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1.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2.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4"/>
  </p:notesMasterIdLst>
  <p:sldIdLst>
    <p:sldId id="2733" r:id="rId2"/>
    <p:sldId id="2517" r:id="rId3"/>
    <p:sldId id="2838" r:id="rId4"/>
    <p:sldId id="2833" r:id="rId5"/>
    <p:sldId id="2180" r:id="rId6"/>
    <p:sldId id="2181" r:id="rId7"/>
    <p:sldId id="2729" r:id="rId8"/>
    <p:sldId id="2831" r:id="rId9"/>
    <p:sldId id="2832" r:id="rId10"/>
    <p:sldId id="2747" r:id="rId11"/>
    <p:sldId id="2641" r:id="rId12"/>
    <p:sldId id="2746" r:id="rId13"/>
    <p:sldId id="2748" r:id="rId14"/>
    <p:sldId id="2742" r:id="rId15"/>
    <p:sldId id="2743" r:id="rId16"/>
    <p:sldId id="2749" r:id="rId17"/>
    <p:sldId id="2745" r:id="rId18"/>
    <p:sldId id="2741" r:id="rId19"/>
    <p:sldId id="1926" r:id="rId20"/>
    <p:sldId id="2744" r:id="rId21"/>
    <p:sldId id="2780" r:id="rId22"/>
    <p:sldId id="2781" r:id="rId23"/>
    <p:sldId id="2783" r:id="rId24"/>
    <p:sldId id="2782" r:id="rId25"/>
    <p:sldId id="256" r:id="rId26"/>
    <p:sldId id="2740" r:id="rId27"/>
    <p:sldId id="2758" r:id="rId28"/>
    <p:sldId id="258" r:id="rId29"/>
    <p:sldId id="259" r:id="rId30"/>
    <p:sldId id="260" r:id="rId31"/>
    <p:sldId id="2827" r:id="rId32"/>
    <p:sldId id="2754" r:id="rId33"/>
    <p:sldId id="2752" r:id="rId34"/>
    <p:sldId id="2760" r:id="rId35"/>
    <p:sldId id="2756" r:id="rId36"/>
    <p:sldId id="2753" r:id="rId37"/>
    <p:sldId id="2794" r:id="rId38"/>
    <p:sldId id="2751" r:id="rId39"/>
    <p:sldId id="2204" r:id="rId40"/>
    <p:sldId id="2734" r:id="rId41"/>
    <p:sldId id="261" r:id="rId42"/>
    <p:sldId id="262" r:id="rId43"/>
    <p:sldId id="282" r:id="rId44"/>
    <p:sldId id="263" r:id="rId45"/>
    <p:sldId id="264" r:id="rId46"/>
    <p:sldId id="265" r:id="rId47"/>
    <p:sldId id="2763" r:id="rId48"/>
    <p:sldId id="2755" r:id="rId49"/>
    <p:sldId id="2762" r:id="rId50"/>
    <p:sldId id="2757" r:id="rId51"/>
    <p:sldId id="2761" r:id="rId52"/>
    <p:sldId id="2829" r:id="rId53"/>
    <p:sldId id="2787" r:id="rId54"/>
    <p:sldId id="2798" r:id="rId55"/>
    <p:sldId id="2801" r:id="rId56"/>
    <p:sldId id="2817" r:id="rId57"/>
    <p:sldId id="2788" r:id="rId58"/>
    <p:sldId id="2796" r:id="rId59"/>
    <p:sldId id="2825" r:id="rId60"/>
    <p:sldId id="2826" r:id="rId61"/>
    <p:sldId id="2735" r:id="rId62"/>
    <p:sldId id="2777" r:id="rId63"/>
    <p:sldId id="277" r:id="rId64"/>
    <p:sldId id="278" r:id="rId65"/>
    <p:sldId id="2764" r:id="rId66"/>
    <p:sldId id="280" r:id="rId67"/>
    <p:sldId id="281" r:id="rId68"/>
    <p:sldId id="290" r:id="rId69"/>
    <p:sldId id="287" r:id="rId70"/>
    <p:sldId id="288" r:id="rId71"/>
    <p:sldId id="291" r:id="rId72"/>
    <p:sldId id="2791" r:id="rId73"/>
    <p:sldId id="2802" r:id="rId74"/>
    <p:sldId id="2792" r:id="rId75"/>
    <p:sldId id="2736" r:id="rId76"/>
    <p:sldId id="297" r:id="rId77"/>
    <p:sldId id="298" r:id="rId78"/>
    <p:sldId id="1921" r:id="rId79"/>
    <p:sldId id="2804" r:id="rId80"/>
    <p:sldId id="2805" r:id="rId81"/>
    <p:sldId id="2799" r:id="rId82"/>
    <p:sldId id="2807" r:id="rId83"/>
    <p:sldId id="2808" r:id="rId84"/>
    <p:sldId id="2837" r:id="rId85"/>
    <p:sldId id="300" r:id="rId86"/>
    <p:sldId id="299" r:id="rId87"/>
    <p:sldId id="2737" r:id="rId88"/>
    <p:sldId id="2765" r:id="rId89"/>
    <p:sldId id="2766" r:id="rId90"/>
    <p:sldId id="2806" r:id="rId91"/>
    <p:sldId id="2776" r:id="rId92"/>
    <p:sldId id="267" r:id="rId93"/>
    <p:sldId id="283" r:id="rId94"/>
    <p:sldId id="268" r:id="rId95"/>
    <p:sldId id="269" r:id="rId96"/>
    <p:sldId id="2784" r:id="rId97"/>
    <p:sldId id="2785" r:id="rId98"/>
    <p:sldId id="2786" r:id="rId99"/>
    <p:sldId id="2767" r:id="rId100"/>
    <p:sldId id="2828" r:id="rId101"/>
    <p:sldId id="2834" r:id="rId102"/>
    <p:sldId id="2830" r:id="rId103"/>
    <p:sldId id="2835" r:id="rId104"/>
    <p:sldId id="2739" r:id="rId105"/>
    <p:sldId id="2405" r:id="rId106"/>
    <p:sldId id="2404" r:id="rId107"/>
    <p:sldId id="2402" r:id="rId108"/>
    <p:sldId id="2403" r:id="rId109"/>
    <p:sldId id="2237" r:id="rId110"/>
    <p:sldId id="2396" r:id="rId111"/>
    <p:sldId id="2823" r:id="rId112"/>
    <p:sldId id="2810" r:id="rId113"/>
    <p:sldId id="2811" r:id="rId114"/>
    <p:sldId id="2809" r:id="rId115"/>
    <p:sldId id="2411" r:id="rId116"/>
    <p:sldId id="2379" r:id="rId117"/>
    <p:sldId id="2812" r:id="rId118"/>
    <p:sldId id="2813" r:id="rId119"/>
    <p:sldId id="2398" r:id="rId120"/>
    <p:sldId id="2382" r:id="rId121"/>
    <p:sldId id="2383" r:id="rId122"/>
    <p:sldId id="2368" r:id="rId123"/>
    <p:sldId id="2836" r:id="rId124"/>
    <p:sldId id="2770" r:id="rId125"/>
    <p:sldId id="2772" r:id="rId126"/>
    <p:sldId id="2775" r:id="rId127"/>
    <p:sldId id="2771" r:id="rId128"/>
    <p:sldId id="2779" r:id="rId129"/>
    <p:sldId id="2773" r:id="rId130"/>
    <p:sldId id="2774" r:id="rId131"/>
    <p:sldId id="2100" r:id="rId132"/>
    <p:sldId id="2750" r:id="rId133"/>
    <p:sldId id="2768" r:id="rId134"/>
    <p:sldId id="2769" r:id="rId135"/>
    <p:sldId id="2822" r:id="rId136"/>
    <p:sldId id="2302" r:id="rId137"/>
    <p:sldId id="2818" r:id="rId138"/>
    <p:sldId id="2020" r:id="rId139"/>
    <p:sldId id="2024" r:id="rId140"/>
    <p:sldId id="2419" r:id="rId141"/>
    <p:sldId id="2022" r:id="rId142"/>
    <p:sldId id="2819" r:id="rId143"/>
    <p:sldId id="2820" r:id="rId144"/>
    <p:sldId id="2722" r:id="rId145"/>
    <p:sldId id="2821" r:id="rId146"/>
    <p:sldId id="2248" r:id="rId147"/>
    <p:sldId id="2251" r:id="rId148"/>
    <p:sldId id="2097" r:id="rId149"/>
    <p:sldId id="2400" r:id="rId150"/>
    <p:sldId id="2717" r:id="rId151"/>
    <p:sldId id="2374" r:id="rId152"/>
    <p:sldId id="2839" r:id="rId153"/>
    <p:sldId id="1916" r:id="rId154"/>
    <p:sldId id="2384" r:id="rId155"/>
    <p:sldId id="2386" r:id="rId156"/>
    <p:sldId id="2387" r:id="rId157"/>
    <p:sldId id="2388" r:id="rId158"/>
    <p:sldId id="2389" r:id="rId159"/>
    <p:sldId id="2840" r:id="rId160"/>
    <p:sldId id="2738" r:id="rId161"/>
    <p:sldId id="2814" r:id="rId162"/>
    <p:sldId id="2816" r:id="rId1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A33C9BA-D4D5-45F3-8ECD-D4CF82D0D1EC}">
          <p14:sldIdLst>
            <p14:sldId id="2733"/>
            <p14:sldId id="2517"/>
            <p14:sldId id="2838"/>
            <p14:sldId id="2833"/>
            <p14:sldId id="2180"/>
            <p14:sldId id="2181"/>
            <p14:sldId id="2729"/>
            <p14:sldId id="2831"/>
            <p14:sldId id="2832"/>
            <p14:sldId id="2747"/>
            <p14:sldId id="2641"/>
            <p14:sldId id="2746"/>
            <p14:sldId id="2748"/>
            <p14:sldId id="2742"/>
            <p14:sldId id="2743"/>
            <p14:sldId id="2749"/>
            <p14:sldId id="2745"/>
            <p14:sldId id="2741"/>
            <p14:sldId id="1926"/>
            <p14:sldId id="2744"/>
            <p14:sldId id="2780"/>
            <p14:sldId id="2781"/>
            <p14:sldId id="2783"/>
            <p14:sldId id="2782"/>
            <p14:sldId id="256"/>
            <p14:sldId id="2740"/>
            <p14:sldId id="2758"/>
            <p14:sldId id="258"/>
            <p14:sldId id="259"/>
            <p14:sldId id="260"/>
            <p14:sldId id="2827"/>
            <p14:sldId id="2754"/>
            <p14:sldId id="2752"/>
            <p14:sldId id="2760"/>
            <p14:sldId id="2756"/>
            <p14:sldId id="2753"/>
            <p14:sldId id="2794"/>
            <p14:sldId id="2751"/>
            <p14:sldId id="2204"/>
            <p14:sldId id="2734"/>
            <p14:sldId id="261"/>
            <p14:sldId id="262"/>
            <p14:sldId id="282"/>
            <p14:sldId id="263"/>
            <p14:sldId id="264"/>
            <p14:sldId id="265"/>
            <p14:sldId id="2763"/>
            <p14:sldId id="2755"/>
            <p14:sldId id="2762"/>
            <p14:sldId id="2757"/>
            <p14:sldId id="2761"/>
            <p14:sldId id="2829"/>
            <p14:sldId id="2787"/>
            <p14:sldId id="2798"/>
            <p14:sldId id="2801"/>
            <p14:sldId id="2817"/>
            <p14:sldId id="2788"/>
            <p14:sldId id="2796"/>
            <p14:sldId id="2825"/>
            <p14:sldId id="2826"/>
            <p14:sldId id="2735"/>
            <p14:sldId id="2777"/>
            <p14:sldId id="277"/>
            <p14:sldId id="278"/>
            <p14:sldId id="2764"/>
            <p14:sldId id="280"/>
            <p14:sldId id="281"/>
            <p14:sldId id="290"/>
            <p14:sldId id="287"/>
            <p14:sldId id="288"/>
            <p14:sldId id="291"/>
            <p14:sldId id="2791"/>
            <p14:sldId id="2802"/>
            <p14:sldId id="2792"/>
            <p14:sldId id="2736"/>
            <p14:sldId id="297"/>
            <p14:sldId id="298"/>
            <p14:sldId id="1921"/>
            <p14:sldId id="2804"/>
            <p14:sldId id="2805"/>
            <p14:sldId id="2799"/>
            <p14:sldId id="2807"/>
            <p14:sldId id="2808"/>
            <p14:sldId id="2837"/>
            <p14:sldId id="300"/>
            <p14:sldId id="299"/>
            <p14:sldId id="2737"/>
            <p14:sldId id="2765"/>
            <p14:sldId id="2766"/>
            <p14:sldId id="2806"/>
            <p14:sldId id="2776"/>
            <p14:sldId id="267"/>
            <p14:sldId id="283"/>
            <p14:sldId id="268"/>
            <p14:sldId id="269"/>
            <p14:sldId id="2784"/>
            <p14:sldId id="2785"/>
            <p14:sldId id="2786"/>
            <p14:sldId id="2767"/>
            <p14:sldId id="2828"/>
            <p14:sldId id="2834"/>
            <p14:sldId id="2830"/>
            <p14:sldId id="2835"/>
            <p14:sldId id="2739"/>
            <p14:sldId id="2405"/>
            <p14:sldId id="2404"/>
            <p14:sldId id="2402"/>
            <p14:sldId id="2403"/>
            <p14:sldId id="2237"/>
            <p14:sldId id="2396"/>
            <p14:sldId id="2823"/>
            <p14:sldId id="2810"/>
            <p14:sldId id="2811"/>
            <p14:sldId id="2809"/>
            <p14:sldId id="2411"/>
            <p14:sldId id="2379"/>
            <p14:sldId id="2812"/>
            <p14:sldId id="2813"/>
            <p14:sldId id="2398"/>
            <p14:sldId id="2382"/>
            <p14:sldId id="2383"/>
            <p14:sldId id="2368"/>
            <p14:sldId id="2836"/>
            <p14:sldId id="2770"/>
            <p14:sldId id="2772"/>
            <p14:sldId id="2775"/>
            <p14:sldId id="2771"/>
            <p14:sldId id="2779"/>
            <p14:sldId id="2773"/>
            <p14:sldId id="2774"/>
            <p14:sldId id="2100"/>
            <p14:sldId id="2750"/>
            <p14:sldId id="2768"/>
            <p14:sldId id="2769"/>
            <p14:sldId id="2822"/>
            <p14:sldId id="2302"/>
            <p14:sldId id="2818"/>
            <p14:sldId id="2020"/>
            <p14:sldId id="2024"/>
            <p14:sldId id="2419"/>
            <p14:sldId id="2022"/>
            <p14:sldId id="2819"/>
            <p14:sldId id="2820"/>
            <p14:sldId id="2722"/>
            <p14:sldId id="2821"/>
            <p14:sldId id="2248"/>
            <p14:sldId id="2251"/>
            <p14:sldId id="2097"/>
            <p14:sldId id="2400"/>
            <p14:sldId id="2717"/>
            <p14:sldId id="2374"/>
            <p14:sldId id="2839"/>
            <p14:sldId id="1916"/>
            <p14:sldId id="2384"/>
            <p14:sldId id="2386"/>
            <p14:sldId id="2387"/>
            <p14:sldId id="2388"/>
            <p14:sldId id="2389"/>
            <p14:sldId id="2840"/>
            <p14:sldId id="2738"/>
            <p14:sldId id="2814"/>
            <p14:sldId id="281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AA4A"/>
    <a:srgbClr val="11AA4A"/>
    <a:srgbClr val="65A7DA"/>
    <a:srgbClr val="3C84C6"/>
    <a:srgbClr val="967EB8"/>
    <a:srgbClr val="5D468A"/>
    <a:srgbClr val="9880BA"/>
    <a:srgbClr val="EF738E"/>
    <a:srgbClr val="E84052"/>
    <a:srgbClr val="D61C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B14DEC-066B-4F6E-8997-DD80674FB697}" v="2167" dt="2021-03-06T20:13:42.6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14" autoAdjust="0"/>
    <p:restoredTop sz="97475" autoAdjust="0"/>
  </p:normalViewPr>
  <p:slideViewPr>
    <p:cSldViewPr snapToGrid="0">
      <p:cViewPr varScale="1">
        <p:scale>
          <a:sx n="157" d="100"/>
          <a:sy n="157" d="100"/>
        </p:scale>
        <p:origin x="162" y="564"/>
      </p:cViewPr>
      <p:guideLst>
        <p:guide orient="horz" pos="2160"/>
        <p:guide pos="3840"/>
      </p:guideLst>
    </p:cSldViewPr>
  </p:slideViewPr>
  <p:notesTextViewPr>
    <p:cViewPr>
      <p:scale>
        <a:sx n="3" d="2"/>
        <a:sy n="3" d="2"/>
      </p:scale>
      <p:origin x="0" y="0"/>
    </p:cViewPr>
  </p:notesTextViewPr>
  <p:sorterViewPr>
    <p:cViewPr>
      <p:scale>
        <a:sx n="100" d="100"/>
        <a:sy n="100" d="100"/>
      </p:scale>
      <p:origin x="0" y="-1173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microsoft.com/office/2015/10/relationships/revisionInfo" Target="revisionInfo.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notesMaster" Target="notesMasters/notesMaster1.xml"/><Relationship Id="rId16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red Drive" userId="a8e99ec4-c3c1-49ac-ba97-2c12eee91f6a" providerId="ADAL" clId="{6E6EADFC-8DBE-4FEE-A2E3-3B869B0B5863}"/>
    <pc:docChg chg="undo redo custSel addSld delSld modSld sldOrd modSection">
      <pc:chgData name="Shared Drive" userId="a8e99ec4-c3c1-49ac-ba97-2c12eee91f6a" providerId="ADAL" clId="{6E6EADFC-8DBE-4FEE-A2E3-3B869B0B5863}" dt="2020-12-29T00:21:02.176" v="25860" actId="404"/>
      <pc:docMkLst>
        <pc:docMk/>
      </pc:docMkLst>
      <pc:sldChg chg="modSp add del mod modClrScheme chgLayout">
        <pc:chgData name="Shared Drive" userId="a8e99ec4-c3c1-49ac-ba97-2c12eee91f6a" providerId="ADAL" clId="{6E6EADFC-8DBE-4FEE-A2E3-3B869B0B5863}" dt="2020-10-31T20:16:33.304" v="4914" actId="47"/>
        <pc:sldMkLst>
          <pc:docMk/>
          <pc:sldMk cId="3317994960" sldId="256"/>
        </pc:sldMkLst>
        <pc:spChg chg="add del mod ord">
          <ac:chgData name="Shared Drive" userId="a8e99ec4-c3c1-49ac-ba97-2c12eee91f6a" providerId="ADAL" clId="{6E6EADFC-8DBE-4FEE-A2E3-3B869B0B5863}" dt="2020-11-03T13:41:08.570" v="13947" actId="700"/>
          <ac:spMkLst>
            <pc:docMk/>
            <pc:sldMk cId="3317994960" sldId="256"/>
            <ac:spMk id="2" creationId="{4529445D-8DF3-4198-9A73-F2F382B9888F}"/>
          </ac:spMkLst>
        </pc:spChg>
        <pc:spChg chg="add mod">
          <ac:chgData name="Shared Drive" userId="a8e99ec4-c3c1-49ac-ba97-2c12eee91f6a" providerId="ADAL" clId="{6E6EADFC-8DBE-4FEE-A2E3-3B869B0B5863}" dt="2020-11-03T13:43:15.596" v="14147" actId="1037"/>
          <ac:spMkLst>
            <pc:docMk/>
            <pc:sldMk cId="3317994960" sldId="256"/>
            <ac:spMk id="3" creationId="{E6DD1910-9CDC-44EF-AE2E-D6E8FD06F0C1}"/>
          </ac:spMkLst>
        </pc:spChg>
        <pc:spChg chg="add del">
          <ac:chgData name="Shared Drive" userId="a8e99ec4-c3c1-49ac-ba97-2c12eee91f6a" providerId="ADAL" clId="{6E6EADFC-8DBE-4FEE-A2E3-3B869B0B5863}" dt="2020-11-03T13:42:24.463" v="14089" actId="22"/>
          <ac:spMkLst>
            <pc:docMk/>
            <pc:sldMk cId="3317994960" sldId="256"/>
            <ac:spMk id="4" creationId="{E2F239DE-979C-4484-9862-034131AD7632}"/>
          </ac:spMkLst>
        </pc:spChg>
        <pc:spChg chg="mod ord">
          <ac:chgData name="Shared Drive" userId="a8e99ec4-c3c1-49ac-ba97-2c12eee91f6a" providerId="ADAL" clId="{6E6EADFC-8DBE-4FEE-A2E3-3B869B0B5863}" dt="2020-11-03T13:44:25.557" v="14174" actId="20577"/>
          <ac:spMkLst>
            <pc:docMk/>
            <pc:sldMk cId="3317994960" sldId="256"/>
            <ac:spMk id="5" creationId="{00000000-0000-0000-0000-000000000000}"/>
          </ac:spMkLst>
        </pc:spChg>
        <pc:spChg chg="add mod">
          <ac:chgData name="Shared Drive" userId="a8e99ec4-c3c1-49ac-ba97-2c12eee91f6a" providerId="ADAL" clId="{6E6EADFC-8DBE-4FEE-A2E3-3B869B0B5863}" dt="2020-11-03T13:43:22.957" v="14148" actId="1076"/>
          <ac:spMkLst>
            <pc:docMk/>
            <pc:sldMk cId="3317994960" sldId="256"/>
            <ac:spMk id="6" creationId="{8200C5C4-DEBF-48D0-9E1D-96ECA8BD08C2}"/>
          </ac:spMkLst>
        </pc:spChg>
        <pc:spChg chg="del">
          <ac:chgData name="Shared Drive" userId="a8e99ec4-c3c1-49ac-ba97-2c12eee91f6a" providerId="ADAL" clId="{6E6EADFC-8DBE-4FEE-A2E3-3B869B0B5863}" dt="2020-11-03T13:40:49.706" v="13933" actId="700"/>
          <ac:spMkLst>
            <pc:docMk/>
            <pc:sldMk cId="3317994960" sldId="256"/>
            <ac:spMk id="7" creationId="{00000000-0000-0000-0000-000000000000}"/>
          </ac:spMkLst>
        </pc:spChg>
        <pc:spChg chg="add mod">
          <ac:chgData name="Shared Drive" userId="a8e99ec4-c3c1-49ac-ba97-2c12eee91f6a" providerId="ADAL" clId="{6E6EADFC-8DBE-4FEE-A2E3-3B869B0B5863}" dt="2020-11-03T13:44:19.277" v="14172" actId="1076"/>
          <ac:spMkLst>
            <pc:docMk/>
            <pc:sldMk cId="3317994960" sldId="256"/>
            <ac:spMk id="12" creationId="{C0135027-7A3F-4A5C-9330-1BB08D77B6FA}"/>
          </ac:spMkLst>
        </pc:spChg>
        <pc:spChg chg="mod ord">
          <ac:chgData name="Shared Drive" userId="a8e99ec4-c3c1-49ac-ba97-2c12eee91f6a" providerId="ADAL" clId="{6E6EADFC-8DBE-4FEE-A2E3-3B869B0B5863}" dt="2020-10-31T20:16:28.712" v="4913" actId="700"/>
          <ac:spMkLst>
            <pc:docMk/>
            <pc:sldMk cId="3317994960" sldId="256"/>
            <ac:spMk id="564226" creationId="{4A4AA77E-5CA2-4399-BCDA-C36623DC54FE}"/>
          </ac:spMkLst>
        </pc:spChg>
        <pc:spChg chg="mod ord">
          <ac:chgData name="Shared Drive" userId="a8e99ec4-c3c1-49ac-ba97-2c12eee91f6a" providerId="ADAL" clId="{6E6EADFC-8DBE-4FEE-A2E3-3B869B0B5863}" dt="2020-10-31T20:16:28.712" v="4913" actId="700"/>
          <ac:spMkLst>
            <pc:docMk/>
            <pc:sldMk cId="3317994960" sldId="256"/>
            <ac:spMk id="564227" creationId="{6CFDD428-20BB-477E-84AE-A3B5F7C04BFF}"/>
          </ac:spMkLst>
        </pc:spChg>
        <pc:picChg chg="mod">
          <ac:chgData name="Shared Drive" userId="a8e99ec4-c3c1-49ac-ba97-2c12eee91f6a" providerId="ADAL" clId="{6E6EADFC-8DBE-4FEE-A2E3-3B869B0B5863}" dt="2020-11-03T13:44:14.389" v="14171" actId="1076"/>
          <ac:picMkLst>
            <pc:docMk/>
            <pc:sldMk cId="3317994960" sldId="256"/>
            <ac:picMk id="1026" creationId="{00000000-0000-0000-0000-000000000000}"/>
          </ac:picMkLst>
        </pc:picChg>
      </pc:sldChg>
      <pc:sldChg chg="modSp add del mod modClrScheme chgLayout">
        <pc:chgData name="Shared Drive" userId="a8e99ec4-c3c1-49ac-ba97-2c12eee91f6a" providerId="ADAL" clId="{6E6EADFC-8DBE-4FEE-A2E3-3B869B0B5863}" dt="2020-10-31T20:16:37.378" v="4915" actId="47"/>
        <pc:sldMkLst>
          <pc:docMk/>
          <pc:sldMk cId="0" sldId="257"/>
        </pc:sldMkLst>
        <pc:spChg chg="mod ord">
          <ac:chgData name="Shared Drive" userId="a8e99ec4-c3c1-49ac-ba97-2c12eee91f6a" providerId="ADAL" clId="{6E6EADFC-8DBE-4FEE-A2E3-3B869B0B5863}" dt="2020-10-31T20:16:28.712" v="4913" actId="700"/>
          <ac:spMkLst>
            <pc:docMk/>
            <pc:sldMk cId="0" sldId="257"/>
            <ac:spMk id="565250" creationId="{8DA9887F-5D07-402D-8B95-2BAC07DAFB13}"/>
          </ac:spMkLst>
        </pc:spChg>
        <pc:spChg chg="mod ord">
          <ac:chgData name="Shared Drive" userId="a8e99ec4-c3c1-49ac-ba97-2c12eee91f6a" providerId="ADAL" clId="{6E6EADFC-8DBE-4FEE-A2E3-3B869B0B5863}" dt="2020-10-31T20:16:28.712" v="4913" actId="700"/>
          <ac:spMkLst>
            <pc:docMk/>
            <pc:sldMk cId="0" sldId="257"/>
            <ac:spMk id="565251" creationId="{47E6A8F6-D6FB-4464-8108-0F4028AB69E6}"/>
          </ac:spMkLst>
        </pc:spChg>
      </pc:sldChg>
      <pc:sldChg chg="addSp modSp add mod modClrScheme chgLayout">
        <pc:chgData name="Shared Drive" userId="a8e99ec4-c3c1-49ac-ba97-2c12eee91f6a" providerId="ADAL" clId="{6E6EADFC-8DBE-4FEE-A2E3-3B869B0B5863}" dt="2020-11-01T11:57:47.391" v="5819" actId="404"/>
        <pc:sldMkLst>
          <pc:docMk/>
          <pc:sldMk cId="0" sldId="258"/>
        </pc:sldMkLst>
        <pc:spChg chg="add mod">
          <ac:chgData name="Shared Drive" userId="a8e99ec4-c3c1-49ac-ba97-2c12eee91f6a" providerId="ADAL" clId="{6E6EADFC-8DBE-4FEE-A2E3-3B869B0B5863}" dt="2020-11-01T11:57:47.391" v="5819" actId="404"/>
          <ac:spMkLst>
            <pc:docMk/>
            <pc:sldMk cId="0" sldId="258"/>
            <ac:spMk id="2" creationId="{B948E420-3790-4FF6-88A6-A8473A262909}"/>
          </ac:spMkLst>
        </pc:spChg>
        <pc:spChg chg="mod">
          <ac:chgData name="Shared Drive" userId="a8e99ec4-c3c1-49ac-ba97-2c12eee91f6a" providerId="ADAL" clId="{6E6EADFC-8DBE-4FEE-A2E3-3B869B0B5863}" dt="2020-10-31T20:16:55.555" v="4917" actId="1076"/>
          <ac:spMkLst>
            <pc:docMk/>
            <pc:sldMk cId="0" sldId="258"/>
            <ac:spMk id="566277" creationId="{EE67B9C9-EA51-4092-A9EB-3CB2516C3518}"/>
          </ac:spMkLst>
        </pc:spChg>
        <pc:spChg chg="mod ord">
          <ac:chgData name="Shared Drive" userId="a8e99ec4-c3c1-49ac-ba97-2c12eee91f6a" providerId="ADAL" clId="{6E6EADFC-8DBE-4FEE-A2E3-3B869B0B5863}" dt="2020-10-31T20:16:28.712" v="4913" actId="700"/>
          <ac:spMkLst>
            <pc:docMk/>
            <pc:sldMk cId="0" sldId="258"/>
            <ac:spMk id="566278" creationId="{4719ACAB-5767-49E3-A415-A6F0ED923A59}"/>
          </ac:spMkLst>
        </pc:spChg>
        <pc:spChg chg="mod ord">
          <ac:chgData name="Shared Drive" userId="a8e99ec4-c3c1-49ac-ba97-2c12eee91f6a" providerId="ADAL" clId="{6E6EADFC-8DBE-4FEE-A2E3-3B869B0B5863}" dt="2020-10-31T20:16:52.316" v="4916" actId="14100"/>
          <ac:spMkLst>
            <pc:docMk/>
            <pc:sldMk cId="0" sldId="258"/>
            <ac:spMk id="566279" creationId="{81C776B5-5E5B-4066-AA53-2C9685A855E7}"/>
          </ac:spMkLst>
        </pc:spChg>
        <pc:spChg chg="mod">
          <ac:chgData name="Shared Drive" userId="a8e99ec4-c3c1-49ac-ba97-2c12eee91f6a" providerId="ADAL" clId="{6E6EADFC-8DBE-4FEE-A2E3-3B869B0B5863}" dt="2020-10-31T20:16:58.407" v="4918" actId="1076"/>
          <ac:spMkLst>
            <pc:docMk/>
            <pc:sldMk cId="0" sldId="258"/>
            <ac:spMk id="566280" creationId="{3D6C55EF-F090-4BA7-B69E-E6454423BC02}"/>
          </ac:spMkLst>
        </pc:spChg>
      </pc:sldChg>
      <pc:sldChg chg="addSp modSp add mod modClrScheme chgLayout">
        <pc:chgData name="Shared Drive" userId="a8e99ec4-c3c1-49ac-ba97-2c12eee91f6a" providerId="ADAL" clId="{6E6EADFC-8DBE-4FEE-A2E3-3B869B0B5863}" dt="2020-11-01T11:57:55.369" v="5820" actId="22"/>
        <pc:sldMkLst>
          <pc:docMk/>
          <pc:sldMk cId="0" sldId="259"/>
        </pc:sldMkLst>
        <pc:spChg chg="add">
          <ac:chgData name="Shared Drive" userId="a8e99ec4-c3c1-49ac-ba97-2c12eee91f6a" providerId="ADAL" clId="{6E6EADFC-8DBE-4FEE-A2E3-3B869B0B5863}" dt="2020-11-01T11:57:55.369" v="5820" actId="22"/>
          <ac:spMkLst>
            <pc:docMk/>
            <pc:sldMk cId="0" sldId="259"/>
            <ac:spMk id="2" creationId="{4CB33863-32FD-49D5-B0CA-41258AC518DE}"/>
          </ac:spMkLst>
        </pc:spChg>
        <pc:spChg chg="mod">
          <ac:chgData name="Shared Drive" userId="a8e99ec4-c3c1-49ac-ba97-2c12eee91f6a" providerId="ADAL" clId="{6E6EADFC-8DBE-4FEE-A2E3-3B869B0B5863}" dt="2020-11-01T11:38:22.657" v="5318" actId="6549"/>
          <ac:spMkLst>
            <pc:docMk/>
            <pc:sldMk cId="0" sldId="259"/>
            <ac:spMk id="567304" creationId="{4B1AACAC-6C1E-420B-A02F-CE97D4C78449}"/>
          </ac:spMkLst>
        </pc:spChg>
        <pc:spChg chg="mod">
          <ac:chgData name="Shared Drive" userId="a8e99ec4-c3c1-49ac-ba97-2c12eee91f6a" providerId="ADAL" clId="{6E6EADFC-8DBE-4FEE-A2E3-3B869B0B5863}" dt="2020-11-01T11:38:10.060" v="5313" actId="20577"/>
          <ac:spMkLst>
            <pc:docMk/>
            <pc:sldMk cId="0" sldId="259"/>
            <ac:spMk id="567305" creationId="{5EE9F587-70E4-46FF-AB9A-A2FF1233CD58}"/>
          </ac:spMkLst>
        </pc:spChg>
        <pc:spChg chg="mod ord">
          <ac:chgData name="Shared Drive" userId="a8e99ec4-c3c1-49ac-ba97-2c12eee91f6a" providerId="ADAL" clId="{6E6EADFC-8DBE-4FEE-A2E3-3B869B0B5863}" dt="2020-10-31T20:16:28.712" v="4913" actId="700"/>
          <ac:spMkLst>
            <pc:docMk/>
            <pc:sldMk cId="0" sldId="259"/>
            <ac:spMk id="567306" creationId="{DE06E62D-9905-4A8B-A0B0-A8AA866FA770}"/>
          </ac:spMkLst>
        </pc:spChg>
        <pc:spChg chg="mod ord">
          <ac:chgData name="Shared Drive" userId="a8e99ec4-c3c1-49ac-ba97-2c12eee91f6a" providerId="ADAL" clId="{6E6EADFC-8DBE-4FEE-A2E3-3B869B0B5863}" dt="2020-10-31T20:16:28.712" v="4913" actId="700"/>
          <ac:spMkLst>
            <pc:docMk/>
            <pc:sldMk cId="0" sldId="259"/>
            <ac:spMk id="567307" creationId="{60115F48-BA6E-4332-A5C8-277FA7E51B9E}"/>
          </ac:spMkLst>
        </pc:spChg>
        <pc:spChg chg="mod">
          <ac:chgData name="Shared Drive" userId="a8e99ec4-c3c1-49ac-ba97-2c12eee91f6a" providerId="ADAL" clId="{6E6EADFC-8DBE-4FEE-A2E3-3B869B0B5863}" dt="2020-10-31T20:17:13.975" v="4919" actId="1076"/>
          <ac:spMkLst>
            <pc:docMk/>
            <pc:sldMk cId="0" sldId="259"/>
            <ac:spMk id="567308" creationId="{F8B86195-D9BC-4CC1-A0FA-4C7819D539F0}"/>
          </ac:spMkLst>
        </pc:spChg>
        <pc:spChg chg="mod">
          <ac:chgData name="Shared Drive" userId="a8e99ec4-c3c1-49ac-ba97-2c12eee91f6a" providerId="ADAL" clId="{6E6EADFC-8DBE-4FEE-A2E3-3B869B0B5863}" dt="2020-11-01T11:38:39.969" v="5325" actId="20577"/>
          <ac:spMkLst>
            <pc:docMk/>
            <pc:sldMk cId="0" sldId="259"/>
            <ac:spMk id="567310" creationId="{7D048487-1A59-48E6-9D7B-EA8BD3F861B1}"/>
          </ac:spMkLst>
        </pc:spChg>
      </pc:sldChg>
      <pc:sldChg chg="addSp modSp add mod modClrScheme chgLayout">
        <pc:chgData name="Shared Drive" userId="a8e99ec4-c3c1-49ac-ba97-2c12eee91f6a" providerId="ADAL" clId="{6E6EADFC-8DBE-4FEE-A2E3-3B869B0B5863}" dt="2020-11-01T11:57:57.179" v="5821" actId="22"/>
        <pc:sldMkLst>
          <pc:docMk/>
          <pc:sldMk cId="0" sldId="260"/>
        </pc:sldMkLst>
        <pc:spChg chg="add">
          <ac:chgData name="Shared Drive" userId="a8e99ec4-c3c1-49ac-ba97-2c12eee91f6a" providerId="ADAL" clId="{6E6EADFC-8DBE-4FEE-A2E3-3B869B0B5863}" dt="2020-11-01T11:57:57.179" v="5821" actId="22"/>
          <ac:spMkLst>
            <pc:docMk/>
            <pc:sldMk cId="0" sldId="260"/>
            <ac:spMk id="2" creationId="{60F29AAB-149C-4384-8EF8-23E0D044E669}"/>
          </ac:spMkLst>
        </pc:spChg>
        <pc:spChg chg="mod ord">
          <ac:chgData name="Shared Drive" userId="a8e99ec4-c3c1-49ac-ba97-2c12eee91f6a" providerId="ADAL" clId="{6E6EADFC-8DBE-4FEE-A2E3-3B869B0B5863}" dt="2020-10-31T20:16:28.712" v="4913" actId="700"/>
          <ac:spMkLst>
            <pc:docMk/>
            <pc:sldMk cId="0" sldId="260"/>
            <ac:spMk id="568322" creationId="{0A43F79C-1FF3-470B-A1F5-F9C51953C142}"/>
          </ac:spMkLst>
        </pc:spChg>
        <pc:spChg chg="mod ord">
          <ac:chgData name="Shared Drive" userId="a8e99ec4-c3c1-49ac-ba97-2c12eee91f6a" providerId="ADAL" clId="{6E6EADFC-8DBE-4FEE-A2E3-3B869B0B5863}" dt="2020-10-31T20:16:28.712" v="4913" actId="700"/>
          <ac:spMkLst>
            <pc:docMk/>
            <pc:sldMk cId="0" sldId="260"/>
            <ac:spMk id="568323" creationId="{59398A7E-2E36-4527-A8D4-2502D99AE4E0}"/>
          </ac:spMkLst>
        </pc:spChg>
        <pc:spChg chg="mod">
          <ac:chgData name="Shared Drive" userId="a8e99ec4-c3c1-49ac-ba97-2c12eee91f6a" providerId="ADAL" clId="{6E6EADFC-8DBE-4FEE-A2E3-3B869B0B5863}" dt="2020-11-01T11:39:15.303" v="5333" actId="6549"/>
          <ac:spMkLst>
            <pc:docMk/>
            <pc:sldMk cId="0" sldId="260"/>
            <ac:spMk id="568324" creationId="{92952CA1-4C35-40A0-AF6C-3905D72517DA}"/>
          </ac:spMkLst>
        </pc:spChg>
        <pc:spChg chg="mod">
          <ac:chgData name="Shared Drive" userId="a8e99ec4-c3c1-49ac-ba97-2c12eee91f6a" providerId="ADAL" clId="{6E6EADFC-8DBE-4FEE-A2E3-3B869B0B5863}" dt="2020-11-01T11:39:09.833" v="5332" actId="6549"/>
          <ac:spMkLst>
            <pc:docMk/>
            <pc:sldMk cId="0" sldId="260"/>
            <ac:spMk id="568328" creationId="{F2BBD8CD-95BD-4E32-BBBD-3756F2DCB821}"/>
          </ac:spMkLst>
        </pc:spChg>
        <pc:spChg chg="mod">
          <ac:chgData name="Shared Drive" userId="a8e99ec4-c3c1-49ac-ba97-2c12eee91f6a" providerId="ADAL" clId="{6E6EADFC-8DBE-4FEE-A2E3-3B869B0B5863}" dt="2020-11-01T11:38:58.720" v="5329" actId="6549"/>
          <ac:spMkLst>
            <pc:docMk/>
            <pc:sldMk cId="0" sldId="260"/>
            <ac:spMk id="568329" creationId="{4928FD17-A3C3-47F8-9254-AAA1B654F2B7}"/>
          </ac:spMkLst>
        </pc:spChg>
      </pc:sldChg>
      <pc:sldChg chg="addSp modSp add mod modClrScheme chgLayout">
        <pc:chgData name="Shared Drive" userId="a8e99ec4-c3c1-49ac-ba97-2c12eee91f6a" providerId="ADAL" clId="{6E6EADFC-8DBE-4FEE-A2E3-3B869B0B5863}" dt="2020-11-01T11:58:16.813" v="5822" actId="22"/>
        <pc:sldMkLst>
          <pc:docMk/>
          <pc:sldMk cId="0" sldId="261"/>
        </pc:sldMkLst>
        <pc:spChg chg="add">
          <ac:chgData name="Shared Drive" userId="a8e99ec4-c3c1-49ac-ba97-2c12eee91f6a" providerId="ADAL" clId="{6E6EADFC-8DBE-4FEE-A2E3-3B869B0B5863}" dt="2020-11-01T11:58:16.813" v="5822" actId="22"/>
          <ac:spMkLst>
            <pc:docMk/>
            <pc:sldMk cId="0" sldId="261"/>
            <ac:spMk id="2" creationId="{5A2A52A8-3498-4490-B73B-30BC5242F87F}"/>
          </ac:spMkLst>
        </pc:spChg>
        <pc:spChg chg="mod ord">
          <ac:chgData name="Shared Drive" userId="a8e99ec4-c3c1-49ac-ba97-2c12eee91f6a" providerId="ADAL" clId="{6E6EADFC-8DBE-4FEE-A2E3-3B869B0B5863}" dt="2020-11-01T11:57:09.779" v="5818" actId="700"/>
          <ac:spMkLst>
            <pc:docMk/>
            <pc:sldMk cId="0" sldId="261"/>
            <ac:spMk id="569346" creationId="{929643D9-FF64-4A94-B295-8174F3F6B0B8}"/>
          </ac:spMkLst>
        </pc:spChg>
        <pc:spChg chg="mod ord">
          <ac:chgData name="Shared Drive" userId="a8e99ec4-c3c1-49ac-ba97-2c12eee91f6a" providerId="ADAL" clId="{6E6EADFC-8DBE-4FEE-A2E3-3B869B0B5863}" dt="2020-11-01T11:57:09.779" v="5818" actId="700"/>
          <ac:spMkLst>
            <pc:docMk/>
            <pc:sldMk cId="0" sldId="261"/>
            <ac:spMk id="569347" creationId="{F5146701-2718-4AE2-813C-DAC33B0A7135}"/>
          </ac:spMkLst>
        </pc:spChg>
      </pc:sldChg>
      <pc:sldChg chg="addSp modSp add mod modClrScheme chgLayout">
        <pc:chgData name="Shared Drive" userId="a8e99ec4-c3c1-49ac-ba97-2c12eee91f6a" providerId="ADAL" clId="{6E6EADFC-8DBE-4FEE-A2E3-3B869B0B5863}" dt="2020-11-01T11:58:18.400" v="5823" actId="22"/>
        <pc:sldMkLst>
          <pc:docMk/>
          <pc:sldMk cId="0" sldId="262"/>
        </pc:sldMkLst>
        <pc:spChg chg="add">
          <ac:chgData name="Shared Drive" userId="a8e99ec4-c3c1-49ac-ba97-2c12eee91f6a" providerId="ADAL" clId="{6E6EADFC-8DBE-4FEE-A2E3-3B869B0B5863}" dt="2020-11-01T11:58:18.400" v="5823" actId="22"/>
          <ac:spMkLst>
            <pc:docMk/>
            <pc:sldMk cId="0" sldId="262"/>
            <ac:spMk id="2" creationId="{88130F93-62FB-4886-9A2C-E1FD8F1053DD}"/>
          </ac:spMkLst>
        </pc:spChg>
        <pc:spChg chg="mod ord">
          <ac:chgData name="Shared Drive" userId="a8e99ec4-c3c1-49ac-ba97-2c12eee91f6a" providerId="ADAL" clId="{6E6EADFC-8DBE-4FEE-A2E3-3B869B0B5863}" dt="2020-11-01T11:57:09.779" v="5818" actId="700"/>
          <ac:spMkLst>
            <pc:docMk/>
            <pc:sldMk cId="0" sldId="262"/>
            <ac:spMk id="570370" creationId="{09132DA1-65D4-4A87-9F28-E66F4C0782CB}"/>
          </ac:spMkLst>
        </pc:spChg>
        <pc:spChg chg="mod ord">
          <ac:chgData name="Shared Drive" userId="a8e99ec4-c3c1-49ac-ba97-2c12eee91f6a" providerId="ADAL" clId="{6E6EADFC-8DBE-4FEE-A2E3-3B869B0B5863}" dt="2020-11-01T11:57:09.779" v="5818" actId="700"/>
          <ac:spMkLst>
            <pc:docMk/>
            <pc:sldMk cId="0" sldId="262"/>
            <ac:spMk id="570371" creationId="{DC063FEE-C334-44BE-BFFE-B3E459F90866}"/>
          </ac:spMkLst>
        </pc:spChg>
      </pc:sldChg>
      <pc:sldChg chg="addSp modSp add mod modClrScheme chgLayout">
        <pc:chgData name="Shared Drive" userId="a8e99ec4-c3c1-49ac-ba97-2c12eee91f6a" providerId="ADAL" clId="{6E6EADFC-8DBE-4FEE-A2E3-3B869B0B5863}" dt="2020-11-01T11:58:21.261" v="5825" actId="22"/>
        <pc:sldMkLst>
          <pc:docMk/>
          <pc:sldMk cId="0" sldId="263"/>
        </pc:sldMkLst>
        <pc:spChg chg="add">
          <ac:chgData name="Shared Drive" userId="a8e99ec4-c3c1-49ac-ba97-2c12eee91f6a" providerId="ADAL" clId="{6E6EADFC-8DBE-4FEE-A2E3-3B869B0B5863}" dt="2020-11-01T11:58:21.261" v="5825" actId="22"/>
          <ac:spMkLst>
            <pc:docMk/>
            <pc:sldMk cId="0" sldId="263"/>
            <ac:spMk id="2" creationId="{C852A584-26F8-408A-9F1F-BC3D8F08B629}"/>
          </ac:spMkLst>
        </pc:spChg>
        <pc:spChg chg="mod ord">
          <ac:chgData name="Shared Drive" userId="a8e99ec4-c3c1-49ac-ba97-2c12eee91f6a" providerId="ADAL" clId="{6E6EADFC-8DBE-4FEE-A2E3-3B869B0B5863}" dt="2020-11-01T11:57:09.779" v="5818" actId="700"/>
          <ac:spMkLst>
            <pc:docMk/>
            <pc:sldMk cId="0" sldId="263"/>
            <ac:spMk id="571394" creationId="{48075DBE-7FE1-40C5-A994-EBC49B5C3072}"/>
          </ac:spMkLst>
        </pc:spChg>
        <pc:spChg chg="mod ord">
          <ac:chgData name="Shared Drive" userId="a8e99ec4-c3c1-49ac-ba97-2c12eee91f6a" providerId="ADAL" clId="{6E6EADFC-8DBE-4FEE-A2E3-3B869B0B5863}" dt="2020-11-01T11:57:09.779" v="5818" actId="700"/>
          <ac:spMkLst>
            <pc:docMk/>
            <pc:sldMk cId="0" sldId="263"/>
            <ac:spMk id="571395" creationId="{6A2AFF7B-34BF-4328-9344-4C2FD9C005CA}"/>
          </ac:spMkLst>
        </pc:spChg>
      </pc:sldChg>
      <pc:sldChg chg="addSp modSp add mod modClrScheme chgLayout">
        <pc:chgData name="Shared Drive" userId="a8e99ec4-c3c1-49ac-ba97-2c12eee91f6a" providerId="ADAL" clId="{6E6EADFC-8DBE-4FEE-A2E3-3B869B0B5863}" dt="2020-11-01T11:58:23.169" v="5826" actId="22"/>
        <pc:sldMkLst>
          <pc:docMk/>
          <pc:sldMk cId="0" sldId="264"/>
        </pc:sldMkLst>
        <pc:spChg chg="add">
          <ac:chgData name="Shared Drive" userId="a8e99ec4-c3c1-49ac-ba97-2c12eee91f6a" providerId="ADAL" clId="{6E6EADFC-8DBE-4FEE-A2E3-3B869B0B5863}" dt="2020-11-01T11:58:23.169" v="5826" actId="22"/>
          <ac:spMkLst>
            <pc:docMk/>
            <pc:sldMk cId="0" sldId="264"/>
            <ac:spMk id="2" creationId="{3022B27E-F223-4780-8C14-C4DC9D174D6A}"/>
          </ac:spMkLst>
        </pc:spChg>
        <pc:spChg chg="mod ord">
          <ac:chgData name="Shared Drive" userId="a8e99ec4-c3c1-49ac-ba97-2c12eee91f6a" providerId="ADAL" clId="{6E6EADFC-8DBE-4FEE-A2E3-3B869B0B5863}" dt="2020-11-01T11:57:09.779" v="5818" actId="700"/>
          <ac:spMkLst>
            <pc:docMk/>
            <pc:sldMk cId="0" sldId="264"/>
            <ac:spMk id="572418" creationId="{C83B3A36-D806-4124-BA31-2602656CF77C}"/>
          </ac:spMkLst>
        </pc:spChg>
        <pc:spChg chg="mod ord">
          <ac:chgData name="Shared Drive" userId="a8e99ec4-c3c1-49ac-ba97-2c12eee91f6a" providerId="ADAL" clId="{6E6EADFC-8DBE-4FEE-A2E3-3B869B0B5863}" dt="2020-11-01T11:57:09.779" v="5818" actId="700"/>
          <ac:spMkLst>
            <pc:docMk/>
            <pc:sldMk cId="0" sldId="264"/>
            <ac:spMk id="572419" creationId="{B9DA1E6A-AD18-4F4D-AA1A-735A4EDE8D5B}"/>
          </ac:spMkLst>
        </pc:spChg>
      </pc:sldChg>
      <pc:sldChg chg="addSp modSp add mod modClrScheme chgLayout">
        <pc:chgData name="Shared Drive" userId="a8e99ec4-c3c1-49ac-ba97-2c12eee91f6a" providerId="ADAL" clId="{6E6EADFC-8DBE-4FEE-A2E3-3B869B0B5863}" dt="2020-11-01T11:58:34.953" v="5828" actId="6549"/>
        <pc:sldMkLst>
          <pc:docMk/>
          <pc:sldMk cId="0" sldId="265"/>
        </pc:sldMkLst>
        <pc:spChg chg="add">
          <ac:chgData name="Shared Drive" userId="a8e99ec4-c3c1-49ac-ba97-2c12eee91f6a" providerId="ADAL" clId="{6E6EADFC-8DBE-4FEE-A2E3-3B869B0B5863}" dt="2020-11-01T11:58:25.224" v="5827" actId="22"/>
          <ac:spMkLst>
            <pc:docMk/>
            <pc:sldMk cId="0" sldId="265"/>
            <ac:spMk id="2" creationId="{9E68EA99-34A5-4BA8-A171-C3A1AA0C1ABC}"/>
          </ac:spMkLst>
        </pc:spChg>
        <pc:spChg chg="mod ord">
          <ac:chgData name="Shared Drive" userId="a8e99ec4-c3c1-49ac-ba97-2c12eee91f6a" providerId="ADAL" clId="{6E6EADFC-8DBE-4FEE-A2E3-3B869B0B5863}" dt="2020-11-01T11:57:09.779" v="5818" actId="700"/>
          <ac:spMkLst>
            <pc:docMk/>
            <pc:sldMk cId="0" sldId="265"/>
            <ac:spMk id="573442" creationId="{384088AC-DDF7-4181-8EB9-9DBE0541A84B}"/>
          </ac:spMkLst>
        </pc:spChg>
        <pc:spChg chg="mod ord">
          <ac:chgData name="Shared Drive" userId="a8e99ec4-c3c1-49ac-ba97-2c12eee91f6a" providerId="ADAL" clId="{6E6EADFC-8DBE-4FEE-A2E3-3B869B0B5863}" dt="2020-11-01T11:57:09.779" v="5818" actId="700"/>
          <ac:spMkLst>
            <pc:docMk/>
            <pc:sldMk cId="0" sldId="265"/>
            <ac:spMk id="573443" creationId="{8E14E804-EAF7-481B-BC20-D2169F4806B5}"/>
          </ac:spMkLst>
        </pc:spChg>
        <pc:spChg chg="mod">
          <ac:chgData name="Shared Drive" userId="a8e99ec4-c3c1-49ac-ba97-2c12eee91f6a" providerId="ADAL" clId="{6E6EADFC-8DBE-4FEE-A2E3-3B869B0B5863}" dt="2020-11-01T11:58:34.953" v="5828" actId="6549"/>
          <ac:spMkLst>
            <pc:docMk/>
            <pc:sldMk cId="0" sldId="265"/>
            <ac:spMk id="573447" creationId="{3298494C-02D7-4F6A-AF13-6E82615A8B15}"/>
          </ac:spMkLst>
        </pc:spChg>
      </pc:sldChg>
      <pc:sldChg chg="addSp modSp add del mod modClrScheme chgLayout">
        <pc:chgData name="Shared Drive" userId="a8e99ec4-c3c1-49ac-ba97-2c12eee91f6a" providerId="ADAL" clId="{6E6EADFC-8DBE-4FEE-A2E3-3B869B0B5863}" dt="2020-11-01T20:27:13.035" v="10385" actId="47"/>
        <pc:sldMkLst>
          <pc:docMk/>
          <pc:sldMk cId="0" sldId="266"/>
        </pc:sldMkLst>
        <pc:spChg chg="add">
          <ac:chgData name="Shared Drive" userId="a8e99ec4-c3c1-49ac-ba97-2c12eee91f6a" providerId="ADAL" clId="{6E6EADFC-8DBE-4FEE-A2E3-3B869B0B5863}" dt="2020-11-01T13:01:40.662" v="6282" actId="22"/>
          <ac:spMkLst>
            <pc:docMk/>
            <pc:sldMk cId="0" sldId="266"/>
            <ac:spMk id="2" creationId="{AEB0428C-B731-4E3A-8D05-DEFF16F3F3BF}"/>
          </ac:spMkLst>
        </pc:spChg>
        <pc:spChg chg="mod ord">
          <ac:chgData name="Shared Drive" userId="a8e99ec4-c3c1-49ac-ba97-2c12eee91f6a" providerId="ADAL" clId="{6E6EADFC-8DBE-4FEE-A2E3-3B869B0B5863}" dt="2020-11-01T12:56:53.105" v="6264" actId="700"/>
          <ac:spMkLst>
            <pc:docMk/>
            <pc:sldMk cId="0" sldId="266"/>
            <ac:spMk id="574466" creationId="{E0A6417B-986D-4237-BC61-1F065617E36A}"/>
          </ac:spMkLst>
        </pc:spChg>
        <pc:spChg chg="mod ord">
          <ac:chgData name="Shared Drive" userId="a8e99ec4-c3c1-49ac-ba97-2c12eee91f6a" providerId="ADAL" clId="{6E6EADFC-8DBE-4FEE-A2E3-3B869B0B5863}" dt="2020-11-01T12:56:53.105" v="6264" actId="700"/>
          <ac:spMkLst>
            <pc:docMk/>
            <pc:sldMk cId="0" sldId="266"/>
            <ac:spMk id="574467" creationId="{029C5C98-C7B0-4B27-B2A0-EDB1219794E5}"/>
          </ac:spMkLst>
        </pc:spChg>
      </pc:sldChg>
      <pc:sldChg chg="addSp modSp add mod modClrScheme chgLayout">
        <pc:chgData name="Shared Drive" userId="a8e99ec4-c3c1-49ac-ba97-2c12eee91f6a" providerId="ADAL" clId="{6E6EADFC-8DBE-4FEE-A2E3-3B869B0B5863}" dt="2020-11-01T13:01:43.281" v="6283" actId="22"/>
        <pc:sldMkLst>
          <pc:docMk/>
          <pc:sldMk cId="0" sldId="267"/>
        </pc:sldMkLst>
        <pc:spChg chg="add">
          <ac:chgData name="Shared Drive" userId="a8e99ec4-c3c1-49ac-ba97-2c12eee91f6a" providerId="ADAL" clId="{6E6EADFC-8DBE-4FEE-A2E3-3B869B0B5863}" dt="2020-11-01T13:01:43.281" v="6283" actId="22"/>
          <ac:spMkLst>
            <pc:docMk/>
            <pc:sldMk cId="0" sldId="267"/>
            <ac:spMk id="2" creationId="{7A1D456A-28C6-4822-B18F-5CD0CD9575FD}"/>
          </ac:spMkLst>
        </pc:spChg>
        <pc:spChg chg="mod ord">
          <ac:chgData name="Shared Drive" userId="a8e99ec4-c3c1-49ac-ba97-2c12eee91f6a" providerId="ADAL" clId="{6E6EADFC-8DBE-4FEE-A2E3-3B869B0B5863}" dt="2020-11-01T12:56:53.105" v="6264" actId="700"/>
          <ac:spMkLst>
            <pc:docMk/>
            <pc:sldMk cId="0" sldId="267"/>
            <ac:spMk id="575490" creationId="{9BD55AEF-E96A-402A-BC0B-490E29601C52}"/>
          </ac:spMkLst>
        </pc:spChg>
        <pc:spChg chg="mod ord">
          <ac:chgData name="Shared Drive" userId="a8e99ec4-c3c1-49ac-ba97-2c12eee91f6a" providerId="ADAL" clId="{6E6EADFC-8DBE-4FEE-A2E3-3B869B0B5863}" dt="2020-11-01T12:57:02.912" v="6265" actId="6549"/>
          <ac:spMkLst>
            <pc:docMk/>
            <pc:sldMk cId="0" sldId="267"/>
            <ac:spMk id="575491" creationId="{FD565D1D-7D1B-4D40-AD91-280FE3BD0F5D}"/>
          </ac:spMkLst>
        </pc:spChg>
        <pc:spChg chg="mod">
          <ac:chgData name="Shared Drive" userId="a8e99ec4-c3c1-49ac-ba97-2c12eee91f6a" providerId="ADAL" clId="{6E6EADFC-8DBE-4FEE-A2E3-3B869B0B5863}" dt="2020-11-01T12:57:17.273" v="6274" actId="20577"/>
          <ac:spMkLst>
            <pc:docMk/>
            <pc:sldMk cId="0" sldId="267"/>
            <ac:spMk id="575492" creationId="{CB18C41E-3B89-4E89-BFBB-5FD09F0D3DBC}"/>
          </ac:spMkLst>
        </pc:spChg>
        <pc:spChg chg="mod">
          <ac:chgData name="Shared Drive" userId="a8e99ec4-c3c1-49ac-ba97-2c12eee91f6a" providerId="ADAL" clId="{6E6EADFC-8DBE-4FEE-A2E3-3B869B0B5863}" dt="2020-11-01T12:57:29.281" v="6279" actId="20577"/>
          <ac:spMkLst>
            <pc:docMk/>
            <pc:sldMk cId="0" sldId="267"/>
            <ac:spMk id="575494" creationId="{6C82EC4C-4E1E-455A-AFC2-91FEC1276A46}"/>
          </ac:spMkLst>
        </pc:spChg>
      </pc:sldChg>
      <pc:sldChg chg="addSp modSp add mod modClrScheme chgLayout">
        <pc:chgData name="Shared Drive" userId="a8e99ec4-c3c1-49ac-ba97-2c12eee91f6a" providerId="ADAL" clId="{6E6EADFC-8DBE-4FEE-A2E3-3B869B0B5863}" dt="2020-11-01T13:03:30.737" v="6301" actId="22"/>
        <pc:sldMkLst>
          <pc:docMk/>
          <pc:sldMk cId="0" sldId="268"/>
        </pc:sldMkLst>
        <pc:spChg chg="add">
          <ac:chgData name="Shared Drive" userId="a8e99ec4-c3c1-49ac-ba97-2c12eee91f6a" providerId="ADAL" clId="{6E6EADFC-8DBE-4FEE-A2E3-3B869B0B5863}" dt="2020-11-01T13:03:30.737" v="6301" actId="22"/>
          <ac:spMkLst>
            <pc:docMk/>
            <pc:sldMk cId="0" sldId="268"/>
            <ac:spMk id="2" creationId="{6FC6D49C-CFE5-4535-83B0-23759E866092}"/>
          </ac:spMkLst>
        </pc:spChg>
        <pc:spChg chg="mod ord">
          <ac:chgData name="Shared Drive" userId="a8e99ec4-c3c1-49ac-ba97-2c12eee91f6a" providerId="ADAL" clId="{6E6EADFC-8DBE-4FEE-A2E3-3B869B0B5863}" dt="2020-11-01T12:56:53.105" v="6264" actId="700"/>
          <ac:spMkLst>
            <pc:docMk/>
            <pc:sldMk cId="0" sldId="268"/>
            <ac:spMk id="576514" creationId="{137A90BD-7EC8-4BBA-BF38-51C0383C9E1B}"/>
          </ac:spMkLst>
        </pc:spChg>
        <pc:spChg chg="mod ord">
          <ac:chgData name="Shared Drive" userId="a8e99ec4-c3c1-49ac-ba97-2c12eee91f6a" providerId="ADAL" clId="{6E6EADFC-8DBE-4FEE-A2E3-3B869B0B5863}" dt="2020-11-01T12:56:53.105" v="6264" actId="700"/>
          <ac:spMkLst>
            <pc:docMk/>
            <pc:sldMk cId="0" sldId="268"/>
            <ac:spMk id="576515" creationId="{0E6F76FF-D61A-4679-BE22-CC1CA3C09882}"/>
          </ac:spMkLst>
        </pc:spChg>
        <pc:spChg chg="mod">
          <ac:chgData name="Shared Drive" userId="a8e99ec4-c3c1-49ac-ba97-2c12eee91f6a" providerId="ADAL" clId="{6E6EADFC-8DBE-4FEE-A2E3-3B869B0B5863}" dt="2020-11-01T13:02:18.083" v="6300" actId="20577"/>
          <ac:spMkLst>
            <pc:docMk/>
            <pc:sldMk cId="0" sldId="268"/>
            <ac:spMk id="576523" creationId="{FCCB6014-802C-42E4-802B-726584BEDB3A}"/>
          </ac:spMkLst>
        </pc:spChg>
      </pc:sldChg>
      <pc:sldChg chg="addSp modSp add mod modClrScheme chgLayout">
        <pc:chgData name="Shared Drive" userId="a8e99ec4-c3c1-49ac-ba97-2c12eee91f6a" providerId="ADAL" clId="{6E6EADFC-8DBE-4FEE-A2E3-3B869B0B5863}" dt="2020-11-01T13:03:33.918" v="6302" actId="22"/>
        <pc:sldMkLst>
          <pc:docMk/>
          <pc:sldMk cId="0" sldId="269"/>
        </pc:sldMkLst>
        <pc:spChg chg="add">
          <ac:chgData name="Shared Drive" userId="a8e99ec4-c3c1-49ac-ba97-2c12eee91f6a" providerId="ADAL" clId="{6E6EADFC-8DBE-4FEE-A2E3-3B869B0B5863}" dt="2020-11-01T13:03:33.918" v="6302" actId="22"/>
          <ac:spMkLst>
            <pc:docMk/>
            <pc:sldMk cId="0" sldId="269"/>
            <ac:spMk id="2" creationId="{61882402-5B1D-4062-9C24-C10F4CCF103A}"/>
          </ac:spMkLst>
        </pc:spChg>
        <pc:spChg chg="mod ord">
          <ac:chgData name="Shared Drive" userId="a8e99ec4-c3c1-49ac-ba97-2c12eee91f6a" providerId="ADAL" clId="{6E6EADFC-8DBE-4FEE-A2E3-3B869B0B5863}" dt="2020-11-01T12:56:53.105" v="6264" actId="700"/>
          <ac:spMkLst>
            <pc:docMk/>
            <pc:sldMk cId="0" sldId="269"/>
            <ac:spMk id="577538" creationId="{4D21881E-60D5-4C9A-AA6E-627FDE3AE54B}"/>
          </ac:spMkLst>
        </pc:spChg>
        <pc:spChg chg="mod ord">
          <ac:chgData name="Shared Drive" userId="a8e99ec4-c3c1-49ac-ba97-2c12eee91f6a" providerId="ADAL" clId="{6E6EADFC-8DBE-4FEE-A2E3-3B869B0B5863}" dt="2020-11-01T12:56:53.105" v="6264" actId="700"/>
          <ac:spMkLst>
            <pc:docMk/>
            <pc:sldMk cId="0" sldId="269"/>
            <ac:spMk id="577539" creationId="{1512A5F6-AD23-42E6-BD11-F05CC4D2405A}"/>
          </ac:spMkLst>
        </pc:spChg>
      </pc:sldChg>
      <pc:sldChg chg="addSp delSp modSp add del mod modClrScheme modAnim chgLayout">
        <pc:chgData name="Shared Drive" userId="a8e99ec4-c3c1-49ac-ba97-2c12eee91f6a" providerId="ADAL" clId="{6E6EADFC-8DBE-4FEE-A2E3-3B869B0B5863}" dt="2020-12-20T18:35:56.261" v="19667" actId="47"/>
        <pc:sldMkLst>
          <pc:docMk/>
          <pc:sldMk cId="0" sldId="270"/>
        </pc:sldMkLst>
        <pc:spChg chg="add">
          <ac:chgData name="Shared Drive" userId="a8e99ec4-c3c1-49ac-ba97-2c12eee91f6a" providerId="ADAL" clId="{6E6EADFC-8DBE-4FEE-A2E3-3B869B0B5863}" dt="2020-11-01T13:03:35.213" v="6303" actId="22"/>
          <ac:spMkLst>
            <pc:docMk/>
            <pc:sldMk cId="0" sldId="270"/>
            <ac:spMk id="2" creationId="{86C94FEC-177D-4D0C-8BF3-B027F2D24DF2}"/>
          </ac:spMkLst>
        </pc:spChg>
        <pc:spChg chg="mod ord">
          <ac:chgData name="Shared Drive" userId="a8e99ec4-c3c1-49ac-ba97-2c12eee91f6a" providerId="ADAL" clId="{6E6EADFC-8DBE-4FEE-A2E3-3B869B0B5863}" dt="2020-11-01T13:19:17.188" v="6617" actId="20577"/>
          <ac:spMkLst>
            <pc:docMk/>
            <pc:sldMk cId="0" sldId="270"/>
            <ac:spMk id="578562" creationId="{7A8260AC-8FCE-4A8F-BA34-E310CC3B8929}"/>
          </ac:spMkLst>
        </pc:spChg>
        <pc:spChg chg="mod ord">
          <ac:chgData name="Shared Drive" userId="a8e99ec4-c3c1-49ac-ba97-2c12eee91f6a" providerId="ADAL" clId="{6E6EADFC-8DBE-4FEE-A2E3-3B869B0B5863}" dt="2020-11-02T23:17:16.934" v="13318"/>
          <ac:spMkLst>
            <pc:docMk/>
            <pc:sldMk cId="0" sldId="270"/>
            <ac:spMk id="578563" creationId="{7C1DEEAE-916E-4BCA-BFF0-E3ED4254819D}"/>
          </ac:spMkLst>
        </pc:spChg>
        <pc:spChg chg="del mod">
          <ac:chgData name="Shared Drive" userId="a8e99ec4-c3c1-49ac-ba97-2c12eee91f6a" providerId="ADAL" clId="{6E6EADFC-8DBE-4FEE-A2E3-3B869B0B5863}" dt="2020-11-01T13:29:22.767" v="7202" actId="478"/>
          <ac:spMkLst>
            <pc:docMk/>
            <pc:sldMk cId="0" sldId="270"/>
            <ac:spMk id="578564" creationId="{85715C09-097B-49BF-8B3F-EEE17EADFC98}"/>
          </ac:spMkLst>
        </pc:spChg>
        <pc:spChg chg="del mod">
          <ac:chgData name="Shared Drive" userId="a8e99ec4-c3c1-49ac-ba97-2c12eee91f6a" providerId="ADAL" clId="{6E6EADFC-8DBE-4FEE-A2E3-3B869B0B5863}" dt="2020-11-01T13:29:15.604" v="7200" actId="478"/>
          <ac:spMkLst>
            <pc:docMk/>
            <pc:sldMk cId="0" sldId="270"/>
            <ac:spMk id="578565" creationId="{75C837E2-515E-4961-89BE-265DD5B1D857}"/>
          </ac:spMkLst>
        </pc:spChg>
        <pc:spChg chg="del mod">
          <ac:chgData name="Shared Drive" userId="a8e99ec4-c3c1-49ac-ba97-2c12eee91f6a" providerId="ADAL" clId="{6E6EADFC-8DBE-4FEE-A2E3-3B869B0B5863}" dt="2020-11-01T13:29:26.016" v="7203" actId="478"/>
          <ac:spMkLst>
            <pc:docMk/>
            <pc:sldMk cId="0" sldId="270"/>
            <ac:spMk id="578566" creationId="{D05E8A6F-6CB4-47A4-B500-BED74643063C}"/>
          </ac:spMkLst>
        </pc:spChg>
      </pc:sldChg>
      <pc:sldChg chg="addSp modSp add del mod modClrScheme chgLayout">
        <pc:chgData name="Shared Drive" userId="a8e99ec4-c3c1-49ac-ba97-2c12eee91f6a" providerId="ADAL" clId="{6E6EADFC-8DBE-4FEE-A2E3-3B869B0B5863}" dt="2020-11-01T13:28:17.055" v="7181" actId="47"/>
        <pc:sldMkLst>
          <pc:docMk/>
          <pc:sldMk cId="0" sldId="271"/>
        </pc:sldMkLst>
        <pc:spChg chg="add">
          <ac:chgData name="Shared Drive" userId="a8e99ec4-c3c1-49ac-ba97-2c12eee91f6a" providerId="ADAL" clId="{6E6EADFC-8DBE-4FEE-A2E3-3B869B0B5863}" dt="2020-11-01T13:03:36.871" v="6304" actId="22"/>
          <ac:spMkLst>
            <pc:docMk/>
            <pc:sldMk cId="0" sldId="271"/>
            <ac:spMk id="2" creationId="{9C89C1C7-5F87-48A9-B9E8-2735334E154A}"/>
          </ac:spMkLst>
        </pc:spChg>
        <pc:spChg chg="mod ord">
          <ac:chgData name="Shared Drive" userId="a8e99ec4-c3c1-49ac-ba97-2c12eee91f6a" providerId="ADAL" clId="{6E6EADFC-8DBE-4FEE-A2E3-3B869B0B5863}" dt="2020-11-01T13:20:30.665" v="6618" actId="700"/>
          <ac:spMkLst>
            <pc:docMk/>
            <pc:sldMk cId="0" sldId="271"/>
            <ac:spMk id="579586" creationId="{6156B484-E70C-40A1-81B0-1C3729F7E444}"/>
          </ac:spMkLst>
        </pc:spChg>
        <pc:spChg chg="mod ord">
          <ac:chgData name="Shared Drive" userId="a8e99ec4-c3c1-49ac-ba97-2c12eee91f6a" providerId="ADAL" clId="{6E6EADFC-8DBE-4FEE-A2E3-3B869B0B5863}" dt="2020-11-01T13:20:30.665" v="6618" actId="700"/>
          <ac:spMkLst>
            <pc:docMk/>
            <pc:sldMk cId="0" sldId="271"/>
            <ac:spMk id="579587" creationId="{B0086167-6B04-4F53-923B-A322BA7D3D4F}"/>
          </ac:spMkLst>
        </pc:spChg>
        <pc:spChg chg="mod">
          <ac:chgData name="Shared Drive" userId="a8e99ec4-c3c1-49ac-ba97-2c12eee91f6a" providerId="ADAL" clId="{6E6EADFC-8DBE-4FEE-A2E3-3B869B0B5863}" dt="2020-11-01T12:59:01.689" v="6280" actId="14100"/>
          <ac:spMkLst>
            <pc:docMk/>
            <pc:sldMk cId="0" sldId="271"/>
            <ac:spMk id="579589" creationId="{4619C1C6-2724-4B46-83FA-A724E2E4BD4D}"/>
          </ac:spMkLst>
        </pc:spChg>
      </pc:sldChg>
      <pc:sldChg chg="addSp modSp add del mod ord modClrScheme chgLayout">
        <pc:chgData name="Shared Drive" userId="a8e99ec4-c3c1-49ac-ba97-2c12eee91f6a" providerId="ADAL" clId="{6E6EADFC-8DBE-4FEE-A2E3-3B869B0B5863}" dt="2020-11-01T20:27:56.495" v="10388" actId="47"/>
        <pc:sldMkLst>
          <pc:docMk/>
          <pc:sldMk cId="0" sldId="273"/>
        </pc:sldMkLst>
        <pc:spChg chg="add">
          <ac:chgData name="Shared Drive" userId="a8e99ec4-c3c1-49ac-ba97-2c12eee91f6a" providerId="ADAL" clId="{6E6EADFC-8DBE-4FEE-A2E3-3B869B0B5863}" dt="2020-11-01T12:26:49.775" v="6150" actId="22"/>
          <ac:spMkLst>
            <pc:docMk/>
            <pc:sldMk cId="0" sldId="273"/>
            <ac:spMk id="2" creationId="{D8DC6F57-A61A-4C1A-B608-7984F3083E80}"/>
          </ac:spMkLst>
        </pc:spChg>
        <pc:spChg chg="mod ord">
          <ac:chgData name="Shared Drive" userId="a8e99ec4-c3c1-49ac-ba97-2c12eee91f6a" providerId="ADAL" clId="{6E6EADFC-8DBE-4FEE-A2E3-3B869B0B5863}" dt="2020-11-01T12:22:13.583" v="6129" actId="700"/>
          <ac:spMkLst>
            <pc:docMk/>
            <pc:sldMk cId="0" sldId="273"/>
            <ac:spMk id="581634" creationId="{086A5DA0-25A2-4200-BF02-5F7DBAF8091E}"/>
          </ac:spMkLst>
        </pc:spChg>
        <pc:spChg chg="mod ord">
          <ac:chgData name="Shared Drive" userId="a8e99ec4-c3c1-49ac-ba97-2c12eee91f6a" providerId="ADAL" clId="{6E6EADFC-8DBE-4FEE-A2E3-3B869B0B5863}" dt="2020-11-01T12:22:13.583" v="6129" actId="700"/>
          <ac:spMkLst>
            <pc:docMk/>
            <pc:sldMk cId="0" sldId="273"/>
            <ac:spMk id="581635" creationId="{B2544472-19FF-4902-8224-896DF1BCA5B5}"/>
          </ac:spMkLst>
        </pc:spChg>
      </pc:sldChg>
      <pc:sldChg chg="addSp modSp add mod modClrScheme chgLayout">
        <pc:chgData name="Shared Drive" userId="a8e99ec4-c3c1-49ac-ba97-2c12eee91f6a" providerId="ADAL" clId="{6E6EADFC-8DBE-4FEE-A2E3-3B869B0B5863}" dt="2020-11-01T12:26:51.124" v="6151" actId="22"/>
        <pc:sldMkLst>
          <pc:docMk/>
          <pc:sldMk cId="0" sldId="277"/>
        </pc:sldMkLst>
        <pc:spChg chg="add">
          <ac:chgData name="Shared Drive" userId="a8e99ec4-c3c1-49ac-ba97-2c12eee91f6a" providerId="ADAL" clId="{6E6EADFC-8DBE-4FEE-A2E3-3B869B0B5863}" dt="2020-11-01T12:26:51.124" v="6151" actId="22"/>
          <ac:spMkLst>
            <pc:docMk/>
            <pc:sldMk cId="0" sldId="277"/>
            <ac:spMk id="2" creationId="{FE41060C-D329-489E-B627-F666DACD649D}"/>
          </ac:spMkLst>
        </pc:spChg>
        <pc:spChg chg="mod ord">
          <ac:chgData name="Shared Drive" userId="a8e99ec4-c3c1-49ac-ba97-2c12eee91f6a" providerId="ADAL" clId="{6E6EADFC-8DBE-4FEE-A2E3-3B869B0B5863}" dt="2020-11-01T12:22:13.583" v="6129" actId="700"/>
          <ac:spMkLst>
            <pc:docMk/>
            <pc:sldMk cId="0" sldId="277"/>
            <ac:spMk id="585730" creationId="{BBA6C3A5-1C12-4B38-B97C-9E41DE23A3B3}"/>
          </ac:spMkLst>
        </pc:spChg>
        <pc:spChg chg="mod ord">
          <ac:chgData name="Shared Drive" userId="a8e99ec4-c3c1-49ac-ba97-2c12eee91f6a" providerId="ADAL" clId="{6E6EADFC-8DBE-4FEE-A2E3-3B869B0B5863}" dt="2020-11-01T12:22:13.583" v="6129" actId="700"/>
          <ac:spMkLst>
            <pc:docMk/>
            <pc:sldMk cId="0" sldId="277"/>
            <ac:spMk id="585731" creationId="{5C4A8B8C-B44B-452C-AF09-4A151BD3A6DE}"/>
          </ac:spMkLst>
        </pc:spChg>
      </pc:sldChg>
      <pc:sldChg chg="addSp modSp add mod modClrScheme chgLayout">
        <pc:chgData name="Shared Drive" userId="a8e99ec4-c3c1-49ac-ba97-2c12eee91f6a" providerId="ADAL" clId="{6E6EADFC-8DBE-4FEE-A2E3-3B869B0B5863}" dt="2020-11-01T12:26:52.115" v="6152" actId="22"/>
        <pc:sldMkLst>
          <pc:docMk/>
          <pc:sldMk cId="0" sldId="278"/>
        </pc:sldMkLst>
        <pc:spChg chg="add">
          <ac:chgData name="Shared Drive" userId="a8e99ec4-c3c1-49ac-ba97-2c12eee91f6a" providerId="ADAL" clId="{6E6EADFC-8DBE-4FEE-A2E3-3B869B0B5863}" dt="2020-11-01T12:26:52.115" v="6152" actId="22"/>
          <ac:spMkLst>
            <pc:docMk/>
            <pc:sldMk cId="0" sldId="278"/>
            <ac:spMk id="2" creationId="{3921BE7A-DE42-4645-B3EB-DEC74B6EBD45}"/>
          </ac:spMkLst>
        </pc:spChg>
        <pc:spChg chg="mod ord">
          <ac:chgData name="Shared Drive" userId="a8e99ec4-c3c1-49ac-ba97-2c12eee91f6a" providerId="ADAL" clId="{6E6EADFC-8DBE-4FEE-A2E3-3B869B0B5863}" dt="2020-11-01T12:22:13.583" v="6129" actId="700"/>
          <ac:spMkLst>
            <pc:docMk/>
            <pc:sldMk cId="0" sldId="278"/>
            <ac:spMk id="586754" creationId="{4D87479B-23D9-436D-A074-B87B4B52BF4D}"/>
          </ac:spMkLst>
        </pc:spChg>
        <pc:spChg chg="mod ord">
          <ac:chgData name="Shared Drive" userId="a8e99ec4-c3c1-49ac-ba97-2c12eee91f6a" providerId="ADAL" clId="{6E6EADFC-8DBE-4FEE-A2E3-3B869B0B5863}" dt="2020-11-01T12:22:13.583" v="6129" actId="700"/>
          <ac:spMkLst>
            <pc:docMk/>
            <pc:sldMk cId="0" sldId="278"/>
            <ac:spMk id="586755" creationId="{60DD8D03-4887-436F-8766-1AE384F11E02}"/>
          </ac:spMkLst>
        </pc:spChg>
      </pc:sldChg>
      <pc:sldChg chg="add del">
        <pc:chgData name="Shared Drive" userId="a8e99ec4-c3c1-49ac-ba97-2c12eee91f6a" providerId="ADAL" clId="{6E6EADFC-8DBE-4FEE-A2E3-3B869B0B5863}" dt="2020-12-22T15:51:20.589" v="20480" actId="47"/>
        <pc:sldMkLst>
          <pc:docMk/>
          <pc:sldMk cId="246475203" sldId="279"/>
        </pc:sldMkLst>
      </pc:sldChg>
      <pc:sldChg chg="addSp modSp add mod modClrScheme chgLayout">
        <pc:chgData name="Shared Drive" userId="a8e99ec4-c3c1-49ac-ba97-2c12eee91f6a" providerId="ADAL" clId="{6E6EADFC-8DBE-4FEE-A2E3-3B869B0B5863}" dt="2020-11-01T12:26:54.069" v="6154" actId="22"/>
        <pc:sldMkLst>
          <pc:docMk/>
          <pc:sldMk cId="0" sldId="280"/>
        </pc:sldMkLst>
        <pc:spChg chg="add">
          <ac:chgData name="Shared Drive" userId="a8e99ec4-c3c1-49ac-ba97-2c12eee91f6a" providerId="ADAL" clId="{6E6EADFC-8DBE-4FEE-A2E3-3B869B0B5863}" dt="2020-11-01T12:26:54.069" v="6154" actId="22"/>
          <ac:spMkLst>
            <pc:docMk/>
            <pc:sldMk cId="0" sldId="280"/>
            <ac:spMk id="2" creationId="{B377B18F-CBCE-4022-8D52-CC860BF5A8AF}"/>
          </ac:spMkLst>
        </pc:spChg>
        <pc:spChg chg="mod ord">
          <ac:chgData name="Shared Drive" userId="a8e99ec4-c3c1-49ac-ba97-2c12eee91f6a" providerId="ADAL" clId="{6E6EADFC-8DBE-4FEE-A2E3-3B869B0B5863}" dt="2020-11-01T12:22:13.583" v="6129" actId="700"/>
          <ac:spMkLst>
            <pc:docMk/>
            <pc:sldMk cId="0" sldId="280"/>
            <ac:spMk id="588802" creationId="{7F08EA05-75B5-4BE3-8BA5-8771291B3D2E}"/>
          </ac:spMkLst>
        </pc:spChg>
        <pc:spChg chg="mod ord">
          <ac:chgData name="Shared Drive" userId="a8e99ec4-c3c1-49ac-ba97-2c12eee91f6a" providerId="ADAL" clId="{6E6EADFC-8DBE-4FEE-A2E3-3B869B0B5863}" dt="2020-11-01T12:22:13.583" v="6129" actId="700"/>
          <ac:spMkLst>
            <pc:docMk/>
            <pc:sldMk cId="0" sldId="280"/>
            <ac:spMk id="588803" creationId="{3E533ADC-C335-4728-8B55-162FC6CDC28E}"/>
          </ac:spMkLst>
        </pc:spChg>
        <pc:spChg chg="mod">
          <ac:chgData name="Shared Drive" userId="a8e99ec4-c3c1-49ac-ba97-2c12eee91f6a" providerId="ADAL" clId="{6E6EADFC-8DBE-4FEE-A2E3-3B869B0B5863}" dt="2020-11-01T12:22:57.938" v="6130" actId="6549"/>
          <ac:spMkLst>
            <pc:docMk/>
            <pc:sldMk cId="0" sldId="280"/>
            <ac:spMk id="588810" creationId="{4ED8F471-75E1-4D0F-AED2-8B60BC73006B}"/>
          </ac:spMkLst>
        </pc:spChg>
      </pc:sldChg>
      <pc:sldChg chg="addSp modSp add mod modClrScheme chgLayout">
        <pc:chgData name="Shared Drive" userId="a8e99ec4-c3c1-49ac-ba97-2c12eee91f6a" providerId="ADAL" clId="{6E6EADFC-8DBE-4FEE-A2E3-3B869B0B5863}" dt="2020-12-20T17:09:33.031" v="18261" actId="20577"/>
        <pc:sldMkLst>
          <pc:docMk/>
          <pc:sldMk cId="0" sldId="281"/>
        </pc:sldMkLst>
        <pc:spChg chg="add">
          <ac:chgData name="Shared Drive" userId="a8e99ec4-c3c1-49ac-ba97-2c12eee91f6a" providerId="ADAL" clId="{6E6EADFC-8DBE-4FEE-A2E3-3B869B0B5863}" dt="2020-11-01T12:26:57.221" v="6155" actId="22"/>
          <ac:spMkLst>
            <pc:docMk/>
            <pc:sldMk cId="0" sldId="281"/>
            <ac:spMk id="2" creationId="{9E9FEB7F-E745-4C70-9B2A-27A8ECE450B2}"/>
          </ac:spMkLst>
        </pc:spChg>
        <pc:spChg chg="mod ord">
          <ac:chgData name="Shared Drive" userId="a8e99ec4-c3c1-49ac-ba97-2c12eee91f6a" providerId="ADAL" clId="{6E6EADFC-8DBE-4FEE-A2E3-3B869B0B5863}" dt="2020-12-20T17:09:16.318" v="18248" actId="20577"/>
          <ac:spMkLst>
            <pc:docMk/>
            <pc:sldMk cId="0" sldId="281"/>
            <ac:spMk id="589826" creationId="{8AE81BC0-1793-45A7-9CF6-3379FCB3A1C7}"/>
          </ac:spMkLst>
        </pc:spChg>
        <pc:spChg chg="mod ord">
          <ac:chgData name="Shared Drive" userId="a8e99ec4-c3c1-49ac-ba97-2c12eee91f6a" providerId="ADAL" clId="{6E6EADFC-8DBE-4FEE-A2E3-3B869B0B5863}" dt="2020-12-20T17:09:33.031" v="18261" actId="20577"/>
          <ac:spMkLst>
            <pc:docMk/>
            <pc:sldMk cId="0" sldId="281"/>
            <ac:spMk id="589827" creationId="{39CB3D5D-D743-42DC-83B7-4444323D7C88}"/>
          </ac:spMkLst>
        </pc:spChg>
        <pc:spChg chg="mod">
          <ac:chgData name="Shared Drive" userId="a8e99ec4-c3c1-49ac-ba97-2c12eee91f6a" providerId="ADAL" clId="{6E6EADFC-8DBE-4FEE-A2E3-3B869B0B5863}" dt="2020-11-01T12:32:28.691" v="6240" actId="20577"/>
          <ac:spMkLst>
            <pc:docMk/>
            <pc:sldMk cId="0" sldId="281"/>
            <ac:spMk id="589832" creationId="{084E5921-C535-4880-9E40-959978AC38A2}"/>
          </ac:spMkLst>
        </pc:spChg>
      </pc:sldChg>
      <pc:sldChg chg="addSp modSp add mod modClrScheme chgLayout">
        <pc:chgData name="Shared Drive" userId="a8e99ec4-c3c1-49ac-ba97-2c12eee91f6a" providerId="ADAL" clId="{6E6EADFC-8DBE-4FEE-A2E3-3B869B0B5863}" dt="2020-11-01T11:58:19.843" v="5824" actId="22"/>
        <pc:sldMkLst>
          <pc:docMk/>
          <pc:sldMk cId="0" sldId="282"/>
        </pc:sldMkLst>
        <pc:spChg chg="add">
          <ac:chgData name="Shared Drive" userId="a8e99ec4-c3c1-49ac-ba97-2c12eee91f6a" providerId="ADAL" clId="{6E6EADFC-8DBE-4FEE-A2E3-3B869B0B5863}" dt="2020-11-01T11:58:19.843" v="5824" actId="22"/>
          <ac:spMkLst>
            <pc:docMk/>
            <pc:sldMk cId="0" sldId="282"/>
            <ac:spMk id="2" creationId="{5723B769-DB3B-4C04-AC00-DBB73431C8A1}"/>
          </ac:spMkLst>
        </pc:spChg>
        <pc:spChg chg="mod ord">
          <ac:chgData name="Shared Drive" userId="a8e99ec4-c3c1-49ac-ba97-2c12eee91f6a" providerId="ADAL" clId="{6E6EADFC-8DBE-4FEE-A2E3-3B869B0B5863}" dt="2020-11-01T11:57:09.779" v="5818" actId="700"/>
          <ac:spMkLst>
            <pc:docMk/>
            <pc:sldMk cId="0" sldId="282"/>
            <ac:spMk id="590850" creationId="{C626BE68-F03B-4F7A-902C-0D9D17AC82D1}"/>
          </ac:spMkLst>
        </pc:spChg>
        <pc:spChg chg="mod ord">
          <ac:chgData name="Shared Drive" userId="a8e99ec4-c3c1-49ac-ba97-2c12eee91f6a" providerId="ADAL" clId="{6E6EADFC-8DBE-4FEE-A2E3-3B869B0B5863}" dt="2020-11-01T11:57:09.779" v="5818" actId="700"/>
          <ac:spMkLst>
            <pc:docMk/>
            <pc:sldMk cId="0" sldId="282"/>
            <ac:spMk id="590851" creationId="{F8DC76CB-48CD-4B0C-80BD-223A038CCACA}"/>
          </ac:spMkLst>
        </pc:spChg>
      </pc:sldChg>
      <pc:sldChg chg="addSp modSp add mod modClrScheme chgLayout">
        <pc:chgData name="Shared Drive" userId="a8e99ec4-c3c1-49ac-ba97-2c12eee91f6a" providerId="ADAL" clId="{6E6EADFC-8DBE-4FEE-A2E3-3B869B0B5863}" dt="2020-11-01T13:01:50.912" v="6284" actId="22"/>
        <pc:sldMkLst>
          <pc:docMk/>
          <pc:sldMk cId="0" sldId="283"/>
        </pc:sldMkLst>
        <pc:spChg chg="add">
          <ac:chgData name="Shared Drive" userId="a8e99ec4-c3c1-49ac-ba97-2c12eee91f6a" providerId="ADAL" clId="{6E6EADFC-8DBE-4FEE-A2E3-3B869B0B5863}" dt="2020-11-01T13:01:50.912" v="6284" actId="22"/>
          <ac:spMkLst>
            <pc:docMk/>
            <pc:sldMk cId="0" sldId="283"/>
            <ac:spMk id="2" creationId="{DE3F5412-208A-4088-9FA0-B91C87705045}"/>
          </ac:spMkLst>
        </pc:spChg>
        <pc:spChg chg="mod ord">
          <ac:chgData name="Shared Drive" userId="a8e99ec4-c3c1-49ac-ba97-2c12eee91f6a" providerId="ADAL" clId="{6E6EADFC-8DBE-4FEE-A2E3-3B869B0B5863}" dt="2020-11-01T12:56:53.105" v="6264" actId="700"/>
          <ac:spMkLst>
            <pc:docMk/>
            <pc:sldMk cId="0" sldId="283"/>
            <ac:spMk id="591874" creationId="{DF98D216-1F36-40FE-A9EF-C0E563FECC1B}"/>
          </ac:spMkLst>
        </pc:spChg>
        <pc:spChg chg="mod ord">
          <ac:chgData name="Shared Drive" userId="a8e99ec4-c3c1-49ac-ba97-2c12eee91f6a" providerId="ADAL" clId="{6E6EADFC-8DBE-4FEE-A2E3-3B869B0B5863}" dt="2020-11-01T12:56:53.105" v="6264" actId="700"/>
          <ac:spMkLst>
            <pc:docMk/>
            <pc:sldMk cId="0" sldId="283"/>
            <ac:spMk id="591875" creationId="{E2F4EFA1-E86E-4340-BCF0-5E6C0F6C273A}"/>
          </ac:spMkLst>
        </pc:spChg>
      </pc:sldChg>
      <pc:sldChg chg="addSp modSp add mod modClrScheme chgLayout">
        <pc:chgData name="Shared Drive" userId="a8e99ec4-c3c1-49ac-ba97-2c12eee91f6a" providerId="ADAL" clId="{6E6EADFC-8DBE-4FEE-A2E3-3B869B0B5863}" dt="2020-12-20T17:09:49.129" v="18263"/>
        <pc:sldMkLst>
          <pc:docMk/>
          <pc:sldMk cId="0" sldId="287"/>
        </pc:sldMkLst>
        <pc:spChg chg="add">
          <ac:chgData name="Shared Drive" userId="a8e99ec4-c3c1-49ac-ba97-2c12eee91f6a" providerId="ADAL" clId="{6E6EADFC-8DBE-4FEE-A2E3-3B869B0B5863}" dt="2020-11-01T12:27:00.902" v="6157" actId="22"/>
          <ac:spMkLst>
            <pc:docMk/>
            <pc:sldMk cId="0" sldId="287"/>
            <ac:spMk id="2" creationId="{1B91D5DB-21CE-4B4B-99BE-2BC5AABFEC3E}"/>
          </ac:spMkLst>
        </pc:spChg>
        <pc:spChg chg="mod ord">
          <ac:chgData name="Shared Drive" userId="a8e99ec4-c3c1-49ac-ba97-2c12eee91f6a" providerId="ADAL" clId="{6E6EADFC-8DBE-4FEE-A2E3-3B869B0B5863}" dt="2020-11-01T12:22:13.583" v="6129" actId="700"/>
          <ac:spMkLst>
            <pc:docMk/>
            <pc:sldMk cId="0" sldId="287"/>
            <ac:spMk id="595970" creationId="{CBBA2E21-7A11-4603-AA1F-55AEE136A709}"/>
          </ac:spMkLst>
        </pc:spChg>
        <pc:spChg chg="mod ord">
          <ac:chgData name="Shared Drive" userId="a8e99ec4-c3c1-49ac-ba97-2c12eee91f6a" providerId="ADAL" clId="{6E6EADFC-8DBE-4FEE-A2E3-3B869B0B5863}" dt="2020-12-20T17:09:49.129" v="18263"/>
          <ac:spMkLst>
            <pc:docMk/>
            <pc:sldMk cId="0" sldId="287"/>
            <ac:spMk id="595971" creationId="{C77D15C7-A665-4796-B7AD-C92CF2D167DB}"/>
          </ac:spMkLst>
        </pc:spChg>
        <pc:spChg chg="mod">
          <ac:chgData name="Shared Drive" userId="a8e99ec4-c3c1-49ac-ba97-2c12eee91f6a" providerId="ADAL" clId="{6E6EADFC-8DBE-4FEE-A2E3-3B869B0B5863}" dt="2020-11-01T12:33:15.169" v="6243" actId="6549"/>
          <ac:spMkLst>
            <pc:docMk/>
            <pc:sldMk cId="0" sldId="287"/>
            <ac:spMk id="595974" creationId="{566A933F-6220-46CF-8B4C-7141D3C0E3E5}"/>
          </ac:spMkLst>
        </pc:spChg>
      </pc:sldChg>
      <pc:sldChg chg="addSp delSp modSp add mod modClrScheme chgLayout">
        <pc:chgData name="Shared Drive" userId="a8e99ec4-c3c1-49ac-ba97-2c12eee91f6a" providerId="ADAL" clId="{6E6EADFC-8DBE-4FEE-A2E3-3B869B0B5863}" dt="2020-11-01T12:28:49.577" v="6228" actId="20577"/>
        <pc:sldMkLst>
          <pc:docMk/>
          <pc:sldMk cId="0" sldId="288"/>
        </pc:sldMkLst>
        <pc:spChg chg="add del mod ord">
          <ac:chgData name="Shared Drive" userId="a8e99ec4-c3c1-49ac-ba97-2c12eee91f6a" providerId="ADAL" clId="{6E6EADFC-8DBE-4FEE-A2E3-3B869B0B5863}" dt="2020-11-01T12:28:09.337" v="6177" actId="700"/>
          <ac:spMkLst>
            <pc:docMk/>
            <pc:sldMk cId="0" sldId="288"/>
            <ac:spMk id="2" creationId="{2F64F37F-8349-449C-9A51-0B7D02233FB0}"/>
          </ac:spMkLst>
        </pc:spChg>
        <pc:spChg chg="add del mod ord">
          <ac:chgData name="Shared Drive" userId="a8e99ec4-c3c1-49ac-ba97-2c12eee91f6a" providerId="ADAL" clId="{6E6EADFC-8DBE-4FEE-A2E3-3B869B0B5863}" dt="2020-11-01T12:28:49.577" v="6228" actId="20577"/>
          <ac:spMkLst>
            <pc:docMk/>
            <pc:sldMk cId="0" sldId="288"/>
            <ac:spMk id="3" creationId="{D24C307D-E1AE-4E88-BDC8-C93EDEE9B7A7}"/>
          </ac:spMkLst>
        </pc:spChg>
        <pc:spChg chg="mod">
          <ac:chgData name="Shared Drive" userId="a8e99ec4-c3c1-49ac-ba97-2c12eee91f6a" providerId="ADAL" clId="{6E6EADFC-8DBE-4FEE-A2E3-3B869B0B5863}" dt="2020-11-01T12:28:33.482" v="6181" actId="1076"/>
          <ac:spMkLst>
            <pc:docMk/>
            <pc:sldMk cId="0" sldId="288"/>
            <ac:spMk id="596999" creationId="{F6558A38-ADFC-4A90-8D00-7355DC7B3374}"/>
          </ac:spMkLst>
        </pc:spChg>
        <pc:picChg chg="mod ord">
          <ac:chgData name="Shared Drive" userId="a8e99ec4-c3c1-49ac-ba97-2c12eee91f6a" providerId="ADAL" clId="{6E6EADFC-8DBE-4FEE-A2E3-3B869B0B5863}" dt="2020-11-01T12:28:13.414" v="6178" actId="1076"/>
          <ac:picMkLst>
            <pc:docMk/>
            <pc:sldMk cId="0" sldId="288"/>
            <ac:picMk id="596998" creationId="{333E4602-29C2-46C7-BE75-F9819265F664}"/>
          </ac:picMkLst>
        </pc:picChg>
      </pc:sldChg>
      <pc:sldChg chg="modSp add del mod modClrScheme chgLayout">
        <pc:chgData name="Shared Drive" userId="a8e99ec4-c3c1-49ac-ba97-2c12eee91f6a" providerId="ADAL" clId="{6E6EADFC-8DBE-4FEE-A2E3-3B869B0B5863}" dt="2020-11-01T12:29:13.671" v="6229" actId="47"/>
        <pc:sldMkLst>
          <pc:docMk/>
          <pc:sldMk cId="0" sldId="289"/>
        </pc:sldMkLst>
        <pc:spChg chg="mod ord">
          <ac:chgData name="Shared Drive" userId="a8e99ec4-c3c1-49ac-ba97-2c12eee91f6a" providerId="ADAL" clId="{6E6EADFC-8DBE-4FEE-A2E3-3B869B0B5863}" dt="2020-11-01T12:22:13.583" v="6129" actId="700"/>
          <ac:spMkLst>
            <pc:docMk/>
            <pc:sldMk cId="0" sldId="289"/>
            <ac:spMk id="598018" creationId="{3C539EAC-FBF7-431A-9430-93FEE208941B}"/>
          </ac:spMkLst>
        </pc:spChg>
        <pc:spChg chg="mod ord">
          <ac:chgData name="Shared Drive" userId="a8e99ec4-c3c1-49ac-ba97-2c12eee91f6a" providerId="ADAL" clId="{6E6EADFC-8DBE-4FEE-A2E3-3B869B0B5863}" dt="2020-11-01T12:22:13.583" v="6129" actId="700"/>
          <ac:spMkLst>
            <pc:docMk/>
            <pc:sldMk cId="0" sldId="289"/>
            <ac:spMk id="598019" creationId="{A44850C9-0BBC-4E44-95D6-A4E07154F346}"/>
          </ac:spMkLst>
        </pc:spChg>
      </pc:sldChg>
      <pc:sldChg chg="addSp modSp add mod modClrScheme chgLayout">
        <pc:chgData name="Shared Drive" userId="a8e99ec4-c3c1-49ac-ba97-2c12eee91f6a" providerId="ADAL" clId="{6E6EADFC-8DBE-4FEE-A2E3-3B869B0B5863}" dt="2020-12-20T17:09:42.306" v="18262"/>
        <pc:sldMkLst>
          <pc:docMk/>
          <pc:sldMk cId="0" sldId="290"/>
        </pc:sldMkLst>
        <pc:spChg chg="add">
          <ac:chgData name="Shared Drive" userId="a8e99ec4-c3c1-49ac-ba97-2c12eee91f6a" providerId="ADAL" clId="{6E6EADFC-8DBE-4FEE-A2E3-3B869B0B5863}" dt="2020-11-01T12:26:59.416" v="6156" actId="22"/>
          <ac:spMkLst>
            <pc:docMk/>
            <pc:sldMk cId="0" sldId="290"/>
            <ac:spMk id="2" creationId="{69C53430-A193-434A-83AB-041D268DA45F}"/>
          </ac:spMkLst>
        </pc:spChg>
        <pc:spChg chg="mod ord">
          <ac:chgData name="Shared Drive" userId="a8e99ec4-c3c1-49ac-ba97-2c12eee91f6a" providerId="ADAL" clId="{6E6EADFC-8DBE-4FEE-A2E3-3B869B0B5863}" dt="2020-11-01T12:22:13.583" v="6129" actId="700"/>
          <ac:spMkLst>
            <pc:docMk/>
            <pc:sldMk cId="0" sldId="290"/>
            <ac:spMk id="599042" creationId="{6650C858-2F51-4007-840C-D4925599CDB1}"/>
          </ac:spMkLst>
        </pc:spChg>
        <pc:spChg chg="mod ord">
          <ac:chgData name="Shared Drive" userId="a8e99ec4-c3c1-49ac-ba97-2c12eee91f6a" providerId="ADAL" clId="{6E6EADFC-8DBE-4FEE-A2E3-3B869B0B5863}" dt="2020-12-20T17:09:42.306" v="18262"/>
          <ac:spMkLst>
            <pc:docMk/>
            <pc:sldMk cId="0" sldId="290"/>
            <ac:spMk id="599043" creationId="{2B6F381B-1624-408B-823A-3E53923ED608}"/>
          </ac:spMkLst>
        </pc:spChg>
        <pc:spChg chg="mod">
          <ac:chgData name="Shared Drive" userId="a8e99ec4-c3c1-49ac-ba97-2c12eee91f6a" providerId="ADAL" clId="{6E6EADFC-8DBE-4FEE-A2E3-3B869B0B5863}" dt="2020-11-01T12:32:44.569" v="6241" actId="6549"/>
          <ac:spMkLst>
            <pc:docMk/>
            <pc:sldMk cId="0" sldId="290"/>
            <ac:spMk id="599048" creationId="{5E7768AB-6F26-4B22-AC4A-C7BD0972A971}"/>
          </ac:spMkLst>
        </pc:spChg>
      </pc:sldChg>
      <pc:sldChg chg="addSp delSp modSp add mod modClrScheme modAnim chgLayout">
        <pc:chgData name="Shared Drive" userId="a8e99ec4-c3c1-49ac-ba97-2c12eee91f6a" providerId="ADAL" clId="{6E6EADFC-8DBE-4FEE-A2E3-3B869B0B5863}" dt="2020-11-02T22:57:15.581" v="12760"/>
        <pc:sldMkLst>
          <pc:docMk/>
          <pc:sldMk cId="0" sldId="291"/>
        </pc:sldMkLst>
        <pc:spChg chg="add del mod ord">
          <ac:chgData name="Shared Drive" userId="a8e99ec4-c3c1-49ac-ba97-2c12eee91f6a" providerId="ADAL" clId="{6E6EADFC-8DBE-4FEE-A2E3-3B869B0B5863}" dt="2020-11-01T12:30:52.693" v="6230" actId="700"/>
          <ac:spMkLst>
            <pc:docMk/>
            <pc:sldMk cId="0" sldId="291"/>
            <ac:spMk id="2" creationId="{98E0DB6E-4BAC-4F6D-B806-A66C2B3E3C55}"/>
          </ac:spMkLst>
        </pc:spChg>
        <pc:spChg chg="add del mod ord">
          <ac:chgData name="Shared Drive" userId="a8e99ec4-c3c1-49ac-ba97-2c12eee91f6a" providerId="ADAL" clId="{6E6EADFC-8DBE-4FEE-A2E3-3B869B0B5863}" dt="2020-11-01T12:30:52.693" v="6230" actId="700"/>
          <ac:spMkLst>
            <pc:docMk/>
            <pc:sldMk cId="0" sldId="291"/>
            <ac:spMk id="3" creationId="{0F4AF444-9AEF-446F-A3D5-A1D8A9672579}"/>
          </ac:spMkLst>
        </pc:spChg>
        <pc:spChg chg="add mod ord">
          <ac:chgData name="Shared Drive" userId="a8e99ec4-c3c1-49ac-ba97-2c12eee91f6a" providerId="ADAL" clId="{6E6EADFC-8DBE-4FEE-A2E3-3B869B0B5863}" dt="2020-11-02T22:56:00.099" v="12684" actId="20577"/>
          <ac:spMkLst>
            <pc:docMk/>
            <pc:sldMk cId="0" sldId="291"/>
            <ac:spMk id="4" creationId="{0273905F-8A7B-424C-B729-FE1DDEC31816}"/>
          </ac:spMkLst>
        </pc:spChg>
        <pc:spChg chg="add mod">
          <ac:chgData name="Shared Drive" userId="a8e99ec4-c3c1-49ac-ba97-2c12eee91f6a" providerId="ADAL" clId="{6E6EADFC-8DBE-4FEE-A2E3-3B869B0B5863}" dt="2020-11-02T22:56:30.953" v="12715" actId="113"/>
          <ac:spMkLst>
            <pc:docMk/>
            <pc:sldMk cId="0" sldId="291"/>
            <ac:spMk id="7" creationId="{F791ABDA-C3BA-46D1-B0BE-EEC4032CF5ED}"/>
          </ac:spMkLst>
        </pc:spChg>
        <pc:spChg chg="add mod">
          <ac:chgData name="Shared Drive" userId="a8e99ec4-c3c1-49ac-ba97-2c12eee91f6a" providerId="ADAL" clId="{6E6EADFC-8DBE-4FEE-A2E3-3B869B0B5863}" dt="2020-11-02T22:56:58.852" v="12759" actId="20577"/>
          <ac:spMkLst>
            <pc:docMk/>
            <pc:sldMk cId="0" sldId="291"/>
            <ac:spMk id="8" creationId="{507BDDE5-E7DE-459E-BC52-2EB3B5B1F74A}"/>
          </ac:spMkLst>
        </pc:spChg>
        <pc:picChg chg="add mod">
          <ac:chgData name="Shared Drive" userId="a8e99ec4-c3c1-49ac-ba97-2c12eee91f6a" providerId="ADAL" clId="{6E6EADFC-8DBE-4FEE-A2E3-3B869B0B5863}" dt="2020-11-02T22:56:10.271" v="12686" actId="1076"/>
          <ac:picMkLst>
            <pc:docMk/>
            <pc:sldMk cId="0" sldId="291"/>
            <ac:picMk id="5" creationId="{9B819341-F3D8-486B-A884-40C59E53DA21}"/>
          </ac:picMkLst>
        </pc:picChg>
        <pc:picChg chg="mod">
          <ac:chgData name="Shared Drive" userId="a8e99ec4-c3c1-49ac-ba97-2c12eee91f6a" providerId="ADAL" clId="{6E6EADFC-8DBE-4FEE-A2E3-3B869B0B5863}" dt="2020-11-02T22:55:31.588" v="12652" actId="1076"/>
          <ac:picMkLst>
            <pc:docMk/>
            <pc:sldMk cId="0" sldId="291"/>
            <ac:picMk id="600070" creationId="{DEB56C22-6B72-483C-86F2-3D666F482298}"/>
          </ac:picMkLst>
        </pc:picChg>
      </pc:sldChg>
      <pc:sldChg chg="addSp delSp modSp add del mod modClrScheme chgLayout">
        <pc:chgData name="Shared Drive" userId="a8e99ec4-c3c1-49ac-ba97-2c12eee91f6a" providerId="ADAL" clId="{6E6EADFC-8DBE-4FEE-A2E3-3B869B0B5863}" dt="2020-11-02T22:57:23.327" v="12761" actId="47"/>
        <pc:sldMkLst>
          <pc:docMk/>
          <pc:sldMk cId="0" sldId="292"/>
        </pc:sldMkLst>
        <pc:spChg chg="add del mod ord">
          <ac:chgData name="Shared Drive" userId="a8e99ec4-c3c1-49ac-ba97-2c12eee91f6a" providerId="ADAL" clId="{6E6EADFC-8DBE-4FEE-A2E3-3B869B0B5863}" dt="2020-11-01T13:01:30.433" v="6281" actId="700"/>
          <ac:spMkLst>
            <pc:docMk/>
            <pc:sldMk cId="0" sldId="292"/>
            <ac:spMk id="2" creationId="{0C185A1B-4EDE-433D-850B-89226AD6DF0F}"/>
          </ac:spMkLst>
        </pc:spChg>
        <pc:spChg chg="add del mod ord">
          <ac:chgData name="Shared Drive" userId="a8e99ec4-c3c1-49ac-ba97-2c12eee91f6a" providerId="ADAL" clId="{6E6EADFC-8DBE-4FEE-A2E3-3B869B0B5863}" dt="2020-11-01T13:01:30.433" v="6281" actId="700"/>
          <ac:spMkLst>
            <pc:docMk/>
            <pc:sldMk cId="0" sldId="292"/>
            <ac:spMk id="3" creationId="{3304914B-EA2A-417F-804C-3614D70299DD}"/>
          </ac:spMkLst>
        </pc:spChg>
        <pc:spChg chg="add mod ord">
          <ac:chgData name="Shared Drive" userId="a8e99ec4-c3c1-49ac-ba97-2c12eee91f6a" providerId="ADAL" clId="{6E6EADFC-8DBE-4FEE-A2E3-3B869B0B5863}" dt="2020-11-01T13:01:30.433" v="6281" actId="700"/>
          <ac:spMkLst>
            <pc:docMk/>
            <pc:sldMk cId="0" sldId="292"/>
            <ac:spMk id="4" creationId="{82DACA44-38CF-4E35-857C-3D499161A40C}"/>
          </ac:spMkLst>
        </pc:spChg>
        <pc:picChg chg="del">
          <ac:chgData name="Shared Drive" userId="a8e99ec4-c3c1-49ac-ba97-2c12eee91f6a" providerId="ADAL" clId="{6E6EADFC-8DBE-4FEE-A2E3-3B869B0B5863}" dt="2020-11-02T22:55:34.936" v="12653" actId="21"/>
          <ac:picMkLst>
            <pc:docMk/>
            <pc:sldMk cId="0" sldId="292"/>
            <ac:picMk id="601091" creationId="{4929BC1C-C76F-4971-B999-025EFDC110F3}"/>
          </ac:picMkLst>
        </pc:picChg>
      </pc:sldChg>
      <pc:sldChg chg="modSp add del mod modClrScheme chgLayout">
        <pc:chgData name="Shared Drive" userId="a8e99ec4-c3c1-49ac-ba97-2c12eee91f6a" providerId="ADAL" clId="{6E6EADFC-8DBE-4FEE-A2E3-3B869B0B5863}" dt="2020-11-01T12:31:42.306" v="6231" actId="47"/>
        <pc:sldMkLst>
          <pc:docMk/>
          <pc:sldMk cId="0" sldId="293"/>
        </pc:sldMkLst>
        <pc:spChg chg="mod ord">
          <ac:chgData name="Shared Drive" userId="a8e99ec4-c3c1-49ac-ba97-2c12eee91f6a" providerId="ADAL" clId="{6E6EADFC-8DBE-4FEE-A2E3-3B869B0B5863}" dt="2020-11-01T12:22:13.583" v="6129" actId="700"/>
          <ac:spMkLst>
            <pc:docMk/>
            <pc:sldMk cId="0" sldId="293"/>
            <ac:spMk id="602114" creationId="{1FC9801F-C41F-4325-A23D-0CF3D114E4E2}"/>
          </ac:spMkLst>
        </pc:spChg>
        <pc:spChg chg="mod ord">
          <ac:chgData name="Shared Drive" userId="a8e99ec4-c3c1-49ac-ba97-2c12eee91f6a" providerId="ADAL" clId="{6E6EADFC-8DBE-4FEE-A2E3-3B869B0B5863}" dt="2020-11-01T12:22:13.583" v="6129" actId="700"/>
          <ac:spMkLst>
            <pc:docMk/>
            <pc:sldMk cId="0" sldId="293"/>
            <ac:spMk id="602115" creationId="{9FCE1E65-2B6C-4F06-833E-41817D1BE722}"/>
          </ac:spMkLst>
        </pc:spChg>
      </pc:sldChg>
      <pc:sldChg chg="modSp add del mod modClrScheme chgLayout">
        <pc:chgData name="Shared Drive" userId="a8e99ec4-c3c1-49ac-ba97-2c12eee91f6a" providerId="ADAL" clId="{6E6EADFC-8DBE-4FEE-A2E3-3B869B0B5863}" dt="2020-11-01T12:31:42.306" v="6231" actId="47"/>
        <pc:sldMkLst>
          <pc:docMk/>
          <pc:sldMk cId="0" sldId="294"/>
        </pc:sldMkLst>
        <pc:spChg chg="mod ord">
          <ac:chgData name="Shared Drive" userId="a8e99ec4-c3c1-49ac-ba97-2c12eee91f6a" providerId="ADAL" clId="{6E6EADFC-8DBE-4FEE-A2E3-3B869B0B5863}" dt="2020-11-01T12:22:13.583" v="6129" actId="700"/>
          <ac:spMkLst>
            <pc:docMk/>
            <pc:sldMk cId="0" sldId="294"/>
            <ac:spMk id="603138" creationId="{53034DF1-07FC-44C1-B489-25E4D1C8859D}"/>
          </ac:spMkLst>
        </pc:spChg>
        <pc:spChg chg="mod ord">
          <ac:chgData name="Shared Drive" userId="a8e99ec4-c3c1-49ac-ba97-2c12eee91f6a" providerId="ADAL" clId="{6E6EADFC-8DBE-4FEE-A2E3-3B869B0B5863}" dt="2020-11-01T12:22:13.583" v="6129" actId="700"/>
          <ac:spMkLst>
            <pc:docMk/>
            <pc:sldMk cId="0" sldId="294"/>
            <ac:spMk id="603139" creationId="{D9DAF1EF-F097-427A-8B3B-3FDD5BFCBBF5}"/>
          </ac:spMkLst>
        </pc:spChg>
      </pc:sldChg>
      <pc:sldChg chg="modSp add del mod modClrScheme chgLayout">
        <pc:chgData name="Shared Drive" userId="a8e99ec4-c3c1-49ac-ba97-2c12eee91f6a" providerId="ADAL" clId="{6E6EADFC-8DBE-4FEE-A2E3-3B869B0B5863}" dt="2020-11-01T12:31:42.306" v="6231" actId="47"/>
        <pc:sldMkLst>
          <pc:docMk/>
          <pc:sldMk cId="0" sldId="295"/>
        </pc:sldMkLst>
        <pc:spChg chg="mod ord">
          <ac:chgData name="Shared Drive" userId="a8e99ec4-c3c1-49ac-ba97-2c12eee91f6a" providerId="ADAL" clId="{6E6EADFC-8DBE-4FEE-A2E3-3B869B0B5863}" dt="2020-11-01T12:22:13.583" v="6129" actId="700"/>
          <ac:spMkLst>
            <pc:docMk/>
            <pc:sldMk cId="0" sldId="295"/>
            <ac:spMk id="604162" creationId="{24C8B0A4-9876-450B-B819-F312FA2A4458}"/>
          </ac:spMkLst>
        </pc:spChg>
        <pc:spChg chg="mod ord">
          <ac:chgData name="Shared Drive" userId="a8e99ec4-c3c1-49ac-ba97-2c12eee91f6a" providerId="ADAL" clId="{6E6EADFC-8DBE-4FEE-A2E3-3B869B0B5863}" dt="2020-11-01T12:22:13.583" v="6129" actId="700"/>
          <ac:spMkLst>
            <pc:docMk/>
            <pc:sldMk cId="0" sldId="295"/>
            <ac:spMk id="604163" creationId="{B7E3D081-F801-4620-9BB0-F5CF07239A9F}"/>
          </ac:spMkLst>
        </pc:spChg>
      </pc:sldChg>
      <pc:sldChg chg="addSp modSp add mod modClrScheme chgLayout">
        <pc:chgData name="Shared Drive" userId="a8e99ec4-c3c1-49ac-ba97-2c12eee91f6a" providerId="ADAL" clId="{6E6EADFC-8DBE-4FEE-A2E3-3B869B0B5863}" dt="2020-12-20T18:31:43.406" v="19497"/>
        <pc:sldMkLst>
          <pc:docMk/>
          <pc:sldMk cId="0" sldId="297"/>
        </pc:sldMkLst>
        <pc:spChg chg="add mod">
          <ac:chgData name="Shared Drive" userId="a8e99ec4-c3c1-49ac-ba97-2c12eee91f6a" providerId="ADAL" clId="{6E6EADFC-8DBE-4FEE-A2E3-3B869B0B5863}" dt="2020-12-20T18:31:43.406" v="19497"/>
          <ac:spMkLst>
            <pc:docMk/>
            <pc:sldMk cId="0" sldId="297"/>
            <ac:spMk id="17" creationId="{E92C27E9-4A13-4249-AB9A-46A9CD6C8253}"/>
          </ac:spMkLst>
        </pc:spChg>
        <pc:spChg chg="mod ord">
          <ac:chgData name="Shared Drive" userId="a8e99ec4-c3c1-49ac-ba97-2c12eee91f6a" providerId="ADAL" clId="{6E6EADFC-8DBE-4FEE-A2E3-3B869B0B5863}" dt="2020-11-01T20:26:22.101" v="10382" actId="700"/>
          <ac:spMkLst>
            <pc:docMk/>
            <pc:sldMk cId="0" sldId="297"/>
            <ac:spMk id="1027" creationId="{00000000-0000-0000-0000-000000000000}"/>
          </ac:spMkLst>
        </pc:spChg>
        <pc:spChg chg="mod ord">
          <ac:chgData name="Shared Drive" userId="a8e99ec4-c3c1-49ac-ba97-2c12eee91f6a" providerId="ADAL" clId="{6E6EADFC-8DBE-4FEE-A2E3-3B869B0B5863}" dt="2020-11-01T20:26:22.101" v="10382" actId="700"/>
          <ac:spMkLst>
            <pc:docMk/>
            <pc:sldMk cId="0" sldId="297"/>
            <ac:spMk id="1028" creationId="{00000000-0000-0000-0000-000000000000}"/>
          </ac:spMkLst>
        </pc:spChg>
      </pc:sldChg>
      <pc:sldChg chg="addSp modSp add mod modClrScheme chgLayout">
        <pc:chgData name="Shared Drive" userId="a8e99ec4-c3c1-49ac-ba97-2c12eee91f6a" providerId="ADAL" clId="{6E6EADFC-8DBE-4FEE-A2E3-3B869B0B5863}" dt="2020-12-20T18:31:46.065" v="19498"/>
        <pc:sldMkLst>
          <pc:docMk/>
          <pc:sldMk cId="0" sldId="298"/>
        </pc:sldMkLst>
        <pc:spChg chg="add mod">
          <ac:chgData name="Shared Drive" userId="a8e99ec4-c3c1-49ac-ba97-2c12eee91f6a" providerId="ADAL" clId="{6E6EADFC-8DBE-4FEE-A2E3-3B869B0B5863}" dt="2020-12-20T18:31:46.065" v="19498"/>
          <ac:spMkLst>
            <pc:docMk/>
            <pc:sldMk cId="0" sldId="298"/>
            <ac:spMk id="7" creationId="{F87F397B-5916-4917-8D5B-78D0C0DAC6E5}"/>
          </ac:spMkLst>
        </pc:spChg>
        <pc:spChg chg="mod ord">
          <ac:chgData name="Shared Drive" userId="a8e99ec4-c3c1-49ac-ba97-2c12eee91f6a" providerId="ADAL" clId="{6E6EADFC-8DBE-4FEE-A2E3-3B869B0B5863}" dt="2020-11-01T20:26:22.101" v="10382" actId="700"/>
          <ac:spMkLst>
            <pc:docMk/>
            <pc:sldMk cId="0" sldId="298"/>
            <ac:spMk id="26626" creationId="{00000000-0000-0000-0000-000000000000}"/>
          </ac:spMkLst>
        </pc:spChg>
        <pc:spChg chg="mod ord">
          <ac:chgData name="Shared Drive" userId="a8e99ec4-c3c1-49ac-ba97-2c12eee91f6a" providerId="ADAL" clId="{6E6EADFC-8DBE-4FEE-A2E3-3B869B0B5863}" dt="2020-11-01T20:26:22.101" v="10382" actId="700"/>
          <ac:spMkLst>
            <pc:docMk/>
            <pc:sldMk cId="0" sldId="298"/>
            <ac:spMk id="26627" creationId="{00000000-0000-0000-0000-000000000000}"/>
          </ac:spMkLst>
        </pc:spChg>
      </pc:sldChg>
      <pc:sldChg chg="addSp modSp add mod modClrScheme chgLayout">
        <pc:chgData name="Shared Drive" userId="a8e99ec4-c3c1-49ac-ba97-2c12eee91f6a" providerId="ADAL" clId="{6E6EADFC-8DBE-4FEE-A2E3-3B869B0B5863}" dt="2020-12-20T18:32:40.496" v="19536" actId="20577"/>
        <pc:sldMkLst>
          <pc:docMk/>
          <pc:sldMk cId="0" sldId="299"/>
        </pc:sldMkLst>
        <pc:spChg chg="add mod">
          <ac:chgData name="Shared Drive" userId="a8e99ec4-c3c1-49ac-ba97-2c12eee91f6a" providerId="ADAL" clId="{6E6EADFC-8DBE-4FEE-A2E3-3B869B0B5863}" dt="2020-12-20T18:31:59.510" v="19500"/>
          <ac:spMkLst>
            <pc:docMk/>
            <pc:sldMk cId="0" sldId="299"/>
            <ac:spMk id="9" creationId="{CD969E88-A030-4719-A00E-B0E5A95D8754}"/>
          </ac:spMkLst>
        </pc:spChg>
        <pc:spChg chg="mod ord">
          <ac:chgData name="Shared Drive" userId="a8e99ec4-c3c1-49ac-ba97-2c12eee91f6a" providerId="ADAL" clId="{6E6EADFC-8DBE-4FEE-A2E3-3B869B0B5863}" dt="2020-11-01T20:26:22.101" v="10382" actId="700"/>
          <ac:spMkLst>
            <pc:docMk/>
            <pc:sldMk cId="0" sldId="299"/>
            <ac:spMk id="28674" creationId="{00000000-0000-0000-0000-000000000000}"/>
          </ac:spMkLst>
        </pc:spChg>
        <pc:spChg chg="mod ord">
          <ac:chgData name="Shared Drive" userId="a8e99ec4-c3c1-49ac-ba97-2c12eee91f6a" providerId="ADAL" clId="{6E6EADFC-8DBE-4FEE-A2E3-3B869B0B5863}" dt="2020-11-01T20:26:22.101" v="10382" actId="700"/>
          <ac:spMkLst>
            <pc:docMk/>
            <pc:sldMk cId="0" sldId="299"/>
            <ac:spMk id="28675" creationId="{00000000-0000-0000-0000-000000000000}"/>
          </ac:spMkLst>
        </pc:spChg>
        <pc:spChg chg="mod">
          <ac:chgData name="Shared Drive" userId="a8e99ec4-c3c1-49ac-ba97-2c12eee91f6a" providerId="ADAL" clId="{6E6EADFC-8DBE-4FEE-A2E3-3B869B0B5863}" dt="2020-12-20T18:32:40.496" v="19536" actId="20577"/>
          <ac:spMkLst>
            <pc:docMk/>
            <pc:sldMk cId="0" sldId="299"/>
            <ac:spMk id="28679" creationId="{00000000-0000-0000-0000-000000000000}"/>
          </ac:spMkLst>
        </pc:spChg>
      </pc:sldChg>
      <pc:sldChg chg="addSp modSp add mod modClrScheme chgLayout">
        <pc:chgData name="Shared Drive" userId="a8e99ec4-c3c1-49ac-ba97-2c12eee91f6a" providerId="ADAL" clId="{6E6EADFC-8DBE-4FEE-A2E3-3B869B0B5863}" dt="2020-12-20T18:31:57.112" v="19499"/>
        <pc:sldMkLst>
          <pc:docMk/>
          <pc:sldMk cId="0" sldId="300"/>
        </pc:sldMkLst>
        <pc:spChg chg="add mod">
          <ac:chgData name="Shared Drive" userId="a8e99ec4-c3c1-49ac-ba97-2c12eee91f6a" providerId="ADAL" clId="{6E6EADFC-8DBE-4FEE-A2E3-3B869B0B5863}" dt="2020-12-20T18:31:57.112" v="19499"/>
          <ac:spMkLst>
            <pc:docMk/>
            <pc:sldMk cId="0" sldId="300"/>
            <ac:spMk id="8" creationId="{95C011CB-620D-49C4-91BB-A67457D11C7E}"/>
          </ac:spMkLst>
        </pc:spChg>
        <pc:spChg chg="mod ord">
          <ac:chgData name="Shared Drive" userId="a8e99ec4-c3c1-49ac-ba97-2c12eee91f6a" providerId="ADAL" clId="{6E6EADFC-8DBE-4FEE-A2E3-3B869B0B5863}" dt="2020-11-01T20:26:22.101" v="10382" actId="700"/>
          <ac:spMkLst>
            <pc:docMk/>
            <pc:sldMk cId="0" sldId="300"/>
            <ac:spMk id="27650" creationId="{00000000-0000-0000-0000-000000000000}"/>
          </ac:spMkLst>
        </pc:spChg>
        <pc:spChg chg="mod ord">
          <ac:chgData name="Shared Drive" userId="a8e99ec4-c3c1-49ac-ba97-2c12eee91f6a" providerId="ADAL" clId="{6E6EADFC-8DBE-4FEE-A2E3-3B869B0B5863}" dt="2020-11-01T20:26:22.101" v="10382" actId="700"/>
          <ac:spMkLst>
            <pc:docMk/>
            <pc:sldMk cId="0" sldId="300"/>
            <ac:spMk id="27651" creationId="{00000000-0000-0000-0000-000000000000}"/>
          </ac:spMkLst>
        </pc:spChg>
        <pc:picChg chg="add mod">
          <ac:chgData name="Shared Drive" userId="a8e99ec4-c3c1-49ac-ba97-2c12eee91f6a" providerId="ADAL" clId="{6E6EADFC-8DBE-4FEE-A2E3-3B869B0B5863}" dt="2020-12-20T18:30:36.182" v="19496"/>
          <ac:picMkLst>
            <pc:docMk/>
            <pc:sldMk cId="0" sldId="300"/>
            <ac:picMk id="7" creationId="{B9118AF9-68AF-4C70-A0B8-C2BEFB426C6B}"/>
          </ac:picMkLst>
        </pc:picChg>
      </pc:sldChg>
      <pc:sldChg chg="add del">
        <pc:chgData name="Shared Drive" userId="a8e99ec4-c3c1-49ac-ba97-2c12eee91f6a" providerId="ADAL" clId="{6E6EADFC-8DBE-4FEE-A2E3-3B869B0B5863}" dt="2020-11-02T15:01:36.375" v="12040" actId="2696"/>
        <pc:sldMkLst>
          <pc:docMk/>
          <pc:sldMk cId="259334203" sldId="1146"/>
        </pc:sldMkLst>
      </pc:sldChg>
      <pc:sldChg chg="add del">
        <pc:chgData name="Shared Drive" userId="a8e99ec4-c3c1-49ac-ba97-2c12eee91f6a" providerId="ADAL" clId="{6E6EADFC-8DBE-4FEE-A2E3-3B869B0B5863}" dt="2020-11-02T23:39:35.804" v="13931" actId="47"/>
        <pc:sldMkLst>
          <pc:docMk/>
          <pc:sldMk cId="1409701424" sldId="1146"/>
        </pc:sldMkLst>
      </pc:sldChg>
      <pc:sldChg chg="modSp add del">
        <pc:chgData name="Shared Drive" userId="a8e99ec4-c3c1-49ac-ba97-2c12eee91f6a" providerId="ADAL" clId="{6E6EADFC-8DBE-4FEE-A2E3-3B869B0B5863}" dt="2020-12-22T15:50:45.793" v="20477" actId="47"/>
        <pc:sldMkLst>
          <pc:docMk/>
          <pc:sldMk cId="3737041280" sldId="1769"/>
        </pc:sldMkLst>
        <pc:spChg chg="mod">
          <ac:chgData name="Shared Drive" userId="a8e99ec4-c3c1-49ac-ba97-2c12eee91f6a" providerId="ADAL" clId="{6E6EADFC-8DBE-4FEE-A2E3-3B869B0B5863}" dt="2020-12-22T15:33:18.661" v="19973" actId="207"/>
          <ac:spMkLst>
            <pc:docMk/>
            <pc:sldMk cId="3737041280" sldId="1769"/>
            <ac:spMk id="22" creationId="{00000000-0000-0000-0000-000000000000}"/>
          </ac:spMkLst>
        </pc:spChg>
        <pc:spChg chg="mod">
          <ac:chgData name="Shared Drive" userId="a8e99ec4-c3c1-49ac-ba97-2c12eee91f6a" providerId="ADAL" clId="{6E6EADFC-8DBE-4FEE-A2E3-3B869B0B5863}" dt="2020-12-22T15:33:13.448" v="19971" actId="207"/>
          <ac:spMkLst>
            <pc:docMk/>
            <pc:sldMk cId="3737041280" sldId="1769"/>
            <ac:spMk id="23" creationId="{00000000-0000-0000-0000-000000000000}"/>
          </ac:spMkLst>
        </pc:spChg>
      </pc:sldChg>
      <pc:sldChg chg="add del">
        <pc:chgData name="Shared Drive" userId="a8e99ec4-c3c1-49ac-ba97-2c12eee91f6a" providerId="ADAL" clId="{6E6EADFC-8DBE-4FEE-A2E3-3B869B0B5863}" dt="2020-11-02T15:04:59.347" v="12048" actId="47"/>
        <pc:sldMkLst>
          <pc:docMk/>
          <pc:sldMk cId="2036931241" sldId="1826"/>
        </pc:sldMkLst>
      </pc:sldChg>
      <pc:sldChg chg="add">
        <pc:chgData name="Shared Drive" userId="a8e99ec4-c3c1-49ac-ba97-2c12eee91f6a" providerId="ADAL" clId="{6E6EADFC-8DBE-4FEE-A2E3-3B869B0B5863}" dt="2020-10-25T19:35:21.172" v="71"/>
        <pc:sldMkLst>
          <pc:docMk/>
          <pc:sldMk cId="200934082" sldId="1916"/>
        </pc:sldMkLst>
      </pc:sldChg>
      <pc:sldChg chg="add del">
        <pc:chgData name="Shared Drive" userId="a8e99ec4-c3c1-49ac-ba97-2c12eee91f6a" providerId="ADAL" clId="{6E6EADFC-8DBE-4FEE-A2E3-3B869B0B5863}" dt="2020-11-02T23:16:15.007" v="13313" actId="47"/>
        <pc:sldMkLst>
          <pc:docMk/>
          <pc:sldMk cId="3123214554" sldId="1918"/>
        </pc:sldMkLst>
      </pc:sldChg>
      <pc:sldChg chg="add">
        <pc:chgData name="Shared Drive" userId="a8e99ec4-c3c1-49ac-ba97-2c12eee91f6a" providerId="ADAL" clId="{6E6EADFC-8DBE-4FEE-A2E3-3B869B0B5863}" dt="2020-11-01T23:40:20.687" v="10656"/>
        <pc:sldMkLst>
          <pc:docMk/>
          <pc:sldMk cId="1796672475" sldId="1921"/>
        </pc:sldMkLst>
      </pc:sldChg>
      <pc:sldChg chg="addSp delSp modSp add del mod modClrScheme modAnim chgLayout">
        <pc:chgData name="Shared Drive" userId="a8e99ec4-c3c1-49ac-ba97-2c12eee91f6a" providerId="ADAL" clId="{6E6EADFC-8DBE-4FEE-A2E3-3B869B0B5863}" dt="2020-11-05T14:58:55.120" v="16314" actId="1076"/>
        <pc:sldMkLst>
          <pc:docMk/>
          <pc:sldMk cId="1025013446" sldId="1926"/>
        </pc:sldMkLst>
        <pc:spChg chg="mod ord">
          <ac:chgData name="Shared Drive" userId="a8e99ec4-c3c1-49ac-ba97-2c12eee91f6a" providerId="ADAL" clId="{6E6EADFC-8DBE-4FEE-A2E3-3B869B0B5863}" dt="2020-11-05T14:16:37.614" v="15248" actId="20577"/>
          <ac:spMkLst>
            <pc:docMk/>
            <pc:sldMk cId="1025013446" sldId="1926"/>
            <ac:spMk id="2" creationId="{3375DA32-46BD-4367-8AE1-69213A96CB0A}"/>
          </ac:spMkLst>
        </pc:spChg>
        <pc:spChg chg="mod">
          <ac:chgData name="Shared Drive" userId="a8e99ec4-c3c1-49ac-ba97-2c12eee91f6a" providerId="ADAL" clId="{6E6EADFC-8DBE-4FEE-A2E3-3B869B0B5863}" dt="2020-11-05T14:04:52.372" v="14598" actId="1076"/>
          <ac:spMkLst>
            <pc:docMk/>
            <pc:sldMk cId="1025013446" sldId="1926"/>
            <ac:spMk id="11" creationId="{32865F30-A7F5-42E9-AC5E-F1C4D5CED7E1}"/>
          </ac:spMkLst>
        </pc:spChg>
        <pc:spChg chg="mod">
          <ac:chgData name="Shared Drive" userId="a8e99ec4-c3c1-49ac-ba97-2c12eee91f6a" providerId="ADAL" clId="{6E6EADFC-8DBE-4FEE-A2E3-3B869B0B5863}" dt="2020-11-05T14:05:18.861" v="14614" actId="1076"/>
          <ac:spMkLst>
            <pc:docMk/>
            <pc:sldMk cId="1025013446" sldId="1926"/>
            <ac:spMk id="12" creationId="{E5FD8D87-7C40-4CEF-B259-07BE3BB9357A}"/>
          </ac:spMkLst>
        </pc:spChg>
        <pc:spChg chg="mod">
          <ac:chgData name="Shared Drive" userId="a8e99ec4-c3c1-49ac-ba97-2c12eee91f6a" providerId="ADAL" clId="{6E6EADFC-8DBE-4FEE-A2E3-3B869B0B5863}" dt="2020-11-05T14:58:55.120" v="16314" actId="1076"/>
          <ac:spMkLst>
            <pc:docMk/>
            <pc:sldMk cId="1025013446" sldId="1926"/>
            <ac:spMk id="24" creationId="{F4038184-F91B-4523-B6D1-F2B7B6378B7A}"/>
          </ac:spMkLst>
        </pc:spChg>
        <pc:spChg chg="mod">
          <ac:chgData name="Shared Drive" userId="a8e99ec4-c3c1-49ac-ba97-2c12eee91f6a" providerId="ADAL" clId="{6E6EADFC-8DBE-4FEE-A2E3-3B869B0B5863}" dt="2020-11-05T14:29:35.441" v="15910" actId="1037"/>
          <ac:spMkLst>
            <pc:docMk/>
            <pc:sldMk cId="1025013446" sldId="1926"/>
            <ac:spMk id="25" creationId="{512BDBBA-4931-4AF5-B1CE-C43AB4689146}"/>
          </ac:spMkLst>
        </pc:spChg>
        <pc:spChg chg="mod">
          <ac:chgData name="Shared Drive" userId="a8e99ec4-c3c1-49ac-ba97-2c12eee91f6a" providerId="ADAL" clId="{6E6EADFC-8DBE-4FEE-A2E3-3B869B0B5863}" dt="2020-11-05T14:29:35.441" v="15910" actId="1037"/>
          <ac:spMkLst>
            <pc:docMk/>
            <pc:sldMk cId="1025013446" sldId="1926"/>
            <ac:spMk id="26" creationId="{5F03824F-F93E-4DD9-B564-5EEA2DE8569E}"/>
          </ac:spMkLst>
        </pc:spChg>
        <pc:spChg chg="mod">
          <ac:chgData name="Shared Drive" userId="a8e99ec4-c3c1-49ac-ba97-2c12eee91f6a" providerId="ADAL" clId="{6E6EADFC-8DBE-4FEE-A2E3-3B869B0B5863}" dt="2020-11-05T14:29:35.441" v="15910" actId="1037"/>
          <ac:spMkLst>
            <pc:docMk/>
            <pc:sldMk cId="1025013446" sldId="1926"/>
            <ac:spMk id="27" creationId="{2AE323B3-A7EF-4343-92A2-61E748191B67}"/>
          </ac:spMkLst>
        </pc:spChg>
        <pc:spChg chg="mod">
          <ac:chgData name="Shared Drive" userId="a8e99ec4-c3c1-49ac-ba97-2c12eee91f6a" providerId="ADAL" clId="{6E6EADFC-8DBE-4FEE-A2E3-3B869B0B5863}" dt="2020-11-05T14:17:55.382" v="15252" actId="1076"/>
          <ac:spMkLst>
            <pc:docMk/>
            <pc:sldMk cId="1025013446" sldId="1926"/>
            <ac:spMk id="33" creationId="{727C7126-89AE-47C1-9402-885B602B54D6}"/>
          </ac:spMkLst>
        </pc:spChg>
        <pc:spChg chg="mod">
          <ac:chgData name="Shared Drive" userId="a8e99ec4-c3c1-49ac-ba97-2c12eee91f6a" providerId="ADAL" clId="{6E6EADFC-8DBE-4FEE-A2E3-3B869B0B5863}" dt="2020-11-05T14:17:55.382" v="15252" actId="1076"/>
          <ac:spMkLst>
            <pc:docMk/>
            <pc:sldMk cId="1025013446" sldId="1926"/>
            <ac:spMk id="34" creationId="{C0708398-9373-4263-9E8E-7CCDA3883BAD}"/>
          </ac:spMkLst>
        </pc:spChg>
        <pc:spChg chg="mod">
          <ac:chgData name="Shared Drive" userId="a8e99ec4-c3c1-49ac-ba97-2c12eee91f6a" providerId="ADAL" clId="{6E6EADFC-8DBE-4FEE-A2E3-3B869B0B5863}" dt="2020-11-05T14:17:55.382" v="15252" actId="1076"/>
          <ac:spMkLst>
            <pc:docMk/>
            <pc:sldMk cId="1025013446" sldId="1926"/>
            <ac:spMk id="35" creationId="{F53D1C32-AF9C-42FE-9D20-8149B778E851}"/>
          </ac:spMkLst>
        </pc:spChg>
        <pc:spChg chg="mod">
          <ac:chgData name="Shared Drive" userId="a8e99ec4-c3c1-49ac-ba97-2c12eee91f6a" providerId="ADAL" clId="{6E6EADFC-8DBE-4FEE-A2E3-3B869B0B5863}" dt="2020-11-05T14:17:55.382" v="15252" actId="1076"/>
          <ac:spMkLst>
            <pc:docMk/>
            <pc:sldMk cId="1025013446" sldId="1926"/>
            <ac:spMk id="36" creationId="{871538C9-E1BA-41EE-AB14-62BEAC6C75FF}"/>
          </ac:spMkLst>
        </pc:spChg>
        <pc:spChg chg="mod">
          <ac:chgData name="Shared Drive" userId="a8e99ec4-c3c1-49ac-ba97-2c12eee91f6a" providerId="ADAL" clId="{6E6EADFC-8DBE-4FEE-A2E3-3B869B0B5863}" dt="2020-11-05T14:29:35.441" v="15910" actId="1037"/>
          <ac:spMkLst>
            <pc:docMk/>
            <pc:sldMk cId="1025013446" sldId="1926"/>
            <ac:spMk id="37" creationId="{550CA479-C392-4690-BBD4-0D5FCA39687E}"/>
          </ac:spMkLst>
        </pc:spChg>
        <pc:spChg chg="mod">
          <ac:chgData name="Shared Drive" userId="a8e99ec4-c3c1-49ac-ba97-2c12eee91f6a" providerId="ADAL" clId="{6E6EADFC-8DBE-4FEE-A2E3-3B869B0B5863}" dt="2020-11-05T14:29:35.441" v="15910" actId="1037"/>
          <ac:spMkLst>
            <pc:docMk/>
            <pc:sldMk cId="1025013446" sldId="1926"/>
            <ac:spMk id="38" creationId="{F487AD88-E6B1-4B94-8F03-6A9C29AC301C}"/>
          </ac:spMkLst>
        </pc:spChg>
        <pc:spChg chg="mod">
          <ac:chgData name="Shared Drive" userId="a8e99ec4-c3c1-49ac-ba97-2c12eee91f6a" providerId="ADAL" clId="{6E6EADFC-8DBE-4FEE-A2E3-3B869B0B5863}" dt="2020-11-05T14:29:35.441" v="15910" actId="1037"/>
          <ac:spMkLst>
            <pc:docMk/>
            <pc:sldMk cId="1025013446" sldId="1926"/>
            <ac:spMk id="39" creationId="{E5247889-9FBC-44E8-A2BB-78E46F1174A5}"/>
          </ac:spMkLst>
        </pc:spChg>
        <pc:spChg chg="mod">
          <ac:chgData name="Shared Drive" userId="a8e99ec4-c3c1-49ac-ba97-2c12eee91f6a" providerId="ADAL" clId="{6E6EADFC-8DBE-4FEE-A2E3-3B869B0B5863}" dt="2020-11-05T14:17:55.382" v="15252" actId="1076"/>
          <ac:spMkLst>
            <pc:docMk/>
            <pc:sldMk cId="1025013446" sldId="1926"/>
            <ac:spMk id="58" creationId="{D94F0817-7B23-470F-9A62-354F178931FF}"/>
          </ac:spMkLst>
        </pc:spChg>
        <pc:spChg chg="mod">
          <ac:chgData name="Shared Drive" userId="a8e99ec4-c3c1-49ac-ba97-2c12eee91f6a" providerId="ADAL" clId="{6E6EADFC-8DBE-4FEE-A2E3-3B869B0B5863}" dt="2020-11-05T14:17:55.382" v="15252" actId="1076"/>
          <ac:spMkLst>
            <pc:docMk/>
            <pc:sldMk cId="1025013446" sldId="1926"/>
            <ac:spMk id="59" creationId="{1C91B0C3-A112-43E0-B806-752168EA3217}"/>
          </ac:spMkLst>
        </pc:spChg>
        <pc:spChg chg="del mod">
          <ac:chgData name="Shared Drive" userId="a8e99ec4-c3c1-49ac-ba97-2c12eee91f6a" providerId="ADAL" clId="{6E6EADFC-8DBE-4FEE-A2E3-3B869B0B5863}" dt="2020-11-05T14:04:17.660" v="14547" actId="478"/>
          <ac:spMkLst>
            <pc:docMk/>
            <pc:sldMk cId="1025013446" sldId="1926"/>
            <ac:spMk id="67" creationId="{6C7E55DA-E66C-446B-98A8-AB31AFA9B8A0}"/>
          </ac:spMkLst>
        </pc:spChg>
        <pc:spChg chg="del">
          <ac:chgData name="Shared Drive" userId="a8e99ec4-c3c1-49ac-ba97-2c12eee91f6a" providerId="ADAL" clId="{6E6EADFC-8DBE-4FEE-A2E3-3B869B0B5863}" dt="2020-11-05T14:04:25.028" v="14549" actId="478"/>
          <ac:spMkLst>
            <pc:docMk/>
            <pc:sldMk cId="1025013446" sldId="1926"/>
            <ac:spMk id="68" creationId="{AC4B24EC-0AA7-428F-9ABF-AFFABB4F0F72}"/>
          </ac:spMkLst>
        </pc:spChg>
        <pc:spChg chg="mod">
          <ac:chgData name="Shared Drive" userId="a8e99ec4-c3c1-49ac-ba97-2c12eee91f6a" providerId="ADAL" clId="{6E6EADFC-8DBE-4FEE-A2E3-3B869B0B5863}" dt="2020-11-05T14:06:06.395" v="14658" actId="20577"/>
          <ac:spMkLst>
            <pc:docMk/>
            <pc:sldMk cId="1025013446" sldId="1926"/>
            <ac:spMk id="69" creationId="{6EAF5E2B-2454-47BD-83B6-3EAA59FAC7B1}"/>
          </ac:spMkLst>
        </pc:spChg>
        <pc:spChg chg="mod">
          <ac:chgData name="Shared Drive" userId="a8e99ec4-c3c1-49ac-ba97-2c12eee91f6a" providerId="ADAL" clId="{6E6EADFC-8DBE-4FEE-A2E3-3B869B0B5863}" dt="2020-11-05T14:06:50.478" v="14681" actId="1035"/>
          <ac:spMkLst>
            <pc:docMk/>
            <pc:sldMk cId="1025013446" sldId="1926"/>
            <ac:spMk id="70" creationId="{947D0CF6-4700-4C6B-9341-9B5C52EDE6A8}"/>
          </ac:spMkLst>
        </pc:spChg>
        <pc:spChg chg="del">
          <ac:chgData name="Shared Drive" userId="a8e99ec4-c3c1-49ac-ba97-2c12eee91f6a" providerId="ADAL" clId="{6E6EADFC-8DBE-4FEE-A2E3-3B869B0B5863}" dt="2020-11-05T14:06:41.276" v="14676" actId="478"/>
          <ac:spMkLst>
            <pc:docMk/>
            <pc:sldMk cId="1025013446" sldId="1926"/>
            <ac:spMk id="71" creationId="{EB605B43-7016-4C58-AA2C-705681A9212F}"/>
          </ac:spMkLst>
        </pc:spChg>
        <pc:spChg chg="del">
          <ac:chgData name="Shared Drive" userId="a8e99ec4-c3c1-49ac-ba97-2c12eee91f6a" providerId="ADAL" clId="{6E6EADFC-8DBE-4FEE-A2E3-3B869B0B5863}" dt="2020-11-05T14:04:56.156" v="14599" actId="478"/>
          <ac:spMkLst>
            <pc:docMk/>
            <pc:sldMk cId="1025013446" sldId="1926"/>
            <ac:spMk id="72" creationId="{CE55D8E4-FB52-422B-991A-16D15664F151}"/>
          </ac:spMkLst>
        </pc:spChg>
        <pc:spChg chg="mod">
          <ac:chgData name="Shared Drive" userId="a8e99ec4-c3c1-49ac-ba97-2c12eee91f6a" providerId="ADAL" clId="{6E6EADFC-8DBE-4FEE-A2E3-3B869B0B5863}" dt="2020-11-05T14:05:29.101" v="14616" actId="1076"/>
          <ac:spMkLst>
            <pc:docMk/>
            <pc:sldMk cId="1025013446" sldId="1926"/>
            <ac:spMk id="73" creationId="{40114257-2273-4EBC-BB9A-E5540B86F6B4}"/>
          </ac:spMkLst>
        </pc:spChg>
        <pc:spChg chg="add del">
          <ac:chgData name="Shared Drive" userId="a8e99ec4-c3c1-49ac-ba97-2c12eee91f6a" providerId="ADAL" clId="{6E6EADFC-8DBE-4FEE-A2E3-3B869B0B5863}" dt="2020-11-05T14:05:23.509" v="14615" actId="478"/>
          <ac:spMkLst>
            <pc:docMk/>
            <pc:sldMk cId="1025013446" sldId="1926"/>
            <ac:spMk id="74" creationId="{654ABE49-3102-41E6-A298-C7DCB2187D53}"/>
          </ac:spMkLst>
        </pc:spChg>
        <pc:spChg chg="del">
          <ac:chgData name="Shared Drive" userId="a8e99ec4-c3c1-49ac-ba97-2c12eee91f6a" providerId="ADAL" clId="{6E6EADFC-8DBE-4FEE-A2E3-3B869B0B5863}" dt="2020-11-05T14:05:05.624" v="14607" actId="478"/>
          <ac:spMkLst>
            <pc:docMk/>
            <pc:sldMk cId="1025013446" sldId="1926"/>
            <ac:spMk id="75" creationId="{8C96C65A-CCD7-4D18-9AF3-97D91009112C}"/>
          </ac:spMkLst>
        </pc:spChg>
        <pc:spChg chg="mod">
          <ac:chgData name="Shared Drive" userId="a8e99ec4-c3c1-49ac-ba97-2c12eee91f6a" providerId="ADAL" clId="{6E6EADFC-8DBE-4FEE-A2E3-3B869B0B5863}" dt="2020-11-05T14:14:02.525" v="15173" actId="20577"/>
          <ac:spMkLst>
            <pc:docMk/>
            <pc:sldMk cId="1025013446" sldId="1926"/>
            <ac:spMk id="76" creationId="{E39750AA-B11F-48A1-A201-8C8F86A10E40}"/>
          </ac:spMkLst>
        </pc:spChg>
        <pc:spChg chg="del">
          <ac:chgData name="Shared Drive" userId="a8e99ec4-c3c1-49ac-ba97-2c12eee91f6a" providerId="ADAL" clId="{6E6EADFC-8DBE-4FEE-A2E3-3B869B0B5863}" dt="2020-11-05T14:06:28.397" v="14674" actId="478"/>
          <ac:spMkLst>
            <pc:docMk/>
            <pc:sldMk cId="1025013446" sldId="1926"/>
            <ac:spMk id="77" creationId="{BA75ADF5-2F20-41C5-8907-6DAF2B80BE94}"/>
          </ac:spMkLst>
        </pc:spChg>
        <pc:spChg chg="mod">
          <ac:chgData name="Shared Drive" userId="a8e99ec4-c3c1-49ac-ba97-2c12eee91f6a" providerId="ADAL" clId="{6E6EADFC-8DBE-4FEE-A2E3-3B869B0B5863}" dt="2020-11-05T14:07:49.285" v="14763" actId="20577"/>
          <ac:spMkLst>
            <pc:docMk/>
            <pc:sldMk cId="1025013446" sldId="1926"/>
            <ac:spMk id="78" creationId="{90407F32-4CD1-4ABA-81AB-CFC81C6B796A}"/>
          </ac:spMkLst>
        </pc:spChg>
        <pc:spChg chg="mod">
          <ac:chgData name="Shared Drive" userId="a8e99ec4-c3c1-49ac-ba97-2c12eee91f6a" providerId="ADAL" clId="{6E6EADFC-8DBE-4FEE-A2E3-3B869B0B5863}" dt="2020-11-05T14:23:31.673" v="15607" actId="20577"/>
          <ac:spMkLst>
            <pc:docMk/>
            <pc:sldMk cId="1025013446" sldId="1926"/>
            <ac:spMk id="79" creationId="{44A8A06B-D2F4-4216-9E6F-CB6B59485950}"/>
          </ac:spMkLst>
        </pc:spChg>
        <pc:spChg chg="del">
          <ac:chgData name="Shared Drive" userId="a8e99ec4-c3c1-49ac-ba97-2c12eee91f6a" providerId="ADAL" clId="{6E6EADFC-8DBE-4FEE-A2E3-3B869B0B5863}" dt="2020-11-05T14:08:02.629" v="14764" actId="478"/>
          <ac:spMkLst>
            <pc:docMk/>
            <pc:sldMk cId="1025013446" sldId="1926"/>
            <ac:spMk id="80" creationId="{18521ED0-AE39-48AD-863E-21BA8FDB6E73}"/>
          </ac:spMkLst>
        </pc:spChg>
        <pc:spChg chg="mod">
          <ac:chgData name="Shared Drive" userId="a8e99ec4-c3c1-49ac-ba97-2c12eee91f6a" providerId="ADAL" clId="{6E6EADFC-8DBE-4FEE-A2E3-3B869B0B5863}" dt="2020-11-05T14:08:27.788" v="14818" actId="20577"/>
          <ac:spMkLst>
            <pc:docMk/>
            <pc:sldMk cId="1025013446" sldId="1926"/>
            <ac:spMk id="81" creationId="{9D9D65A1-52B7-4493-A63E-F5EF64405881}"/>
          </ac:spMkLst>
        </pc:spChg>
        <pc:spChg chg="mod">
          <ac:chgData name="Shared Drive" userId="a8e99ec4-c3c1-49ac-ba97-2c12eee91f6a" providerId="ADAL" clId="{6E6EADFC-8DBE-4FEE-A2E3-3B869B0B5863}" dt="2020-11-05T14:22:59.712" v="15570" actId="20577"/>
          <ac:spMkLst>
            <pc:docMk/>
            <pc:sldMk cId="1025013446" sldId="1926"/>
            <ac:spMk id="82" creationId="{EBC4ECEA-F535-40E9-AC55-8FF10535C886}"/>
          </ac:spMkLst>
        </pc:spChg>
        <pc:spChg chg="mod">
          <ac:chgData name="Shared Drive" userId="a8e99ec4-c3c1-49ac-ba97-2c12eee91f6a" providerId="ADAL" clId="{6E6EADFC-8DBE-4FEE-A2E3-3B869B0B5863}" dt="2020-11-05T14:14:15.741" v="15191" actId="20577"/>
          <ac:spMkLst>
            <pc:docMk/>
            <pc:sldMk cId="1025013446" sldId="1926"/>
            <ac:spMk id="83" creationId="{4EFCB0DE-DD44-4061-8A00-5B49D0D24F3A}"/>
          </ac:spMkLst>
        </pc:spChg>
        <pc:spChg chg="mod">
          <ac:chgData name="Shared Drive" userId="a8e99ec4-c3c1-49ac-ba97-2c12eee91f6a" providerId="ADAL" clId="{6E6EADFC-8DBE-4FEE-A2E3-3B869B0B5863}" dt="2020-11-05T14:14:36.405" v="15224" actId="20577"/>
          <ac:spMkLst>
            <pc:docMk/>
            <pc:sldMk cId="1025013446" sldId="1926"/>
            <ac:spMk id="84" creationId="{BF7386E9-2D69-4B28-BEEA-E77F17C03DAF}"/>
          </ac:spMkLst>
        </pc:spChg>
        <pc:spChg chg="del">
          <ac:chgData name="Shared Drive" userId="a8e99ec4-c3c1-49ac-ba97-2c12eee91f6a" providerId="ADAL" clId="{6E6EADFC-8DBE-4FEE-A2E3-3B869B0B5863}" dt="2020-11-05T14:09:18.967" v="14866" actId="478"/>
          <ac:spMkLst>
            <pc:docMk/>
            <pc:sldMk cId="1025013446" sldId="1926"/>
            <ac:spMk id="85" creationId="{C0049989-456E-46F1-A0D9-C338324769A0}"/>
          </ac:spMkLst>
        </pc:spChg>
        <pc:spChg chg="mod">
          <ac:chgData name="Shared Drive" userId="a8e99ec4-c3c1-49ac-ba97-2c12eee91f6a" providerId="ADAL" clId="{6E6EADFC-8DBE-4FEE-A2E3-3B869B0B5863}" dt="2020-11-05T14:09:48.069" v="14961" actId="20577"/>
          <ac:spMkLst>
            <pc:docMk/>
            <pc:sldMk cId="1025013446" sldId="1926"/>
            <ac:spMk id="86" creationId="{C0533053-21D1-41E4-8507-C85F5190E487}"/>
          </ac:spMkLst>
        </pc:spChg>
        <pc:spChg chg="del">
          <ac:chgData name="Shared Drive" userId="a8e99ec4-c3c1-49ac-ba97-2c12eee91f6a" providerId="ADAL" clId="{6E6EADFC-8DBE-4FEE-A2E3-3B869B0B5863}" dt="2020-11-05T14:09:52.469" v="14962" actId="478"/>
          <ac:spMkLst>
            <pc:docMk/>
            <pc:sldMk cId="1025013446" sldId="1926"/>
            <ac:spMk id="87" creationId="{C45CB904-B925-4D09-B67D-C9287FC63AFA}"/>
          </ac:spMkLst>
        </pc:spChg>
        <pc:spChg chg="mod">
          <ac:chgData name="Shared Drive" userId="a8e99ec4-c3c1-49ac-ba97-2c12eee91f6a" providerId="ADAL" clId="{6E6EADFC-8DBE-4FEE-A2E3-3B869B0B5863}" dt="2020-11-05T14:25:33.909" v="15747" actId="20577"/>
          <ac:spMkLst>
            <pc:docMk/>
            <pc:sldMk cId="1025013446" sldId="1926"/>
            <ac:spMk id="88" creationId="{B2126915-CF96-4363-9FFB-DE03D6E51B51}"/>
          </ac:spMkLst>
        </pc:spChg>
        <pc:spChg chg="mod">
          <ac:chgData name="Shared Drive" userId="a8e99ec4-c3c1-49ac-ba97-2c12eee91f6a" providerId="ADAL" clId="{6E6EADFC-8DBE-4FEE-A2E3-3B869B0B5863}" dt="2020-11-05T14:25:49.812" v="15763" actId="20577"/>
          <ac:spMkLst>
            <pc:docMk/>
            <pc:sldMk cId="1025013446" sldId="1926"/>
            <ac:spMk id="89" creationId="{69BB568E-69D3-4C78-AE1E-BD0430859625}"/>
          </ac:spMkLst>
        </pc:spChg>
        <pc:spChg chg="del">
          <ac:chgData name="Shared Drive" userId="a8e99ec4-c3c1-49ac-ba97-2c12eee91f6a" providerId="ADAL" clId="{6E6EADFC-8DBE-4FEE-A2E3-3B869B0B5863}" dt="2020-11-05T14:10:54.749" v="15040" actId="478"/>
          <ac:spMkLst>
            <pc:docMk/>
            <pc:sldMk cId="1025013446" sldId="1926"/>
            <ac:spMk id="90" creationId="{3EAFC22F-565E-4E40-B05A-0B21A65030B4}"/>
          </ac:spMkLst>
        </pc:spChg>
        <pc:spChg chg="mod">
          <ac:chgData name="Shared Drive" userId="a8e99ec4-c3c1-49ac-ba97-2c12eee91f6a" providerId="ADAL" clId="{6E6EADFC-8DBE-4FEE-A2E3-3B869B0B5863}" dt="2020-11-05T14:26:33.381" v="15850" actId="20577"/>
          <ac:spMkLst>
            <pc:docMk/>
            <pc:sldMk cId="1025013446" sldId="1926"/>
            <ac:spMk id="91" creationId="{6A6E8F5C-0CCB-4C70-8587-82BFDF840BE6}"/>
          </ac:spMkLst>
        </pc:spChg>
        <pc:spChg chg="del">
          <ac:chgData name="Shared Drive" userId="a8e99ec4-c3c1-49ac-ba97-2c12eee91f6a" providerId="ADAL" clId="{6E6EADFC-8DBE-4FEE-A2E3-3B869B0B5863}" dt="2020-11-05T14:11:03.741" v="15048" actId="478"/>
          <ac:spMkLst>
            <pc:docMk/>
            <pc:sldMk cId="1025013446" sldId="1926"/>
            <ac:spMk id="92" creationId="{354BC687-6970-4804-A96C-FD7056B9E6B2}"/>
          </ac:spMkLst>
        </pc:spChg>
        <pc:spChg chg="mod">
          <ac:chgData name="Shared Drive" userId="a8e99ec4-c3c1-49ac-ba97-2c12eee91f6a" providerId="ADAL" clId="{6E6EADFC-8DBE-4FEE-A2E3-3B869B0B5863}" dt="2020-11-05T14:26:47.525" v="15879" actId="20577"/>
          <ac:spMkLst>
            <pc:docMk/>
            <pc:sldMk cId="1025013446" sldId="1926"/>
            <ac:spMk id="93" creationId="{4E57DB93-AFB2-42D7-8A1E-5FDD2234B380}"/>
          </ac:spMkLst>
        </pc:spChg>
        <pc:spChg chg="del">
          <ac:chgData name="Shared Drive" userId="a8e99ec4-c3c1-49ac-ba97-2c12eee91f6a" providerId="ADAL" clId="{6E6EADFC-8DBE-4FEE-A2E3-3B869B0B5863}" dt="2020-11-05T14:11:11.652" v="15052" actId="478"/>
          <ac:spMkLst>
            <pc:docMk/>
            <pc:sldMk cId="1025013446" sldId="1926"/>
            <ac:spMk id="94" creationId="{13397CFE-DCBE-4DE3-BEA8-BA8C58D0A9A8}"/>
          </ac:spMkLst>
        </pc:spChg>
        <pc:spChg chg="mod">
          <ac:chgData name="Shared Drive" userId="a8e99ec4-c3c1-49ac-ba97-2c12eee91f6a" providerId="ADAL" clId="{6E6EADFC-8DBE-4FEE-A2E3-3B869B0B5863}" dt="2020-11-05T14:55:04.074" v="16310" actId="1035"/>
          <ac:spMkLst>
            <pc:docMk/>
            <pc:sldMk cId="1025013446" sldId="1926"/>
            <ac:spMk id="95" creationId="{D9C16B25-7A2A-4BBE-B228-A4C4DC42C409}"/>
          </ac:spMkLst>
        </pc:spChg>
        <pc:spChg chg="mod">
          <ac:chgData name="Shared Drive" userId="a8e99ec4-c3c1-49ac-ba97-2c12eee91f6a" providerId="ADAL" clId="{6E6EADFC-8DBE-4FEE-A2E3-3B869B0B5863}" dt="2020-11-05T14:55:04.074" v="16310" actId="1035"/>
          <ac:spMkLst>
            <pc:docMk/>
            <pc:sldMk cId="1025013446" sldId="1926"/>
            <ac:spMk id="96" creationId="{70487534-6A83-48A5-94EB-6C00B81558DF}"/>
          </ac:spMkLst>
        </pc:spChg>
        <pc:spChg chg="mod">
          <ac:chgData name="Shared Drive" userId="a8e99ec4-c3c1-49ac-ba97-2c12eee91f6a" providerId="ADAL" clId="{6E6EADFC-8DBE-4FEE-A2E3-3B869B0B5863}" dt="2020-11-05T14:55:04.074" v="16310" actId="1035"/>
          <ac:spMkLst>
            <pc:docMk/>
            <pc:sldMk cId="1025013446" sldId="1926"/>
            <ac:spMk id="97" creationId="{69F512C6-BBF2-4076-909D-6171C790809F}"/>
          </ac:spMkLst>
        </pc:spChg>
        <pc:spChg chg="mod">
          <ac:chgData name="Shared Drive" userId="a8e99ec4-c3c1-49ac-ba97-2c12eee91f6a" providerId="ADAL" clId="{6E6EADFC-8DBE-4FEE-A2E3-3B869B0B5863}" dt="2020-11-05T14:55:04.074" v="16310" actId="1035"/>
          <ac:spMkLst>
            <pc:docMk/>
            <pc:sldMk cId="1025013446" sldId="1926"/>
            <ac:spMk id="98" creationId="{DE47AFD9-9AEB-497E-BF1B-F713A7EBBBB0}"/>
          </ac:spMkLst>
        </pc:spChg>
        <pc:spChg chg="mod">
          <ac:chgData name="Shared Drive" userId="a8e99ec4-c3c1-49ac-ba97-2c12eee91f6a" providerId="ADAL" clId="{6E6EADFC-8DBE-4FEE-A2E3-3B869B0B5863}" dt="2020-11-05T14:55:04.074" v="16310" actId="1035"/>
          <ac:spMkLst>
            <pc:docMk/>
            <pc:sldMk cId="1025013446" sldId="1926"/>
            <ac:spMk id="99" creationId="{7F6A73B7-F98C-4146-ABC4-6F70EAF2D317}"/>
          </ac:spMkLst>
        </pc:spChg>
        <pc:spChg chg="mod">
          <ac:chgData name="Shared Drive" userId="a8e99ec4-c3c1-49ac-ba97-2c12eee91f6a" providerId="ADAL" clId="{6E6EADFC-8DBE-4FEE-A2E3-3B869B0B5863}" dt="2020-11-05T14:22:45.309" v="15550" actId="20577"/>
          <ac:spMkLst>
            <pc:docMk/>
            <pc:sldMk cId="1025013446" sldId="1926"/>
            <ac:spMk id="100" creationId="{F5B27B4A-3B29-405A-8700-9ABFAD49900C}"/>
          </ac:spMkLst>
        </pc:spChg>
        <pc:spChg chg="mod">
          <ac:chgData name="Shared Drive" userId="a8e99ec4-c3c1-49ac-ba97-2c12eee91f6a" providerId="ADAL" clId="{6E6EADFC-8DBE-4FEE-A2E3-3B869B0B5863}" dt="2020-11-05T14:22:10.524" v="15517" actId="20577"/>
          <ac:spMkLst>
            <pc:docMk/>
            <pc:sldMk cId="1025013446" sldId="1926"/>
            <ac:spMk id="101" creationId="{A9EB30E6-72D8-462B-99DA-4A477D1654D3}"/>
          </ac:spMkLst>
        </pc:spChg>
        <pc:spChg chg="del">
          <ac:chgData name="Shared Drive" userId="a8e99ec4-c3c1-49ac-ba97-2c12eee91f6a" providerId="ADAL" clId="{6E6EADFC-8DBE-4FEE-A2E3-3B869B0B5863}" dt="2020-11-05T14:22:03.408" v="15493" actId="478"/>
          <ac:spMkLst>
            <pc:docMk/>
            <pc:sldMk cId="1025013446" sldId="1926"/>
            <ac:spMk id="102" creationId="{58C645A3-92CC-45A1-B81D-1B6D3E5068B0}"/>
          </ac:spMkLst>
        </pc:spChg>
        <pc:spChg chg="mod">
          <ac:chgData name="Shared Drive" userId="a8e99ec4-c3c1-49ac-ba97-2c12eee91f6a" providerId="ADAL" clId="{6E6EADFC-8DBE-4FEE-A2E3-3B869B0B5863}" dt="2020-11-05T14:24:17.142" v="15657" actId="20577"/>
          <ac:spMkLst>
            <pc:docMk/>
            <pc:sldMk cId="1025013446" sldId="1926"/>
            <ac:spMk id="103" creationId="{3F974E26-D05A-44AF-AB42-FC5451597BE7}"/>
          </ac:spMkLst>
        </pc:spChg>
        <pc:spChg chg="del">
          <ac:chgData name="Shared Drive" userId="a8e99ec4-c3c1-49ac-ba97-2c12eee91f6a" providerId="ADAL" clId="{6E6EADFC-8DBE-4FEE-A2E3-3B869B0B5863}" dt="2020-11-05T14:22:28.005" v="15518" actId="478"/>
          <ac:spMkLst>
            <pc:docMk/>
            <pc:sldMk cId="1025013446" sldId="1926"/>
            <ac:spMk id="104" creationId="{F4FECB98-7901-4A3B-896C-E33FC168F54F}"/>
          </ac:spMkLst>
        </pc:spChg>
        <pc:spChg chg="mod">
          <ac:chgData name="Shared Drive" userId="a8e99ec4-c3c1-49ac-ba97-2c12eee91f6a" providerId="ADAL" clId="{6E6EADFC-8DBE-4FEE-A2E3-3B869B0B5863}" dt="2020-11-05T14:30:41.485" v="15941" actId="20577"/>
          <ac:spMkLst>
            <pc:docMk/>
            <pc:sldMk cId="1025013446" sldId="1926"/>
            <ac:spMk id="105" creationId="{1F6AE222-02B1-4BFA-812B-A1903105C8F1}"/>
          </ac:spMkLst>
        </pc:spChg>
        <pc:spChg chg="del">
          <ac:chgData name="Shared Drive" userId="a8e99ec4-c3c1-49ac-ba97-2c12eee91f6a" providerId="ADAL" clId="{6E6EADFC-8DBE-4FEE-A2E3-3B869B0B5863}" dt="2020-11-05T14:24:31.349" v="15684" actId="478"/>
          <ac:spMkLst>
            <pc:docMk/>
            <pc:sldMk cId="1025013446" sldId="1926"/>
            <ac:spMk id="106" creationId="{8BA96EDB-46FE-4698-82C2-8828B0EDB9A2}"/>
          </ac:spMkLst>
        </pc:spChg>
        <pc:spChg chg="mod">
          <ac:chgData name="Shared Drive" userId="a8e99ec4-c3c1-49ac-ba97-2c12eee91f6a" providerId="ADAL" clId="{6E6EADFC-8DBE-4FEE-A2E3-3B869B0B5863}" dt="2020-11-05T14:20:11.813" v="15397"/>
          <ac:spMkLst>
            <pc:docMk/>
            <pc:sldMk cId="1025013446" sldId="1926"/>
            <ac:spMk id="107" creationId="{717FAB68-E39D-4D59-A323-CAF7DCC72EBC}"/>
          </ac:spMkLst>
        </pc:spChg>
        <pc:spChg chg="mod">
          <ac:chgData name="Shared Drive" userId="a8e99ec4-c3c1-49ac-ba97-2c12eee91f6a" providerId="ADAL" clId="{6E6EADFC-8DBE-4FEE-A2E3-3B869B0B5863}" dt="2020-11-05T14:20:16.185" v="15398"/>
          <ac:spMkLst>
            <pc:docMk/>
            <pc:sldMk cId="1025013446" sldId="1926"/>
            <ac:spMk id="108" creationId="{AF3ABE11-AAE1-4D18-92CB-2E5CBC301CAC}"/>
          </ac:spMkLst>
        </pc:spChg>
        <pc:spChg chg="mod">
          <ac:chgData name="Shared Drive" userId="a8e99ec4-c3c1-49ac-ba97-2c12eee91f6a" providerId="ADAL" clId="{6E6EADFC-8DBE-4FEE-A2E3-3B869B0B5863}" dt="2020-11-05T14:21:16.294" v="15472" actId="20577"/>
          <ac:spMkLst>
            <pc:docMk/>
            <pc:sldMk cId="1025013446" sldId="1926"/>
            <ac:spMk id="109" creationId="{24A6988F-C84E-4182-8B9B-DE749017603F}"/>
          </ac:spMkLst>
        </pc:spChg>
        <pc:spChg chg="mod">
          <ac:chgData name="Shared Drive" userId="a8e99ec4-c3c1-49ac-ba97-2c12eee91f6a" providerId="ADAL" clId="{6E6EADFC-8DBE-4FEE-A2E3-3B869B0B5863}" dt="2020-11-05T14:20:53.933" v="15458" actId="20577"/>
          <ac:spMkLst>
            <pc:docMk/>
            <pc:sldMk cId="1025013446" sldId="1926"/>
            <ac:spMk id="110" creationId="{57270A15-97D3-4997-B5BB-5613EC1B0FD1}"/>
          </ac:spMkLst>
        </pc:spChg>
        <pc:spChg chg="mod">
          <ac:chgData name="Shared Drive" userId="a8e99ec4-c3c1-49ac-ba97-2c12eee91f6a" providerId="ADAL" clId="{6E6EADFC-8DBE-4FEE-A2E3-3B869B0B5863}" dt="2020-11-05T14:38:45.717" v="16282" actId="20577"/>
          <ac:spMkLst>
            <pc:docMk/>
            <pc:sldMk cId="1025013446" sldId="1926"/>
            <ac:spMk id="111" creationId="{2DD9767E-263B-47D6-8A4B-41466F4A0EDB}"/>
          </ac:spMkLst>
        </pc:spChg>
        <pc:spChg chg="mod">
          <ac:chgData name="Shared Drive" userId="a8e99ec4-c3c1-49ac-ba97-2c12eee91f6a" providerId="ADAL" clId="{6E6EADFC-8DBE-4FEE-A2E3-3B869B0B5863}" dt="2020-11-05T14:31:46.741" v="15977" actId="20577"/>
          <ac:spMkLst>
            <pc:docMk/>
            <pc:sldMk cId="1025013446" sldId="1926"/>
            <ac:spMk id="112" creationId="{F154F9B7-3A08-4BD1-8EA5-D4084E9AFD05}"/>
          </ac:spMkLst>
        </pc:spChg>
        <pc:spChg chg="del">
          <ac:chgData name="Shared Drive" userId="a8e99ec4-c3c1-49ac-ba97-2c12eee91f6a" providerId="ADAL" clId="{6E6EADFC-8DBE-4FEE-A2E3-3B869B0B5863}" dt="2020-11-05T14:19:52.629" v="15382" actId="478"/>
          <ac:spMkLst>
            <pc:docMk/>
            <pc:sldMk cId="1025013446" sldId="1926"/>
            <ac:spMk id="113" creationId="{17A52E3A-03FF-4B48-AB2D-0738D9AB1F2D}"/>
          </ac:spMkLst>
        </pc:spChg>
        <pc:spChg chg="mod">
          <ac:chgData name="Shared Drive" userId="a8e99ec4-c3c1-49ac-ba97-2c12eee91f6a" providerId="ADAL" clId="{6E6EADFC-8DBE-4FEE-A2E3-3B869B0B5863}" dt="2020-11-05T14:32:13.189" v="16054" actId="20577"/>
          <ac:spMkLst>
            <pc:docMk/>
            <pc:sldMk cId="1025013446" sldId="1926"/>
            <ac:spMk id="114" creationId="{13EC744B-2A0A-4DDC-AAAA-7D0F9DA00A4A}"/>
          </ac:spMkLst>
        </pc:spChg>
        <pc:spChg chg="mod">
          <ac:chgData name="Shared Drive" userId="a8e99ec4-c3c1-49ac-ba97-2c12eee91f6a" providerId="ADAL" clId="{6E6EADFC-8DBE-4FEE-A2E3-3B869B0B5863}" dt="2020-11-05T14:39:04.101" v="16291" actId="20577"/>
          <ac:spMkLst>
            <pc:docMk/>
            <pc:sldMk cId="1025013446" sldId="1926"/>
            <ac:spMk id="115" creationId="{ADA14639-6928-4E2E-B133-6DF809AC66FF}"/>
          </ac:spMkLst>
        </pc:spChg>
        <pc:spChg chg="mod">
          <ac:chgData name="Shared Drive" userId="a8e99ec4-c3c1-49ac-ba97-2c12eee91f6a" providerId="ADAL" clId="{6E6EADFC-8DBE-4FEE-A2E3-3B869B0B5863}" dt="2020-11-05T14:41:32.255" v="16299" actId="1076"/>
          <ac:spMkLst>
            <pc:docMk/>
            <pc:sldMk cId="1025013446" sldId="1926"/>
            <ac:spMk id="116" creationId="{C3FE3B17-0BFC-47D3-B596-38636E9E4680}"/>
          </ac:spMkLst>
        </pc:spChg>
        <pc:spChg chg="del">
          <ac:chgData name="Shared Drive" userId="a8e99ec4-c3c1-49ac-ba97-2c12eee91f6a" providerId="ADAL" clId="{6E6EADFC-8DBE-4FEE-A2E3-3B869B0B5863}" dt="2020-11-05T14:18:38.500" v="15322" actId="478"/>
          <ac:spMkLst>
            <pc:docMk/>
            <pc:sldMk cId="1025013446" sldId="1926"/>
            <ac:spMk id="117" creationId="{5BA56CBE-A23E-42B5-BE88-8698FD6129EC}"/>
          </ac:spMkLst>
        </pc:spChg>
        <pc:spChg chg="del">
          <ac:chgData name="Shared Drive" userId="a8e99ec4-c3c1-49ac-ba97-2c12eee91f6a" providerId="ADAL" clId="{6E6EADFC-8DBE-4FEE-A2E3-3B869B0B5863}" dt="2020-11-05T14:18:43.985" v="15323" actId="478"/>
          <ac:spMkLst>
            <pc:docMk/>
            <pc:sldMk cId="1025013446" sldId="1926"/>
            <ac:spMk id="118" creationId="{949918DC-20D1-4394-BED6-05ED20F283A5}"/>
          </ac:spMkLst>
        </pc:spChg>
        <pc:spChg chg="del">
          <ac:chgData name="Shared Drive" userId="a8e99ec4-c3c1-49ac-ba97-2c12eee91f6a" providerId="ADAL" clId="{6E6EADFC-8DBE-4FEE-A2E3-3B869B0B5863}" dt="2020-11-05T14:18:32.173" v="15320" actId="478"/>
          <ac:spMkLst>
            <pc:docMk/>
            <pc:sldMk cId="1025013446" sldId="1926"/>
            <ac:spMk id="119" creationId="{63BA323F-29F6-4A33-8D6C-0CB67BDBB5E9}"/>
          </ac:spMkLst>
        </pc:spChg>
        <pc:spChg chg="mod">
          <ac:chgData name="Shared Drive" userId="a8e99ec4-c3c1-49ac-ba97-2c12eee91f6a" providerId="ADAL" clId="{6E6EADFC-8DBE-4FEE-A2E3-3B869B0B5863}" dt="2020-11-05T14:19:02.733" v="15343" actId="20577"/>
          <ac:spMkLst>
            <pc:docMk/>
            <pc:sldMk cId="1025013446" sldId="1926"/>
            <ac:spMk id="120" creationId="{04C66AB5-8B71-4BF5-A00A-8600DA2E13FF}"/>
          </ac:spMkLst>
        </pc:spChg>
        <pc:spChg chg="del">
          <ac:chgData name="Shared Drive" userId="a8e99ec4-c3c1-49ac-ba97-2c12eee91f6a" providerId="ADAL" clId="{6E6EADFC-8DBE-4FEE-A2E3-3B869B0B5863}" dt="2020-11-05T14:19:05.636" v="15344" actId="478"/>
          <ac:spMkLst>
            <pc:docMk/>
            <pc:sldMk cId="1025013446" sldId="1926"/>
            <ac:spMk id="121" creationId="{E234EA48-EFC9-4E5E-803C-9DD5FE62ACD5}"/>
          </ac:spMkLst>
        </pc:spChg>
        <pc:spChg chg="mod">
          <ac:chgData name="Shared Drive" userId="a8e99ec4-c3c1-49ac-ba97-2c12eee91f6a" providerId="ADAL" clId="{6E6EADFC-8DBE-4FEE-A2E3-3B869B0B5863}" dt="2020-11-05T14:19:13.917" v="15345"/>
          <ac:spMkLst>
            <pc:docMk/>
            <pc:sldMk cId="1025013446" sldId="1926"/>
            <ac:spMk id="123" creationId="{2E8918BC-098E-4C8C-B0FE-8575A303C00F}"/>
          </ac:spMkLst>
        </pc:spChg>
        <pc:spChg chg="mod">
          <ac:chgData name="Shared Drive" userId="a8e99ec4-c3c1-49ac-ba97-2c12eee91f6a" providerId="ADAL" clId="{6E6EADFC-8DBE-4FEE-A2E3-3B869B0B5863}" dt="2020-11-05T14:37:53.204" v="16245" actId="20577"/>
          <ac:spMkLst>
            <pc:docMk/>
            <pc:sldMk cId="1025013446" sldId="1926"/>
            <ac:spMk id="124" creationId="{01A2C7C4-3918-4E52-BD67-A33DD36F5D67}"/>
          </ac:spMkLst>
        </pc:spChg>
        <pc:spChg chg="del">
          <ac:chgData name="Shared Drive" userId="a8e99ec4-c3c1-49ac-ba97-2c12eee91f6a" providerId="ADAL" clId="{6E6EADFC-8DBE-4FEE-A2E3-3B869B0B5863}" dt="2020-11-05T14:33:07.461" v="16083" actId="478"/>
          <ac:spMkLst>
            <pc:docMk/>
            <pc:sldMk cId="1025013446" sldId="1926"/>
            <ac:spMk id="125" creationId="{A0F90746-3010-4F7B-8FFF-A7D018FB88A4}"/>
          </ac:spMkLst>
        </pc:spChg>
        <pc:spChg chg="mod">
          <ac:chgData name="Shared Drive" userId="a8e99ec4-c3c1-49ac-ba97-2c12eee91f6a" providerId="ADAL" clId="{6E6EADFC-8DBE-4FEE-A2E3-3B869B0B5863}" dt="2020-11-05T14:33:21.364" v="16121" actId="20577"/>
          <ac:spMkLst>
            <pc:docMk/>
            <pc:sldMk cId="1025013446" sldId="1926"/>
            <ac:spMk id="126" creationId="{610FBBB4-8200-4F87-818A-05ADBBE095B0}"/>
          </ac:spMkLst>
        </pc:spChg>
        <pc:spChg chg="mod">
          <ac:chgData name="Shared Drive" userId="a8e99ec4-c3c1-49ac-ba97-2c12eee91f6a" providerId="ADAL" clId="{6E6EADFC-8DBE-4FEE-A2E3-3B869B0B5863}" dt="2020-11-05T14:33:29.438" v="16148" actId="20577"/>
          <ac:spMkLst>
            <pc:docMk/>
            <pc:sldMk cId="1025013446" sldId="1926"/>
            <ac:spMk id="127" creationId="{16AAC9B1-B3D7-4687-B970-63D0EAF8FC08}"/>
          </ac:spMkLst>
        </pc:spChg>
        <pc:spChg chg="mod">
          <ac:chgData name="Shared Drive" userId="a8e99ec4-c3c1-49ac-ba97-2c12eee91f6a" providerId="ADAL" clId="{6E6EADFC-8DBE-4FEE-A2E3-3B869B0B5863}" dt="2020-11-05T14:34:52.712" v="16234" actId="20577"/>
          <ac:spMkLst>
            <pc:docMk/>
            <pc:sldMk cId="1025013446" sldId="1926"/>
            <ac:spMk id="128" creationId="{BEBC90B5-1DAA-48DC-86D9-DED02E04CFF6}"/>
          </ac:spMkLst>
        </pc:spChg>
        <pc:spChg chg="add del mod">
          <ac:chgData name="Shared Drive" userId="a8e99ec4-c3c1-49ac-ba97-2c12eee91f6a" providerId="ADAL" clId="{6E6EADFC-8DBE-4FEE-A2E3-3B869B0B5863}" dt="2020-11-05T14:16:54.925" v="15249" actId="478"/>
          <ac:spMkLst>
            <pc:docMk/>
            <pc:sldMk cId="1025013446" sldId="1926"/>
            <ac:spMk id="133" creationId="{8FC41CB4-8FBB-4D2F-964C-1A5D8BA43E9A}"/>
          </ac:spMkLst>
        </pc:spChg>
      </pc:sldChg>
      <pc:sldChg chg="del">
        <pc:chgData name="Shared Drive" userId="a8e99ec4-c3c1-49ac-ba97-2c12eee91f6a" providerId="ADAL" clId="{6E6EADFC-8DBE-4FEE-A2E3-3B869B0B5863}" dt="2020-10-31T17:44:10.514" v="679" actId="47"/>
        <pc:sldMkLst>
          <pc:docMk/>
          <pc:sldMk cId="3788012683" sldId="1943"/>
        </pc:sldMkLst>
      </pc:sldChg>
      <pc:sldChg chg="del">
        <pc:chgData name="Shared Drive" userId="a8e99ec4-c3c1-49ac-ba97-2c12eee91f6a" providerId="ADAL" clId="{6E6EADFC-8DBE-4FEE-A2E3-3B869B0B5863}" dt="2020-10-31T17:33:26.106" v="643" actId="47"/>
        <pc:sldMkLst>
          <pc:docMk/>
          <pc:sldMk cId="1110279188" sldId="1970"/>
        </pc:sldMkLst>
      </pc:sldChg>
      <pc:sldChg chg="add del">
        <pc:chgData name="Shared Drive" userId="a8e99ec4-c3c1-49ac-ba97-2c12eee91f6a" providerId="ADAL" clId="{6E6EADFC-8DBE-4FEE-A2E3-3B869B0B5863}" dt="2020-12-22T23:14:50.851" v="21281" actId="47"/>
        <pc:sldMkLst>
          <pc:docMk/>
          <pc:sldMk cId="2468642026" sldId="2020"/>
        </pc:sldMkLst>
      </pc:sldChg>
      <pc:sldChg chg="add del">
        <pc:chgData name="Shared Drive" userId="a8e99ec4-c3c1-49ac-ba97-2c12eee91f6a" providerId="ADAL" clId="{6E6EADFC-8DBE-4FEE-A2E3-3B869B0B5863}" dt="2020-12-22T23:14:55.799" v="21282"/>
        <pc:sldMkLst>
          <pc:docMk/>
          <pc:sldMk cId="3846303863" sldId="2020"/>
        </pc:sldMkLst>
      </pc:sldChg>
      <pc:sldChg chg="add del">
        <pc:chgData name="Shared Drive" userId="a8e99ec4-c3c1-49ac-ba97-2c12eee91f6a" providerId="ADAL" clId="{6E6EADFC-8DBE-4FEE-A2E3-3B869B0B5863}" dt="2020-12-22T23:14:55.799" v="21282"/>
        <pc:sldMkLst>
          <pc:docMk/>
          <pc:sldMk cId="42818670" sldId="2022"/>
        </pc:sldMkLst>
      </pc:sldChg>
      <pc:sldChg chg="add del">
        <pc:chgData name="Shared Drive" userId="a8e99ec4-c3c1-49ac-ba97-2c12eee91f6a" providerId="ADAL" clId="{6E6EADFC-8DBE-4FEE-A2E3-3B869B0B5863}" dt="2020-12-22T23:14:50.851" v="21281" actId="47"/>
        <pc:sldMkLst>
          <pc:docMk/>
          <pc:sldMk cId="2121901892" sldId="2022"/>
        </pc:sldMkLst>
      </pc:sldChg>
      <pc:sldChg chg="add del">
        <pc:chgData name="Shared Drive" userId="a8e99ec4-c3c1-49ac-ba97-2c12eee91f6a" providerId="ADAL" clId="{6E6EADFC-8DBE-4FEE-A2E3-3B869B0B5863}" dt="2020-12-22T23:14:50.851" v="21281" actId="47"/>
        <pc:sldMkLst>
          <pc:docMk/>
          <pc:sldMk cId="297026587" sldId="2023"/>
        </pc:sldMkLst>
      </pc:sldChg>
      <pc:sldChg chg="add del">
        <pc:chgData name="Shared Drive" userId="a8e99ec4-c3c1-49ac-ba97-2c12eee91f6a" providerId="ADAL" clId="{6E6EADFC-8DBE-4FEE-A2E3-3B869B0B5863}" dt="2020-12-22T15:28:53.696" v="19927" actId="2696"/>
        <pc:sldMkLst>
          <pc:docMk/>
          <pc:sldMk cId="2589309807" sldId="2023"/>
        </pc:sldMkLst>
      </pc:sldChg>
      <pc:sldChg chg="add del">
        <pc:chgData name="Shared Drive" userId="a8e99ec4-c3c1-49ac-ba97-2c12eee91f6a" providerId="ADAL" clId="{6E6EADFC-8DBE-4FEE-A2E3-3B869B0B5863}" dt="2020-12-22T23:14:50.851" v="21281" actId="47"/>
        <pc:sldMkLst>
          <pc:docMk/>
          <pc:sldMk cId="782655958" sldId="2024"/>
        </pc:sldMkLst>
      </pc:sldChg>
      <pc:sldChg chg="add del">
        <pc:chgData name="Shared Drive" userId="a8e99ec4-c3c1-49ac-ba97-2c12eee91f6a" providerId="ADAL" clId="{6E6EADFC-8DBE-4FEE-A2E3-3B869B0B5863}" dt="2020-12-22T23:14:55.799" v="21282"/>
        <pc:sldMkLst>
          <pc:docMk/>
          <pc:sldMk cId="3626479925" sldId="2024"/>
        </pc:sldMkLst>
      </pc:sldChg>
      <pc:sldChg chg="add del">
        <pc:chgData name="Shared Drive" userId="a8e99ec4-c3c1-49ac-ba97-2c12eee91f6a" providerId="ADAL" clId="{6E6EADFC-8DBE-4FEE-A2E3-3B869B0B5863}" dt="2020-12-22T15:28:53.696" v="19927" actId="2696"/>
        <pc:sldMkLst>
          <pc:docMk/>
          <pc:sldMk cId="3671487891" sldId="2026"/>
        </pc:sldMkLst>
      </pc:sldChg>
      <pc:sldChg chg="add del">
        <pc:chgData name="Shared Drive" userId="a8e99ec4-c3c1-49ac-ba97-2c12eee91f6a" providerId="ADAL" clId="{6E6EADFC-8DBE-4FEE-A2E3-3B869B0B5863}" dt="2020-12-22T23:14:50.851" v="21281" actId="47"/>
        <pc:sldMkLst>
          <pc:docMk/>
          <pc:sldMk cId="3768835321" sldId="2026"/>
        </pc:sldMkLst>
      </pc:sldChg>
      <pc:sldChg chg="add">
        <pc:chgData name="Shared Drive" userId="a8e99ec4-c3c1-49ac-ba97-2c12eee91f6a" providerId="ADAL" clId="{6E6EADFC-8DBE-4FEE-A2E3-3B869B0B5863}" dt="2020-12-22T23:14:55.799" v="21282"/>
        <pc:sldMkLst>
          <pc:docMk/>
          <pc:sldMk cId="2637334751" sldId="2097"/>
        </pc:sldMkLst>
      </pc:sldChg>
      <pc:sldChg chg="addSp delSp modSp add mod ord delAnim modAnim">
        <pc:chgData name="Shared Drive" userId="a8e99ec4-c3c1-49ac-ba97-2c12eee91f6a" providerId="ADAL" clId="{6E6EADFC-8DBE-4FEE-A2E3-3B869B0B5863}" dt="2020-12-22T01:06:22.794" v="19885"/>
        <pc:sldMkLst>
          <pc:docMk/>
          <pc:sldMk cId="1149361984" sldId="2100"/>
        </pc:sldMkLst>
        <pc:spChg chg="mod">
          <ac:chgData name="Shared Drive" userId="a8e99ec4-c3c1-49ac-ba97-2c12eee91f6a" providerId="ADAL" clId="{6E6EADFC-8DBE-4FEE-A2E3-3B869B0B5863}" dt="2020-11-01T23:57:30.658" v="11227" actId="404"/>
          <ac:spMkLst>
            <pc:docMk/>
            <pc:sldMk cId="1149361984" sldId="2100"/>
            <ac:spMk id="2" creationId="{70853598-E8D5-42F6-9441-673F37CE9890}"/>
          </ac:spMkLst>
        </pc:spChg>
        <pc:spChg chg="del mod">
          <ac:chgData name="Shared Drive" userId="a8e99ec4-c3c1-49ac-ba97-2c12eee91f6a" providerId="ADAL" clId="{6E6EADFC-8DBE-4FEE-A2E3-3B869B0B5863}" dt="2020-11-01T23:53:05.408" v="11119" actId="478"/>
          <ac:spMkLst>
            <pc:docMk/>
            <pc:sldMk cId="1149361984" sldId="2100"/>
            <ac:spMk id="3" creationId="{C3E29996-78E6-479C-948C-71C8D8877A5F}"/>
          </ac:spMkLst>
        </pc:spChg>
        <pc:spChg chg="add mod">
          <ac:chgData name="Shared Drive" userId="a8e99ec4-c3c1-49ac-ba97-2c12eee91f6a" providerId="ADAL" clId="{6E6EADFC-8DBE-4FEE-A2E3-3B869B0B5863}" dt="2020-11-02T00:20:14.565" v="11477" actId="1076"/>
          <ac:spMkLst>
            <pc:docMk/>
            <pc:sldMk cId="1149361984" sldId="2100"/>
            <ac:spMk id="4" creationId="{2A9E22F8-F911-449B-9BF8-10DC8527F38A}"/>
          </ac:spMkLst>
        </pc:spChg>
        <pc:spChg chg="add del mod">
          <ac:chgData name="Shared Drive" userId="a8e99ec4-c3c1-49ac-ba97-2c12eee91f6a" providerId="ADAL" clId="{6E6EADFC-8DBE-4FEE-A2E3-3B869B0B5863}" dt="2020-11-01T23:53:05.408" v="11119" actId="478"/>
          <ac:spMkLst>
            <pc:docMk/>
            <pc:sldMk cId="1149361984" sldId="2100"/>
            <ac:spMk id="5" creationId="{9D387D10-51FA-4E94-AC9A-38F5BC29BB2B}"/>
          </ac:spMkLst>
        </pc:spChg>
        <pc:spChg chg="del mod">
          <ac:chgData name="Shared Drive" userId="a8e99ec4-c3c1-49ac-ba97-2c12eee91f6a" providerId="ADAL" clId="{6E6EADFC-8DBE-4FEE-A2E3-3B869B0B5863}" dt="2020-11-01T23:53:05.408" v="11119" actId="478"/>
          <ac:spMkLst>
            <pc:docMk/>
            <pc:sldMk cId="1149361984" sldId="2100"/>
            <ac:spMk id="6" creationId="{1BC956D6-5081-4698-975F-2CE8EB880A73}"/>
          </ac:spMkLst>
        </pc:spChg>
        <pc:spChg chg="del mod">
          <ac:chgData name="Shared Drive" userId="a8e99ec4-c3c1-49ac-ba97-2c12eee91f6a" providerId="ADAL" clId="{6E6EADFC-8DBE-4FEE-A2E3-3B869B0B5863}" dt="2020-11-01T23:53:05.408" v="11119" actId="478"/>
          <ac:spMkLst>
            <pc:docMk/>
            <pc:sldMk cId="1149361984" sldId="2100"/>
            <ac:spMk id="7" creationId="{1BCAD866-EFC0-4AD3-B431-5759FF4B3816}"/>
          </ac:spMkLst>
        </pc:spChg>
        <pc:spChg chg="del mod">
          <ac:chgData name="Shared Drive" userId="a8e99ec4-c3c1-49ac-ba97-2c12eee91f6a" providerId="ADAL" clId="{6E6EADFC-8DBE-4FEE-A2E3-3B869B0B5863}" dt="2020-11-01T23:53:05.408" v="11119" actId="478"/>
          <ac:spMkLst>
            <pc:docMk/>
            <pc:sldMk cId="1149361984" sldId="2100"/>
            <ac:spMk id="8" creationId="{2AE540A7-D1B2-4425-9D70-BD58FAC91956}"/>
          </ac:spMkLst>
        </pc:spChg>
        <pc:spChg chg="del mod">
          <ac:chgData name="Shared Drive" userId="a8e99ec4-c3c1-49ac-ba97-2c12eee91f6a" providerId="ADAL" clId="{6E6EADFC-8DBE-4FEE-A2E3-3B869B0B5863}" dt="2020-11-01T23:53:05.408" v="11119" actId="478"/>
          <ac:spMkLst>
            <pc:docMk/>
            <pc:sldMk cId="1149361984" sldId="2100"/>
            <ac:spMk id="9" creationId="{51168631-1BBE-4D24-8CD4-9D7AE2F51121}"/>
          </ac:spMkLst>
        </pc:spChg>
        <pc:spChg chg="del mod">
          <ac:chgData name="Shared Drive" userId="a8e99ec4-c3c1-49ac-ba97-2c12eee91f6a" providerId="ADAL" clId="{6E6EADFC-8DBE-4FEE-A2E3-3B869B0B5863}" dt="2020-11-01T23:53:05.408" v="11119" actId="478"/>
          <ac:spMkLst>
            <pc:docMk/>
            <pc:sldMk cId="1149361984" sldId="2100"/>
            <ac:spMk id="10" creationId="{EF1ED662-F17F-4E7A-8570-463EC7202F51}"/>
          </ac:spMkLst>
        </pc:spChg>
        <pc:spChg chg="del mod">
          <ac:chgData name="Shared Drive" userId="a8e99ec4-c3c1-49ac-ba97-2c12eee91f6a" providerId="ADAL" clId="{6E6EADFC-8DBE-4FEE-A2E3-3B869B0B5863}" dt="2020-11-01T23:53:05.408" v="11119" actId="478"/>
          <ac:spMkLst>
            <pc:docMk/>
            <pc:sldMk cId="1149361984" sldId="2100"/>
            <ac:spMk id="11" creationId="{58D6B595-500C-4511-9F34-E6FA3F6300DA}"/>
          </ac:spMkLst>
        </pc:spChg>
        <pc:spChg chg="del mod">
          <ac:chgData name="Shared Drive" userId="a8e99ec4-c3c1-49ac-ba97-2c12eee91f6a" providerId="ADAL" clId="{6E6EADFC-8DBE-4FEE-A2E3-3B869B0B5863}" dt="2020-11-01T23:53:05.408" v="11119" actId="478"/>
          <ac:spMkLst>
            <pc:docMk/>
            <pc:sldMk cId="1149361984" sldId="2100"/>
            <ac:spMk id="12" creationId="{C4CCD801-291A-4EC2-8CA2-79235C970E9B}"/>
          </ac:spMkLst>
        </pc:spChg>
        <pc:spChg chg="del mod">
          <ac:chgData name="Shared Drive" userId="a8e99ec4-c3c1-49ac-ba97-2c12eee91f6a" providerId="ADAL" clId="{6E6EADFC-8DBE-4FEE-A2E3-3B869B0B5863}" dt="2020-11-01T23:53:05.408" v="11119" actId="478"/>
          <ac:spMkLst>
            <pc:docMk/>
            <pc:sldMk cId="1149361984" sldId="2100"/>
            <ac:spMk id="13" creationId="{36F6F7CC-BA1D-4232-905F-0678F9DA0F18}"/>
          </ac:spMkLst>
        </pc:spChg>
        <pc:spChg chg="del mod">
          <ac:chgData name="Shared Drive" userId="a8e99ec4-c3c1-49ac-ba97-2c12eee91f6a" providerId="ADAL" clId="{6E6EADFC-8DBE-4FEE-A2E3-3B869B0B5863}" dt="2020-11-01T23:53:05.408" v="11119" actId="478"/>
          <ac:spMkLst>
            <pc:docMk/>
            <pc:sldMk cId="1149361984" sldId="2100"/>
            <ac:spMk id="14" creationId="{D85B1B29-14C3-4636-A4B6-6FD13CA95E83}"/>
          </ac:spMkLst>
        </pc:spChg>
        <pc:spChg chg="del mod">
          <ac:chgData name="Shared Drive" userId="a8e99ec4-c3c1-49ac-ba97-2c12eee91f6a" providerId="ADAL" clId="{6E6EADFC-8DBE-4FEE-A2E3-3B869B0B5863}" dt="2020-11-01T23:53:05.408" v="11119" actId="478"/>
          <ac:spMkLst>
            <pc:docMk/>
            <pc:sldMk cId="1149361984" sldId="2100"/>
            <ac:spMk id="15" creationId="{FDBD0F52-8DCE-4206-9925-6CD40D0347AE}"/>
          </ac:spMkLst>
        </pc:spChg>
        <pc:spChg chg="del mod">
          <ac:chgData name="Shared Drive" userId="a8e99ec4-c3c1-49ac-ba97-2c12eee91f6a" providerId="ADAL" clId="{6E6EADFC-8DBE-4FEE-A2E3-3B869B0B5863}" dt="2020-11-01T23:53:05.408" v="11119" actId="478"/>
          <ac:spMkLst>
            <pc:docMk/>
            <pc:sldMk cId="1149361984" sldId="2100"/>
            <ac:spMk id="16" creationId="{B844C831-5D4D-4D5A-92FC-71558A8F6CA8}"/>
          </ac:spMkLst>
        </pc:spChg>
        <pc:spChg chg="del mod">
          <ac:chgData name="Shared Drive" userId="a8e99ec4-c3c1-49ac-ba97-2c12eee91f6a" providerId="ADAL" clId="{6E6EADFC-8DBE-4FEE-A2E3-3B869B0B5863}" dt="2020-11-01T23:53:05.408" v="11119" actId="478"/>
          <ac:spMkLst>
            <pc:docMk/>
            <pc:sldMk cId="1149361984" sldId="2100"/>
            <ac:spMk id="17" creationId="{88B18A62-5452-42FE-99E6-0DA2AEE03518}"/>
          </ac:spMkLst>
        </pc:spChg>
        <pc:spChg chg="add mod">
          <ac:chgData name="Shared Drive" userId="a8e99ec4-c3c1-49ac-ba97-2c12eee91f6a" providerId="ADAL" clId="{6E6EADFC-8DBE-4FEE-A2E3-3B869B0B5863}" dt="2020-11-02T00:20:11.360" v="11476" actId="14100"/>
          <ac:spMkLst>
            <pc:docMk/>
            <pc:sldMk cId="1149361984" sldId="2100"/>
            <ac:spMk id="18" creationId="{BBF20806-C79E-4ACC-8E1A-44A9A170F988}"/>
          </ac:spMkLst>
        </pc:spChg>
        <pc:spChg chg="add mod">
          <ac:chgData name="Shared Drive" userId="a8e99ec4-c3c1-49ac-ba97-2c12eee91f6a" providerId="ADAL" clId="{6E6EADFC-8DBE-4FEE-A2E3-3B869B0B5863}" dt="2020-11-02T00:25:10.307" v="11509" actId="20577"/>
          <ac:spMkLst>
            <pc:docMk/>
            <pc:sldMk cId="1149361984" sldId="2100"/>
            <ac:spMk id="19" creationId="{55282140-DD7A-453A-ACB6-648D20A773ED}"/>
          </ac:spMkLst>
        </pc:spChg>
        <pc:spChg chg="add mod">
          <ac:chgData name="Shared Drive" userId="a8e99ec4-c3c1-49ac-ba97-2c12eee91f6a" providerId="ADAL" clId="{6E6EADFC-8DBE-4FEE-A2E3-3B869B0B5863}" dt="2020-11-01T23:59:40.829" v="11315" actId="1038"/>
          <ac:spMkLst>
            <pc:docMk/>
            <pc:sldMk cId="1149361984" sldId="2100"/>
            <ac:spMk id="20" creationId="{DF8D44A4-419B-45D1-9D4D-6D0E1F559C0F}"/>
          </ac:spMkLst>
        </pc:spChg>
        <pc:spChg chg="add mod">
          <ac:chgData name="Shared Drive" userId="a8e99ec4-c3c1-49ac-ba97-2c12eee91f6a" providerId="ADAL" clId="{6E6EADFC-8DBE-4FEE-A2E3-3B869B0B5863}" dt="2020-11-01T23:59:40.829" v="11315" actId="1038"/>
          <ac:spMkLst>
            <pc:docMk/>
            <pc:sldMk cId="1149361984" sldId="2100"/>
            <ac:spMk id="21" creationId="{6AA7B0F4-25F0-4818-A1DA-157E7AFF52B8}"/>
          </ac:spMkLst>
        </pc:spChg>
        <pc:spChg chg="add mod">
          <ac:chgData name="Shared Drive" userId="a8e99ec4-c3c1-49ac-ba97-2c12eee91f6a" providerId="ADAL" clId="{6E6EADFC-8DBE-4FEE-A2E3-3B869B0B5863}" dt="2020-11-02T00:20:33.925" v="11494" actId="14100"/>
          <ac:spMkLst>
            <pc:docMk/>
            <pc:sldMk cId="1149361984" sldId="2100"/>
            <ac:spMk id="22" creationId="{C6836970-0C9B-46D8-9462-ED2E99865C0D}"/>
          </ac:spMkLst>
        </pc:spChg>
        <pc:spChg chg="add mod">
          <ac:chgData name="Shared Drive" userId="a8e99ec4-c3c1-49ac-ba97-2c12eee91f6a" providerId="ADAL" clId="{6E6EADFC-8DBE-4FEE-A2E3-3B869B0B5863}" dt="2020-11-02T00:20:07.685" v="11475" actId="1076"/>
          <ac:spMkLst>
            <pc:docMk/>
            <pc:sldMk cId="1149361984" sldId="2100"/>
            <ac:spMk id="24" creationId="{5A51E96F-4765-4916-AD89-67A2C2454D0B}"/>
          </ac:spMkLst>
        </pc:spChg>
        <pc:spChg chg="add mod">
          <ac:chgData name="Shared Drive" userId="a8e99ec4-c3c1-49ac-ba97-2c12eee91f6a" providerId="ADAL" clId="{6E6EADFC-8DBE-4FEE-A2E3-3B869B0B5863}" dt="2020-11-01T23:59:40.829" v="11315" actId="1038"/>
          <ac:spMkLst>
            <pc:docMk/>
            <pc:sldMk cId="1149361984" sldId="2100"/>
            <ac:spMk id="26" creationId="{6A29277D-4531-4933-9210-F4E37CFA286D}"/>
          </ac:spMkLst>
        </pc:spChg>
        <pc:spChg chg="add mod">
          <ac:chgData name="Shared Drive" userId="a8e99ec4-c3c1-49ac-ba97-2c12eee91f6a" providerId="ADAL" clId="{6E6EADFC-8DBE-4FEE-A2E3-3B869B0B5863}" dt="2020-11-01T23:59:40.829" v="11315" actId="1038"/>
          <ac:spMkLst>
            <pc:docMk/>
            <pc:sldMk cId="1149361984" sldId="2100"/>
            <ac:spMk id="28" creationId="{F38D49C6-B8A2-4323-AE5D-3F6B1423C5CC}"/>
          </ac:spMkLst>
        </pc:spChg>
        <pc:spChg chg="add mod">
          <ac:chgData name="Shared Drive" userId="a8e99ec4-c3c1-49ac-ba97-2c12eee91f6a" providerId="ADAL" clId="{6E6EADFC-8DBE-4FEE-A2E3-3B869B0B5863}" dt="2020-11-01T23:59:40.829" v="11315" actId="1038"/>
          <ac:spMkLst>
            <pc:docMk/>
            <pc:sldMk cId="1149361984" sldId="2100"/>
            <ac:spMk id="30" creationId="{19DF5E0C-5C05-4BBF-8257-4865C33D2431}"/>
          </ac:spMkLst>
        </pc:spChg>
        <pc:spChg chg="add mod">
          <ac:chgData name="Shared Drive" userId="a8e99ec4-c3c1-49ac-ba97-2c12eee91f6a" providerId="ADAL" clId="{6E6EADFC-8DBE-4FEE-A2E3-3B869B0B5863}" dt="2020-11-02T00:19:44.016" v="11472" actId="20577"/>
          <ac:spMkLst>
            <pc:docMk/>
            <pc:sldMk cId="1149361984" sldId="2100"/>
            <ac:spMk id="31" creationId="{730BAAFF-272F-4FD0-ADB5-A08A53A34893}"/>
          </ac:spMkLst>
        </pc:spChg>
        <pc:spChg chg="add mod">
          <ac:chgData name="Shared Drive" userId="a8e99ec4-c3c1-49ac-ba97-2c12eee91f6a" providerId="ADAL" clId="{6E6EADFC-8DBE-4FEE-A2E3-3B869B0B5863}" dt="2020-11-02T00:19:37.028" v="11460" actId="1076"/>
          <ac:spMkLst>
            <pc:docMk/>
            <pc:sldMk cId="1149361984" sldId="2100"/>
            <ac:spMk id="33" creationId="{AE62633A-50DC-484B-A2C2-C7DCAE5FE7FC}"/>
          </ac:spMkLst>
        </pc:spChg>
        <pc:spChg chg="add mod">
          <ac:chgData name="Shared Drive" userId="a8e99ec4-c3c1-49ac-ba97-2c12eee91f6a" providerId="ADAL" clId="{6E6EADFC-8DBE-4FEE-A2E3-3B869B0B5863}" dt="2020-11-02T00:20:26.100" v="11493" actId="1076"/>
          <ac:spMkLst>
            <pc:docMk/>
            <pc:sldMk cId="1149361984" sldId="2100"/>
            <ac:spMk id="34" creationId="{3067BAB4-22CB-44FE-A9F2-5A99E85B7E9F}"/>
          </ac:spMkLst>
        </pc:spChg>
      </pc:sldChg>
      <pc:sldChg chg="addSp modSp del mod modClrScheme chgLayout">
        <pc:chgData name="Shared Drive" userId="a8e99ec4-c3c1-49ac-ba97-2c12eee91f6a" providerId="ADAL" clId="{6E6EADFC-8DBE-4FEE-A2E3-3B869B0B5863}" dt="2020-10-25T19:31:20.951" v="64" actId="47"/>
        <pc:sldMkLst>
          <pc:docMk/>
          <pc:sldMk cId="2405227361" sldId="2172"/>
        </pc:sldMkLst>
        <pc:spChg chg="add mod ord">
          <ac:chgData name="Shared Drive" userId="a8e99ec4-c3c1-49ac-ba97-2c12eee91f6a" providerId="ADAL" clId="{6E6EADFC-8DBE-4FEE-A2E3-3B869B0B5863}" dt="2020-10-25T19:30:48.938" v="54" actId="1076"/>
          <ac:spMkLst>
            <pc:docMk/>
            <pc:sldMk cId="2405227361" sldId="2172"/>
            <ac:spMk id="2" creationId="{4556D826-4023-41FF-BFC8-1A07CD3ECAF7}"/>
          </ac:spMkLst>
        </pc:spChg>
        <pc:spChg chg="add mod ord">
          <ac:chgData name="Shared Drive" userId="a8e99ec4-c3c1-49ac-ba97-2c12eee91f6a" providerId="ADAL" clId="{6E6EADFC-8DBE-4FEE-A2E3-3B869B0B5863}" dt="2020-10-25T19:30:32.298" v="50" actId="700"/>
          <ac:spMkLst>
            <pc:docMk/>
            <pc:sldMk cId="2405227361" sldId="2172"/>
            <ac:spMk id="3" creationId="{3573A807-D9C4-44BA-A48D-AEC7CC3406EB}"/>
          </ac:spMkLst>
        </pc:spChg>
        <pc:spChg chg="mod">
          <ac:chgData name="Shared Drive" userId="a8e99ec4-c3c1-49ac-ba97-2c12eee91f6a" providerId="ADAL" clId="{6E6EADFC-8DBE-4FEE-A2E3-3B869B0B5863}" dt="2020-10-25T19:30:36.996" v="52" actId="1076"/>
          <ac:spMkLst>
            <pc:docMk/>
            <pc:sldMk cId="2405227361" sldId="2172"/>
            <ac:spMk id="67" creationId="{FA1511D2-A857-403B-B1B8-667D08CA4ABB}"/>
          </ac:spMkLst>
        </pc:spChg>
        <pc:spChg chg="mod">
          <ac:chgData name="Shared Drive" userId="a8e99ec4-c3c1-49ac-ba97-2c12eee91f6a" providerId="ADAL" clId="{6E6EADFC-8DBE-4FEE-A2E3-3B869B0B5863}" dt="2020-10-25T19:30:19.450" v="49" actId="6549"/>
          <ac:spMkLst>
            <pc:docMk/>
            <pc:sldMk cId="2405227361" sldId="2172"/>
            <ac:spMk id="218" creationId="{E8798B27-8ADE-46BB-AF80-255BC40B13CE}"/>
          </ac:spMkLst>
        </pc:spChg>
      </pc:sldChg>
      <pc:sldChg chg="modSp modAnim">
        <pc:chgData name="Shared Drive" userId="a8e99ec4-c3c1-49ac-ba97-2c12eee91f6a" providerId="ADAL" clId="{6E6EADFC-8DBE-4FEE-A2E3-3B869B0B5863}" dt="2020-12-22T23:05:15.010" v="21267" actId="20577"/>
        <pc:sldMkLst>
          <pc:docMk/>
          <pc:sldMk cId="1626552632" sldId="2180"/>
        </pc:sldMkLst>
        <pc:spChg chg="mod">
          <ac:chgData name="Shared Drive" userId="a8e99ec4-c3c1-49ac-ba97-2c12eee91f6a" providerId="ADAL" clId="{6E6EADFC-8DBE-4FEE-A2E3-3B869B0B5863}" dt="2020-12-22T23:05:15.010" v="21267" actId="20577"/>
          <ac:spMkLst>
            <pc:docMk/>
            <pc:sldMk cId="1626552632" sldId="2180"/>
            <ac:spMk id="3" creationId="{ED478968-10DD-4433-A4BC-EF834122803F}"/>
          </ac:spMkLst>
        </pc:spChg>
      </pc:sldChg>
      <pc:sldChg chg="modSp modAnim">
        <pc:chgData name="Shared Drive" userId="a8e99ec4-c3c1-49ac-ba97-2c12eee91f6a" providerId="ADAL" clId="{6E6EADFC-8DBE-4FEE-A2E3-3B869B0B5863}" dt="2020-12-22T23:05:23.142" v="21268" actId="20577"/>
        <pc:sldMkLst>
          <pc:docMk/>
          <pc:sldMk cId="4277567555" sldId="2181"/>
        </pc:sldMkLst>
        <pc:spChg chg="mod">
          <ac:chgData name="Shared Drive" userId="a8e99ec4-c3c1-49ac-ba97-2c12eee91f6a" providerId="ADAL" clId="{6E6EADFC-8DBE-4FEE-A2E3-3B869B0B5863}" dt="2020-12-22T23:05:23.142" v="21268" actId="20577"/>
          <ac:spMkLst>
            <pc:docMk/>
            <pc:sldMk cId="4277567555" sldId="2181"/>
            <ac:spMk id="3" creationId="{82DC728B-293B-485F-BA84-BA734965B9B2}"/>
          </ac:spMkLst>
        </pc:spChg>
      </pc:sldChg>
      <pc:sldChg chg="addSp delSp modSp add mod delAnim modAnim">
        <pc:chgData name="Shared Drive" userId="a8e99ec4-c3c1-49ac-ba97-2c12eee91f6a" providerId="ADAL" clId="{6E6EADFC-8DBE-4FEE-A2E3-3B869B0B5863}" dt="2020-11-02T23:27:26.825" v="13853" actId="20577"/>
        <pc:sldMkLst>
          <pc:docMk/>
          <pc:sldMk cId="2395506925" sldId="2204"/>
        </pc:sldMkLst>
        <pc:spChg chg="mod">
          <ac:chgData name="Shared Drive" userId="a8e99ec4-c3c1-49ac-ba97-2c12eee91f6a" providerId="ADAL" clId="{6E6EADFC-8DBE-4FEE-A2E3-3B869B0B5863}" dt="2020-11-02T23:21:11.400" v="13667" actId="20577"/>
          <ac:spMkLst>
            <pc:docMk/>
            <pc:sldMk cId="2395506925" sldId="2204"/>
            <ac:spMk id="2" creationId="{B294762B-BCAB-450B-B0D6-3D4DF4C52117}"/>
          </ac:spMkLst>
        </pc:spChg>
        <pc:spChg chg="mod">
          <ac:chgData name="Shared Drive" userId="a8e99ec4-c3c1-49ac-ba97-2c12eee91f6a" providerId="ADAL" clId="{6E6EADFC-8DBE-4FEE-A2E3-3B869B0B5863}" dt="2020-11-02T23:21:15.758" v="13668" actId="14100"/>
          <ac:spMkLst>
            <pc:docMk/>
            <pc:sldMk cId="2395506925" sldId="2204"/>
            <ac:spMk id="3" creationId="{71C6E351-88C3-4CC7-AD58-96D9C23E473F}"/>
          </ac:spMkLst>
        </pc:spChg>
        <pc:spChg chg="add mod">
          <ac:chgData name="Shared Drive" userId="a8e99ec4-c3c1-49ac-ba97-2c12eee91f6a" providerId="ADAL" clId="{6E6EADFC-8DBE-4FEE-A2E3-3B869B0B5863}" dt="2020-11-02T23:22:47.139" v="13765" actId="20577"/>
          <ac:spMkLst>
            <pc:docMk/>
            <pc:sldMk cId="2395506925" sldId="2204"/>
            <ac:spMk id="10" creationId="{E445935C-8DAC-49A9-9893-39114B5D5594}"/>
          </ac:spMkLst>
        </pc:spChg>
        <pc:spChg chg="mod">
          <ac:chgData name="Shared Drive" userId="a8e99ec4-c3c1-49ac-ba97-2c12eee91f6a" providerId="ADAL" clId="{6E6EADFC-8DBE-4FEE-A2E3-3B869B0B5863}" dt="2020-11-02T23:23:50.583" v="13832" actId="1076"/>
          <ac:spMkLst>
            <pc:docMk/>
            <pc:sldMk cId="2395506925" sldId="2204"/>
            <ac:spMk id="11" creationId="{0DFA02AF-18C5-425A-B9F0-D177EC008703}"/>
          </ac:spMkLst>
        </pc:spChg>
        <pc:spChg chg="add mod">
          <ac:chgData name="Shared Drive" userId="a8e99ec4-c3c1-49ac-ba97-2c12eee91f6a" providerId="ADAL" clId="{6E6EADFC-8DBE-4FEE-A2E3-3B869B0B5863}" dt="2020-11-02T23:23:02.395" v="13798" actId="20577"/>
          <ac:spMkLst>
            <pc:docMk/>
            <pc:sldMk cId="2395506925" sldId="2204"/>
            <ac:spMk id="12" creationId="{9F127D2B-F20D-4B1F-B336-D586167EBA49}"/>
          </ac:spMkLst>
        </pc:spChg>
        <pc:spChg chg="mod">
          <ac:chgData name="Shared Drive" userId="a8e99ec4-c3c1-49ac-ba97-2c12eee91f6a" providerId="ADAL" clId="{6E6EADFC-8DBE-4FEE-A2E3-3B869B0B5863}" dt="2020-11-02T23:21:34.139" v="13697" actId="20577"/>
          <ac:spMkLst>
            <pc:docMk/>
            <pc:sldMk cId="2395506925" sldId="2204"/>
            <ac:spMk id="14" creationId="{A468B1F5-4315-44B4-A561-EA0BDE4F19B3}"/>
          </ac:spMkLst>
        </pc:spChg>
        <pc:spChg chg="del">
          <ac:chgData name="Shared Drive" userId="a8e99ec4-c3c1-49ac-ba97-2c12eee91f6a" providerId="ADAL" clId="{6E6EADFC-8DBE-4FEE-A2E3-3B869B0B5863}" dt="2020-11-02T23:22:16.689" v="13715" actId="478"/>
          <ac:spMkLst>
            <pc:docMk/>
            <pc:sldMk cId="2395506925" sldId="2204"/>
            <ac:spMk id="15" creationId="{A35208A8-C373-4971-AD5D-7C19BD84F6D3}"/>
          </ac:spMkLst>
        </pc:spChg>
        <pc:spChg chg="mod">
          <ac:chgData name="Shared Drive" userId="a8e99ec4-c3c1-49ac-ba97-2c12eee91f6a" providerId="ADAL" clId="{6E6EADFC-8DBE-4FEE-A2E3-3B869B0B5863}" dt="2020-11-02T23:22:37.786" v="13746" actId="1076"/>
          <ac:spMkLst>
            <pc:docMk/>
            <pc:sldMk cId="2395506925" sldId="2204"/>
            <ac:spMk id="16" creationId="{4B91EF15-6048-437F-9AA5-DCD6CA9E9992}"/>
          </ac:spMkLst>
        </pc:spChg>
        <pc:graphicFrameChg chg="mod">
          <ac:chgData name="Shared Drive" userId="a8e99ec4-c3c1-49ac-ba97-2c12eee91f6a" providerId="ADAL" clId="{6E6EADFC-8DBE-4FEE-A2E3-3B869B0B5863}" dt="2020-11-02T23:27:26.825" v="13853" actId="20577"/>
          <ac:graphicFrameMkLst>
            <pc:docMk/>
            <pc:sldMk cId="2395506925" sldId="2204"/>
            <ac:graphicFrameMk id="6" creationId="{450F447B-AAAF-4FB0-9A2A-4794F637A4BB}"/>
          </ac:graphicFrameMkLst>
        </pc:graphicFrameChg>
      </pc:sldChg>
      <pc:sldChg chg="add del ord">
        <pc:chgData name="Shared Drive" userId="a8e99ec4-c3c1-49ac-ba97-2c12eee91f6a" providerId="ADAL" clId="{6E6EADFC-8DBE-4FEE-A2E3-3B869B0B5863}" dt="2020-12-22T15:33:02.233" v="19969" actId="47"/>
        <pc:sldMkLst>
          <pc:docMk/>
          <pc:sldMk cId="1231733046" sldId="2230"/>
        </pc:sldMkLst>
      </pc:sldChg>
      <pc:sldChg chg="add del">
        <pc:chgData name="Shared Drive" userId="a8e99ec4-c3c1-49ac-ba97-2c12eee91f6a" providerId="ADAL" clId="{6E6EADFC-8DBE-4FEE-A2E3-3B869B0B5863}" dt="2020-10-31T17:44:18.337" v="680" actId="2696"/>
        <pc:sldMkLst>
          <pc:docMk/>
          <pc:sldMk cId="3437572807" sldId="2237"/>
        </pc:sldMkLst>
      </pc:sldChg>
      <pc:sldChg chg="modSp add ord">
        <pc:chgData name="Shared Drive" userId="a8e99ec4-c3c1-49ac-ba97-2c12eee91f6a" providerId="ADAL" clId="{6E6EADFC-8DBE-4FEE-A2E3-3B869B0B5863}" dt="2020-12-22T15:32:50.773" v="19968" actId="20577"/>
        <pc:sldMkLst>
          <pc:docMk/>
          <pc:sldMk cId="3789251052" sldId="2237"/>
        </pc:sldMkLst>
        <pc:spChg chg="mod">
          <ac:chgData name="Shared Drive" userId="a8e99ec4-c3c1-49ac-ba97-2c12eee91f6a" providerId="ADAL" clId="{6E6EADFC-8DBE-4FEE-A2E3-3B869B0B5863}" dt="2020-12-22T15:32:50.773" v="19968" actId="20577"/>
          <ac:spMkLst>
            <pc:docMk/>
            <pc:sldMk cId="3789251052" sldId="2237"/>
            <ac:spMk id="12" creationId="{691BBE51-00E2-4EDB-98E7-5E18DCB609CD}"/>
          </ac:spMkLst>
        </pc:spChg>
      </pc:sldChg>
      <pc:sldChg chg="add">
        <pc:chgData name="Shared Drive" userId="a8e99ec4-c3c1-49ac-ba97-2c12eee91f6a" providerId="ADAL" clId="{6E6EADFC-8DBE-4FEE-A2E3-3B869B0B5863}" dt="2020-12-22T23:14:55.799" v="21282"/>
        <pc:sldMkLst>
          <pc:docMk/>
          <pc:sldMk cId="3592694351" sldId="2248"/>
        </pc:sldMkLst>
      </pc:sldChg>
      <pc:sldChg chg="add">
        <pc:chgData name="Shared Drive" userId="a8e99ec4-c3c1-49ac-ba97-2c12eee91f6a" providerId="ADAL" clId="{6E6EADFC-8DBE-4FEE-A2E3-3B869B0B5863}" dt="2020-12-22T23:14:55.799" v="21282"/>
        <pc:sldMkLst>
          <pc:docMk/>
          <pc:sldMk cId="4099010941" sldId="2251"/>
        </pc:sldMkLst>
      </pc:sldChg>
      <pc:sldChg chg="add del">
        <pc:chgData name="Shared Drive" userId="a8e99ec4-c3c1-49ac-ba97-2c12eee91f6a" providerId="ADAL" clId="{6E6EADFC-8DBE-4FEE-A2E3-3B869B0B5863}" dt="2020-12-22T15:28:53.696" v="19927" actId="2696"/>
        <pc:sldMkLst>
          <pc:docMk/>
          <pc:sldMk cId="1969492298" sldId="2285"/>
        </pc:sldMkLst>
      </pc:sldChg>
      <pc:sldChg chg="add del">
        <pc:chgData name="Shared Drive" userId="a8e99ec4-c3c1-49ac-ba97-2c12eee91f6a" providerId="ADAL" clId="{6E6EADFC-8DBE-4FEE-A2E3-3B869B0B5863}" dt="2020-12-22T23:14:50.851" v="21281" actId="47"/>
        <pc:sldMkLst>
          <pc:docMk/>
          <pc:sldMk cId="3651810767" sldId="2285"/>
        </pc:sldMkLst>
      </pc:sldChg>
      <pc:sldChg chg="add del">
        <pc:chgData name="Shared Drive" userId="a8e99ec4-c3c1-49ac-ba97-2c12eee91f6a" providerId="ADAL" clId="{6E6EADFC-8DBE-4FEE-A2E3-3B869B0B5863}" dt="2020-12-22T23:14:50.851" v="21281" actId="47"/>
        <pc:sldMkLst>
          <pc:docMk/>
          <pc:sldMk cId="1813123578" sldId="2302"/>
        </pc:sldMkLst>
      </pc:sldChg>
      <pc:sldChg chg="add del">
        <pc:chgData name="Shared Drive" userId="a8e99ec4-c3c1-49ac-ba97-2c12eee91f6a" providerId="ADAL" clId="{6E6EADFC-8DBE-4FEE-A2E3-3B869B0B5863}" dt="2020-12-22T23:14:55.799" v="21282"/>
        <pc:sldMkLst>
          <pc:docMk/>
          <pc:sldMk cId="3400418499" sldId="2302"/>
        </pc:sldMkLst>
      </pc:sldChg>
      <pc:sldChg chg="add del">
        <pc:chgData name="Shared Drive" userId="a8e99ec4-c3c1-49ac-ba97-2c12eee91f6a" providerId="ADAL" clId="{6E6EADFC-8DBE-4FEE-A2E3-3B869B0B5863}" dt="2020-12-22T15:28:53.696" v="19927" actId="2696"/>
        <pc:sldMkLst>
          <pc:docMk/>
          <pc:sldMk cId="2523671810" sldId="2303"/>
        </pc:sldMkLst>
      </pc:sldChg>
      <pc:sldChg chg="add del">
        <pc:chgData name="Shared Drive" userId="a8e99ec4-c3c1-49ac-ba97-2c12eee91f6a" providerId="ADAL" clId="{6E6EADFC-8DBE-4FEE-A2E3-3B869B0B5863}" dt="2020-12-22T23:14:50.851" v="21281" actId="47"/>
        <pc:sldMkLst>
          <pc:docMk/>
          <pc:sldMk cId="4265580204" sldId="2303"/>
        </pc:sldMkLst>
      </pc:sldChg>
      <pc:sldChg chg="add del">
        <pc:chgData name="Shared Drive" userId="a8e99ec4-c3c1-49ac-ba97-2c12eee91f6a" providerId="ADAL" clId="{6E6EADFC-8DBE-4FEE-A2E3-3B869B0B5863}" dt="2020-12-22T15:55:16.233" v="20511" actId="47"/>
        <pc:sldMkLst>
          <pc:docMk/>
          <pc:sldMk cId="2660749975" sldId="2313"/>
        </pc:sldMkLst>
      </pc:sldChg>
      <pc:sldChg chg="add del">
        <pc:chgData name="Shared Drive" userId="a8e99ec4-c3c1-49ac-ba97-2c12eee91f6a" providerId="ADAL" clId="{6E6EADFC-8DBE-4FEE-A2E3-3B869B0B5863}" dt="2020-12-22T15:55:16.233" v="20511" actId="47"/>
        <pc:sldMkLst>
          <pc:docMk/>
          <pc:sldMk cId="1858559118" sldId="2314"/>
        </pc:sldMkLst>
      </pc:sldChg>
      <pc:sldChg chg="add del">
        <pc:chgData name="Shared Drive" userId="a8e99ec4-c3c1-49ac-ba97-2c12eee91f6a" providerId="ADAL" clId="{6E6EADFC-8DBE-4FEE-A2E3-3B869B0B5863}" dt="2020-11-02T15:04:59.347" v="12048" actId="47"/>
        <pc:sldMkLst>
          <pc:docMk/>
          <pc:sldMk cId="867997980" sldId="2315"/>
        </pc:sldMkLst>
      </pc:sldChg>
      <pc:sldChg chg="add del">
        <pc:chgData name="Shared Drive" userId="a8e99ec4-c3c1-49ac-ba97-2c12eee91f6a" providerId="ADAL" clId="{6E6EADFC-8DBE-4FEE-A2E3-3B869B0B5863}" dt="2020-11-02T15:04:59.347" v="12048" actId="47"/>
        <pc:sldMkLst>
          <pc:docMk/>
          <pc:sldMk cId="1532759499" sldId="2317"/>
        </pc:sldMkLst>
      </pc:sldChg>
      <pc:sldChg chg="add del">
        <pc:chgData name="Shared Drive" userId="a8e99ec4-c3c1-49ac-ba97-2c12eee91f6a" providerId="ADAL" clId="{6E6EADFC-8DBE-4FEE-A2E3-3B869B0B5863}" dt="2020-11-02T15:04:59.347" v="12048" actId="47"/>
        <pc:sldMkLst>
          <pc:docMk/>
          <pc:sldMk cId="1564669028" sldId="2318"/>
        </pc:sldMkLst>
      </pc:sldChg>
      <pc:sldChg chg="add del">
        <pc:chgData name="Shared Drive" userId="a8e99ec4-c3c1-49ac-ba97-2c12eee91f6a" providerId="ADAL" clId="{6E6EADFC-8DBE-4FEE-A2E3-3B869B0B5863}" dt="2020-11-02T15:04:59.347" v="12048" actId="47"/>
        <pc:sldMkLst>
          <pc:docMk/>
          <pc:sldMk cId="483916585" sldId="2319"/>
        </pc:sldMkLst>
      </pc:sldChg>
      <pc:sldChg chg="add del">
        <pc:chgData name="Shared Drive" userId="a8e99ec4-c3c1-49ac-ba97-2c12eee91f6a" providerId="ADAL" clId="{6E6EADFC-8DBE-4FEE-A2E3-3B869B0B5863}" dt="2020-11-02T15:04:59.347" v="12048" actId="47"/>
        <pc:sldMkLst>
          <pc:docMk/>
          <pc:sldMk cId="4157016560" sldId="2320"/>
        </pc:sldMkLst>
      </pc:sldChg>
      <pc:sldChg chg="add del">
        <pc:chgData name="Shared Drive" userId="a8e99ec4-c3c1-49ac-ba97-2c12eee91f6a" providerId="ADAL" clId="{6E6EADFC-8DBE-4FEE-A2E3-3B869B0B5863}" dt="2020-11-02T15:04:59.347" v="12048" actId="47"/>
        <pc:sldMkLst>
          <pc:docMk/>
          <pc:sldMk cId="2458984949" sldId="2321"/>
        </pc:sldMkLst>
      </pc:sldChg>
      <pc:sldChg chg="add ord">
        <pc:chgData name="Shared Drive" userId="a8e99ec4-c3c1-49ac-ba97-2c12eee91f6a" providerId="ADAL" clId="{6E6EADFC-8DBE-4FEE-A2E3-3B869B0B5863}" dt="2020-12-22T15:30:27.820" v="19933"/>
        <pc:sldMkLst>
          <pc:docMk/>
          <pc:sldMk cId="4162065800" sldId="2368"/>
        </pc:sldMkLst>
      </pc:sldChg>
      <pc:sldChg chg="add ord">
        <pc:chgData name="Shared Drive" userId="a8e99ec4-c3c1-49ac-ba97-2c12eee91f6a" providerId="ADAL" clId="{6E6EADFC-8DBE-4FEE-A2E3-3B869B0B5863}" dt="2020-12-22T15:54:42.292" v="20485"/>
        <pc:sldMkLst>
          <pc:docMk/>
          <pc:sldMk cId="4039814020" sldId="2369"/>
        </pc:sldMkLst>
      </pc:sldChg>
      <pc:sldChg chg="modSp add mod">
        <pc:chgData name="Shared Drive" userId="a8e99ec4-c3c1-49ac-ba97-2c12eee91f6a" providerId="ADAL" clId="{6E6EADFC-8DBE-4FEE-A2E3-3B869B0B5863}" dt="2020-10-31T17:12:52.619" v="103" actId="20577"/>
        <pc:sldMkLst>
          <pc:docMk/>
          <pc:sldMk cId="232639884" sldId="2374"/>
        </pc:sldMkLst>
        <pc:spChg chg="mod">
          <ac:chgData name="Shared Drive" userId="a8e99ec4-c3c1-49ac-ba97-2c12eee91f6a" providerId="ADAL" clId="{6E6EADFC-8DBE-4FEE-A2E3-3B869B0B5863}" dt="2020-10-31T17:12:52.619" v="103" actId="20577"/>
          <ac:spMkLst>
            <pc:docMk/>
            <pc:sldMk cId="232639884" sldId="2374"/>
            <ac:spMk id="2" creationId="{0697F919-46E7-4F20-9E77-9CA2F1AAA366}"/>
          </ac:spMkLst>
        </pc:spChg>
      </pc:sldChg>
      <pc:sldChg chg="add del ord">
        <pc:chgData name="Shared Drive" userId="a8e99ec4-c3c1-49ac-ba97-2c12eee91f6a" providerId="ADAL" clId="{6E6EADFC-8DBE-4FEE-A2E3-3B869B0B5863}" dt="2020-11-02T23:39:35.804" v="13931" actId="47"/>
        <pc:sldMkLst>
          <pc:docMk/>
          <pc:sldMk cId="4130226966" sldId="2375"/>
        </pc:sldMkLst>
      </pc:sldChg>
      <pc:sldChg chg="add del">
        <pc:chgData name="Shared Drive" userId="a8e99ec4-c3c1-49ac-ba97-2c12eee91f6a" providerId="ADAL" clId="{6E6EADFC-8DBE-4FEE-A2E3-3B869B0B5863}" dt="2020-12-22T15:31:01.452" v="19936" actId="47"/>
        <pc:sldMkLst>
          <pc:docMk/>
          <pc:sldMk cId="1272283079" sldId="2377"/>
        </pc:sldMkLst>
      </pc:sldChg>
      <pc:sldChg chg="add del">
        <pc:chgData name="Shared Drive" userId="a8e99ec4-c3c1-49ac-ba97-2c12eee91f6a" providerId="ADAL" clId="{6E6EADFC-8DBE-4FEE-A2E3-3B869B0B5863}" dt="2020-10-31T17:44:18.337" v="680" actId="2696"/>
        <pc:sldMkLst>
          <pc:docMk/>
          <pc:sldMk cId="2719435643" sldId="2377"/>
        </pc:sldMkLst>
      </pc:sldChg>
      <pc:sldChg chg="add ord">
        <pc:chgData name="Shared Drive" userId="a8e99ec4-c3c1-49ac-ba97-2c12eee91f6a" providerId="ADAL" clId="{6E6EADFC-8DBE-4FEE-A2E3-3B869B0B5863}" dt="2020-12-22T15:50:32.675" v="20476"/>
        <pc:sldMkLst>
          <pc:docMk/>
          <pc:sldMk cId="2558413816" sldId="2379"/>
        </pc:sldMkLst>
      </pc:sldChg>
      <pc:sldChg chg="modSp add mod ord">
        <pc:chgData name="Shared Drive" userId="a8e99ec4-c3c1-49ac-ba97-2c12eee91f6a" providerId="ADAL" clId="{6E6EADFC-8DBE-4FEE-A2E3-3B869B0B5863}" dt="2020-12-22T15:51:51.322" v="20481" actId="6549"/>
        <pc:sldMkLst>
          <pc:docMk/>
          <pc:sldMk cId="1547070798" sldId="2382"/>
        </pc:sldMkLst>
        <pc:spChg chg="mod">
          <ac:chgData name="Shared Drive" userId="a8e99ec4-c3c1-49ac-ba97-2c12eee91f6a" providerId="ADAL" clId="{6E6EADFC-8DBE-4FEE-A2E3-3B869B0B5863}" dt="2020-12-22T15:51:51.322" v="20481" actId="6549"/>
          <ac:spMkLst>
            <pc:docMk/>
            <pc:sldMk cId="1547070798" sldId="2382"/>
            <ac:spMk id="5" creationId="{6A4AF14C-C730-463A-91AF-622C9DB47E43}"/>
          </ac:spMkLst>
        </pc:spChg>
      </pc:sldChg>
      <pc:sldChg chg="add ord">
        <pc:chgData name="Shared Drive" userId="a8e99ec4-c3c1-49ac-ba97-2c12eee91f6a" providerId="ADAL" clId="{6E6EADFC-8DBE-4FEE-A2E3-3B869B0B5863}" dt="2020-12-22T15:30:27.820" v="19933"/>
        <pc:sldMkLst>
          <pc:docMk/>
          <pc:sldMk cId="1191769094" sldId="2383"/>
        </pc:sldMkLst>
      </pc:sldChg>
      <pc:sldChg chg="add">
        <pc:chgData name="Shared Drive" userId="a8e99ec4-c3c1-49ac-ba97-2c12eee91f6a" providerId="ADAL" clId="{6E6EADFC-8DBE-4FEE-A2E3-3B869B0B5863}" dt="2020-10-25T19:35:21.172" v="71"/>
        <pc:sldMkLst>
          <pc:docMk/>
          <pc:sldMk cId="1084679802" sldId="2384"/>
        </pc:sldMkLst>
      </pc:sldChg>
      <pc:sldChg chg="add del">
        <pc:chgData name="Shared Drive" userId="a8e99ec4-c3c1-49ac-ba97-2c12eee91f6a" providerId="ADAL" clId="{6E6EADFC-8DBE-4FEE-A2E3-3B869B0B5863}" dt="2020-11-02T15:05:25.500" v="12049" actId="47"/>
        <pc:sldMkLst>
          <pc:docMk/>
          <pc:sldMk cId="985878900" sldId="2385"/>
        </pc:sldMkLst>
      </pc:sldChg>
      <pc:sldChg chg="add">
        <pc:chgData name="Shared Drive" userId="a8e99ec4-c3c1-49ac-ba97-2c12eee91f6a" providerId="ADAL" clId="{6E6EADFC-8DBE-4FEE-A2E3-3B869B0B5863}" dt="2020-10-25T19:35:21.172" v="71"/>
        <pc:sldMkLst>
          <pc:docMk/>
          <pc:sldMk cId="2297761402" sldId="2386"/>
        </pc:sldMkLst>
      </pc:sldChg>
      <pc:sldChg chg="add">
        <pc:chgData name="Shared Drive" userId="a8e99ec4-c3c1-49ac-ba97-2c12eee91f6a" providerId="ADAL" clId="{6E6EADFC-8DBE-4FEE-A2E3-3B869B0B5863}" dt="2020-10-25T19:35:21.172" v="71"/>
        <pc:sldMkLst>
          <pc:docMk/>
          <pc:sldMk cId="765154765" sldId="2387"/>
        </pc:sldMkLst>
      </pc:sldChg>
      <pc:sldChg chg="add">
        <pc:chgData name="Shared Drive" userId="a8e99ec4-c3c1-49ac-ba97-2c12eee91f6a" providerId="ADAL" clId="{6E6EADFC-8DBE-4FEE-A2E3-3B869B0B5863}" dt="2020-10-25T19:35:21.172" v="71"/>
        <pc:sldMkLst>
          <pc:docMk/>
          <pc:sldMk cId="132436146" sldId="2388"/>
        </pc:sldMkLst>
      </pc:sldChg>
      <pc:sldChg chg="modSp add mod">
        <pc:chgData name="Shared Drive" userId="a8e99ec4-c3c1-49ac-ba97-2c12eee91f6a" providerId="ADAL" clId="{6E6EADFC-8DBE-4FEE-A2E3-3B869B0B5863}" dt="2020-12-22T15:55:28.997" v="20541" actId="20577"/>
        <pc:sldMkLst>
          <pc:docMk/>
          <pc:sldMk cId="1464853509" sldId="2389"/>
        </pc:sldMkLst>
        <pc:spChg chg="mod">
          <ac:chgData name="Shared Drive" userId="a8e99ec4-c3c1-49ac-ba97-2c12eee91f6a" providerId="ADAL" clId="{6E6EADFC-8DBE-4FEE-A2E3-3B869B0B5863}" dt="2020-12-22T15:55:28.997" v="20541" actId="20577"/>
          <ac:spMkLst>
            <pc:docMk/>
            <pc:sldMk cId="1464853509" sldId="2389"/>
            <ac:spMk id="4" creationId="{E9C1F1B8-BBA2-4D24-B315-6FFAAB88CEAE}"/>
          </ac:spMkLst>
        </pc:spChg>
      </pc:sldChg>
      <pc:sldChg chg="add del">
        <pc:chgData name="Shared Drive" userId="a8e99ec4-c3c1-49ac-ba97-2c12eee91f6a" providerId="ADAL" clId="{6E6EADFC-8DBE-4FEE-A2E3-3B869B0B5863}" dt="2020-12-22T15:28:53.696" v="19927" actId="2696"/>
        <pc:sldMkLst>
          <pc:docMk/>
          <pc:sldMk cId="2330401570" sldId="2390"/>
        </pc:sldMkLst>
      </pc:sldChg>
      <pc:sldChg chg="add del">
        <pc:chgData name="Shared Drive" userId="a8e99ec4-c3c1-49ac-ba97-2c12eee91f6a" providerId="ADAL" clId="{6E6EADFC-8DBE-4FEE-A2E3-3B869B0B5863}" dt="2020-12-22T23:14:50.851" v="21281" actId="47"/>
        <pc:sldMkLst>
          <pc:docMk/>
          <pc:sldMk cId="2704956844" sldId="2390"/>
        </pc:sldMkLst>
      </pc:sldChg>
      <pc:sldChg chg="modSp add del modAnim">
        <pc:chgData name="Shared Drive" userId="a8e99ec4-c3c1-49ac-ba97-2c12eee91f6a" providerId="ADAL" clId="{6E6EADFC-8DBE-4FEE-A2E3-3B869B0B5863}" dt="2020-12-22T15:28:53.696" v="19927" actId="2696"/>
        <pc:sldMkLst>
          <pc:docMk/>
          <pc:sldMk cId="892715396" sldId="2391"/>
        </pc:sldMkLst>
        <pc:spChg chg="mod">
          <ac:chgData name="Shared Drive" userId="a8e99ec4-c3c1-49ac-ba97-2c12eee91f6a" providerId="ADAL" clId="{6E6EADFC-8DBE-4FEE-A2E3-3B869B0B5863}" dt="2020-11-02T23:38:29.046" v="13930" actId="20577"/>
          <ac:spMkLst>
            <pc:docMk/>
            <pc:sldMk cId="892715396" sldId="2391"/>
            <ac:spMk id="5" creationId="{48CCD97D-17C7-431A-93CB-A457EDC0EFF6}"/>
          </ac:spMkLst>
        </pc:spChg>
      </pc:sldChg>
      <pc:sldChg chg="add del">
        <pc:chgData name="Shared Drive" userId="a8e99ec4-c3c1-49ac-ba97-2c12eee91f6a" providerId="ADAL" clId="{6E6EADFC-8DBE-4FEE-A2E3-3B869B0B5863}" dt="2020-12-22T23:14:50.851" v="21281" actId="47"/>
        <pc:sldMkLst>
          <pc:docMk/>
          <pc:sldMk cId="1023693546" sldId="2391"/>
        </pc:sldMkLst>
      </pc:sldChg>
      <pc:sldChg chg="add ord">
        <pc:chgData name="Shared Drive" userId="a8e99ec4-c3c1-49ac-ba97-2c12eee91f6a" providerId="ADAL" clId="{6E6EADFC-8DBE-4FEE-A2E3-3B869B0B5863}" dt="2020-12-22T15:30:27.820" v="19933"/>
        <pc:sldMkLst>
          <pc:docMk/>
          <pc:sldMk cId="2545036399" sldId="2396"/>
        </pc:sldMkLst>
      </pc:sldChg>
      <pc:sldChg chg="add del">
        <pc:chgData name="Shared Drive" userId="a8e99ec4-c3c1-49ac-ba97-2c12eee91f6a" providerId="ADAL" clId="{6E6EADFC-8DBE-4FEE-A2E3-3B869B0B5863}" dt="2020-11-02T15:04:59.347" v="12048" actId="47"/>
        <pc:sldMkLst>
          <pc:docMk/>
          <pc:sldMk cId="1745777330" sldId="2397"/>
        </pc:sldMkLst>
      </pc:sldChg>
      <pc:sldChg chg="add ord">
        <pc:chgData name="Shared Drive" userId="a8e99ec4-c3c1-49ac-ba97-2c12eee91f6a" providerId="ADAL" clId="{6E6EADFC-8DBE-4FEE-A2E3-3B869B0B5863}" dt="2020-12-22T15:30:27.820" v="19933"/>
        <pc:sldMkLst>
          <pc:docMk/>
          <pc:sldMk cId="3925857875" sldId="2398"/>
        </pc:sldMkLst>
      </pc:sldChg>
      <pc:sldChg chg="add del">
        <pc:chgData name="Shared Drive" userId="a8e99ec4-c3c1-49ac-ba97-2c12eee91f6a" providerId="ADAL" clId="{6E6EADFC-8DBE-4FEE-A2E3-3B869B0B5863}" dt="2020-12-22T15:28:53.696" v="19927" actId="2696"/>
        <pc:sldMkLst>
          <pc:docMk/>
          <pc:sldMk cId="1635751309" sldId="2399"/>
        </pc:sldMkLst>
      </pc:sldChg>
      <pc:sldChg chg="add del">
        <pc:chgData name="Shared Drive" userId="a8e99ec4-c3c1-49ac-ba97-2c12eee91f6a" providerId="ADAL" clId="{6E6EADFC-8DBE-4FEE-A2E3-3B869B0B5863}" dt="2020-12-22T23:14:50.851" v="21281" actId="47"/>
        <pc:sldMkLst>
          <pc:docMk/>
          <pc:sldMk cId="1790398195" sldId="2399"/>
        </pc:sldMkLst>
      </pc:sldChg>
      <pc:sldChg chg="add del">
        <pc:chgData name="Shared Drive" userId="a8e99ec4-c3c1-49ac-ba97-2c12eee91f6a" providerId="ADAL" clId="{6E6EADFC-8DBE-4FEE-A2E3-3B869B0B5863}" dt="2020-12-22T23:14:55.799" v="21282"/>
        <pc:sldMkLst>
          <pc:docMk/>
          <pc:sldMk cId="1351630564" sldId="2400"/>
        </pc:sldMkLst>
      </pc:sldChg>
      <pc:sldChg chg="add del">
        <pc:chgData name="Shared Drive" userId="a8e99ec4-c3c1-49ac-ba97-2c12eee91f6a" providerId="ADAL" clId="{6E6EADFC-8DBE-4FEE-A2E3-3B869B0B5863}" dt="2020-12-22T23:14:50.851" v="21281" actId="47"/>
        <pc:sldMkLst>
          <pc:docMk/>
          <pc:sldMk cId="1372553419" sldId="2400"/>
        </pc:sldMkLst>
      </pc:sldChg>
      <pc:sldChg chg="add del">
        <pc:chgData name="Shared Drive" userId="a8e99ec4-c3c1-49ac-ba97-2c12eee91f6a" providerId="ADAL" clId="{6E6EADFC-8DBE-4FEE-A2E3-3B869B0B5863}" dt="2020-12-22T15:28:53.696" v="19927" actId="2696"/>
        <pc:sldMkLst>
          <pc:docMk/>
          <pc:sldMk cId="848750178" sldId="2401"/>
        </pc:sldMkLst>
      </pc:sldChg>
      <pc:sldChg chg="add del">
        <pc:chgData name="Shared Drive" userId="a8e99ec4-c3c1-49ac-ba97-2c12eee91f6a" providerId="ADAL" clId="{6E6EADFC-8DBE-4FEE-A2E3-3B869B0B5863}" dt="2020-12-22T23:14:50.851" v="21281" actId="47"/>
        <pc:sldMkLst>
          <pc:docMk/>
          <pc:sldMk cId="1333077187" sldId="2401"/>
        </pc:sldMkLst>
      </pc:sldChg>
      <pc:sldChg chg="modSp add mod ord">
        <pc:chgData name="Shared Drive" userId="a8e99ec4-c3c1-49ac-ba97-2c12eee91f6a" providerId="ADAL" clId="{6E6EADFC-8DBE-4FEE-A2E3-3B869B0B5863}" dt="2020-12-22T16:03:50.085" v="20773" actId="6549"/>
        <pc:sldMkLst>
          <pc:docMk/>
          <pc:sldMk cId="688757612" sldId="2402"/>
        </pc:sldMkLst>
        <pc:spChg chg="mod">
          <ac:chgData name="Shared Drive" userId="a8e99ec4-c3c1-49ac-ba97-2c12eee91f6a" providerId="ADAL" clId="{6E6EADFC-8DBE-4FEE-A2E3-3B869B0B5863}" dt="2020-12-22T16:03:50.085" v="20773" actId="6549"/>
          <ac:spMkLst>
            <pc:docMk/>
            <pc:sldMk cId="688757612" sldId="2402"/>
            <ac:spMk id="13" creationId="{6C671AAD-4468-4E9F-BFB4-CE303077FCD7}"/>
          </ac:spMkLst>
        </pc:spChg>
      </pc:sldChg>
      <pc:sldChg chg="add ord">
        <pc:chgData name="Shared Drive" userId="a8e99ec4-c3c1-49ac-ba97-2c12eee91f6a" providerId="ADAL" clId="{6E6EADFC-8DBE-4FEE-A2E3-3B869B0B5863}" dt="2020-12-22T15:54:42.292" v="20485"/>
        <pc:sldMkLst>
          <pc:docMk/>
          <pc:sldMk cId="954709650" sldId="2403"/>
        </pc:sldMkLst>
      </pc:sldChg>
      <pc:sldChg chg="add ord">
        <pc:chgData name="Shared Drive" userId="a8e99ec4-c3c1-49ac-ba97-2c12eee91f6a" providerId="ADAL" clId="{6E6EADFC-8DBE-4FEE-A2E3-3B869B0B5863}" dt="2020-12-22T15:54:42.292" v="20485"/>
        <pc:sldMkLst>
          <pc:docMk/>
          <pc:sldMk cId="1158743802" sldId="2404"/>
        </pc:sldMkLst>
      </pc:sldChg>
      <pc:sldChg chg="add ord">
        <pc:chgData name="Shared Drive" userId="a8e99ec4-c3c1-49ac-ba97-2c12eee91f6a" providerId="ADAL" clId="{6E6EADFC-8DBE-4FEE-A2E3-3B869B0B5863}" dt="2020-12-22T15:54:42.292" v="20485"/>
        <pc:sldMkLst>
          <pc:docMk/>
          <pc:sldMk cId="2590827965" sldId="2405"/>
        </pc:sldMkLst>
      </pc:sldChg>
      <pc:sldChg chg="modSp add mod">
        <pc:chgData name="Shared Drive" userId="a8e99ec4-c3c1-49ac-ba97-2c12eee91f6a" providerId="ADAL" clId="{6E6EADFC-8DBE-4FEE-A2E3-3B869B0B5863}" dt="2020-12-22T15:36:38.331" v="20035" actId="207"/>
        <pc:sldMkLst>
          <pc:docMk/>
          <pc:sldMk cId="3166529869" sldId="2411"/>
        </pc:sldMkLst>
        <pc:spChg chg="mod">
          <ac:chgData name="Shared Drive" userId="a8e99ec4-c3c1-49ac-ba97-2c12eee91f6a" providerId="ADAL" clId="{6E6EADFC-8DBE-4FEE-A2E3-3B869B0B5863}" dt="2020-12-22T15:35:36.245" v="19992" actId="20577"/>
          <ac:spMkLst>
            <pc:docMk/>
            <pc:sldMk cId="3166529869" sldId="2411"/>
            <ac:spMk id="2" creationId="{00000000-0000-0000-0000-000000000000}"/>
          </ac:spMkLst>
        </pc:spChg>
        <pc:spChg chg="mod">
          <ac:chgData name="Shared Drive" userId="a8e99ec4-c3c1-49ac-ba97-2c12eee91f6a" providerId="ADAL" clId="{6E6EADFC-8DBE-4FEE-A2E3-3B869B0B5863}" dt="2020-12-22T15:35:44.813" v="19999" actId="20577"/>
          <ac:spMkLst>
            <pc:docMk/>
            <pc:sldMk cId="3166529869" sldId="2411"/>
            <ac:spMk id="3" creationId="{00000000-0000-0000-0000-000000000000}"/>
          </ac:spMkLst>
        </pc:spChg>
        <pc:spChg chg="mod">
          <ac:chgData name="Shared Drive" userId="a8e99ec4-c3c1-49ac-ba97-2c12eee91f6a" providerId="ADAL" clId="{6E6EADFC-8DBE-4FEE-A2E3-3B869B0B5863}" dt="2020-12-22T15:36:03.021" v="20026" actId="20577"/>
          <ac:spMkLst>
            <pc:docMk/>
            <pc:sldMk cId="3166529869" sldId="2411"/>
            <ac:spMk id="4" creationId="{00000000-0000-0000-0000-000000000000}"/>
          </ac:spMkLst>
        </pc:spChg>
        <pc:spChg chg="mod">
          <ac:chgData name="Shared Drive" userId="a8e99ec4-c3c1-49ac-ba97-2c12eee91f6a" providerId="ADAL" clId="{6E6EADFC-8DBE-4FEE-A2E3-3B869B0B5863}" dt="2020-12-22T15:36:28.148" v="20033" actId="20577"/>
          <ac:spMkLst>
            <pc:docMk/>
            <pc:sldMk cId="3166529869" sldId="2411"/>
            <ac:spMk id="5" creationId="{00000000-0000-0000-0000-000000000000}"/>
          </ac:spMkLst>
        </pc:spChg>
        <pc:spChg chg="mod">
          <ac:chgData name="Shared Drive" userId="a8e99ec4-c3c1-49ac-ba97-2c12eee91f6a" providerId="ADAL" clId="{6E6EADFC-8DBE-4FEE-A2E3-3B869B0B5863}" dt="2020-12-22T15:36:38.331" v="20035" actId="207"/>
          <ac:spMkLst>
            <pc:docMk/>
            <pc:sldMk cId="3166529869" sldId="2411"/>
            <ac:spMk id="23" creationId="{00000000-0000-0000-0000-000000000000}"/>
          </ac:spMkLst>
        </pc:spChg>
      </pc:sldChg>
      <pc:sldChg chg="add del ord">
        <pc:chgData name="Shared Drive" userId="a8e99ec4-c3c1-49ac-ba97-2c12eee91f6a" providerId="ADAL" clId="{6E6EADFC-8DBE-4FEE-A2E3-3B869B0B5863}" dt="2020-12-22T15:32:31.230" v="19938" actId="47"/>
        <pc:sldMkLst>
          <pc:docMk/>
          <pc:sldMk cId="568296259" sldId="2415"/>
        </pc:sldMkLst>
      </pc:sldChg>
      <pc:sldChg chg="add del">
        <pc:chgData name="Shared Drive" userId="a8e99ec4-c3c1-49ac-ba97-2c12eee91f6a" providerId="ADAL" clId="{6E6EADFC-8DBE-4FEE-A2E3-3B869B0B5863}" dt="2020-12-22T15:50:53.779" v="20478" actId="47"/>
        <pc:sldMkLst>
          <pc:docMk/>
          <pc:sldMk cId="1741949369" sldId="2416"/>
        </pc:sldMkLst>
      </pc:sldChg>
      <pc:sldChg chg="add">
        <pc:chgData name="Shared Drive" userId="a8e99ec4-c3c1-49ac-ba97-2c12eee91f6a" providerId="ADAL" clId="{6E6EADFC-8DBE-4FEE-A2E3-3B869B0B5863}" dt="2020-12-22T23:14:55.799" v="21282"/>
        <pc:sldMkLst>
          <pc:docMk/>
          <pc:sldMk cId="185131159" sldId="2419"/>
        </pc:sldMkLst>
      </pc:sldChg>
      <pc:sldChg chg="addSp delSp modSp mod">
        <pc:chgData name="Shared Drive" userId="a8e99ec4-c3c1-49ac-ba97-2c12eee91f6a" providerId="ADAL" clId="{6E6EADFC-8DBE-4FEE-A2E3-3B869B0B5863}" dt="2020-10-31T17:43:46.766" v="677" actId="478"/>
        <pc:sldMkLst>
          <pc:docMk/>
          <pc:sldMk cId="1585664710" sldId="2517"/>
        </pc:sldMkLst>
        <pc:spChg chg="del mod">
          <ac:chgData name="Shared Drive" userId="a8e99ec4-c3c1-49ac-ba97-2c12eee91f6a" providerId="ADAL" clId="{6E6EADFC-8DBE-4FEE-A2E3-3B869B0B5863}" dt="2020-10-31T17:43:46.766" v="677" actId="478"/>
          <ac:spMkLst>
            <pc:docMk/>
            <pc:sldMk cId="1585664710" sldId="2517"/>
            <ac:spMk id="3" creationId="{649AFF33-CAF4-4FBC-A4C2-2371EC34A668}"/>
          </ac:spMkLst>
        </pc:spChg>
        <pc:spChg chg="del mod">
          <ac:chgData name="Shared Drive" userId="a8e99ec4-c3c1-49ac-ba97-2c12eee91f6a" providerId="ADAL" clId="{6E6EADFC-8DBE-4FEE-A2E3-3B869B0B5863}" dt="2020-10-31T17:43:46.766" v="677" actId="478"/>
          <ac:spMkLst>
            <pc:docMk/>
            <pc:sldMk cId="1585664710" sldId="2517"/>
            <ac:spMk id="7" creationId="{719D0337-B94E-46B0-80D3-E9B9920FCC0B}"/>
          </ac:spMkLst>
        </pc:spChg>
        <pc:picChg chg="del">
          <ac:chgData name="Shared Drive" userId="a8e99ec4-c3c1-49ac-ba97-2c12eee91f6a" providerId="ADAL" clId="{6E6EADFC-8DBE-4FEE-A2E3-3B869B0B5863}" dt="2020-10-31T17:34:59.829" v="648" actId="478"/>
          <ac:picMkLst>
            <pc:docMk/>
            <pc:sldMk cId="1585664710" sldId="2517"/>
            <ac:picMk id="5" creationId="{B2730C74-9325-49CC-B6EA-3D46D4E1F8B7}"/>
          </ac:picMkLst>
        </pc:picChg>
        <pc:picChg chg="add mod">
          <ac:chgData name="Shared Drive" userId="a8e99ec4-c3c1-49ac-ba97-2c12eee91f6a" providerId="ADAL" clId="{6E6EADFC-8DBE-4FEE-A2E3-3B869B0B5863}" dt="2020-10-31T17:34:47.578" v="647" actId="1076"/>
          <ac:picMkLst>
            <pc:docMk/>
            <pc:sldMk cId="1585664710" sldId="2517"/>
            <ac:picMk id="1026" creationId="{0D3E3273-4FD2-4C56-B0BC-E63254DB42B8}"/>
          </ac:picMkLst>
        </pc:picChg>
        <pc:picChg chg="add mod">
          <ac:chgData name="Shared Drive" userId="a8e99ec4-c3c1-49ac-ba97-2c12eee91f6a" providerId="ADAL" clId="{6E6EADFC-8DBE-4FEE-A2E3-3B869B0B5863}" dt="2020-10-31T17:35:13.027" v="652" actId="14100"/>
          <ac:picMkLst>
            <pc:docMk/>
            <pc:sldMk cId="1585664710" sldId="2517"/>
            <ac:picMk id="1028" creationId="{FA357CAA-5B67-4B8B-B3B3-2D7BB2E29DE3}"/>
          </ac:picMkLst>
        </pc:picChg>
        <pc:picChg chg="del">
          <ac:chgData name="Shared Drive" userId="a8e99ec4-c3c1-49ac-ba97-2c12eee91f6a" providerId="ADAL" clId="{6E6EADFC-8DBE-4FEE-A2E3-3B869B0B5863}" dt="2020-10-31T17:34:40.269" v="644" actId="478"/>
          <ac:picMkLst>
            <pc:docMk/>
            <pc:sldMk cId="1585664710" sldId="2517"/>
            <ac:picMk id="1030" creationId="{3B2041E8-4C35-441E-8FD4-1B5FAFB13A9D}"/>
          </ac:picMkLst>
        </pc:picChg>
      </pc:sldChg>
      <pc:sldChg chg="add del">
        <pc:chgData name="Shared Drive" userId="a8e99ec4-c3c1-49ac-ba97-2c12eee91f6a" providerId="ADAL" clId="{6E6EADFC-8DBE-4FEE-A2E3-3B869B0B5863}" dt="2020-11-02T15:01:36.375" v="12040" actId="2696"/>
        <pc:sldMkLst>
          <pc:docMk/>
          <pc:sldMk cId="1896260059" sldId="2621"/>
        </pc:sldMkLst>
      </pc:sldChg>
      <pc:sldChg chg="add del">
        <pc:chgData name="Shared Drive" userId="a8e99ec4-c3c1-49ac-ba97-2c12eee91f6a" providerId="ADAL" clId="{6E6EADFC-8DBE-4FEE-A2E3-3B869B0B5863}" dt="2020-11-02T23:39:35.804" v="13931" actId="47"/>
        <pc:sldMkLst>
          <pc:docMk/>
          <pc:sldMk cId="2067620988" sldId="2621"/>
        </pc:sldMkLst>
      </pc:sldChg>
      <pc:sldChg chg="add del">
        <pc:chgData name="Shared Drive" userId="a8e99ec4-c3c1-49ac-ba97-2c12eee91f6a" providerId="ADAL" clId="{6E6EADFC-8DBE-4FEE-A2E3-3B869B0B5863}" dt="2020-11-02T23:39:35.804" v="13931" actId="47"/>
        <pc:sldMkLst>
          <pc:docMk/>
          <pc:sldMk cId="1145774056" sldId="2628"/>
        </pc:sldMkLst>
      </pc:sldChg>
      <pc:sldChg chg="add del">
        <pc:chgData name="Shared Drive" userId="a8e99ec4-c3c1-49ac-ba97-2c12eee91f6a" providerId="ADAL" clId="{6E6EADFC-8DBE-4FEE-A2E3-3B869B0B5863}" dt="2020-11-02T15:01:36.375" v="12040" actId="2696"/>
        <pc:sldMkLst>
          <pc:docMk/>
          <pc:sldMk cId="2975910017" sldId="2628"/>
        </pc:sldMkLst>
      </pc:sldChg>
      <pc:sldChg chg="delSp modSp add mod ord">
        <pc:chgData name="Shared Drive" userId="a8e99ec4-c3c1-49ac-ba97-2c12eee91f6a" providerId="ADAL" clId="{6E6EADFC-8DBE-4FEE-A2E3-3B869B0B5863}" dt="2020-11-01T12:01:34.313" v="5843" actId="20577"/>
        <pc:sldMkLst>
          <pc:docMk/>
          <pc:sldMk cId="592313778" sldId="2641"/>
        </pc:sldMkLst>
        <pc:spChg chg="mod">
          <ac:chgData name="Shared Drive" userId="a8e99ec4-c3c1-49ac-ba97-2c12eee91f6a" providerId="ADAL" clId="{6E6EADFC-8DBE-4FEE-A2E3-3B869B0B5863}" dt="2020-10-31T17:20:29.635" v="280" actId="20577"/>
          <ac:spMkLst>
            <pc:docMk/>
            <pc:sldMk cId="592313778" sldId="2641"/>
            <ac:spMk id="3" creationId="{12D01861-293D-400E-B616-B32F539228F5}"/>
          </ac:spMkLst>
        </pc:spChg>
        <pc:spChg chg="del mod">
          <ac:chgData name="Shared Drive" userId="a8e99ec4-c3c1-49ac-ba97-2c12eee91f6a" providerId="ADAL" clId="{6E6EADFC-8DBE-4FEE-A2E3-3B869B0B5863}" dt="2020-10-31T18:04:48.034" v="1242" actId="478"/>
          <ac:spMkLst>
            <pc:docMk/>
            <pc:sldMk cId="592313778" sldId="2641"/>
            <ac:spMk id="4" creationId="{EB7B733C-C236-4B9B-A1F9-FD15185096CF}"/>
          </ac:spMkLst>
        </pc:spChg>
        <pc:spChg chg="del mod">
          <ac:chgData name="Shared Drive" userId="a8e99ec4-c3c1-49ac-ba97-2c12eee91f6a" providerId="ADAL" clId="{6E6EADFC-8DBE-4FEE-A2E3-3B869B0B5863}" dt="2020-10-31T18:04:48.034" v="1242" actId="478"/>
          <ac:spMkLst>
            <pc:docMk/>
            <pc:sldMk cId="592313778" sldId="2641"/>
            <ac:spMk id="7" creationId="{2A317AAF-3217-4286-8C7B-9A3B8C7D31F0}"/>
          </ac:spMkLst>
        </pc:spChg>
        <pc:spChg chg="del">
          <ac:chgData name="Shared Drive" userId="a8e99ec4-c3c1-49ac-ba97-2c12eee91f6a" providerId="ADAL" clId="{6E6EADFC-8DBE-4FEE-A2E3-3B869B0B5863}" dt="2020-10-31T18:04:48.034" v="1242" actId="478"/>
          <ac:spMkLst>
            <pc:docMk/>
            <pc:sldMk cId="592313778" sldId="2641"/>
            <ac:spMk id="8" creationId="{CCBF1C90-1F7F-4E2C-9574-F4A27238E7A2}"/>
          </ac:spMkLst>
        </pc:spChg>
        <pc:spChg chg="del mod">
          <ac:chgData name="Shared Drive" userId="a8e99ec4-c3c1-49ac-ba97-2c12eee91f6a" providerId="ADAL" clId="{6E6EADFC-8DBE-4FEE-A2E3-3B869B0B5863}" dt="2020-10-31T18:04:48.034" v="1242" actId="478"/>
          <ac:spMkLst>
            <pc:docMk/>
            <pc:sldMk cId="592313778" sldId="2641"/>
            <ac:spMk id="11" creationId="{6DF9F47C-C2DE-425A-9E3D-A10F9BE8E69A}"/>
          </ac:spMkLst>
        </pc:spChg>
        <pc:spChg chg="del mod">
          <ac:chgData name="Shared Drive" userId="a8e99ec4-c3c1-49ac-ba97-2c12eee91f6a" providerId="ADAL" clId="{6E6EADFC-8DBE-4FEE-A2E3-3B869B0B5863}" dt="2020-10-31T18:04:48.034" v="1242" actId="478"/>
          <ac:spMkLst>
            <pc:docMk/>
            <pc:sldMk cId="592313778" sldId="2641"/>
            <ac:spMk id="13" creationId="{1BE6C9DB-D7F6-4A47-AF30-BDD8464F7E0C}"/>
          </ac:spMkLst>
        </pc:spChg>
        <pc:graphicFrameChg chg="mod">
          <ac:chgData name="Shared Drive" userId="a8e99ec4-c3c1-49ac-ba97-2c12eee91f6a" providerId="ADAL" clId="{6E6EADFC-8DBE-4FEE-A2E3-3B869B0B5863}" dt="2020-11-01T12:01:34.313" v="5843" actId="20577"/>
          <ac:graphicFrameMkLst>
            <pc:docMk/>
            <pc:sldMk cId="592313778" sldId="2641"/>
            <ac:graphicFrameMk id="5" creationId="{90F35C59-32E3-4A32-A9EB-49681D633947}"/>
          </ac:graphicFrameMkLst>
        </pc:graphicFrameChg>
      </pc:sldChg>
      <pc:sldChg chg="add del">
        <pc:chgData name="Shared Drive" userId="a8e99ec4-c3c1-49ac-ba97-2c12eee91f6a" providerId="ADAL" clId="{6E6EADFC-8DBE-4FEE-A2E3-3B869B0B5863}" dt="2020-11-02T23:39:35.804" v="13931" actId="47"/>
        <pc:sldMkLst>
          <pc:docMk/>
          <pc:sldMk cId="3447743671" sldId="2645"/>
        </pc:sldMkLst>
      </pc:sldChg>
      <pc:sldChg chg="add del">
        <pc:chgData name="Shared Drive" userId="a8e99ec4-c3c1-49ac-ba97-2c12eee91f6a" providerId="ADAL" clId="{6E6EADFC-8DBE-4FEE-A2E3-3B869B0B5863}" dt="2020-11-02T15:01:36.375" v="12040" actId="2696"/>
        <pc:sldMkLst>
          <pc:docMk/>
          <pc:sldMk cId="3731576822" sldId="2645"/>
        </pc:sldMkLst>
      </pc:sldChg>
      <pc:sldChg chg="add del">
        <pc:chgData name="Shared Drive" userId="a8e99ec4-c3c1-49ac-ba97-2c12eee91f6a" providerId="ADAL" clId="{6E6EADFC-8DBE-4FEE-A2E3-3B869B0B5863}" dt="2020-11-02T23:39:35.804" v="13931" actId="47"/>
        <pc:sldMkLst>
          <pc:docMk/>
          <pc:sldMk cId="1222899811" sldId="2649"/>
        </pc:sldMkLst>
      </pc:sldChg>
      <pc:sldChg chg="add del">
        <pc:chgData name="Shared Drive" userId="a8e99ec4-c3c1-49ac-ba97-2c12eee91f6a" providerId="ADAL" clId="{6E6EADFC-8DBE-4FEE-A2E3-3B869B0B5863}" dt="2020-11-02T15:01:36.375" v="12040" actId="2696"/>
        <pc:sldMkLst>
          <pc:docMk/>
          <pc:sldMk cId="3450583241" sldId="2649"/>
        </pc:sldMkLst>
      </pc:sldChg>
      <pc:sldChg chg="add">
        <pc:chgData name="Shared Drive" userId="a8e99ec4-c3c1-49ac-ba97-2c12eee91f6a" providerId="ADAL" clId="{6E6EADFC-8DBE-4FEE-A2E3-3B869B0B5863}" dt="2020-12-22T23:14:55.799" v="21282"/>
        <pc:sldMkLst>
          <pc:docMk/>
          <pc:sldMk cId="1219458956" sldId="2717"/>
        </pc:sldMkLst>
      </pc:sldChg>
      <pc:sldChg chg="add">
        <pc:chgData name="Shared Drive" userId="a8e99ec4-c3c1-49ac-ba97-2c12eee91f6a" providerId="ADAL" clId="{6E6EADFC-8DBE-4FEE-A2E3-3B869B0B5863}" dt="2020-12-22T23:14:55.799" v="21282"/>
        <pc:sldMkLst>
          <pc:docMk/>
          <pc:sldMk cId="766096798" sldId="2722"/>
        </pc:sldMkLst>
      </pc:sldChg>
      <pc:sldChg chg="del">
        <pc:chgData name="Shared Drive" userId="a8e99ec4-c3c1-49ac-ba97-2c12eee91f6a" providerId="ADAL" clId="{6E6EADFC-8DBE-4FEE-A2E3-3B869B0B5863}" dt="2020-10-31T17:44:05.117" v="678" actId="47"/>
        <pc:sldMkLst>
          <pc:docMk/>
          <pc:sldMk cId="3832772268" sldId="2728"/>
        </pc:sldMkLst>
      </pc:sldChg>
      <pc:sldChg chg="modSp new del mod chgLayout">
        <pc:chgData name="Shared Drive" userId="a8e99ec4-c3c1-49ac-ba97-2c12eee91f6a" providerId="ADAL" clId="{6E6EADFC-8DBE-4FEE-A2E3-3B869B0B5863}" dt="2020-11-01T20:30:24.757" v="10389" actId="47"/>
        <pc:sldMkLst>
          <pc:docMk/>
          <pc:sldMk cId="2157059320" sldId="2730"/>
        </pc:sldMkLst>
        <pc:spChg chg="mod ord">
          <ac:chgData name="Shared Drive" userId="a8e99ec4-c3c1-49ac-ba97-2c12eee91f6a" providerId="ADAL" clId="{6E6EADFC-8DBE-4FEE-A2E3-3B869B0B5863}" dt="2020-10-31T17:12:10.020" v="73" actId="700"/>
          <ac:spMkLst>
            <pc:docMk/>
            <pc:sldMk cId="2157059320" sldId="2730"/>
            <ac:spMk id="2" creationId="{F636D79A-A2CB-4491-B7CD-D12D0C3DD538}"/>
          </ac:spMkLst>
        </pc:spChg>
        <pc:spChg chg="mod ord">
          <ac:chgData name="Shared Drive" userId="a8e99ec4-c3c1-49ac-ba97-2c12eee91f6a" providerId="ADAL" clId="{6E6EADFC-8DBE-4FEE-A2E3-3B869B0B5863}" dt="2020-10-31T17:12:10.020" v="73" actId="700"/>
          <ac:spMkLst>
            <pc:docMk/>
            <pc:sldMk cId="2157059320" sldId="2730"/>
            <ac:spMk id="3" creationId="{250908C3-B0FD-4D56-96F4-C8BC2D0951EC}"/>
          </ac:spMkLst>
        </pc:spChg>
      </pc:sldChg>
      <pc:sldChg chg="add del">
        <pc:chgData name="Shared Drive" userId="a8e99ec4-c3c1-49ac-ba97-2c12eee91f6a" providerId="ADAL" clId="{6E6EADFC-8DBE-4FEE-A2E3-3B869B0B5863}" dt="2020-11-02T15:01:36.375" v="12040" actId="2696"/>
        <pc:sldMkLst>
          <pc:docMk/>
          <pc:sldMk cId="1667077013" sldId="2731"/>
        </pc:sldMkLst>
      </pc:sldChg>
      <pc:sldChg chg="add del">
        <pc:chgData name="Shared Drive" userId="a8e99ec4-c3c1-49ac-ba97-2c12eee91f6a" providerId="ADAL" clId="{6E6EADFC-8DBE-4FEE-A2E3-3B869B0B5863}" dt="2020-11-02T23:39:35.804" v="13931" actId="47"/>
        <pc:sldMkLst>
          <pc:docMk/>
          <pc:sldMk cId="3153551857" sldId="2731"/>
        </pc:sldMkLst>
      </pc:sldChg>
      <pc:sldChg chg="addSp delSp modSp add del mod modClrScheme chgLayout">
        <pc:chgData name="Shared Drive" userId="a8e99ec4-c3c1-49ac-ba97-2c12eee91f6a" providerId="ADAL" clId="{6E6EADFC-8DBE-4FEE-A2E3-3B869B0B5863}" dt="2020-10-31T17:14:18.005" v="132" actId="47"/>
        <pc:sldMkLst>
          <pc:docMk/>
          <pc:sldMk cId="2050155287" sldId="2732"/>
        </pc:sldMkLst>
        <pc:spChg chg="add del mod ord">
          <ac:chgData name="Shared Drive" userId="a8e99ec4-c3c1-49ac-ba97-2c12eee91f6a" providerId="ADAL" clId="{6E6EADFC-8DBE-4FEE-A2E3-3B869B0B5863}" dt="2020-10-31T17:13:30.885" v="118" actId="700"/>
          <ac:spMkLst>
            <pc:docMk/>
            <pc:sldMk cId="2050155287" sldId="2732"/>
            <ac:spMk id="3" creationId="{BB2BB457-7D7E-4CA7-B2D4-B8F33BF689A1}"/>
          </ac:spMkLst>
        </pc:spChg>
        <pc:spChg chg="add del mod ord">
          <ac:chgData name="Shared Drive" userId="a8e99ec4-c3c1-49ac-ba97-2c12eee91f6a" providerId="ADAL" clId="{6E6EADFC-8DBE-4FEE-A2E3-3B869B0B5863}" dt="2020-10-31T17:13:30.885" v="118" actId="700"/>
          <ac:spMkLst>
            <pc:docMk/>
            <pc:sldMk cId="2050155287" sldId="2732"/>
            <ac:spMk id="4" creationId="{EF660AB9-0F38-437E-A2AF-5ABE86748370}"/>
          </ac:spMkLst>
        </pc:spChg>
        <pc:spChg chg="mod">
          <ac:chgData name="Shared Drive" userId="a8e99ec4-c3c1-49ac-ba97-2c12eee91f6a" providerId="ADAL" clId="{6E6EADFC-8DBE-4FEE-A2E3-3B869B0B5863}" dt="2020-10-31T17:13:13.466" v="116" actId="20577"/>
          <ac:spMkLst>
            <pc:docMk/>
            <pc:sldMk cId="2050155287" sldId="2732"/>
            <ac:spMk id="218" creationId="{E8798B27-8ADE-46BB-AF80-255BC40B13CE}"/>
          </ac:spMkLst>
        </pc:spChg>
      </pc:sldChg>
      <pc:sldChg chg="addSp modSp add mod ord">
        <pc:chgData name="Shared Drive" userId="a8e99ec4-c3c1-49ac-ba97-2c12eee91f6a" providerId="ADAL" clId="{6E6EADFC-8DBE-4FEE-A2E3-3B869B0B5863}" dt="2020-10-31T17:48:00.525" v="686" actId="404"/>
        <pc:sldMkLst>
          <pc:docMk/>
          <pc:sldMk cId="2513575437" sldId="2733"/>
        </pc:sldMkLst>
        <pc:spChg chg="mod">
          <ac:chgData name="Shared Drive" userId="a8e99ec4-c3c1-49ac-ba97-2c12eee91f6a" providerId="ADAL" clId="{6E6EADFC-8DBE-4FEE-A2E3-3B869B0B5863}" dt="2020-10-31T17:48:00.525" v="686" actId="404"/>
          <ac:spMkLst>
            <pc:docMk/>
            <pc:sldMk cId="2513575437" sldId="2733"/>
            <ac:spMk id="2" creationId="{F636D79A-A2CB-4491-B7CD-D12D0C3DD538}"/>
          </ac:spMkLst>
        </pc:spChg>
        <pc:spChg chg="add">
          <ac:chgData name="Shared Drive" userId="a8e99ec4-c3c1-49ac-ba97-2c12eee91f6a" providerId="ADAL" clId="{6E6EADFC-8DBE-4FEE-A2E3-3B869B0B5863}" dt="2020-10-31T17:13:58.302" v="121" actId="22"/>
          <ac:spMkLst>
            <pc:docMk/>
            <pc:sldMk cId="2513575437" sldId="2733"/>
            <ac:spMk id="7" creationId="{1FA1D55C-557B-4B9A-A07F-4A4967839364}"/>
          </ac:spMkLst>
        </pc:spChg>
        <pc:picChg chg="add mod">
          <ac:chgData name="Shared Drive" userId="a8e99ec4-c3c1-49ac-ba97-2c12eee91f6a" providerId="ADAL" clId="{6E6EADFC-8DBE-4FEE-A2E3-3B869B0B5863}" dt="2020-10-31T17:14:09.395" v="131" actId="14100"/>
          <ac:picMkLst>
            <pc:docMk/>
            <pc:sldMk cId="2513575437" sldId="2733"/>
            <ac:picMk id="5" creationId="{923E3C04-A1CC-49A9-AB06-12C196D25356}"/>
          </ac:picMkLst>
        </pc:picChg>
      </pc:sldChg>
      <pc:sldChg chg="modSp add mod">
        <pc:chgData name="Shared Drive" userId="a8e99ec4-c3c1-49ac-ba97-2c12eee91f6a" providerId="ADAL" clId="{6E6EADFC-8DBE-4FEE-A2E3-3B869B0B5863}" dt="2020-11-01T11:59:44.826" v="5835" actId="20577"/>
        <pc:sldMkLst>
          <pc:docMk/>
          <pc:sldMk cId="3643948791" sldId="2734"/>
        </pc:sldMkLst>
        <pc:spChg chg="mod">
          <ac:chgData name="Shared Drive" userId="a8e99ec4-c3c1-49ac-ba97-2c12eee91f6a" providerId="ADAL" clId="{6E6EADFC-8DBE-4FEE-A2E3-3B869B0B5863}" dt="2020-11-01T11:59:44.826" v="5835" actId="20577"/>
          <ac:spMkLst>
            <pc:docMk/>
            <pc:sldMk cId="3643948791" sldId="2734"/>
            <ac:spMk id="2" creationId="{F636D79A-A2CB-4491-B7CD-D12D0C3DD538}"/>
          </ac:spMkLst>
        </pc:spChg>
      </pc:sldChg>
      <pc:sldChg chg="modSp add mod ord">
        <pc:chgData name="Shared Drive" userId="a8e99ec4-c3c1-49ac-ba97-2c12eee91f6a" providerId="ADAL" clId="{6E6EADFC-8DBE-4FEE-A2E3-3B869B0B5863}" dt="2020-12-20T16:28:08.210" v="17963"/>
        <pc:sldMkLst>
          <pc:docMk/>
          <pc:sldMk cId="3180186240" sldId="2735"/>
        </pc:sldMkLst>
        <pc:spChg chg="mod">
          <ac:chgData name="Shared Drive" userId="a8e99ec4-c3c1-49ac-ba97-2c12eee91f6a" providerId="ADAL" clId="{6E6EADFC-8DBE-4FEE-A2E3-3B869B0B5863}" dt="2020-11-01T12:03:42.858" v="5886" actId="20577"/>
          <ac:spMkLst>
            <pc:docMk/>
            <pc:sldMk cId="3180186240" sldId="2735"/>
            <ac:spMk id="2" creationId="{F636D79A-A2CB-4491-B7CD-D12D0C3DD538}"/>
          </ac:spMkLst>
        </pc:spChg>
      </pc:sldChg>
      <pc:sldChg chg="addSp delSp modSp add mod">
        <pc:chgData name="Shared Drive" userId="a8e99ec4-c3c1-49ac-ba97-2c12eee91f6a" providerId="ADAL" clId="{6E6EADFC-8DBE-4FEE-A2E3-3B869B0B5863}" dt="2020-11-01T20:25:58.968" v="10380" actId="22"/>
        <pc:sldMkLst>
          <pc:docMk/>
          <pc:sldMk cId="3475046099" sldId="2736"/>
        </pc:sldMkLst>
        <pc:spChg chg="mod">
          <ac:chgData name="Shared Drive" userId="a8e99ec4-c3c1-49ac-ba97-2c12eee91f6a" providerId="ADAL" clId="{6E6EADFC-8DBE-4FEE-A2E3-3B869B0B5863}" dt="2020-11-01T20:25:52.623" v="10378" actId="20577"/>
          <ac:spMkLst>
            <pc:docMk/>
            <pc:sldMk cId="3475046099" sldId="2736"/>
            <ac:spMk id="2" creationId="{F636D79A-A2CB-4491-B7CD-D12D0C3DD538}"/>
          </ac:spMkLst>
        </pc:spChg>
        <pc:spChg chg="add del">
          <ac:chgData name="Shared Drive" userId="a8e99ec4-c3c1-49ac-ba97-2c12eee91f6a" providerId="ADAL" clId="{6E6EADFC-8DBE-4FEE-A2E3-3B869B0B5863}" dt="2020-11-01T20:25:58.968" v="10380" actId="22"/>
          <ac:spMkLst>
            <pc:docMk/>
            <pc:sldMk cId="3475046099" sldId="2736"/>
            <ac:spMk id="8" creationId="{87007341-98D8-4452-97D7-EC8A5D27B07C}"/>
          </ac:spMkLst>
        </pc:spChg>
      </pc:sldChg>
      <pc:sldChg chg="modSp add mod">
        <pc:chgData name="Shared Drive" userId="a8e99ec4-c3c1-49ac-ba97-2c12eee91f6a" providerId="ADAL" clId="{6E6EADFC-8DBE-4FEE-A2E3-3B869B0B5863}" dt="2020-11-01T12:56:12.458" v="6262" actId="20577"/>
        <pc:sldMkLst>
          <pc:docMk/>
          <pc:sldMk cId="1385728464" sldId="2737"/>
        </pc:sldMkLst>
        <pc:spChg chg="mod">
          <ac:chgData name="Shared Drive" userId="a8e99ec4-c3c1-49ac-ba97-2c12eee91f6a" providerId="ADAL" clId="{6E6EADFC-8DBE-4FEE-A2E3-3B869B0B5863}" dt="2020-11-01T12:56:12.458" v="6262" actId="20577"/>
          <ac:spMkLst>
            <pc:docMk/>
            <pc:sldMk cId="1385728464" sldId="2737"/>
            <ac:spMk id="2" creationId="{F636D79A-A2CB-4491-B7CD-D12D0C3DD538}"/>
          </ac:spMkLst>
        </pc:spChg>
      </pc:sldChg>
      <pc:sldChg chg="modSp add mod">
        <pc:chgData name="Shared Drive" userId="a8e99ec4-c3c1-49ac-ba97-2c12eee91f6a" providerId="ADAL" clId="{6E6EADFC-8DBE-4FEE-A2E3-3B869B0B5863}" dt="2020-12-29T00:21:02.176" v="25860" actId="404"/>
        <pc:sldMkLst>
          <pc:docMk/>
          <pc:sldMk cId="2312662901" sldId="2738"/>
        </pc:sldMkLst>
        <pc:spChg chg="mod">
          <ac:chgData name="Shared Drive" userId="a8e99ec4-c3c1-49ac-ba97-2c12eee91f6a" providerId="ADAL" clId="{6E6EADFC-8DBE-4FEE-A2E3-3B869B0B5863}" dt="2020-12-29T00:21:02.176" v="25860" actId="404"/>
          <ac:spMkLst>
            <pc:docMk/>
            <pc:sldMk cId="2312662901" sldId="2738"/>
            <ac:spMk id="2" creationId="{F636D79A-A2CB-4491-B7CD-D12D0C3DD538}"/>
          </ac:spMkLst>
        </pc:spChg>
      </pc:sldChg>
      <pc:sldChg chg="modSp add mod">
        <pc:chgData name="Shared Drive" userId="a8e99ec4-c3c1-49ac-ba97-2c12eee91f6a" providerId="ADAL" clId="{6E6EADFC-8DBE-4FEE-A2E3-3B869B0B5863}" dt="2020-12-22T15:30:01.055" v="19931" actId="404"/>
        <pc:sldMkLst>
          <pc:docMk/>
          <pc:sldMk cId="683056147" sldId="2739"/>
        </pc:sldMkLst>
        <pc:spChg chg="mod">
          <ac:chgData name="Shared Drive" userId="a8e99ec4-c3c1-49ac-ba97-2c12eee91f6a" providerId="ADAL" clId="{6E6EADFC-8DBE-4FEE-A2E3-3B869B0B5863}" dt="2020-12-22T15:30:01.055" v="19931" actId="404"/>
          <ac:spMkLst>
            <pc:docMk/>
            <pc:sldMk cId="683056147" sldId="2739"/>
            <ac:spMk id="2" creationId="{F636D79A-A2CB-4491-B7CD-D12D0C3DD538}"/>
          </ac:spMkLst>
        </pc:spChg>
      </pc:sldChg>
      <pc:sldChg chg="modSp add mod">
        <pc:chgData name="Shared Drive" userId="a8e99ec4-c3c1-49ac-ba97-2c12eee91f6a" providerId="ADAL" clId="{6E6EADFC-8DBE-4FEE-A2E3-3B869B0B5863}" dt="2020-11-01T15:37:33.779" v="8015" actId="20577"/>
        <pc:sldMkLst>
          <pc:docMk/>
          <pc:sldMk cId="1765631756" sldId="2740"/>
        </pc:sldMkLst>
        <pc:spChg chg="mod">
          <ac:chgData name="Shared Drive" userId="a8e99ec4-c3c1-49ac-ba97-2c12eee91f6a" providerId="ADAL" clId="{6E6EADFC-8DBE-4FEE-A2E3-3B869B0B5863}" dt="2020-11-01T15:37:33.779" v="8015" actId="20577"/>
          <ac:spMkLst>
            <pc:docMk/>
            <pc:sldMk cId="1765631756" sldId="2740"/>
            <ac:spMk id="2" creationId="{F636D79A-A2CB-4491-B7CD-D12D0C3DD538}"/>
          </ac:spMkLst>
        </pc:spChg>
      </pc:sldChg>
      <pc:sldChg chg="add del">
        <pc:chgData name="Shared Drive" userId="a8e99ec4-c3c1-49ac-ba97-2c12eee91f6a" providerId="ADAL" clId="{6E6EADFC-8DBE-4FEE-A2E3-3B869B0B5863}" dt="2020-10-31T17:20:16.340" v="273"/>
        <pc:sldMkLst>
          <pc:docMk/>
          <pc:sldMk cId="1065062058" sldId="2741"/>
        </pc:sldMkLst>
      </pc:sldChg>
      <pc:sldChg chg="addSp delSp modSp add del mod ord modAnim">
        <pc:chgData name="Shared Drive" userId="a8e99ec4-c3c1-49ac-ba97-2c12eee91f6a" providerId="ADAL" clId="{6E6EADFC-8DBE-4FEE-A2E3-3B869B0B5863}" dt="2020-10-31T18:16:14.189" v="1773"/>
        <pc:sldMkLst>
          <pc:docMk/>
          <pc:sldMk cId="2453731490" sldId="2741"/>
        </pc:sldMkLst>
        <pc:spChg chg="add mod">
          <ac:chgData name="Shared Drive" userId="a8e99ec4-c3c1-49ac-ba97-2c12eee91f6a" providerId="ADAL" clId="{6E6EADFC-8DBE-4FEE-A2E3-3B869B0B5863}" dt="2020-10-31T17:26:10.026" v="533" actId="1076"/>
          <ac:spMkLst>
            <pc:docMk/>
            <pc:sldMk cId="2453731490" sldId="2741"/>
            <ac:spMk id="2" creationId="{CC41A665-09E7-4B72-84AA-B2F72E9D09ED}"/>
          </ac:spMkLst>
        </pc:spChg>
        <pc:spChg chg="mod">
          <ac:chgData name="Shared Drive" userId="a8e99ec4-c3c1-49ac-ba97-2c12eee91f6a" providerId="ADAL" clId="{6E6EADFC-8DBE-4FEE-A2E3-3B869B0B5863}" dt="2020-10-31T17:19:14.226" v="240" actId="20577"/>
          <ac:spMkLst>
            <pc:docMk/>
            <pc:sldMk cId="2453731490" sldId="2741"/>
            <ac:spMk id="3" creationId="{12D01861-293D-400E-B616-B32F539228F5}"/>
          </ac:spMkLst>
        </pc:spChg>
        <pc:spChg chg="del">
          <ac:chgData name="Shared Drive" userId="a8e99ec4-c3c1-49ac-ba97-2c12eee91f6a" providerId="ADAL" clId="{6E6EADFC-8DBE-4FEE-A2E3-3B869B0B5863}" dt="2020-10-31T17:21:19.886" v="283" actId="478"/>
          <ac:spMkLst>
            <pc:docMk/>
            <pc:sldMk cId="2453731490" sldId="2741"/>
            <ac:spMk id="4" creationId="{EB7B733C-C236-4B9B-A1F9-FD15185096CF}"/>
          </ac:spMkLst>
        </pc:spChg>
        <pc:spChg chg="add mod">
          <ac:chgData name="Shared Drive" userId="a8e99ec4-c3c1-49ac-ba97-2c12eee91f6a" providerId="ADAL" clId="{6E6EADFC-8DBE-4FEE-A2E3-3B869B0B5863}" dt="2020-10-31T17:26:37.778" v="549" actId="20577"/>
          <ac:spMkLst>
            <pc:docMk/>
            <pc:sldMk cId="2453731490" sldId="2741"/>
            <ac:spMk id="6" creationId="{22EB6270-5131-46DD-AB33-E683952E32D3}"/>
          </ac:spMkLst>
        </pc:spChg>
        <pc:spChg chg="add mod">
          <ac:chgData name="Shared Drive" userId="a8e99ec4-c3c1-49ac-ba97-2c12eee91f6a" providerId="ADAL" clId="{6E6EADFC-8DBE-4FEE-A2E3-3B869B0B5863}" dt="2020-10-31T17:27:07.315" v="592" actId="6549"/>
          <ac:spMkLst>
            <pc:docMk/>
            <pc:sldMk cId="2453731490" sldId="2741"/>
            <ac:spMk id="10" creationId="{2FA9CCDF-EB38-4BF9-A70B-3666B73A5312}"/>
          </ac:spMkLst>
        </pc:spChg>
        <pc:spChg chg="del mod">
          <ac:chgData name="Shared Drive" userId="a8e99ec4-c3c1-49ac-ba97-2c12eee91f6a" providerId="ADAL" clId="{6E6EADFC-8DBE-4FEE-A2E3-3B869B0B5863}" dt="2020-10-31T17:21:15.035" v="281" actId="478"/>
          <ac:spMkLst>
            <pc:docMk/>
            <pc:sldMk cId="2453731490" sldId="2741"/>
            <ac:spMk id="11" creationId="{6DF9F47C-C2DE-425A-9E3D-A10F9BE8E69A}"/>
          </ac:spMkLst>
        </pc:spChg>
        <pc:spChg chg="del">
          <ac:chgData name="Shared Drive" userId="a8e99ec4-c3c1-49ac-ba97-2c12eee91f6a" providerId="ADAL" clId="{6E6EADFC-8DBE-4FEE-A2E3-3B869B0B5863}" dt="2020-10-31T17:21:17.255" v="282" actId="478"/>
          <ac:spMkLst>
            <pc:docMk/>
            <pc:sldMk cId="2453731490" sldId="2741"/>
            <ac:spMk id="13" creationId="{1BE6C9DB-D7F6-4A47-AF30-BDD8464F7E0C}"/>
          </ac:spMkLst>
        </pc:spChg>
        <pc:graphicFrameChg chg="mod">
          <ac:chgData name="Shared Drive" userId="a8e99ec4-c3c1-49ac-ba97-2c12eee91f6a" providerId="ADAL" clId="{6E6EADFC-8DBE-4FEE-A2E3-3B869B0B5863}" dt="2020-10-31T17:19:25.210" v="256" actId="20577"/>
          <ac:graphicFrameMkLst>
            <pc:docMk/>
            <pc:sldMk cId="2453731490" sldId="2741"/>
            <ac:graphicFrameMk id="5" creationId="{90F35C59-32E3-4A32-A9EB-49681D633947}"/>
          </ac:graphicFrameMkLst>
        </pc:graphicFrameChg>
      </pc:sldChg>
      <pc:sldChg chg="delSp modSp add mod modAnim">
        <pc:chgData name="Shared Drive" userId="a8e99ec4-c3c1-49ac-ba97-2c12eee91f6a" providerId="ADAL" clId="{6E6EADFC-8DBE-4FEE-A2E3-3B869B0B5863}" dt="2020-11-01T12:02:01.653" v="5849"/>
        <pc:sldMkLst>
          <pc:docMk/>
          <pc:sldMk cId="642026926" sldId="2742"/>
        </pc:sldMkLst>
        <pc:spChg chg="mod">
          <ac:chgData name="Shared Drive" userId="a8e99ec4-c3c1-49ac-ba97-2c12eee91f6a" providerId="ADAL" clId="{6E6EADFC-8DBE-4FEE-A2E3-3B869B0B5863}" dt="2020-10-31T18:00:11.589" v="1148" actId="20577"/>
          <ac:spMkLst>
            <pc:docMk/>
            <pc:sldMk cId="642026926" sldId="2742"/>
            <ac:spMk id="3" creationId="{12D01861-293D-400E-B616-B32F539228F5}"/>
          </ac:spMkLst>
        </pc:spChg>
        <pc:spChg chg="mod">
          <ac:chgData name="Shared Drive" userId="a8e99ec4-c3c1-49ac-ba97-2c12eee91f6a" providerId="ADAL" clId="{6E6EADFC-8DBE-4FEE-A2E3-3B869B0B5863}" dt="2020-10-31T17:23:05.141" v="405" actId="1076"/>
          <ac:spMkLst>
            <pc:docMk/>
            <pc:sldMk cId="642026926" sldId="2742"/>
            <ac:spMk id="4" creationId="{EB7B733C-C236-4B9B-A1F9-FD15185096CF}"/>
          </ac:spMkLst>
        </pc:spChg>
        <pc:spChg chg="mod">
          <ac:chgData name="Shared Drive" userId="a8e99ec4-c3c1-49ac-ba97-2c12eee91f6a" providerId="ADAL" clId="{6E6EADFC-8DBE-4FEE-A2E3-3B869B0B5863}" dt="2020-10-31T17:22:45.235" v="372" actId="20577"/>
          <ac:spMkLst>
            <pc:docMk/>
            <pc:sldMk cId="642026926" sldId="2742"/>
            <ac:spMk id="11" creationId="{6DF9F47C-C2DE-425A-9E3D-A10F9BE8E69A}"/>
          </ac:spMkLst>
        </pc:spChg>
        <pc:spChg chg="del">
          <ac:chgData name="Shared Drive" userId="a8e99ec4-c3c1-49ac-ba97-2c12eee91f6a" providerId="ADAL" clId="{6E6EADFC-8DBE-4FEE-A2E3-3B869B0B5863}" dt="2020-10-31T17:23:11.839" v="406" actId="478"/>
          <ac:spMkLst>
            <pc:docMk/>
            <pc:sldMk cId="642026926" sldId="2742"/>
            <ac:spMk id="13" creationId="{1BE6C9DB-D7F6-4A47-AF30-BDD8464F7E0C}"/>
          </ac:spMkLst>
        </pc:spChg>
        <pc:graphicFrameChg chg="mod">
          <ac:chgData name="Shared Drive" userId="a8e99ec4-c3c1-49ac-ba97-2c12eee91f6a" providerId="ADAL" clId="{6E6EADFC-8DBE-4FEE-A2E3-3B869B0B5863}" dt="2020-11-01T12:02:01.653" v="5849"/>
          <ac:graphicFrameMkLst>
            <pc:docMk/>
            <pc:sldMk cId="642026926" sldId="2742"/>
            <ac:graphicFrameMk id="5" creationId="{90F35C59-32E3-4A32-A9EB-49681D633947}"/>
          </ac:graphicFrameMkLst>
        </pc:graphicFrameChg>
      </pc:sldChg>
      <pc:sldChg chg="addSp delSp modSp add mod modAnim">
        <pc:chgData name="Shared Drive" userId="a8e99ec4-c3c1-49ac-ba97-2c12eee91f6a" providerId="ADAL" clId="{6E6EADFC-8DBE-4FEE-A2E3-3B869B0B5863}" dt="2020-11-01T23:28:15.107" v="10404" actId="20577"/>
        <pc:sldMkLst>
          <pc:docMk/>
          <pc:sldMk cId="1678494683" sldId="2743"/>
        </pc:sldMkLst>
        <pc:spChg chg="add del mod">
          <ac:chgData name="Shared Drive" userId="a8e99ec4-c3c1-49ac-ba97-2c12eee91f6a" providerId="ADAL" clId="{6E6EADFC-8DBE-4FEE-A2E3-3B869B0B5863}" dt="2020-10-31T17:50:24.042" v="732" actId="478"/>
          <ac:spMkLst>
            <pc:docMk/>
            <pc:sldMk cId="1678494683" sldId="2743"/>
            <ac:spMk id="2" creationId="{EAF36A50-968E-48AE-887F-AA0644DF47C6}"/>
          </ac:spMkLst>
        </pc:spChg>
        <pc:spChg chg="mod">
          <ac:chgData name="Shared Drive" userId="a8e99ec4-c3c1-49ac-ba97-2c12eee91f6a" providerId="ADAL" clId="{6E6EADFC-8DBE-4FEE-A2E3-3B869B0B5863}" dt="2020-10-31T17:23:30.443" v="427" actId="20577"/>
          <ac:spMkLst>
            <pc:docMk/>
            <pc:sldMk cId="1678494683" sldId="2743"/>
            <ac:spMk id="3" creationId="{12D01861-293D-400E-B616-B32F539228F5}"/>
          </ac:spMkLst>
        </pc:spChg>
        <pc:spChg chg="mod">
          <ac:chgData name="Shared Drive" userId="a8e99ec4-c3c1-49ac-ba97-2c12eee91f6a" providerId="ADAL" clId="{6E6EADFC-8DBE-4FEE-A2E3-3B869B0B5863}" dt="2020-11-01T23:28:15.107" v="10404" actId="20577"/>
          <ac:spMkLst>
            <pc:docMk/>
            <pc:sldMk cId="1678494683" sldId="2743"/>
            <ac:spMk id="4" creationId="{EB7B733C-C236-4B9B-A1F9-FD15185096CF}"/>
          </ac:spMkLst>
        </pc:spChg>
        <pc:spChg chg="add mod">
          <ac:chgData name="Shared Drive" userId="a8e99ec4-c3c1-49ac-ba97-2c12eee91f6a" providerId="ADAL" clId="{6E6EADFC-8DBE-4FEE-A2E3-3B869B0B5863}" dt="2020-10-31T19:14:36.443" v="3242" actId="1036"/>
          <ac:spMkLst>
            <pc:docMk/>
            <pc:sldMk cId="1678494683" sldId="2743"/>
            <ac:spMk id="6" creationId="{867CF6DB-A759-447E-BDA3-E78064784F16}"/>
          </ac:spMkLst>
        </pc:spChg>
        <pc:spChg chg="mod">
          <ac:chgData name="Shared Drive" userId="a8e99ec4-c3c1-49ac-ba97-2c12eee91f6a" providerId="ADAL" clId="{6E6EADFC-8DBE-4FEE-A2E3-3B869B0B5863}" dt="2020-10-31T19:14:36.443" v="3242" actId="1036"/>
          <ac:spMkLst>
            <pc:docMk/>
            <pc:sldMk cId="1678494683" sldId="2743"/>
            <ac:spMk id="7" creationId="{2A317AAF-3217-4286-8C7B-9A3B8C7D31F0}"/>
          </ac:spMkLst>
        </pc:spChg>
        <pc:spChg chg="mod">
          <ac:chgData name="Shared Drive" userId="a8e99ec4-c3c1-49ac-ba97-2c12eee91f6a" providerId="ADAL" clId="{6E6EADFC-8DBE-4FEE-A2E3-3B869B0B5863}" dt="2020-10-31T19:14:36.443" v="3242" actId="1036"/>
          <ac:spMkLst>
            <pc:docMk/>
            <pc:sldMk cId="1678494683" sldId="2743"/>
            <ac:spMk id="8" creationId="{CCBF1C90-1F7F-4E2C-9574-F4A27238E7A2}"/>
          </ac:spMkLst>
        </pc:spChg>
        <pc:spChg chg="add del mod">
          <ac:chgData name="Shared Drive" userId="a8e99ec4-c3c1-49ac-ba97-2c12eee91f6a" providerId="ADAL" clId="{6E6EADFC-8DBE-4FEE-A2E3-3B869B0B5863}" dt="2020-10-31T19:15:35.499" v="3316" actId="478"/>
          <ac:spMkLst>
            <pc:docMk/>
            <pc:sldMk cId="1678494683" sldId="2743"/>
            <ac:spMk id="10" creationId="{CA3965A4-FEFE-46CD-A3FC-284CC185A71B}"/>
          </ac:spMkLst>
        </pc:spChg>
        <pc:spChg chg="mod">
          <ac:chgData name="Shared Drive" userId="a8e99ec4-c3c1-49ac-ba97-2c12eee91f6a" providerId="ADAL" clId="{6E6EADFC-8DBE-4FEE-A2E3-3B869B0B5863}" dt="2020-10-31T19:14:36.443" v="3242" actId="1036"/>
          <ac:spMkLst>
            <pc:docMk/>
            <pc:sldMk cId="1678494683" sldId="2743"/>
            <ac:spMk id="11" creationId="{6DF9F47C-C2DE-425A-9E3D-A10F9BE8E69A}"/>
          </ac:spMkLst>
        </pc:spChg>
        <pc:graphicFrameChg chg="mod">
          <ac:chgData name="Shared Drive" userId="a8e99ec4-c3c1-49ac-ba97-2c12eee91f6a" providerId="ADAL" clId="{6E6EADFC-8DBE-4FEE-A2E3-3B869B0B5863}" dt="2020-11-01T12:02:04.737" v="5850"/>
          <ac:graphicFrameMkLst>
            <pc:docMk/>
            <pc:sldMk cId="1678494683" sldId="2743"/>
            <ac:graphicFrameMk id="5" creationId="{90F35C59-32E3-4A32-A9EB-49681D633947}"/>
          </ac:graphicFrameMkLst>
        </pc:graphicFrameChg>
      </pc:sldChg>
      <pc:sldChg chg="addSp delSp modSp add mod ord modAnim">
        <pc:chgData name="Shared Drive" userId="a8e99ec4-c3c1-49ac-ba97-2c12eee91f6a" providerId="ADAL" clId="{6E6EADFC-8DBE-4FEE-A2E3-3B869B0B5863}" dt="2020-12-22T23:08:08.311" v="21275" actId="20577"/>
        <pc:sldMkLst>
          <pc:docMk/>
          <pc:sldMk cId="1851110030" sldId="2744"/>
        </pc:sldMkLst>
        <pc:spChg chg="add mod">
          <ac:chgData name="Shared Drive" userId="a8e99ec4-c3c1-49ac-ba97-2c12eee91f6a" providerId="ADAL" clId="{6E6EADFC-8DBE-4FEE-A2E3-3B869B0B5863}" dt="2020-10-31T18:27:03.306" v="2071" actId="20577"/>
          <ac:spMkLst>
            <pc:docMk/>
            <pc:sldMk cId="1851110030" sldId="2744"/>
            <ac:spMk id="2" creationId="{A8DE6445-0EB2-4818-8592-9A486352B6F1}"/>
          </ac:spMkLst>
        </pc:spChg>
        <pc:spChg chg="mod">
          <ac:chgData name="Shared Drive" userId="a8e99ec4-c3c1-49ac-ba97-2c12eee91f6a" providerId="ADAL" clId="{6E6EADFC-8DBE-4FEE-A2E3-3B869B0B5863}" dt="2020-10-31T18:26:38.533" v="2063" actId="20577"/>
          <ac:spMkLst>
            <pc:docMk/>
            <pc:sldMk cId="1851110030" sldId="2744"/>
            <ac:spMk id="3" creationId="{12D01861-293D-400E-B616-B32F539228F5}"/>
          </ac:spMkLst>
        </pc:spChg>
        <pc:spChg chg="del">
          <ac:chgData name="Shared Drive" userId="a8e99ec4-c3c1-49ac-ba97-2c12eee91f6a" providerId="ADAL" clId="{6E6EADFC-8DBE-4FEE-A2E3-3B869B0B5863}" dt="2020-10-31T18:18:48.150" v="1774" actId="478"/>
          <ac:spMkLst>
            <pc:docMk/>
            <pc:sldMk cId="1851110030" sldId="2744"/>
            <ac:spMk id="4" creationId="{EB7B733C-C236-4B9B-A1F9-FD15185096CF}"/>
          </ac:spMkLst>
        </pc:spChg>
        <pc:spChg chg="add mod">
          <ac:chgData name="Shared Drive" userId="a8e99ec4-c3c1-49ac-ba97-2c12eee91f6a" providerId="ADAL" clId="{6E6EADFC-8DBE-4FEE-A2E3-3B869B0B5863}" dt="2020-10-31T18:19:48.379" v="1866" actId="1076"/>
          <ac:spMkLst>
            <pc:docMk/>
            <pc:sldMk cId="1851110030" sldId="2744"/>
            <ac:spMk id="6" creationId="{7A921BD3-2A00-4EB2-8253-9F3930EDA06A}"/>
          </ac:spMkLst>
        </pc:spChg>
        <pc:spChg chg="add mod">
          <ac:chgData name="Shared Drive" userId="a8e99ec4-c3c1-49ac-ba97-2c12eee91f6a" providerId="ADAL" clId="{6E6EADFC-8DBE-4FEE-A2E3-3B869B0B5863}" dt="2020-10-31T17:30:57.427" v="636" actId="14100"/>
          <ac:spMkLst>
            <pc:docMk/>
            <pc:sldMk cId="1851110030" sldId="2744"/>
            <ac:spMk id="9" creationId="{F8D4AB40-3927-4D89-80A5-0033D76CBD6F}"/>
          </ac:spMkLst>
        </pc:spChg>
        <pc:spChg chg="add mod">
          <ac:chgData name="Shared Drive" userId="a8e99ec4-c3c1-49ac-ba97-2c12eee91f6a" providerId="ADAL" clId="{6E6EADFC-8DBE-4FEE-A2E3-3B869B0B5863}" dt="2020-10-31T18:24:23.975" v="1953" actId="20577"/>
          <ac:spMkLst>
            <pc:docMk/>
            <pc:sldMk cId="1851110030" sldId="2744"/>
            <ac:spMk id="10" creationId="{A097E71F-B7CD-4B1F-8550-DCA125393DD3}"/>
          </ac:spMkLst>
        </pc:spChg>
        <pc:spChg chg="del">
          <ac:chgData name="Shared Drive" userId="a8e99ec4-c3c1-49ac-ba97-2c12eee91f6a" providerId="ADAL" clId="{6E6EADFC-8DBE-4FEE-A2E3-3B869B0B5863}" dt="2020-10-31T18:18:48.150" v="1774" actId="478"/>
          <ac:spMkLst>
            <pc:docMk/>
            <pc:sldMk cId="1851110030" sldId="2744"/>
            <ac:spMk id="11" creationId="{6DF9F47C-C2DE-425A-9E3D-A10F9BE8E69A}"/>
          </ac:spMkLst>
        </pc:spChg>
        <pc:spChg chg="del">
          <ac:chgData name="Shared Drive" userId="a8e99ec4-c3c1-49ac-ba97-2c12eee91f6a" providerId="ADAL" clId="{6E6EADFC-8DBE-4FEE-A2E3-3B869B0B5863}" dt="2020-10-31T18:18:48.150" v="1774" actId="478"/>
          <ac:spMkLst>
            <pc:docMk/>
            <pc:sldMk cId="1851110030" sldId="2744"/>
            <ac:spMk id="13" creationId="{1BE6C9DB-D7F6-4A47-AF30-BDD8464F7E0C}"/>
          </ac:spMkLst>
        </pc:spChg>
        <pc:graphicFrameChg chg="mod">
          <ac:chgData name="Shared Drive" userId="a8e99ec4-c3c1-49ac-ba97-2c12eee91f6a" providerId="ADAL" clId="{6E6EADFC-8DBE-4FEE-A2E3-3B869B0B5863}" dt="2020-12-22T23:08:08.311" v="21275" actId="20577"/>
          <ac:graphicFrameMkLst>
            <pc:docMk/>
            <pc:sldMk cId="1851110030" sldId="2744"/>
            <ac:graphicFrameMk id="5" creationId="{90F35C59-32E3-4A32-A9EB-49681D633947}"/>
          </ac:graphicFrameMkLst>
        </pc:graphicFrameChg>
        <pc:cxnChg chg="add mod">
          <ac:chgData name="Shared Drive" userId="a8e99ec4-c3c1-49ac-ba97-2c12eee91f6a" providerId="ADAL" clId="{6E6EADFC-8DBE-4FEE-A2E3-3B869B0B5863}" dt="2020-10-31T17:28:13.305" v="594"/>
          <ac:cxnSpMkLst>
            <pc:docMk/>
            <pc:sldMk cId="1851110030" sldId="2744"/>
            <ac:cxnSpMk id="12" creationId="{009499AD-A450-40DD-A86C-0974A3E4F4DC}"/>
          </ac:cxnSpMkLst>
        </pc:cxnChg>
        <pc:cxnChg chg="add mod">
          <ac:chgData name="Shared Drive" userId="a8e99ec4-c3c1-49ac-ba97-2c12eee91f6a" providerId="ADAL" clId="{6E6EADFC-8DBE-4FEE-A2E3-3B869B0B5863}" dt="2020-10-31T18:19:57.795" v="1868" actId="1076"/>
          <ac:cxnSpMkLst>
            <pc:docMk/>
            <pc:sldMk cId="1851110030" sldId="2744"/>
            <ac:cxnSpMk id="15" creationId="{9BA1B73C-CFBE-4D4C-8640-E694723E542E}"/>
          </ac:cxnSpMkLst>
        </pc:cxnChg>
      </pc:sldChg>
      <pc:sldChg chg="modSp add mod ord modAnim">
        <pc:chgData name="Shared Drive" userId="a8e99ec4-c3c1-49ac-ba97-2c12eee91f6a" providerId="ADAL" clId="{6E6EADFC-8DBE-4FEE-A2E3-3B869B0B5863}" dt="2020-11-01T12:02:45.344" v="5860" actId="1076"/>
        <pc:sldMkLst>
          <pc:docMk/>
          <pc:sldMk cId="2127775941" sldId="2745"/>
        </pc:sldMkLst>
        <pc:spChg chg="mod ord">
          <ac:chgData name="Shared Drive" userId="a8e99ec4-c3c1-49ac-ba97-2c12eee91f6a" providerId="ADAL" clId="{6E6EADFC-8DBE-4FEE-A2E3-3B869B0B5863}" dt="2020-11-01T12:02:45.344" v="5860" actId="1076"/>
          <ac:spMkLst>
            <pc:docMk/>
            <pc:sldMk cId="2127775941" sldId="2745"/>
            <ac:spMk id="2" creationId="{EAF36A50-968E-48AE-887F-AA0644DF47C6}"/>
          </ac:spMkLst>
        </pc:spChg>
        <pc:spChg chg="mod">
          <ac:chgData name="Shared Drive" userId="a8e99ec4-c3c1-49ac-ba97-2c12eee91f6a" providerId="ADAL" clId="{6E6EADFC-8DBE-4FEE-A2E3-3B869B0B5863}" dt="2020-10-31T17:53:32.971" v="914" actId="20577"/>
          <ac:spMkLst>
            <pc:docMk/>
            <pc:sldMk cId="2127775941" sldId="2745"/>
            <ac:spMk id="3" creationId="{12D01861-293D-400E-B616-B32F539228F5}"/>
          </ac:spMkLst>
        </pc:spChg>
        <pc:spChg chg="mod">
          <ac:chgData name="Shared Drive" userId="a8e99ec4-c3c1-49ac-ba97-2c12eee91f6a" providerId="ADAL" clId="{6E6EADFC-8DBE-4FEE-A2E3-3B869B0B5863}" dt="2020-10-31T17:58:48.924" v="1143" actId="113"/>
          <ac:spMkLst>
            <pc:docMk/>
            <pc:sldMk cId="2127775941" sldId="2745"/>
            <ac:spMk id="4" creationId="{EB7B733C-C236-4B9B-A1F9-FD15185096CF}"/>
          </ac:spMkLst>
        </pc:spChg>
        <pc:spChg chg="mod">
          <ac:chgData name="Shared Drive" userId="a8e99ec4-c3c1-49ac-ba97-2c12eee91f6a" providerId="ADAL" clId="{6E6EADFC-8DBE-4FEE-A2E3-3B869B0B5863}" dt="2020-10-31T17:54:47.657" v="1020" actId="1036"/>
          <ac:spMkLst>
            <pc:docMk/>
            <pc:sldMk cId="2127775941" sldId="2745"/>
            <ac:spMk id="7" creationId="{2A317AAF-3217-4286-8C7B-9A3B8C7D31F0}"/>
          </ac:spMkLst>
        </pc:spChg>
        <pc:spChg chg="mod">
          <ac:chgData name="Shared Drive" userId="a8e99ec4-c3c1-49ac-ba97-2c12eee91f6a" providerId="ADAL" clId="{6E6EADFC-8DBE-4FEE-A2E3-3B869B0B5863}" dt="2020-10-31T17:54:47.657" v="1020" actId="1036"/>
          <ac:spMkLst>
            <pc:docMk/>
            <pc:sldMk cId="2127775941" sldId="2745"/>
            <ac:spMk id="8" creationId="{CCBF1C90-1F7F-4E2C-9574-F4A27238E7A2}"/>
          </ac:spMkLst>
        </pc:spChg>
        <pc:spChg chg="mod">
          <ac:chgData name="Shared Drive" userId="a8e99ec4-c3c1-49ac-ba97-2c12eee91f6a" providerId="ADAL" clId="{6E6EADFC-8DBE-4FEE-A2E3-3B869B0B5863}" dt="2020-10-31T17:58:45.957" v="1142" actId="113"/>
          <ac:spMkLst>
            <pc:docMk/>
            <pc:sldMk cId="2127775941" sldId="2745"/>
            <ac:spMk id="11" creationId="{6DF9F47C-C2DE-425A-9E3D-A10F9BE8E69A}"/>
          </ac:spMkLst>
        </pc:spChg>
        <pc:graphicFrameChg chg="mod">
          <ac:chgData name="Shared Drive" userId="a8e99ec4-c3c1-49ac-ba97-2c12eee91f6a" providerId="ADAL" clId="{6E6EADFC-8DBE-4FEE-A2E3-3B869B0B5863}" dt="2020-11-01T12:02:35.369" v="5859" actId="20577"/>
          <ac:graphicFrameMkLst>
            <pc:docMk/>
            <pc:sldMk cId="2127775941" sldId="2745"/>
            <ac:graphicFrameMk id="5" creationId="{90F35C59-32E3-4A32-A9EB-49681D633947}"/>
          </ac:graphicFrameMkLst>
        </pc:graphicFrameChg>
      </pc:sldChg>
      <pc:sldChg chg="modSp add mod">
        <pc:chgData name="Shared Drive" userId="a8e99ec4-c3c1-49ac-ba97-2c12eee91f6a" providerId="ADAL" clId="{6E6EADFC-8DBE-4FEE-A2E3-3B869B0B5863}" dt="2020-11-01T12:01:52.671" v="5847" actId="20577"/>
        <pc:sldMkLst>
          <pc:docMk/>
          <pc:sldMk cId="3699566325" sldId="2746"/>
        </pc:sldMkLst>
        <pc:spChg chg="mod">
          <ac:chgData name="Shared Drive" userId="a8e99ec4-c3c1-49ac-ba97-2c12eee91f6a" providerId="ADAL" clId="{6E6EADFC-8DBE-4FEE-A2E3-3B869B0B5863}" dt="2020-10-31T18:00:41.890" v="1169" actId="20577"/>
          <ac:spMkLst>
            <pc:docMk/>
            <pc:sldMk cId="3699566325" sldId="2746"/>
            <ac:spMk id="3" creationId="{12D01861-293D-400E-B616-B32F539228F5}"/>
          </ac:spMkLst>
        </pc:spChg>
        <pc:graphicFrameChg chg="mod">
          <ac:chgData name="Shared Drive" userId="a8e99ec4-c3c1-49ac-ba97-2c12eee91f6a" providerId="ADAL" clId="{6E6EADFC-8DBE-4FEE-A2E3-3B869B0B5863}" dt="2020-11-01T12:01:52.671" v="5847" actId="20577"/>
          <ac:graphicFrameMkLst>
            <pc:docMk/>
            <pc:sldMk cId="3699566325" sldId="2746"/>
            <ac:graphicFrameMk id="5" creationId="{90F35C59-32E3-4A32-A9EB-49681D633947}"/>
          </ac:graphicFrameMkLst>
        </pc:graphicFrameChg>
      </pc:sldChg>
      <pc:sldChg chg="modSp add mod">
        <pc:chgData name="Shared Drive" userId="a8e99ec4-c3c1-49ac-ba97-2c12eee91f6a" providerId="ADAL" clId="{6E6EADFC-8DBE-4FEE-A2E3-3B869B0B5863}" dt="2020-10-31T18:03:38.002" v="1240" actId="20577"/>
        <pc:sldMkLst>
          <pc:docMk/>
          <pc:sldMk cId="2927372225" sldId="2747"/>
        </pc:sldMkLst>
        <pc:spChg chg="mod">
          <ac:chgData name="Shared Drive" userId="a8e99ec4-c3c1-49ac-ba97-2c12eee91f6a" providerId="ADAL" clId="{6E6EADFC-8DBE-4FEE-A2E3-3B869B0B5863}" dt="2020-10-31T18:03:38.002" v="1240" actId="20577"/>
          <ac:spMkLst>
            <pc:docMk/>
            <pc:sldMk cId="2927372225" sldId="2747"/>
            <ac:spMk id="2" creationId="{F636D79A-A2CB-4491-B7CD-D12D0C3DD538}"/>
          </ac:spMkLst>
        </pc:spChg>
      </pc:sldChg>
      <pc:sldChg chg="addSp delSp modSp add mod modAnim">
        <pc:chgData name="Shared Drive" userId="a8e99ec4-c3c1-49ac-ba97-2c12eee91f6a" providerId="ADAL" clId="{6E6EADFC-8DBE-4FEE-A2E3-3B869B0B5863}" dt="2020-11-01T12:01:57.534" v="5848"/>
        <pc:sldMkLst>
          <pc:docMk/>
          <pc:sldMk cId="3664892990" sldId="2748"/>
        </pc:sldMkLst>
        <pc:spChg chg="mod">
          <ac:chgData name="Shared Drive" userId="a8e99ec4-c3c1-49ac-ba97-2c12eee91f6a" providerId="ADAL" clId="{6E6EADFC-8DBE-4FEE-A2E3-3B869B0B5863}" dt="2020-10-31T18:10:25.674" v="1493" actId="20577"/>
          <ac:spMkLst>
            <pc:docMk/>
            <pc:sldMk cId="3664892990" sldId="2748"/>
            <ac:spMk id="3" creationId="{12D01861-293D-400E-B616-B32F539228F5}"/>
          </ac:spMkLst>
        </pc:spChg>
        <pc:spChg chg="mod">
          <ac:chgData name="Shared Drive" userId="a8e99ec4-c3c1-49ac-ba97-2c12eee91f6a" providerId="ADAL" clId="{6E6EADFC-8DBE-4FEE-A2E3-3B869B0B5863}" dt="2020-10-31T18:09:46.751" v="1446" actId="20577"/>
          <ac:spMkLst>
            <pc:docMk/>
            <pc:sldMk cId="3664892990" sldId="2748"/>
            <ac:spMk id="4" creationId="{EB7B733C-C236-4B9B-A1F9-FD15185096CF}"/>
          </ac:spMkLst>
        </pc:spChg>
        <pc:spChg chg="add mod">
          <ac:chgData name="Shared Drive" userId="a8e99ec4-c3c1-49ac-ba97-2c12eee91f6a" providerId="ADAL" clId="{6E6EADFC-8DBE-4FEE-A2E3-3B869B0B5863}" dt="2020-10-31T18:08:55.651" v="1322" actId="1076"/>
          <ac:spMkLst>
            <pc:docMk/>
            <pc:sldMk cId="3664892990" sldId="2748"/>
            <ac:spMk id="9" creationId="{0B29C23C-01F8-4877-A093-1709EC276AE4}"/>
          </ac:spMkLst>
        </pc:spChg>
        <pc:spChg chg="del">
          <ac:chgData name="Shared Drive" userId="a8e99ec4-c3c1-49ac-ba97-2c12eee91f6a" providerId="ADAL" clId="{6E6EADFC-8DBE-4FEE-A2E3-3B869B0B5863}" dt="2020-10-31T18:08:16.323" v="1274" actId="478"/>
          <ac:spMkLst>
            <pc:docMk/>
            <pc:sldMk cId="3664892990" sldId="2748"/>
            <ac:spMk id="11" creationId="{6DF9F47C-C2DE-425A-9E3D-A10F9BE8E69A}"/>
          </ac:spMkLst>
        </pc:spChg>
        <pc:spChg chg="mod">
          <ac:chgData name="Shared Drive" userId="a8e99ec4-c3c1-49ac-ba97-2c12eee91f6a" providerId="ADAL" clId="{6E6EADFC-8DBE-4FEE-A2E3-3B869B0B5863}" dt="2020-10-31T18:10:17.165" v="1492" actId="20577"/>
          <ac:spMkLst>
            <pc:docMk/>
            <pc:sldMk cId="3664892990" sldId="2748"/>
            <ac:spMk id="13" creationId="{1BE6C9DB-D7F6-4A47-AF30-BDD8464F7E0C}"/>
          </ac:spMkLst>
        </pc:spChg>
        <pc:graphicFrameChg chg="mod">
          <ac:chgData name="Shared Drive" userId="a8e99ec4-c3c1-49ac-ba97-2c12eee91f6a" providerId="ADAL" clId="{6E6EADFC-8DBE-4FEE-A2E3-3B869B0B5863}" dt="2020-11-01T12:01:57.534" v="5848"/>
          <ac:graphicFrameMkLst>
            <pc:docMk/>
            <pc:sldMk cId="3664892990" sldId="2748"/>
            <ac:graphicFrameMk id="5" creationId="{90F35C59-32E3-4A32-A9EB-49681D633947}"/>
          </ac:graphicFrameMkLst>
        </pc:graphicFrameChg>
      </pc:sldChg>
      <pc:sldChg chg="addSp modSp add mod modAnim">
        <pc:chgData name="Shared Drive" userId="a8e99ec4-c3c1-49ac-ba97-2c12eee91f6a" providerId="ADAL" clId="{6E6EADFC-8DBE-4FEE-A2E3-3B869B0B5863}" dt="2020-11-01T12:02:08.040" v="5851"/>
        <pc:sldMkLst>
          <pc:docMk/>
          <pc:sldMk cId="551147906" sldId="2749"/>
        </pc:sldMkLst>
        <pc:spChg chg="add mod">
          <ac:chgData name="Shared Drive" userId="a8e99ec4-c3c1-49ac-ba97-2c12eee91f6a" providerId="ADAL" clId="{6E6EADFC-8DBE-4FEE-A2E3-3B869B0B5863}" dt="2020-10-31T18:15:23.442" v="1769" actId="1076"/>
          <ac:spMkLst>
            <pc:docMk/>
            <pc:sldMk cId="551147906" sldId="2749"/>
            <ac:spMk id="2" creationId="{20985BAA-D407-4F01-8AEF-6F04BF578D34}"/>
          </ac:spMkLst>
        </pc:spChg>
        <pc:spChg chg="mod">
          <ac:chgData name="Shared Drive" userId="a8e99ec4-c3c1-49ac-ba97-2c12eee91f6a" providerId="ADAL" clId="{6E6EADFC-8DBE-4FEE-A2E3-3B869B0B5863}" dt="2020-10-31T18:11:31.739" v="1522" actId="20577"/>
          <ac:spMkLst>
            <pc:docMk/>
            <pc:sldMk cId="551147906" sldId="2749"/>
            <ac:spMk id="3" creationId="{12D01861-293D-400E-B616-B32F539228F5}"/>
          </ac:spMkLst>
        </pc:spChg>
        <pc:spChg chg="mod">
          <ac:chgData name="Shared Drive" userId="a8e99ec4-c3c1-49ac-ba97-2c12eee91f6a" providerId="ADAL" clId="{6E6EADFC-8DBE-4FEE-A2E3-3B869B0B5863}" dt="2020-10-31T18:14:23.972" v="1753" actId="1076"/>
          <ac:spMkLst>
            <pc:docMk/>
            <pc:sldMk cId="551147906" sldId="2749"/>
            <ac:spMk id="4" creationId="{EB7B733C-C236-4B9B-A1F9-FD15185096CF}"/>
          </ac:spMkLst>
        </pc:spChg>
        <pc:spChg chg="add mod">
          <ac:chgData name="Shared Drive" userId="a8e99ec4-c3c1-49ac-ba97-2c12eee91f6a" providerId="ADAL" clId="{6E6EADFC-8DBE-4FEE-A2E3-3B869B0B5863}" dt="2020-10-31T18:15:28.362" v="1770" actId="1076"/>
          <ac:spMkLst>
            <pc:docMk/>
            <pc:sldMk cId="551147906" sldId="2749"/>
            <ac:spMk id="6" creationId="{BA3307E9-70EC-4AD7-81FC-35E6C2A0B96A}"/>
          </ac:spMkLst>
        </pc:spChg>
        <pc:spChg chg="add mod">
          <ac:chgData name="Shared Drive" userId="a8e99ec4-c3c1-49ac-ba97-2c12eee91f6a" providerId="ADAL" clId="{6E6EADFC-8DBE-4FEE-A2E3-3B869B0B5863}" dt="2020-10-31T18:14:53.244" v="1764" actId="692"/>
          <ac:spMkLst>
            <pc:docMk/>
            <pc:sldMk cId="551147906" sldId="2749"/>
            <ac:spMk id="10" creationId="{E4FF3883-5281-45DC-9E6E-25D9938DA899}"/>
          </ac:spMkLst>
        </pc:spChg>
        <pc:spChg chg="mod">
          <ac:chgData name="Shared Drive" userId="a8e99ec4-c3c1-49ac-ba97-2c12eee91f6a" providerId="ADAL" clId="{6E6EADFC-8DBE-4FEE-A2E3-3B869B0B5863}" dt="2020-10-31T18:14:23.972" v="1753" actId="1076"/>
          <ac:spMkLst>
            <pc:docMk/>
            <pc:sldMk cId="551147906" sldId="2749"/>
            <ac:spMk id="11" creationId="{6DF9F47C-C2DE-425A-9E3D-A10F9BE8E69A}"/>
          </ac:spMkLst>
        </pc:spChg>
        <pc:spChg chg="add mod">
          <ac:chgData name="Shared Drive" userId="a8e99ec4-c3c1-49ac-ba97-2c12eee91f6a" providerId="ADAL" clId="{6E6EADFC-8DBE-4FEE-A2E3-3B869B0B5863}" dt="2020-10-31T18:15:35.892" v="1772" actId="1076"/>
          <ac:spMkLst>
            <pc:docMk/>
            <pc:sldMk cId="551147906" sldId="2749"/>
            <ac:spMk id="14" creationId="{C3A0C5B0-B4EB-4014-AC9B-1770B5442F78}"/>
          </ac:spMkLst>
        </pc:spChg>
        <pc:graphicFrameChg chg="mod">
          <ac:chgData name="Shared Drive" userId="a8e99ec4-c3c1-49ac-ba97-2c12eee91f6a" providerId="ADAL" clId="{6E6EADFC-8DBE-4FEE-A2E3-3B869B0B5863}" dt="2020-11-01T12:02:08.040" v="5851"/>
          <ac:graphicFrameMkLst>
            <pc:docMk/>
            <pc:sldMk cId="551147906" sldId="2749"/>
            <ac:graphicFrameMk id="5" creationId="{90F35C59-32E3-4A32-A9EB-49681D633947}"/>
          </ac:graphicFrameMkLst>
        </pc:graphicFrameChg>
      </pc:sldChg>
      <pc:sldChg chg="addSp delSp modSp new mod ord modClrScheme chgLayout">
        <pc:chgData name="Shared Drive" userId="a8e99ec4-c3c1-49ac-ba97-2c12eee91f6a" providerId="ADAL" clId="{6E6EADFC-8DBE-4FEE-A2E3-3B869B0B5863}" dt="2020-12-22T01:06:22.794" v="19885"/>
        <pc:sldMkLst>
          <pc:docMk/>
          <pc:sldMk cId="806611572" sldId="2750"/>
        </pc:sldMkLst>
        <pc:spChg chg="del mod ord">
          <ac:chgData name="Shared Drive" userId="a8e99ec4-c3c1-49ac-ba97-2c12eee91f6a" providerId="ADAL" clId="{6E6EADFC-8DBE-4FEE-A2E3-3B869B0B5863}" dt="2020-10-31T18:27:45.056" v="2073" actId="700"/>
          <ac:spMkLst>
            <pc:docMk/>
            <pc:sldMk cId="806611572" sldId="2750"/>
            <ac:spMk id="2" creationId="{496AE093-D216-4114-9403-31FBFAB257AD}"/>
          </ac:spMkLst>
        </pc:spChg>
        <pc:spChg chg="del mod ord">
          <ac:chgData name="Shared Drive" userId="a8e99ec4-c3c1-49ac-ba97-2c12eee91f6a" providerId="ADAL" clId="{6E6EADFC-8DBE-4FEE-A2E3-3B869B0B5863}" dt="2020-10-31T18:27:45.056" v="2073" actId="700"/>
          <ac:spMkLst>
            <pc:docMk/>
            <pc:sldMk cId="806611572" sldId="2750"/>
            <ac:spMk id="3" creationId="{83B73B5F-969A-49D5-8CF2-145851E3E56E}"/>
          </ac:spMkLst>
        </pc:spChg>
        <pc:spChg chg="add mod ord">
          <ac:chgData name="Shared Drive" userId="a8e99ec4-c3c1-49ac-ba97-2c12eee91f6a" providerId="ADAL" clId="{6E6EADFC-8DBE-4FEE-A2E3-3B869B0B5863}" dt="2020-10-31T18:33:43.203" v="2125" actId="20577"/>
          <ac:spMkLst>
            <pc:docMk/>
            <pc:sldMk cId="806611572" sldId="2750"/>
            <ac:spMk id="4" creationId="{696324D5-E0F2-442C-80B4-4D8D7CD49551}"/>
          </ac:spMkLst>
        </pc:spChg>
        <pc:spChg chg="add del mod ord">
          <ac:chgData name="Shared Drive" userId="a8e99ec4-c3c1-49ac-ba97-2c12eee91f6a" providerId="ADAL" clId="{6E6EADFC-8DBE-4FEE-A2E3-3B869B0B5863}" dt="2020-10-31T18:32:37.751" v="2074" actId="478"/>
          <ac:spMkLst>
            <pc:docMk/>
            <pc:sldMk cId="806611572" sldId="2750"/>
            <ac:spMk id="5" creationId="{4AC87FED-61E5-4DF0-90E4-199DA9AB6500}"/>
          </ac:spMkLst>
        </pc:spChg>
        <pc:picChg chg="add mod">
          <ac:chgData name="Shared Drive" userId="a8e99ec4-c3c1-49ac-ba97-2c12eee91f6a" providerId="ADAL" clId="{6E6EADFC-8DBE-4FEE-A2E3-3B869B0B5863}" dt="2020-10-31T18:32:45.203" v="2077" actId="1076"/>
          <ac:picMkLst>
            <pc:docMk/>
            <pc:sldMk cId="806611572" sldId="2750"/>
            <ac:picMk id="7" creationId="{A53D77E1-9195-4F25-B95D-3F57F2B0D636}"/>
          </ac:picMkLst>
        </pc:picChg>
      </pc:sldChg>
      <pc:sldChg chg="modSp new mod ord">
        <pc:chgData name="Shared Drive" userId="a8e99ec4-c3c1-49ac-ba97-2c12eee91f6a" providerId="ADAL" clId="{6E6EADFC-8DBE-4FEE-A2E3-3B869B0B5863}" dt="2020-12-28T22:59:26.559" v="21901" actId="404"/>
        <pc:sldMkLst>
          <pc:docMk/>
          <pc:sldMk cId="3950290606" sldId="2751"/>
        </pc:sldMkLst>
        <pc:spChg chg="mod">
          <ac:chgData name="Shared Drive" userId="a8e99ec4-c3c1-49ac-ba97-2c12eee91f6a" providerId="ADAL" clId="{6E6EADFC-8DBE-4FEE-A2E3-3B869B0B5863}" dt="2020-12-28T22:59:26.559" v="21901" actId="404"/>
          <ac:spMkLst>
            <pc:docMk/>
            <pc:sldMk cId="3950290606" sldId="2751"/>
            <ac:spMk id="2" creationId="{4AC4D905-B0ED-4ADD-89C4-03EF8EB50340}"/>
          </ac:spMkLst>
        </pc:spChg>
        <pc:spChg chg="mod">
          <ac:chgData name="Shared Drive" userId="a8e99ec4-c3c1-49ac-ba97-2c12eee91f6a" providerId="ADAL" clId="{6E6EADFC-8DBE-4FEE-A2E3-3B869B0B5863}" dt="2020-12-28T22:59:02.823" v="21844" actId="20577"/>
          <ac:spMkLst>
            <pc:docMk/>
            <pc:sldMk cId="3950290606" sldId="2751"/>
            <ac:spMk id="3" creationId="{9C3E9746-335F-4DD9-953D-996A18491F96}"/>
          </ac:spMkLst>
        </pc:spChg>
      </pc:sldChg>
      <pc:sldChg chg="addSp modSp add mod modAnim">
        <pc:chgData name="Shared Drive" userId="a8e99ec4-c3c1-49ac-ba97-2c12eee91f6a" providerId="ADAL" clId="{6E6EADFC-8DBE-4FEE-A2E3-3B869B0B5863}" dt="2020-11-01T12:23:49.394" v="6143" actId="313"/>
        <pc:sldMkLst>
          <pc:docMk/>
          <pc:sldMk cId="1233418913" sldId="2752"/>
        </pc:sldMkLst>
        <pc:spChg chg="mod">
          <ac:chgData name="Shared Drive" userId="a8e99ec4-c3c1-49ac-ba97-2c12eee91f6a" providerId="ADAL" clId="{6E6EADFC-8DBE-4FEE-A2E3-3B869B0B5863}" dt="2020-10-31T19:03:46.042" v="2804" actId="6549"/>
          <ac:spMkLst>
            <pc:docMk/>
            <pc:sldMk cId="1233418913" sldId="2752"/>
            <ac:spMk id="2" creationId="{00000000-0000-0000-0000-000000000000}"/>
          </ac:spMkLst>
        </pc:spChg>
        <pc:spChg chg="mod">
          <ac:chgData name="Shared Drive" userId="a8e99ec4-c3c1-49ac-ba97-2c12eee91f6a" providerId="ADAL" clId="{6E6EADFC-8DBE-4FEE-A2E3-3B869B0B5863}" dt="2020-10-31T19:04:01.938" v="2806" actId="20577"/>
          <ac:spMkLst>
            <pc:docMk/>
            <pc:sldMk cId="1233418913" sldId="2752"/>
            <ac:spMk id="4" creationId="{00000000-0000-0000-0000-000000000000}"/>
          </ac:spMkLst>
        </pc:spChg>
        <pc:spChg chg="mod">
          <ac:chgData name="Shared Drive" userId="a8e99ec4-c3c1-49ac-ba97-2c12eee91f6a" providerId="ADAL" clId="{6E6EADFC-8DBE-4FEE-A2E3-3B869B0B5863}" dt="2020-10-31T19:20:10.323" v="3383" actId="20577"/>
          <ac:spMkLst>
            <pc:docMk/>
            <pc:sldMk cId="1233418913" sldId="2752"/>
            <ac:spMk id="10" creationId="{EE2EF0F5-DCDF-421A-AA7F-258DF03B01B4}"/>
          </ac:spMkLst>
        </pc:spChg>
        <pc:spChg chg="mod">
          <ac:chgData name="Shared Drive" userId="a8e99ec4-c3c1-49ac-ba97-2c12eee91f6a" providerId="ADAL" clId="{6E6EADFC-8DBE-4FEE-A2E3-3B869B0B5863}" dt="2020-10-31T19:37:41.391" v="4519" actId="20577"/>
          <ac:spMkLst>
            <pc:docMk/>
            <pc:sldMk cId="1233418913" sldId="2752"/>
            <ac:spMk id="15" creationId="{00000000-0000-0000-0000-000000000000}"/>
          </ac:spMkLst>
        </pc:spChg>
        <pc:spChg chg="mod">
          <ac:chgData name="Shared Drive" userId="a8e99ec4-c3c1-49ac-ba97-2c12eee91f6a" providerId="ADAL" clId="{6E6EADFC-8DBE-4FEE-A2E3-3B869B0B5863}" dt="2020-10-31T19:37:46.011" v="4524" actId="20577"/>
          <ac:spMkLst>
            <pc:docMk/>
            <pc:sldMk cId="1233418913" sldId="2752"/>
            <ac:spMk id="16" creationId="{00000000-0000-0000-0000-000000000000}"/>
          </ac:spMkLst>
        </pc:spChg>
        <pc:spChg chg="add mod">
          <ac:chgData name="Shared Drive" userId="a8e99ec4-c3c1-49ac-ba97-2c12eee91f6a" providerId="ADAL" clId="{6E6EADFC-8DBE-4FEE-A2E3-3B869B0B5863}" dt="2020-11-01T11:42:54.958" v="5411" actId="6549"/>
          <ac:spMkLst>
            <pc:docMk/>
            <pc:sldMk cId="1233418913" sldId="2752"/>
            <ac:spMk id="18" creationId="{5C972329-F8B4-4BA5-A666-B42257C87A01}"/>
          </ac:spMkLst>
        </pc:spChg>
        <pc:spChg chg="mod">
          <ac:chgData name="Shared Drive" userId="a8e99ec4-c3c1-49ac-ba97-2c12eee91f6a" providerId="ADAL" clId="{6E6EADFC-8DBE-4FEE-A2E3-3B869B0B5863}" dt="2020-10-31T18:59:36.802" v="2801" actId="20577"/>
          <ac:spMkLst>
            <pc:docMk/>
            <pc:sldMk cId="1233418913" sldId="2752"/>
            <ac:spMk id="21" creationId="{00000000-0000-0000-0000-000000000000}"/>
          </ac:spMkLst>
        </pc:spChg>
        <pc:spChg chg="mod">
          <ac:chgData name="Shared Drive" userId="a8e99ec4-c3c1-49ac-ba97-2c12eee91f6a" providerId="ADAL" clId="{6E6EADFC-8DBE-4FEE-A2E3-3B869B0B5863}" dt="2020-10-31T18:57:50.957" v="2755" actId="113"/>
          <ac:spMkLst>
            <pc:docMk/>
            <pc:sldMk cId="1233418913" sldId="2752"/>
            <ac:spMk id="22" creationId="{00000000-0000-0000-0000-000000000000}"/>
          </ac:spMkLst>
        </pc:spChg>
        <pc:spChg chg="mod">
          <ac:chgData name="Shared Drive" userId="a8e99ec4-c3c1-49ac-ba97-2c12eee91f6a" providerId="ADAL" clId="{6E6EADFC-8DBE-4FEE-A2E3-3B869B0B5863}" dt="2020-11-01T11:42:49.554" v="5408" actId="21"/>
          <ac:spMkLst>
            <pc:docMk/>
            <pc:sldMk cId="1233418913" sldId="2752"/>
            <ac:spMk id="23" creationId="{00000000-0000-0000-0000-000000000000}"/>
          </ac:spMkLst>
        </pc:spChg>
        <pc:spChg chg="mod">
          <ac:chgData name="Shared Drive" userId="a8e99ec4-c3c1-49ac-ba97-2c12eee91f6a" providerId="ADAL" clId="{6E6EADFC-8DBE-4FEE-A2E3-3B869B0B5863}" dt="2020-11-01T12:23:49.394" v="6143" actId="313"/>
          <ac:spMkLst>
            <pc:docMk/>
            <pc:sldMk cId="1233418913" sldId="2752"/>
            <ac:spMk id="24" creationId="{00000000-0000-0000-0000-000000000000}"/>
          </ac:spMkLst>
        </pc:spChg>
      </pc:sldChg>
      <pc:sldChg chg="addSp delSp modSp add mod modClrScheme chgLayout">
        <pc:chgData name="Shared Drive" userId="a8e99ec4-c3c1-49ac-ba97-2c12eee91f6a" providerId="ADAL" clId="{6E6EADFC-8DBE-4FEE-A2E3-3B869B0B5863}" dt="2020-12-22T15:23:59.542" v="19926" actId="20577"/>
        <pc:sldMkLst>
          <pc:docMk/>
          <pc:sldMk cId="2189104587" sldId="2753"/>
        </pc:sldMkLst>
        <pc:spChg chg="add del mod">
          <ac:chgData name="Shared Drive" userId="a8e99ec4-c3c1-49ac-ba97-2c12eee91f6a" providerId="ADAL" clId="{6E6EADFC-8DBE-4FEE-A2E3-3B869B0B5863}" dt="2020-12-22T15:23:56.669" v="19925" actId="478"/>
          <ac:spMkLst>
            <pc:docMk/>
            <pc:sldMk cId="2189104587" sldId="2753"/>
            <ac:spMk id="2" creationId="{69721BC6-5127-4F75-8494-D8A338E659DD}"/>
          </ac:spMkLst>
        </pc:spChg>
        <pc:spChg chg="add del mod ord">
          <ac:chgData name="Shared Drive" userId="a8e99ec4-c3c1-49ac-ba97-2c12eee91f6a" providerId="ADAL" clId="{6E6EADFC-8DBE-4FEE-A2E3-3B869B0B5863}" dt="2020-10-31T19:05:07.977" v="2808" actId="700"/>
          <ac:spMkLst>
            <pc:docMk/>
            <pc:sldMk cId="2189104587" sldId="2753"/>
            <ac:spMk id="2" creationId="{EEC88DFD-B1EC-45B5-BA15-B45EEEDB113B}"/>
          </ac:spMkLst>
        </pc:spChg>
        <pc:spChg chg="mod">
          <ac:chgData name="Shared Drive" userId="a8e99ec4-c3c1-49ac-ba97-2c12eee91f6a" providerId="ADAL" clId="{6E6EADFC-8DBE-4FEE-A2E3-3B869B0B5863}" dt="2020-10-31T18:58:38.155" v="2781" actId="1076"/>
          <ac:spMkLst>
            <pc:docMk/>
            <pc:sldMk cId="2189104587" sldId="2753"/>
            <ac:spMk id="4" creationId="{26ABFA3A-C08D-46E9-9FE7-AFDBA5A8097C}"/>
          </ac:spMkLst>
        </pc:spChg>
        <pc:spChg chg="mod">
          <ac:chgData name="Shared Drive" userId="a8e99ec4-c3c1-49ac-ba97-2c12eee91f6a" providerId="ADAL" clId="{6E6EADFC-8DBE-4FEE-A2E3-3B869B0B5863}" dt="2020-10-31T18:58:34.491" v="2780" actId="1076"/>
          <ac:spMkLst>
            <pc:docMk/>
            <pc:sldMk cId="2189104587" sldId="2753"/>
            <ac:spMk id="5" creationId="{5B1700F1-BCCF-4E1A-A2ED-CFBFFB60FA96}"/>
          </ac:spMkLst>
        </pc:spChg>
        <pc:spChg chg="mod">
          <ac:chgData name="Shared Drive" userId="a8e99ec4-c3c1-49ac-ba97-2c12eee91f6a" providerId="ADAL" clId="{6E6EADFC-8DBE-4FEE-A2E3-3B869B0B5863}" dt="2020-10-31T18:58:28.290" v="2778" actId="1076"/>
          <ac:spMkLst>
            <pc:docMk/>
            <pc:sldMk cId="2189104587" sldId="2753"/>
            <ac:spMk id="6" creationId="{ECC8D7E2-E48A-4417-B31A-5D559C48C4CD}"/>
          </ac:spMkLst>
        </pc:spChg>
        <pc:spChg chg="mod">
          <ac:chgData name="Shared Drive" userId="a8e99ec4-c3c1-49ac-ba97-2c12eee91f6a" providerId="ADAL" clId="{6E6EADFC-8DBE-4FEE-A2E3-3B869B0B5863}" dt="2020-10-31T18:58:31.171" v="2779" actId="1076"/>
          <ac:spMkLst>
            <pc:docMk/>
            <pc:sldMk cId="2189104587" sldId="2753"/>
            <ac:spMk id="7" creationId="{F0FDC557-5235-4D27-AFD3-0E5172309803}"/>
          </ac:spMkLst>
        </pc:spChg>
        <pc:spChg chg="mod ord">
          <ac:chgData name="Shared Drive" userId="a8e99ec4-c3c1-49ac-ba97-2c12eee91f6a" providerId="ADAL" clId="{6E6EADFC-8DBE-4FEE-A2E3-3B869B0B5863}" dt="2020-12-22T15:23:59.542" v="19926" actId="20577"/>
          <ac:spMkLst>
            <pc:docMk/>
            <pc:sldMk cId="2189104587" sldId="2753"/>
            <ac:spMk id="8" creationId="{C49278DB-D409-4544-9154-0165C1F9FB9A}"/>
          </ac:spMkLst>
        </pc:spChg>
        <pc:spChg chg="mod">
          <ac:chgData name="Shared Drive" userId="a8e99ec4-c3c1-49ac-ba97-2c12eee91f6a" providerId="ADAL" clId="{6E6EADFC-8DBE-4FEE-A2E3-3B869B0B5863}" dt="2020-10-31T18:58:15.082" v="2773" actId="6549"/>
          <ac:spMkLst>
            <pc:docMk/>
            <pc:sldMk cId="2189104587" sldId="2753"/>
            <ac:spMk id="15" creationId="{D01D9B80-194D-4856-9D26-9C2E49269E69}"/>
          </ac:spMkLst>
        </pc:spChg>
        <pc:spChg chg="mod">
          <ac:chgData name="Shared Drive" userId="a8e99ec4-c3c1-49ac-ba97-2c12eee91f6a" providerId="ADAL" clId="{6E6EADFC-8DBE-4FEE-A2E3-3B869B0B5863}" dt="2020-10-31T18:58:19.227" v="2774" actId="6549"/>
          <ac:spMkLst>
            <pc:docMk/>
            <pc:sldMk cId="2189104587" sldId="2753"/>
            <ac:spMk id="16" creationId="{72662CC4-0021-4CDC-ACCD-BD5F18F257B9}"/>
          </ac:spMkLst>
        </pc:spChg>
        <pc:spChg chg="mod">
          <ac:chgData name="Shared Drive" userId="a8e99ec4-c3c1-49ac-ba97-2c12eee91f6a" providerId="ADAL" clId="{6E6EADFC-8DBE-4FEE-A2E3-3B869B0B5863}" dt="2020-10-31T18:58:11.523" v="2772" actId="6549"/>
          <ac:spMkLst>
            <pc:docMk/>
            <pc:sldMk cId="2189104587" sldId="2753"/>
            <ac:spMk id="17" creationId="{EFA7FF16-18A1-4DFE-8380-B584387A4465}"/>
          </ac:spMkLst>
        </pc:spChg>
        <pc:spChg chg="mod">
          <ac:chgData name="Shared Drive" userId="a8e99ec4-c3c1-49ac-ba97-2c12eee91f6a" providerId="ADAL" clId="{6E6EADFC-8DBE-4FEE-A2E3-3B869B0B5863}" dt="2020-10-31T18:58:24.915" v="2777" actId="6549"/>
          <ac:spMkLst>
            <pc:docMk/>
            <pc:sldMk cId="2189104587" sldId="2753"/>
            <ac:spMk id="18" creationId="{D97D9051-28B6-4D3B-9862-ED1507C0F597}"/>
          </ac:spMkLst>
        </pc:spChg>
      </pc:sldChg>
      <pc:sldChg chg="addSp delSp modSp new mod ord modClrScheme chgLayout">
        <pc:chgData name="Shared Drive" userId="a8e99ec4-c3c1-49ac-ba97-2c12eee91f6a" providerId="ADAL" clId="{6E6EADFC-8DBE-4FEE-A2E3-3B869B0B5863}" dt="2020-11-01T11:41:21.793" v="5403" actId="20577"/>
        <pc:sldMkLst>
          <pc:docMk/>
          <pc:sldMk cId="2551146165" sldId="2754"/>
        </pc:sldMkLst>
        <pc:spChg chg="del mod ord">
          <ac:chgData name="Shared Drive" userId="a8e99ec4-c3c1-49ac-ba97-2c12eee91f6a" providerId="ADAL" clId="{6E6EADFC-8DBE-4FEE-A2E3-3B869B0B5863}" dt="2020-10-31T19:05:11.713" v="2810" actId="700"/>
          <ac:spMkLst>
            <pc:docMk/>
            <pc:sldMk cId="2551146165" sldId="2754"/>
            <ac:spMk id="2" creationId="{5A7C6061-1C6D-44C9-8AE5-C406FDA843C6}"/>
          </ac:spMkLst>
        </pc:spChg>
        <pc:spChg chg="add mod ord">
          <ac:chgData name="Shared Drive" userId="a8e99ec4-c3c1-49ac-ba97-2c12eee91f6a" providerId="ADAL" clId="{6E6EADFC-8DBE-4FEE-A2E3-3B869B0B5863}" dt="2020-11-01T11:41:01.680" v="5380" actId="20577"/>
          <ac:spMkLst>
            <pc:docMk/>
            <pc:sldMk cId="2551146165" sldId="2754"/>
            <ac:spMk id="3" creationId="{1CC9B5C0-E74D-47C6-B6B0-0416737EFC4D}"/>
          </ac:spMkLst>
        </pc:spChg>
        <pc:spChg chg="add mod ord">
          <ac:chgData name="Shared Drive" userId="a8e99ec4-c3c1-49ac-ba97-2c12eee91f6a" providerId="ADAL" clId="{6E6EADFC-8DBE-4FEE-A2E3-3B869B0B5863}" dt="2020-11-01T11:41:21.793" v="5403" actId="20577"/>
          <ac:spMkLst>
            <pc:docMk/>
            <pc:sldMk cId="2551146165" sldId="2754"/>
            <ac:spMk id="4" creationId="{56CE3567-776E-469E-A4A3-260C69F3CC02}"/>
          </ac:spMkLst>
        </pc:spChg>
      </pc:sldChg>
      <pc:sldChg chg="modSp new del mod ord">
        <pc:chgData name="Shared Drive" userId="a8e99ec4-c3c1-49ac-ba97-2c12eee91f6a" providerId="ADAL" clId="{6E6EADFC-8DBE-4FEE-A2E3-3B869B0B5863}" dt="2020-11-01T12:17:53.103" v="6102" actId="2696"/>
        <pc:sldMkLst>
          <pc:docMk/>
          <pc:sldMk cId="1642184765" sldId="2755"/>
        </pc:sldMkLst>
        <pc:spChg chg="mod">
          <ac:chgData name="Shared Drive" userId="a8e99ec4-c3c1-49ac-ba97-2c12eee91f6a" providerId="ADAL" clId="{6E6EADFC-8DBE-4FEE-A2E3-3B869B0B5863}" dt="2020-10-31T19:13:01.106" v="3192" actId="20577"/>
          <ac:spMkLst>
            <pc:docMk/>
            <pc:sldMk cId="1642184765" sldId="2755"/>
            <ac:spMk id="2" creationId="{87EBF796-5767-4A44-A2D6-5CD409773DF7}"/>
          </ac:spMkLst>
        </pc:spChg>
        <pc:spChg chg="mod">
          <ac:chgData name="Shared Drive" userId="a8e99ec4-c3c1-49ac-ba97-2c12eee91f6a" providerId="ADAL" clId="{6E6EADFC-8DBE-4FEE-A2E3-3B869B0B5863}" dt="2020-11-01T11:53:43.914" v="5794" actId="6549"/>
          <ac:spMkLst>
            <pc:docMk/>
            <pc:sldMk cId="1642184765" sldId="2755"/>
            <ac:spMk id="3" creationId="{3281A14C-0752-439B-A1E5-5A5FE075CFD4}"/>
          </ac:spMkLst>
        </pc:spChg>
      </pc:sldChg>
      <pc:sldChg chg="modSp add mod modAnim">
        <pc:chgData name="Shared Drive" userId="a8e99ec4-c3c1-49ac-ba97-2c12eee91f6a" providerId="ADAL" clId="{6E6EADFC-8DBE-4FEE-A2E3-3B869B0B5863}" dt="2020-12-28T23:28:00.211" v="23698"/>
        <pc:sldMkLst>
          <pc:docMk/>
          <pc:sldMk cId="2159167547" sldId="2755"/>
        </pc:sldMkLst>
        <pc:spChg chg="mod">
          <ac:chgData name="Shared Drive" userId="a8e99ec4-c3c1-49ac-ba97-2c12eee91f6a" providerId="ADAL" clId="{6E6EADFC-8DBE-4FEE-A2E3-3B869B0B5863}" dt="2020-11-05T22:19:20.685" v="16438" actId="20577"/>
          <ac:spMkLst>
            <pc:docMk/>
            <pc:sldMk cId="2159167547" sldId="2755"/>
            <ac:spMk id="2" creationId="{87EBF796-5767-4A44-A2D6-5CD409773DF7}"/>
          </ac:spMkLst>
        </pc:spChg>
      </pc:sldChg>
      <pc:sldChg chg="modSp add mod">
        <pc:chgData name="Shared Drive" userId="a8e99ec4-c3c1-49ac-ba97-2c12eee91f6a" providerId="ADAL" clId="{6E6EADFC-8DBE-4FEE-A2E3-3B869B0B5863}" dt="2020-10-31T20:20:11.148" v="5145" actId="20577"/>
        <pc:sldMkLst>
          <pc:docMk/>
          <pc:sldMk cId="226454737" sldId="2756"/>
        </pc:sldMkLst>
        <pc:spChg chg="mod">
          <ac:chgData name="Shared Drive" userId="a8e99ec4-c3c1-49ac-ba97-2c12eee91f6a" providerId="ADAL" clId="{6E6EADFC-8DBE-4FEE-A2E3-3B869B0B5863}" dt="2020-10-31T20:20:11.148" v="5145" actId="20577"/>
          <ac:spMkLst>
            <pc:docMk/>
            <pc:sldMk cId="226454737" sldId="2756"/>
            <ac:spMk id="8" creationId="{C49278DB-D409-4544-9154-0165C1F9FB9A}"/>
          </ac:spMkLst>
        </pc:spChg>
        <pc:spChg chg="mod">
          <ac:chgData name="Shared Drive" userId="a8e99ec4-c3c1-49ac-ba97-2c12eee91f6a" providerId="ADAL" clId="{6E6EADFC-8DBE-4FEE-A2E3-3B869B0B5863}" dt="2020-10-31T19:21:02.485" v="3389" actId="6549"/>
          <ac:spMkLst>
            <pc:docMk/>
            <pc:sldMk cId="226454737" sldId="2756"/>
            <ac:spMk id="15" creationId="{D01D9B80-194D-4856-9D26-9C2E49269E69}"/>
          </ac:spMkLst>
        </pc:spChg>
        <pc:spChg chg="mod">
          <ac:chgData name="Shared Drive" userId="a8e99ec4-c3c1-49ac-ba97-2c12eee91f6a" providerId="ADAL" clId="{6E6EADFC-8DBE-4FEE-A2E3-3B869B0B5863}" dt="2020-10-31T19:21:06.837" v="3390" actId="6549"/>
          <ac:spMkLst>
            <pc:docMk/>
            <pc:sldMk cId="226454737" sldId="2756"/>
            <ac:spMk id="16" creationId="{72662CC4-0021-4CDC-ACCD-BD5F18F257B9}"/>
          </ac:spMkLst>
        </pc:spChg>
        <pc:spChg chg="mod">
          <ac:chgData name="Shared Drive" userId="a8e99ec4-c3c1-49ac-ba97-2c12eee91f6a" providerId="ADAL" clId="{6E6EADFC-8DBE-4FEE-A2E3-3B869B0B5863}" dt="2020-10-31T19:20:57.728" v="3388" actId="6549"/>
          <ac:spMkLst>
            <pc:docMk/>
            <pc:sldMk cId="226454737" sldId="2756"/>
            <ac:spMk id="17" creationId="{EFA7FF16-18A1-4DFE-8380-B584387A4465}"/>
          </ac:spMkLst>
        </pc:spChg>
        <pc:spChg chg="mod">
          <ac:chgData name="Shared Drive" userId="a8e99ec4-c3c1-49ac-ba97-2c12eee91f6a" providerId="ADAL" clId="{6E6EADFC-8DBE-4FEE-A2E3-3B869B0B5863}" dt="2020-10-31T19:21:11.678" v="3392" actId="6549"/>
          <ac:spMkLst>
            <pc:docMk/>
            <pc:sldMk cId="226454737" sldId="2756"/>
            <ac:spMk id="18" creationId="{D97D9051-28B6-4D3B-9862-ED1507C0F597}"/>
          </ac:spMkLst>
        </pc:spChg>
      </pc:sldChg>
      <pc:sldChg chg="modSp add mod">
        <pc:chgData name="Shared Drive" userId="a8e99ec4-c3c1-49ac-ba97-2c12eee91f6a" providerId="ADAL" clId="{6E6EADFC-8DBE-4FEE-A2E3-3B869B0B5863}" dt="2020-12-20T16:31:35.446" v="17986" actId="14100"/>
        <pc:sldMkLst>
          <pc:docMk/>
          <pc:sldMk cId="264582777" sldId="2757"/>
        </pc:sldMkLst>
        <pc:spChg chg="mod">
          <ac:chgData name="Shared Drive" userId="a8e99ec4-c3c1-49ac-ba97-2c12eee91f6a" providerId="ADAL" clId="{6E6EADFC-8DBE-4FEE-A2E3-3B869B0B5863}" dt="2020-12-20T16:31:35.446" v="17986" actId="14100"/>
          <ac:spMkLst>
            <pc:docMk/>
            <pc:sldMk cId="264582777" sldId="2757"/>
            <ac:spMk id="4" creationId="{854BFB0C-2CEE-42DE-A3C6-6C2BD7144099}"/>
          </ac:spMkLst>
        </pc:spChg>
      </pc:sldChg>
      <pc:sldChg chg="addSp delSp modSp new del mod ord modClrScheme chgLayout">
        <pc:chgData name="Shared Drive" userId="a8e99ec4-c3c1-49ac-ba97-2c12eee91f6a" providerId="ADAL" clId="{6E6EADFC-8DBE-4FEE-A2E3-3B869B0B5863}" dt="2020-11-01T12:17:53.103" v="6102" actId="2696"/>
        <pc:sldMkLst>
          <pc:docMk/>
          <pc:sldMk cId="1304010634" sldId="2757"/>
        </pc:sldMkLst>
        <pc:spChg chg="del mod ord">
          <ac:chgData name="Shared Drive" userId="a8e99ec4-c3c1-49ac-ba97-2c12eee91f6a" providerId="ADAL" clId="{6E6EADFC-8DBE-4FEE-A2E3-3B869B0B5863}" dt="2020-10-31T19:22:54.723" v="3423" actId="700"/>
          <ac:spMkLst>
            <pc:docMk/>
            <pc:sldMk cId="1304010634" sldId="2757"/>
            <ac:spMk id="2" creationId="{F4A76513-0C94-43A7-BD1B-33354D7B6D65}"/>
          </ac:spMkLst>
        </pc:spChg>
        <pc:spChg chg="del">
          <ac:chgData name="Shared Drive" userId="a8e99ec4-c3c1-49ac-ba97-2c12eee91f6a" providerId="ADAL" clId="{6E6EADFC-8DBE-4FEE-A2E3-3B869B0B5863}" dt="2020-10-31T19:22:54.723" v="3423" actId="700"/>
          <ac:spMkLst>
            <pc:docMk/>
            <pc:sldMk cId="1304010634" sldId="2757"/>
            <ac:spMk id="3" creationId="{914417BA-798B-490C-9C55-E7EFD0F165FE}"/>
          </ac:spMkLst>
        </pc:spChg>
        <pc:spChg chg="add del mod ord">
          <ac:chgData name="Shared Drive" userId="a8e99ec4-c3c1-49ac-ba97-2c12eee91f6a" providerId="ADAL" clId="{6E6EADFC-8DBE-4FEE-A2E3-3B869B0B5863}" dt="2020-10-31T19:26:29.883" v="3579" actId="20577"/>
          <ac:spMkLst>
            <pc:docMk/>
            <pc:sldMk cId="1304010634" sldId="2757"/>
            <ac:spMk id="4" creationId="{854BFB0C-2CEE-42DE-A3C6-6C2BD7144099}"/>
          </ac:spMkLst>
        </pc:spChg>
        <pc:spChg chg="add mod">
          <ac:chgData name="Shared Drive" userId="a8e99ec4-c3c1-49ac-ba97-2c12eee91f6a" providerId="ADAL" clId="{6E6EADFC-8DBE-4FEE-A2E3-3B869B0B5863}" dt="2020-10-31T19:24:53.036" v="3457" actId="403"/>
          <ac:spMkLst>
            <pc:docMk/>
            <pc:sldMk cId="1304010634" sldId="2757"/>
            <ac:spMk id="5" creationId="{43CF6346-094C-4806-B649-366DB46C5309}"/>
          </ac:spMkLst>
        </pc:spChg>
        <pc:spChg chg="add mod">
          <ac:chgData name="Shared Drive" userId="a8e99ec4-c3c1-49ac-ba97-2c12eee91f6a" providerId="ADAL" clId="{6E6EADFC-8DBE-4FEE-A2E3-3B869B0B5863}" dt="2020-11-01T12:15:26.318" v="6101" actId="20577"/>
          <ac:spMkLst>
            <pc:docMk/>
            <pc:sldMk cId="1304010634" sldId="2757"/>
            <ac:spMk id="6" creationId="{D96EC7F9-9D2E-4133-8B0F-0F29044F579A}"/>
          </ac:spMkLst>
        </pc:spChg>
        <pc:spChg chg="add mod">
          <ac:chgData name="Shared Drive" userId="a8e99ec4-c3c1-49ac-ba97-2c12eee91f6a" providerId="ADAL" clId="{6E6EADFC-8DBE-4FEE-A2E3-3B869B0B5863}" dt="2020-10-31T19:25:48.962" v="3503" actId="1076"/>
          <ac:spMkLst>
            <pc:docMk/>
            <pc:sldMk cId="1304010634" sldId="2757"/>
            <ac:spMk id="7" creationId="{F9FEF3F7-D4CF-4C70-AB77-8085D5761CF9}"/>
          </ac:spMkLst>
        </pc:spChg>
        <pc:picChg chg="add del mod">
          <ac:chgData name="Shared Drive" userId="a8e99ec4-c3c1-49ac-ba97-2c12eee91f6a" providerId="ADAL" clId="{6E6EADFC-8DBE-4FEE-A2E3-3B869B0B5863}" dt="2020-10-31T19:23:24.986" v="3429" actId="478"/>
          <ac:picMkLst>
            <pc:docMk/>
            <pc:sldMk cId="1304010634" sldId="2757"/>
            <ac:picMk id="2050" creationId="{3160E13E-1BB2-4884-99D5-70A8E31D5A9B}"/>
          </ac:picMkLst>
        </pc:picChg>
        <pc:picChg chg="add mod">
          <ac:chgData name="Shared Drive" userId="a8e99ec4-c3c1-49ac-ba97-2c12eee91f6a" providerId="ADAL" clId="{6E6EADFC-8DBE-4FEE-A2E3-3B869B0B5863}" dt="2020-10-31T19:24:56.723" v="3459" actId="1076"/>
          <ac:picMkLst>
            <pc:docMk/>
            <pc:sldMk cId="1304010634" sldId="2757"/>
            <ac:picMk id="2052" creationId="{BB81FC6C-2649-4C10-BE21-29703569C2B4}"/>
          </ac:picMkLst>
        </pc:picChg>
      </pc:sldChg>
      <pc:sldChg chg="modSp add mod">
        <pc:chgData name="Shared Drive" userId="a8e99ec4-c3c1-49ac-ba97-2c12eee91f6a" providerId="ADAL" clId="{6E6EADFC-8DBE-4FEE-A2E3-3B869B0B5863}" dt="2020-11-01T12:05:59.639" v="5914" actId="313"/>
        <pc:sldMkLst>
          <pc:docMk/>
          <pc:sldMk cId="2601513848" sldId="2758"/>
        </pc:sldMkLst>
        <pc:spChg chg="mod">
          <ac:chgData name="Shared Drive" userId="a8e99ec4-c3c1-49ac-ba97-2c12eee91f6a" providerId="ADAL" clId="{6E6EADFC-8DBE-4FEE-A2E3-3B869B0B5863}" dt="2020-11-01T12:05:59.639" v="5914" actId="313"/>
          <ac:spMkLst>
            <pc:docMk/>
            <pc:sldMk cId="2601513848" sldId="2758"/>
            <ac:spMk id="4" creationId="{EB7B733C-C236-4B9B-A1F9-FD15185096CF}"/>
          </ac:spMkLst>
        </pc:spChg>
      </pc:sldChg>
      <pc:sldChg chg="modSp new del mod">
        <pc:chgData name="Shared Drive" userId="a8e99ec4-c3c1-49ac-ba97-2c12eee91f6a" providerId="ADAL" clId="{6E6EADFC-8DBE-4FEE-A2E3-3B869B0B5863}" dt="2020-10-31T20:22:43.897" v="5239" actId="47"/>
        <pc:sldMkLst>
          <pc:docMk/>
          <pc:sldMk cId="1292849673" sldId="2759"/>
        </pc:sldMkLst>
        <pc:spChg chg="mod">
          <ac:chgData name="Shared Drive" userId="a8e99ec4-c3c1-49ac-ba97-2c12eee91f6a" providerId="ADAL" clId="{6E6EADFC-8DBE-4FEE-A2E3-3B869B0B5863}" dt="2020-10-31T19:51:02.684" v="4911" actId="313"/>
          <ac:spMkLst>
            <pc:docMk/>
            <pc:sldMk cId="1292849673" sldId="2759"/>
            <ac:spMk id="2" creationId="{CEE5A208-E466-4D0D-8576-92D65B89A08F}"/>
          </ac:spMkLst>
        </pc:spChg>
      </pc:sldChg>
      <pc:sldChg chg="addSp modSp add mod">
        <pc:chgData name="Shared Drive" userId="a8e99ec4-c3c1-49ac-ba97-2c12eee91f6a" providerId="ADAL" clId="{6E6EADFC-8DBE-4FEE-A2E3-3B869B0B5863}" dt="2020-11-05T16:32:30.989" v="16399" actId="14100"/>
        <pc:sldMkLst>
          <pc:docMk/>
          <pc:sldMk cId="3026882717" sldId="2760"/>
        </pc:sldMkLst>
        <pc:spChg chg="mod">
          <ac:chgData name="Shared Drive" userId="a8e99ec4-c3c1-49ac-ba97-2c12eee91f6a" providerId="ADAL" clId="{6E6EADFC-8DBE-4FEE-A2E3-3B869B0B5863}" dt="2020-11-05T16:32:02.652" v="16388" actId="20577"/>
          <ac:spMkLst>
            <pc:docMk/>
            <pc:sldMk cId="3026882717" sldId="2760"/>
            <ac:spMk id="2" creationId="{00000000-0000-0000-0000-000000000000}"/>
          </ac:spMkLst>
        </pc:spChg>
        <pc:spChg chg="mod">
          <ac:chgData name="Shared Drive" userId="a8e99ec4-c3c1-49ac-ba97-2c12eee91f6a" providerId="ADAL" clId="{6E6EADFC-8DBE-4FEE-A2E3-3B869B0B5863}" dt="2020-11-05T16:30:22.654" v="16317" actId="6549"/>
          <ac:spMkLst>
            <pc:docMk/>
            <pc:sldMk cId="3026882717" sldId="2760"/>
            <ac:spMk id="3" creationId="{00000000-0000-0000-0000-000000000000}"/>
          </ac:spMkLst>
        </pc:spChg>
        <pc:spChg chg="mod">
          <ac:chgData name="Shared Drive" userId="a8e99ec4-c3c1-49ac-ba97-2c12eee91f6a" providerId="ADAL" clId="{6E6EADFC-8DBE-4FEE-A2E3-3B869B0B5863}" dt="2020-11-05T16:30:28.073" v="16320" actId="6549"/>
          <ac:spMkLst>
            <pc:docMk/>
            <pc:sldMk cId="3026882717" sldId="2760"/>
            <ac:spMk id="4" creationId="{00000000-0000-0000-0000-000000000000}"/>
          </ac:spMkLst>
        </pc:spChg>
        <pc:spChg chg="mod">
          <ac:chgData name="Shared Drive" userId="a8e99ec4-c3c1-49ac-ba97-2c12eee91f6a" providerId="ADAL" clId="{6E6EADFC-8DBE-4FEE-A2E3-3B869B0B5863}" dt="2020-11-05T16:32:23.974" v="16397" actId="20577"/>
          <ac:spMkLst>
            <pc:docMk/>
            <pc:sldMk cId="3026882717" sldId="2760"/>
            <ac:spMk id="5" creationId="{00000000-0000-0000-0000-000000000000}"/>
          </ac:spMkLst>
        </pc:spChg>
        <pc:spChg chg="add mod">
          <ac:chgData name="Shared Drive" userId="a8e99ec4-c3c1-49ac-ba97-2c12eee91f6a" providerId="ADAL" clId="{6E6EADFC-8DBE-4FEE-A2E3-3B869B0B5863}" dt="2020-11-05T16:32:30.989" v="16399" actId="14100"/>
          <ac:spMkLst>
            <pc:docMk/>
            <pc:sldMk cId="3026882717" sldId="2760"/>
            <ac:spMk id="6" creationId="{FE3A012A-ED5F-4FE6-B13B-F12C4089FBF2}"/>
          </ac:spMkLst>
        </pc:spChg>
        <pc:spChg chg="add mod">
          <ac:chgData name="Shared Drive" userId="a8e99ec4-c3c1-49ac-ba97-2c12eee91f6a" providerId="ADAL" clId="{6E6EADFC-8DBE-4FEE-A2E3-3B869B0B5863}" dt="2020-10-31T20:19:54.646" v="5135" actId="14100"/>
          <ac:spMkLst>
            <pc:docMk/>
            <pc:sldMk cId="3026882717" sldId="2760"/>
            <ac:spMk id="8" creationId="{4E27EEF1-A839-43CA-A6DD-AB1EC4CA68CA}"/>
          </ac:spMkLst>
        </pc:spChg>
        <pc:spChg chg="mod">
          <ac:chgData name="Shared Drive" userId="a8e99ec4-c3c1-49ac-ba97-2c12eee91f6a" providerId="ADAL" clId="{6E6EADFC-8DBE-4FEE-A2E3-3B869B0B5863}" dt="2020-10-31T20:18:07.359" v="4996" actId="20577"/>
          <ac:spMkLst>
            <pc:docMk/>
            <pc:sldMk cId="3026882717" sldId="2760"/>
            <ac:spMk id="10" creationId="{EE2EF0F5-DCDF-421A-AA7F-258DF03B01B4}"/>
          </ac:spMkLst>
        </pc:spChg>
        <pc:spChg chg="mod">
          <ac:chgData name="Shared Drive" userId="a8e99ec4-c3c1-49ac-ba97-2c12eee91f6a" providerId="ADAL" clId="{6E6EADFC-8DBE-4FEE-A2E3-3B869B0B5863}" dt="2020-11-05T16:30:59.037" v="16350" actId="1038"/>
          <ac:spMkLst>
            <pc:docMk/>
            <pc:sldMk cId="3026882717" sldId="2760"/>
            <ac:spMk id="21" creationId="{00000000-0000-0000-0000-000000000000}"/>
          </ac:spMkLst>
        </pc:spChg>
        <pc:spChg chg="mod">
          <ac:chgData name="Shared Drive" userId="a8e99ec4-c3c1-49ac-ba97-2c12eee91f6a" providerId="ADAL" clId="{6E6EADFC-8DBE-4FEE-A2E3-3B869B0B5863}" dt="2020-11-01T12:24:03.614" v="6146" actId="6549"/>
          <ac:spMkLst>
            <pc:docMk/>
            <pc:sldMk cId="3026882717" sldId="2760"/>
            <ac:spMk id="24" creationId="{00000000-0000-0000-0000-000000000000}"/>
          </ac:spMkLst>
        </pc:spChg>
      </pc:sldChg>
      <pc:sldChg chg="addSp modSp new del mod">
        <pc:chgData name="Shared Drive" userId="a8e99ec4-c3c1-49ac-ba97-2c12eee91f6a" providerId="ADAL" clId="{6E6EADFC-8DBE-4FEE-A2E3-3B869B0B5863}" dt="2020-11-01T12:17:53.103" v="6102" actId="2696"/>
        <pc:sldMkLst>
          <pc:docMk/>
          <pc:sldMk cId="2929073857" sldId="2761"/>
        </pc:sldMkLst>
        <pc:spChg chg="mod">
          <ac:chgData name="Shared Drive" userId="a8e99ec4-c3c1-49ac-ba97-2c12eee91f6a" providerId="ADAL" clId="{6E6EADFC-8DBE-4FEE-A2E3-3B869B0B5863}" dt="2020-11-01T11:50:01.754" v="5668" actId="20577"/>
          <ac:spMkLst>
            <pc:docMk/>
            <pc:sldMk cId="2929073857" sldId="2761"/>
            <ac:spMk id="2" creationId="{50202D7A-D7F5-4E51-AD11-27237002E4D6}"/>
          </ac:spMkLst>
        </pc:spChg>
        <pc:spChg chg="add mod">
          <ac:chgData name="Shared Drive" userId="a8e99ec4-c3c1-49ac-ba97-2c12eee91f6a" providerId="ADAL" clId="{6E6EADFC-8DBE-4FEE-A2E3-3B869B0B5863}" dt="2020-11-01T11:50:37.655" v="5703" actId="1036"/>
          <ac:spMkLst>
            <pc:docMk/>
            <pc:sldMk cId="2929073857" sldId="2761"/>
            <ac:spMk id="3" creationId="{ABB7DDFB-0E2A-4738-A5A9-CA95F92D222E}"/>
          </ac:spMkLst>
        </pc:spChg>
        <pc:spChg chg="add mod">
          <ac:chgData name="Shared Drive" userId="a8e99ec4-c3c1-49ac-ba97-2c12eee91f6a" providerId="ADAL" clId="{6E6EADFC-8DBE-4FEE-A2E3-3B869B0B5863}" dt="2020-11-01T11:50:37.655" v="5703" actId="1036"/>
          <ac:spMkLst>
            <pc:docMk/>
            <pc:sldMk cId="2929073857" sldId="2761"/>
            <ac:spMk id="4" creationId="{788C6063-F375-4292-821C-B59E9FC9C8DA}"/>
          </ac:spMkLst>
        </pc:spChg>
        <pc:spChg chg="add mod">
          <ac:chgData name="Shared Drive" userId="a8e99ec4-c3c1-49ac-ba97-2c12eee91f6a" providerId="ADAL" clId="{6E6EADFC-8DBE-4FEE-A2E3-3B869B0B5863}" dt="2020-11-01T11:50:37.655" v="5703" actId="1036"/>
          <ac:spMkLst>
            <pc:docMk/>
            <pc:sldMk cId="2929073857" sldId="2761"/>
            <ac:spMk id="6" creationId="{C1C84089-4801-4D51-82CF-6FADA5A5B03B}"/>
          </ac:spMkLst>
        </pc:spChg>
        <pc:spChg chg="add mod">
          <ac:chgData name="Shared Drive" userId="a8e99ec4-c3c1-49ac-ba97-2c12eee91f6a" providerId="ADAL" clId="{6E6EADFC-8DBE-4FEE-A2E3-3B869B0B5863}" dt="2020-11-01T11:50:37.655" v="5703" actId="1036"/>
          <ac:spMkLst>
            <pc:docMk/>
            <pc:sldMk cId="2929073857" sldId="2761"/>
            <ac:spMk id="8" creationId="{F510C731-BD67-4CE4-93F1-5052BC511BC3}"/>
          </ac:spMkLst>
        </pc:spChg>
        <pc:spChg chg="add mod">
          <ac:chgData name="Shared Drive" userId="a8e99ec4-c3c1-49ac-ba97-2c12eee91f6a" providerId="ADAL" clId="{6E6EADFC-8DBE-4FEE-A2E3-3B869B0B5863}" dt="2020-11-01T11:51:06.185" v="5712" actId="14100"/>
          <ac:spMkLst>
            <pc:docMk/>
            <pc:sldMk cId="2929073857" sldId="2761"/>
            <ac:spMk id="10" creationId="{9986C4A3-6355-43D3-9AAB-1C6446CA2F0B}"/>
          </ac:spMkLst>
        </pc:spChg>
        <pc:spChg chg="add mod">
          <ac:chgData name="Shared Drive" userId="a8e99ec4-c3c1-49ac-ba97-2c12eee91f6a" providerId="ADAL" clId="{6E6EADFC-8DBE-4FEE-A2E3-3B869B0B5863}" dt="2020-11-01T11:51:09.439" v="5713" actId="1076"/>
          <ac:spMkLst>
            <pc:docMk/>
            <pc:sldMk cId="2929073857" sldId="2761"/>
            <ac:spMk id="12" creationId="{D671F7F6-BD3C-4D89-934E-52BC3AF8AB67}"/>
          </ac:spMkLst>
        </pc:spChg>
        <pc:picChg chg="add mod">
          <ac:chgData name="Shared Drive" userId="a8e99ec4-c3c1-49ac-ba97-2c12eee91f6a" providerId="ADAL" clId="{6E6EADFC-8DBE-4FEE-A2E3-3B869B0B5863}" dt="2020-11-01T11:50:37.655" v="5703" actId="1036"/>
          <ac:picMkLst>
            <pc:docMk/>
            <pc:sldMk cId="2929073857" sldId="2761"/>
            <ac:picMk id="3074" creationId="{0109E9CB-CA75-4B47-A24F-E7359128BE65}"/>
          </ac:picMkLst>
        </pc:picChg>
      </pc:sldChg>
      <pc:sldChg chg="modSp add mod">
        <pc:chgData name="Shared Drive" userId="a8e99ec4-c3c1-49ac-ba97-2c12eee91f6a" providerId="ADAL" clId="{6E6EADFC-8DBE-4FEE-A2E3-3B869B0B5863}" dt="2020-12-20T16:31:41.957" v="18006" actId="20577"/>
        <pc:sldMkLst>
          <pc:docMk/>
          <pc:sldMk cId="3332616725" sldId="2761"/>
        </pc:sldMkLst>
        <pc:spChg chg="mod">
          <ac:chgData name="Shared Drive" userId="a8e99ec4-c3c1-49ac-ba97-2c12eee91f6a" providerId="ADAL" clId="{6E6EADFC-8DBE-4FEE-A2E3-3B869B0B5863}" dt="2020-12-20T16:31:41.957" v="18006" actId="20577"/>
          <ac:spMkLst>
            <pc:docMk/>
            <pc:sldMk cId="3332616725" sldId="2761"/>
            <ac:spMk id="2" creationId="{50202D7A-D7F5-4E51-AD11-27237002E4D6}"/>
          </ac:spMkLst>
        </pc:spChg>
      </pc:sldChg>
      <pc:sldChg chg="addSp modSp add mod ord">
        <pc:chgData name="Shared Drive" userId="a8e99ec4-c3c1-49ac-ba97-2c12eee91f6a" providerId="ADAL" clId="{6E6EADFC-8DBE-4FEE-A2E3-3B869B0B5863}" dt="2020-12-20T16:28:55.978" v="17967"/>
        <pc:sldMkLst>
          <pc:docMk/>
          <pc:sldMk cId="596139868" sldId="2762"/>
        </pc:sldMkLst>
        <pc:spChg chg="add mod">
          <ac:chgData name="Shared Drive" userId="a8e99ec4-c3c1-49ac-ba97-2c12eee91f6a" providerId="ADAL" clId="{6E6EADFC-8DBE-4FEE-A2E3-3B869B0B5863}" dt="2020-11-01T12:18:57.384" v="6119" actId="1076"/>
          <ac:spMkLst>
            <pc:docMk/>
            <pc:sldMk cId="596139868" sldId="2762"/>
            <ac:spMk id="6" creationId="{4F0C29FD-216B-4B79-906F-D0BC7B062185}"/>
          </ac:spMkLst>
        </pc:spChg>
      </pc:sldChg>
      <pc:sldChg chg="addSp delSp modSp add mod ord delAnim modAnim">
        <pc:chgData name="Shared Drive" userId="a8e99ec4-c3c1-49ac-ba97-2c12eee91f6a" providerId="ADAL" clId="{6E6EADFC-8DBE-4FEE-A2E3-3B869B0B5863}" dt="2020-11-01T12:21:11.689" v="6125" actId="22"/>
        <pc:sldMkLst>
          <pc:docMk/>
          <pc:sldMk cId="3270559123" sldId="2763"/>
        </pc:sldMkLst>
        <pc:spChg chg="del">
          <ac:chgData name="Shared Drive" userId="a8e99ec4-c3c1-49ac-ba97-2c12eee91f6a" providerId="ADAL" clId="{6E6EADFC-8DBE-4FEE-A2E3-3B869B0B5863}" dt="2020-11-01T12:07:31.745" v="5917" actId="478"/>
          <ac:spMkLst>
            <pc:docMk/>
            <pc:sldMk cId="3270559123" sldId="2763"/>
            <ac:spMk id="2" creationId="{A8DE6445-0EB2-4818-8592-9A486352B6F1}"/>
          </ac:spMkLst>
        </pc:spChg>
        <pc:spChg chg="mod">
          <ac:chgData name="Shared Drive" userId="a8e99ec4-c3c1-49ac-ba97-2c12eee91f6a" providerId="ADAL" clId="{6E6EADFC-8DBE-4FEE-A2E3-3B869B0B5863}" dt="2020-11-01T12:11:04.312" v="6093" actId="20577"/>
          <ac:spMkLst>
            <pc:docMk/>
            <pc:sldMk cId="3270559123" sldId="2763"/>
            <ac:spMk id="3" creationId="{12D01861-293D-400E-B616-B32F539228F5}"/>
          </ac:spMkLst>
        </pc:spChg>
        <pc:spChg chg="add">
          <ac:chgData name="Shared Drive" userId="a8e99ec4-c3c1-49ac-ba97-2c12eee91f6a" providerId="ADAL" clId="{6E6EADFC-8DBE-4FEE-A2E3-3B869B0B5863}" dt="2020-11-01T12:21:11.689" v="6125" actId="22"/>
          <ac:spMkLst>
            <pc:docMk/>
            <pc:sldMk cId="3270559123" sldId="2763"/>
            <ac:spMk id="4" creationId="{08F1A352-70CF-41CA-A6E8-0E9DABD51505}"/>
          </ac:spMkLst>
        </pc:spChg>
        <pc:spChg chg="del">
          <ac:chgData name="Shared Drive" userId="a8e99ec4-c3c1-49ac-ba97-2c12eee91f6a" providerId="ADAL" clId="{6E6EADFC-8DBE-4FEE-A2E3-3B869B0B5863}" dt="2020-11-01T12:07:29.402" v="5916" actId="478"/>
          <ac:spMkLst>
            <pc:docMk/>
            <pc:sldMk cId="3270559123" sldId="2763"/>
            <ac:spMk id="6" creationId="{7A921BD3-2A00-4EB2-8253-9F3930EDA06A}"/>
          </ac:spMkLst>
        </pc:spChg>
        <pc:spChg chg="mod">
          <ac:chgData name="Shared Drive" userId="a8e99ec4-c3c1-49ac-ba97-2c12eee91f6a" providerId="ADAL" clId="{6E6EADFC-8DBE-4FEE-A2E3-3B869B0B5863}" dt="2020-11-01T12:07:49.854" v="5922" actId="1035"/>
          <ac:spMkLst>
            <pc:docMk/>
            <pc:sldMk cId="3270559123" sldId="2763"/>
            <ac:spMk id="9" creationId="{F8D4AB40-3927-4D89-80A5-0033D76CBD6F}"/>
          </ac:spMkLst>
        </pc:spChg>
        <pc:spChg chg="mod">
          <ac:chgData name="Shared Drive" userId="a8e99ec4-c3c1-49ac-ba97-2c12eee91f6a" providerId="ADAL" clId="{6E6EADFC-8DBE-4FEE-A2E3-3B869B0B5863}" dt="2020-11-01T12:08:38.921" v="5993" actId="20577"/>
          <ac:spMkLst>
            <pc:docMk/>
            <pc:sldMk cId="3270559123" sldId="2763"/>
            <ac:spMk id="10" creationId="{A097E71F-B7CD-4B1F-8550-DCA125393DD3}"/>
          </ac:spMkLst>
        </pc:spChg>
        <pc:spChg chg="add">
          <ac:chgData name="Shared Drive" userId="a8e99ec4-c3c1-49ac-ba97-2c12eee91f6a" providerId="ADAL" clId="{6E6EADFC-8DBE-4FEE-A2E3-3B869B0B5863}" dt="2020-11-01T12:21:11.689" v="6125" actId="22"/>
          <ac:spMkLst>
            <pc:docMk/>
            <pc:sldMk cId="3270559123" sldId="2763"/>
            <ac:spMk id="11" creationId="{E5E42139-8C37-47DB-B88E-9B64F584B87D}"/>
          </ac:spMkLst>
        </pc:spChg>
        <pc:spChg chg="add del mod">
          <ac:chgData name="Shared Drive" userId="a8e99ec4-c3c1-49ac-ba97-2c12eee91f6a" providerId="ADAL" clId="{6E6EADFC-8DBE-4FEE-A2E3-3B869B0B5863}" dt="2020-11-01T12:09:45.644" v="6039" actId="478"/>
          <ac:spMkLst>
            <pc:docMk/>
            <pc:sldMk cId="3270559123" sldId="2763"/>
            <ac:spMk id="13" creationId="{7384C36D-ECB6-40FE-B95C-7525319E88DA}"/>
          </ac:spMkLst>
        </pc:spChg>
        <pc:spChg chg="add mod">
          <ac:chgData name="Shared Drive" userId="a8e99ec4-c3c1-49ac-ba97-2c12eee91f6a" providerId="ADAL" clId="{6E6EADFC-8DBE-4FEE-A2E3-3B869B0B5863}" dt="2020-11-01T12:09:27.857" v="6038" actId="20577"/>
          <ac:spMkLst>
            <pc:docMk/>
            <pc:sldMk cId="3270559123" sldId="2763"/>
            <ac:spMk id="14" creationId="{B011B818-F76A-4092-9991-446067207F30}"/>
          </ac:spMkLst>
        </pc:spChg>
        <pc:spChg chg="add mod">
          <ac:chgData name="Shared Drive" userId="a8e99ec4-c3c1-49ac-ba97-2c12eee91f6a" providerId="ADAL" clId="{6E6EADFC-8DBE-4FEE-A2E3-3B869B0B5863}" dt="2020-11-01T12:09:51.783" v="6041" actId="1076"/>
          <ac:spMkLst>
            <pc:docMk/>
            <pc:sldMk cId="3270559123" sldId="2763"/>
            <ac:spMk id="16" creationId="{8AD2F861-4ABC-4BE0-9BFF-38F40EF9CB21}"/>
          </ac:spMkLst>
        </pc:spChg>
        <pc:spChg chg="add">
          <ac:chgData name="Shared Drive" userId="a8e99ec4-c3c1-49ac-ba97-2c12eee91f6a" providerId="ADAL" clId="{6E6EADFC-8DBE-4FEE-A2E3-3B869B0B5863}" dt="2020-11-01T12:21:11.689" v="6125" actId="22"/>
          <ac:spMkLst>
            <pc:docMk/>
            <pc:sldMk cId="3270559123" sldId="2763"/>
            <ac:spMk id="20" creationId="{7737F086-2CBB-478F-B65F-0084CEA3A768}"/>
          </ac:spMkLst>
        </pc:spChg>
        <pc:graphicFrameChg chg="mod">
          <ac:chgData name="Shared Drive" userId="a8e99ec4-c3c1-49ac-ba97-2c12eee91f6a" providerId="ADAL" clId="{6E6EADFC-8DBE-4FEE-A2E3-3B869B0B5863}" dt="2020-11-01T12:14:40.748" v="6094" actId="20577"/>
          <ac:graphicFrameMkLst>
            <pc:docMk/>
            <pc:sldMk cId="3270559123" sldId="2763"/>
            <ac:graphicFrameMk id="5" creationId="{90F35C59-32E3-4A32-A9EB-49681D633947}"/>
          </ac:graphicFrameMkLst>
        </pc:graphicFrameChg>
        <pc:cxnChg chg="mod">
          <ac:chgData name="Shared Drive" userId="a8e99ec4-c3c1-49ac-ba97-2c12eee91f6a" providerId="ADAL" clId="{6E6EADFC-8DBE-4FEE-A2E3-3B869B0B5863}" dt="2020-11-01T12:07:38.833" v="5918" actId="1076"/>
          <ac:cxnSpMkLst>
            <pc:docMk/>
            <pc:sldMk cId="3270559123" sldId="2763"/>
            <ac:cxnSpMk id="12" creationId="{009499AD-A450-40DD-A86C-0974A3E4F4DC}"/>
          </ac:cxnSpMkLst>
        </pc:cxnChg>
        <pc:cxnChg chg="mod">
          <ac:chgData name="Shared Drive" userId="a8e99ec4-c3c1-49ac-ba97-2c12eee91f6a" providerId="ADAL" clId="{6E6EADFC-8DBE-4FEE-A2E3-3B869B0B5863}" dt="2020-11-01T12:07:25.656" v="5915" actId="1076"/>
          <ac:cxnSpMkLst>
            <pc:docMk/>
            <pc:sldMk cId="3270559123" sldId="2763"/>
            <ac:cxnSpMk id="15" creationId="{9BA1B73C-CFBE-4D4C-8640-E694723E542E}"/>
          </ac:cxnSpMkLst>
        </pc:cxnChg>
      </pc:sldChg>
      <pc:sldChg chg="addSp modSp add mod modClrScheme chgLayout">
        <pc:chgData name="Shared Drive" userId="a8e99ec4-c3c1-49ac-ba97-2c12eee91f6a" providerId="ADAL" clId="{6E6EADFC-8DBE-4FEE-A2E3-3B869B0B5863}" dt="2020-11-01T12:26:53.015" v="6153" actId="22"/>
        <pc:sldMkLst>
          <pc:docMk/>
          <pc:sldMk cId="0" sldId="2764"/>
        </pc:sldMkLst>
        <pc:spChg chg="add">
          <ac:chgData name="Shared Drive" userId="a8e99ec4-c3c1-49ac-ba97-2c12eee91f6a" providerId="ADAL" clId="{6E6EADFC-8DBE-4FEE-A2E3-3B869B0B5863}" dt="2020-11-01T12:26:53.015" v="6153" actId="22"/>
          <ac:spMkLst>
            <pc:docMk/>
            <pc:sldMk cId="0" sldId="2764"/>
            <ac:spMk id="2" creationId="{933EC9AC-3F05-41A4-93EB-FFF7D3975F2E}"/>
          </ac:spMkLst>
        </pc:spChg>
        <pc:spChg chg="mod ord">
          <ac:chgData name="Shared Drive" userId="a8e99ec4-c3c1-49ac-ba97-2c12eee91f6a" providerId="ADAL" clId="{6E6EADFC-8DBE-4FEE-A2E3-3B869B0B5863}" dt="2020-11-01T12:22:13.583" v="6129" actId="700"/>
          <ac:spMkLst>
            <pc:docMk/>
            <pc:sldMk cId="0" sldId="2764"/>
            <ac:spMk id="587778" creationId="{5A184CBD-39FF-42F2-B933-430C3C76EAB6}"/>
          </ac:spMkLst>
        </pc:spChg>
        <pc:spChg chg="mod ord">
          <ac:chgData name="Shared Drive" userId="a8e99ec4-c3c1-49ac-ba97-2c12eee91f6a" providerId="ADAL" clId="{6E6EADFC-8DBE-4FEE-A2E3-3B869B0B5863}" dt="2020-11-01T12:22:13.583" v="6129" actId="700"/>
          <ac:spMkLst>
            <pc:docMk/>
            <pc:sldMk cId="0" sldId="2764"/>
            <ac:spMk id="587779" creationId="{9BE0F4C1-C6D0-43D0-84EC-F78304934E75}"/>
          </ac:spMkLst>
        </pc:spChg>
      </pc:sldChg>
      <pc:sldChg chg="addSp delSp modSp add mod">
        <pc:chgData name="Shared Drive" userId="a8e99ec4-c3c1-49ac-ba97-2c12eee91f6a" providerId="ADAL" clId="{6E6EADFC-8DBE-4FEE-A2E3-3B869B0B5863}" dt="2020-11-01T13:08:18.265" v="6331" actId="207"/>
        <pc:sldMkLst>
          <pc:docMk/>
          <pc:sldMk cId="2822093364" sldId="2765"/>
        </pc:sldMkLst>
        <pc:spChg chg="add mod">
          <ac:chgData name="Shared Drive" userId="a8e99ec4-c3c1-49ac-ba97-2c12eee91f6a" providerId="ADAL" clId="{6E6EADFC-8DBE-4FEE-A2E3-3B869B0B5863}" dt="2020-11-01T13:08:18.265" v="6331" actId="207"/>
          <ac:spMkLst>
            <pc:docMk/>
            <pc:sldMk cId="2822093364" sldId="2765"/>
            <ac:spMk id="2" creationId="{AAF867B7-AF53-44E3-A3CB-0C847C43198F}"/>
          </ac:spMkLst>
        </pc:spChg>
        <pc:spChg chg="add mod">
          <ac:chgData name="Shared Drive" userId="a8e99ec4-c3c1-49ac-ba97-2c12eee91f6a" providerId="ADAL" clId="{6E6EADFC-8DBE-4FEE-A2E3-3B869B0B5863}" dt="2020-11-01T13:08:18.265" v="6331" actId="207"/>
          <ac:spMkLst>
            <pc:docMk/>
            <pc:sldMk cId="2822093364" sldId="2765"/>
            <ac:spMk id="6" creationId="{B2E871AF-E8D4-4980-A327-A48FE10360D0}"/>
          </ac:spMkLst>
        </pc:spChg>
        <pc:spChg chg="mod">
          <ac:chgData name="Shared Drive" userId="a8e99ec4-c3c1-49ac-ba97-2c12eee91f6a" providerId="ADAL" clId="{6E6EADFC-8DBE-4FEE-A2E3-3B869B0B5863}" dt="2020-11-01T13:08:18.265" v="6331" actId="207"/>
          <ac:spMkLst>
            <pc:docMk/>
            <pc:sldMk cId="2822093364" sldId="2765"/>
            <ac:spMk id="11" creationId="{6DF9F47C-C2DE-425A-9E3D-A10F9BE8E69A}"/>
          </ac:spMkLst>
        </pc:spChg>
        <pc:spChg chg="add del">
          <ac:chgData name="Shared Drive" userId="a8e99ec4-c3c1-49ac-ba97-2c12eee91f6a" providerId="ADAL" clId="{6E6EADFC-8DBE-4FEE-A2E3-3B869B0B5863}" dt="2020-11-01T13:07:07.926" v="6310" actId="478"/>
          <ac:spMkLst>
            <pc:docMk/>
            <pc:sldMk cId="2822093364" sldId="2765"/>
            <ac:spMk id="13" creationId="{1BE6C9DB-D7F6-4A47-AF30-BDD8464F7E0C}"/>
          </ac:spMkLst>
        </pc:spChg>
      </pc:sldChg>
      <pc:sldChg chg="add del">
        <pc:chgData name="Shared Drive" userId="a8e99ec4-c3c1-49ac-ba97-2c12eee91f6a" providerId="ADAL" clId="{6E6EADFC-8DBE-4FEE-A2E3-3B869B0B5863}" dt="2020-11-01T12:26:19.557" v="6149" actId="47"/>
        <pc:sldMkLst>
          <pc:docMk/>
          <pc:sldMk cId="3528619492" sldId="2765"/>
        </pc:sldMkLst>
      </pc:sldChg>
      <pc:sldChg chg="addSp delSp modSp new mod modClrScheme chgLayout">
        <pc:chgData name="Shared Drive" userId="a8e99ec4-c3c1-49ac-ba97-2c12eee91f6a" providerId="ADAL" clId="{6E6EADFC-8DBE-4FEE-A2E3-3B869B0B5863}" dt="2020-11-01T13:14:35.785" v="6606" actId="20577"/>
        <pc:sldMkLst>
          <pc:docMk/>
          <pc:sldMk cId="3288739592" sldId="2766"/>
        </pc:sldMkLst>
        <pc:spChg chg="del mod ord">
          <ac:chgData name="Shared Drive" userId="a8e99ec4-c3c1-49ac-ba97-2c12eee91f6a" providerId="ADAL" clId="{6E6EADFC-8DBE-4FEE-A2E3-3B869B0B5863}" dt="2020-11-01T13:11:07.339" v="6333" actId="700"/>
          <ac:spMkLst>
            <pc:docMk/>
            <pc:sldMk cId="3288739592" sldId="2766"/>
            <ac:spMk id="2" creationId="{E7F5CE03-C6AE-46A4-86AA-7A19BE570D2A}"/>
          </ac:spMkLst>
        </pc:spChg>
        <pc:spChg chg="del">
          <ac:chgData name="Shared Drive" userId="a8e99ec4-c3c1-49ac-ba97-2c12eee91f6a" providerId="ADAL" clId="{6E6EADFC-8DBE-4FEE-A2E3-3B869B0B5863}" dt="2020-11-01T13:11:07.339" v="6333" actId="700"/>
          <ac:spMkLst>
            <pc:docMk/>
            <pc:sldMk cId="3288739592" sldId="2766"/>
            <ac:spMk id="3" creationId="{CCCE069B-AE3F-44C6-BBAA-F986A55310D5}"/>
          </ac:spMkLst>
        </pc:spChg>
        <pc:spChg chg="add del mod ord">
          <ac:chgData name="Shared Drive" userId="a8e99ec4-c3c1-49ac-ba97-2c12eee91f6a" providerId="ADAL" clId="{6E6EADFC-8DBE-4FEE-A2E3-3B869B0B5863}" dt="2020-11-01T13:11:32.005" v="6340" actId="700"/>
          <ac:spMkLst>
            <pc:docMk/>
            <pc:sldMk cId="3288739592" sldId="2766"/>
            <ac:spMk id="4" creationId="{86033890-B4A5-4893-8997-0D1AA890023D}"/>
          </ac:spMkLst>
        </pc:spChg>
        <pc:spChg chg="add del">
          <ac:chgData name="Shared Drive" userId="a8e99ec4-c3c1-49ac-ba97-2c12eee91f6a" providerId="ADAL" clId="{6E6EADFC-8DBE-4FEE-A2E3-3B869B0B5863}" dt="2020-11-01T13:11:12.354" v="6335" actId="22"/>
          <ac:spMkLst>
            <pc:docMk/>
            <pc:sldMk cId="3288739592" sldId="2766"/>
            <ac:spMk id="6" creationId="{7D465587-6035-4380-AB6A-7528989FAFA6}"/>
          </ac:spMkLst>
        </pc:spChg>
        <pc:spChg chg="add mod ord">
          <ac:chgData name="Shared Drive" userId="a8e99ec4-c3c1-49ac-ba97-2c12eee91f6a" providerId="ADAL" clId="{6E6EADFC-8DBE-4FEE-A2E3-3B869B0B5863}" dt="2020-11-01T13:11:48.232" v="6392" actId="313"/>
          <ac:spMkLst>
            <pc:docMk/>
            <pc:sldMk cId="3288739592" sldId="2766"/>
            <ac:spMk id="7" creationId="{FFDB15DE-9F57-494F-87DF-CCEFBFDD6AF3}"/>
          </ac:spMkLst>
        </pc:spChg>
        <pc:spChg chg="add mod ord">
          <ac:chgData name="Shared Drive" userId="a8e99ec4-c3c1-49ac-ba97-2c12eee91f6a" providerId="ADAL" clId="{6E6EADFC-8DBE-4FEE-A2E3-3B869B0B5863}" dt="2020-11-01T13:14:35.785" v="6606" actId="20577"/>
          <ac:spMkLst>
            <pc:docMk/>
            <pc:sldMk cId="3288739592" sldId="2766"/>
            <ac:spMk id="8" creationId="{C52EF994-0529-4250-9AD0-CAD93394C326}"/>
          </ac:spMkLst>
        </pc:spChg>
        <pc:picChg chg="add mod">
          <ac:chgData name="Shared Drive" userId="a8e99ec4-c3c1-49ac-ba97-2c12eee91f6a" providerId="ADAL" clId="{6E6EADFC-8DBE-4FEE-A2E3-3B869B0B5863}" dt="2020-11-01T13:13:22.718" v="6504" actId="1076"/>
          <ac:picMkLst>
            <pc:docMk/>
            <pc:sldMk cId="3288739592" sldId="2766"/>
            <ac:picMk id="4098" creationId="{1DF653B5-1CF5-4601-8567-ED4F85F7496E}"/>
          </ac:picMkLst>
        </pc:picChg>
      </pc:sldChg>
      <pc:sldChg chg="modSp new mod modAnim">
        <pc:chgData name="Shared Drive" userId="a8e99ec4-c3c1-49ac-ba97-2c12eee91f6a" providerId="ADAL" clId="{6E6EADFC-8DBE-4FEE-A2E3-3B869B0B5863}" dt="2020-11-02T23:16:41.330" v="13314"/>
        <pc:sldMkLst>
          <pc:docMk/>
          <pc:sldMk cId="2871219530" sldId="2767"/>
        </pc:sldMkLst>
        <pc:spChg chg="mod">
          <ac:chgData name="Shared Drive" userId="a8e99ec4-c3c1-49ac-ba97-2c12eee91f6a" providerId="ADAL" clId="{6E6EADFC-8DBE-4FEE-A2E3-3B869B0B5863}" dt="2020-11-01T13:23:14.625" v="6961" actId="20577"/>
          <ac:spMkLst>
            <pc:docMk/>
            <pc:sldMk cId="2871219530" sldId="2767"/>
            <ac:spMk id="2" creationId="{DBABBC6B-D5CC-44E0-9787-914C1BFB27F4}"/>
          </ac:spMkLst>
        </pc:spChg>
        <pc:spChg chg="mod">
          <ac:chgData name="Shared Drive" userId="a8e99ec4-c3c1-49ac-ba97-2c12eee91f6a" providerId="ADAL" clId="{6E6EADFC-8DBE-4FEE-A2E3-3B869B0B5863}" dt="2020-11-01T13:27:40.901" v="7180" actId="20577"/>
          <ac:spMkLst>
            <pc:docMk/>
            <pc:sldMk cId="2871219530" sldId="2767"/>
            <ac:spMk id="3" creationId="{DA7D1C97-0839-4A45-B8A8-2079EF5F18B1}"/>
          </ac:spMkLst>
        </pc:spChg>
      </pc:sldChg>
      <pc:sldChg chg="addSp delSp modSp new mod ord modClrScheme modAnim chgLayout">
        <pc:chgData name="Shared Drive" userId="a8e99ec4-c3c1-49ac-ba97-2c12eee91f6a" providerId="ADAL" clId="{6E6EADFC-8DBE-4FEE-A2E3-3B869B0B5863}" dt="2020-12-22T01:06:22.794" v="19885"/>
        <pc:sldMkLst>
          <pc:docMk/>
          <pc:sldMk cId="1883036687" sldId="2768"/>
        </pc:sldMkLst>
        <pc:spChg chg="del mod ord">
          <ac:chgData name="Shared Drive" userId="a8e99ec4-c3c1-49ac-ba97-2c12eee91f6a" providerId="ADAL" clId="{6E6EADFC-8DBE-4FEE-A2E3-3B869B0B5863}" dt="2020-11-01T15:13:24.856" v="7218" actId="700"/>
          <ac:spMkLst>
            <pc:docMk/>
            <pc:sldMk cId="1883036687" sldId="2768"/>
            <ac:spMk id="2" creationId="{EEBC5E0E-1314-4627-B096-D5E472D1F5B9}"/>
          </ac:spMkLst>
        </pc:spChg>
        <pc:spChg chg="del">
          <ac:chgData name="Shared Drive" userId="a8e99ec4-c3c1-49ac-ba97-2c12eee91f6a" providerId="ADAL" clId="{6E6EADFC-8DBE-4FEE-A2E3-3B869B0B5863}" dt="2020-11-01T15:12:33.560" v="7213" actId="1032"/>
          <ac:spMkLst>
            <pc:docMk/>
            <pc:sldMk cId="1883036687" sldId="2768"/>
            <ac:spMk id="3" creationId="{B5349575-9F5D-4B4F-95F8-09658D38740B}"/>
          </ac:spMkLst>
        </pc:spChg>
        <pc:spChg chg="add mod ord">
          <ac:chgData name="Shared Drive" userId="a8e99ec4-c3c1-49ac-ba97-2c12eee91f6a" providerId="ADAL" clId="{6E6EADFC-8DBE-4FEE-A2E3-3B869B0B5863}" dt="2020-11-01T15:24:06.442" v="7599" actId="6549"/>
          <ac:spMkLst>
            <pc:docMk/>
            <pc:sldMk cId="1883036687" sldId="2768"/>
            <ac:spMk id="5" creationId="{3ACF9444-5FE1-4390-B0EF-BEF83B7B1E69}"/>
          </ac:spMkLst>
        </pc:spChg>
        <pc:spChg chg="add del mod">
          <ac:chgData name="Shared Drive" userId="a8e99ec4-c3c1-49ac-ba97-2c12eee91f6a" providerId="ADAL" clId="{6E6EADFC-8DBE-4FEE-A2E3-3B869B0B5863}" dt="2020-11-01T15:22:25.875" v="7535"/>
          <ac:spMkLst>
            <pc:docMk/>
            <pc:sldMk cId="1883036687" sldId="2768"/>
            <ac:spMk id="6" creationId="{6A24FF2D-B040-4CED-88AE-F63246B03ECC}"/>
          </ac:spMkLst>
        </pc:spChg>
        <pc:spChg chg="add mod">
          <ac:chgData name="Shared Drive" userId="a8e99ec4-c3c1-49ac-ba97-2c12eee91f6a" providerId="ADAL" clId="{6E6EADFC-8DBE-4FEE-A2E3-3B869B0B5863}" dt="2020-11-01T15:24:47.699" v="7602" actId="14100"/>
          <ac:spMkLst>
            <pc:docMk/>
            <pc:sldMk cId="1883036687" sldId="2768"/>
            <ac:spMk id="8" creationId="{831B34AE-2D63-47A6-8C37-603128195B0D}"/>
          </ac:spMkLst>
        </pc:spChg>
        <pc:spChg chg="add mod">
          <ac:chgData name="Shared Drive" userId="a8e99ec4-c3c1-49ac-ba97-2c12eee91f6a" providerId="ADAL" clId="{6E6EADFC-8DBE-4FEE-A2E3-3B869B0B5863}" dt="2020-11-01T15:25:15.212" v="7643" actId="113"/>
          <ac:spMkLst>
            <pc:docMk/>
            <pc:sldMk cId="1883036687" sldId="2768"/>
            <ac:spMk id="9" creationId="{2449E6A8-CC27-416B-AD68-2528C87EDD85}"/>
          </ac:spMkLst>
        </pc:spChg>
        <pc:graphicFrameChg chg="add mod ord modGraphic">
          <ac:chgData name="Shared Drive" userId="a8e99ec4-c3c1-49ac-ba97-2c12eee91f6a" providerId="ADAL" clId="{6E6EADFC-8DBE-4FEE-A2E3-3B869B0B5863}" dt="2020-11-01T15:18:43.124" v="7533" actId="20577"/>
          <ac:graphicFrameMkLst>
            <pc:docMk/>
            <pc:sldMk cId="1883036687" sldId="2768"/>
            <ac:graphicFrameMk id="4" creationId="{8C7E78A9-24EC-4FD5-B23F-1555FE26225A}"/>
          </ac:graphicFrameMkLst>
        </pc:graphicFrameChg>
      </pc:sldChg>
      <pc:sldChg chg="addSp delSp modSp new mod ord modClrScheme chgLayout">
        <pc:chgData name="Shared Drive" userId="a8e99ec4-c3c1-49ac-ba97-2c12eee91f6a" providerId="ADAL" clId="{6E6EADFC-8DBE-4FEE-A2E3-3B869B0B5863}" dt="2020-12-22T01:06:22.794" v="19885"/>
        <pc:sldMkLst>
          <pc:docMk/>
          <pc:sldMk cId="641104949" sldId="2769"/>
        </pc:sldMkLst>
        <pc:spChg chg="del mod ord">
          <ac:chgData name="Shared Drive" userId="a8e99ec4-c3c1-49ac-ba97-2c12eee91f6a" providerId="ADAL" clId="{6E6EADFC-8DBE-4FEE-A2E3-3B869B0B5863}" dt="2020-11-01T15:25:47.396" v="7647" actId="700"/>
          <ac:spMkLst>
            <pc:docMk/>
            <pc:sldMk cId="641104949" sldId="2769"/>
            <ac:spMk id="2" creationId="{043AD04C-0BEA-44EB-89A8-B9FFD7DE94EA}"/>
          </ac:spMkLst>
        </pc:spChg>
        <pc:spChg chg="add mod ord">
          <ac:chgData name="Shared Drive" userId="a8e99ec4-c3c1-49ac-ba97-2c12eee91f6a" providerId="ADAL" clId="{6E6EADFC-8DBE-4FEE-A2E3-3B869B0B5863}" dt="2020-11-01T15:32:00.422" v="8008" actId="20577"/>
          <ac:spMkLst>
            <pc:docMk/>
            <pc:sldMk cId="641104949" sldId="2769"/>
            <ac:spMk id="3" creationId="{6599FD93-6AFE-4D2D-90FA-A1A5F72FFA00}"/>
          </ac:spMkLst>
        </pc:spChg>
        <pc:spChg chg="add del mod ord">
          <ac:chgData name="Shared Drive" userId="a8e99ec4-c3c1-49ac-ba97-2c12eee91f6a" providerId="ADAL" clId="{6E6EADFC-8DBE-4FEE-A2E3-3B869B0B5863}" dt="2020-11-01T15:26:14.789" v="7648" actId="3680"/>
          <ac:spMkLst>
            <pc:docMk/>
            <pc:sldMk cId="641104949" sldId="2769"/>
            <ac:spMk id="4" creationId="{39F1B001-404D-4730-AD27-D3C10C80A3BB}"/>
          </ac:spMkLst>
        </pc:spChg>
        <pc:graphicFrameChg chg="add mod ord modGraphic">
          <ac:chgData name="Shared Drive" userId="a8e99ec4-c3c1-49ac-ba97-2c12eee91f6a" providerId="ADAL" clId="{6E6EADFC-8DBE-4FEE-A2E3-3B869B0B5863}" dt="2020-11-01T15:32:11.250" v="8012" actId="14734"/>
          <ac:graphicFrameMkLst>
            <pc:docMk/>
            <pc:sldMk cId="641104949" sldId="2769"/>
            <ac:graphicFrameMk id="5" creationId="{DE81E7E2-F41C-4243-A073-ABBCD43EEDC9}"/>
          </ac:graphicFrameMkLst>
        </pc:graphicFrameChg>
      </pc:sldChg>
      <pc:sldChg chg="modSp add mod ord">
        <pc:chgData name="Shared Drive" userId="a8e99ec4-c3c1-49ac-ba97-2c12eee91f6a" providerId="ADAL" clId="{6E6EADFC-8DBE-4FEE-A2E3-3B869B0B5863}" dt="2020-12-22T01:06:22.794" v="19885"/>
        <pc:sldMkLst>
          <pc:docMk/>
          <pc:sldMk cId="3911259826" sldId="2770"/>
        </pc:sldMkLst>
        <pc:spChg chg="mod">
          <ac:chgData name="Shared Drive" userId="a8e99ec4-c3c1-49ac-ba97-2c12eee91f6a" providerId="ADAL" clId="{6E6EADFC-8DBE-4FEE-A2E3-3B869B0B5863}" dt="2020-11-01T16:18:11.542" v="10269" actId="6549"/>
          <ac:spMkLst>
            <pc:docMk/>
            <pc:sldMk cId="3911259826" sldId="2770"/>
            <ac:spMk id="2" creationId="{F636D79A-A2CB-4491-B7CD-D12D0C3DD538}"/>
          </ac:spMkLst>
        </pc:spChg>
      </pc:sldChg>
      <pc:sldChg chg="modSp new mod ord">
        <pc:chgData name="Shared Drive" userId="a8e99ec4-c3c1-49ac-ba97-2c12eee91f6a" providerId="ADAL" clId="{6E6EADFC-8DBE-4FEE-A2E3-3B869B0B5863}" dt="2020-12-22T01:06:22.794" v="19885"/>
        <pc:sldMkLst>
          <pc:docMk/>
          <pc:sldMk cId="10814047" sldId="2771"/>
        </pc:sldMkLst>
        <pc:spChg chg="mod">
          <ac:chgData name="Shared Drive" userId="a8e99ec4-c3c1-49ac-ba97-2c12eee91f6a" providerId="ADAL" clId="{6E6EADFC-8DBE-4FEE-A2E3-3B869B0B5863}" dt="2020-11-01T15:38:28.012" v="8080" actId="20577"/>
          <ac:spMkLst>
            <pc:docMk/>
            <pc:sldMk cId="10814047" sldId="2771"/>
            <ac:spMk id="2" creationId="{616EFF38-D968-4D1E-9D2F-57EC6FDBFABE}"/>
          </ac:spMkLst>
        </pc:spChg>
        <pc:spChg chg="mod">
          <ac:chgData name="Shared Drive" userId="a8e99ec4-c3c1-49ac-ba97-2c12eee91f6a" providerId="ADAL" clId="{6E6EADFC-8DBE-4FEE-A2E3-3B869B0B5863}" dt="2020-11-02T00:27:08.049" v="11547" actId="6549"/>
          <ac:spMkLst>
            <pc:docMk/>
            <pc:sldMk cId="10814047" sldId="2771"/>
            <ac:spMk id="3" creationId="{B084364B-251B-42DC-8CF3-651E72B4C0A5}"/>
          </ac:spMkLst>
        </pc:spChg>
      </pc:sldChg>
      <pc:sldChg chg="new del">
        <pc:chgData name="Shared Drive" userId="a8e99ec4-c3c1-49ac-ba97-2c12eee91f6a" providerId="ADAL" clId="{6E6EADFC-8DBE-4FEE-A2E3-3B869B0B5863}" dt="2020-11-01T15:38:18.474" v="8049" actId="680"/>
        <pc:sldMkLst>
          <pc:docMk/>
          <pc:sldMk cId="580189998" sldId="2771"/>
        </pc:sldMkLst>
      </pc:sldChg>
      <pc:sldChg chg="modSp new mod ord">
        <pc:chgData name="Shared Drive" userId="a8e99ec4-c3c1-49ac-ba97-2c12eee91f6a" providerId="ADAL" clId="{6E6EADFC-8DBE-4FEE-A2E3-3B869B0B5863}" dt="2020-12-22T01:06:22.794" v="19885"/>
        <pc:sldMkLst>
          <pc:docMk/>
          <pc:sldMk cId="3052973382" sldId="2772"/>
        </pc:sldMkLst>
        <pc:spChg chg="mod">
          <ac:chgData name="Shared Drive" userId="a8e99ec4-c3c1-49ac-ba97-2c12eee91f6a" providerId="ADAL" clId="{6E6EADFC-8DBE-4FEE-A2E3-3B869B0B5863}" dt="2020-11-01T16:08:48.808" v="9272" actId="404"/>
          <ac:spMkLst>
            <pc:docMk/>
            <pc:sldMk cId="3052973382" sldId="2772"/>
            <ac:spMk id="2" creationId="{C1AEE851-06E6-464A-8216-8FDA402F9315}"/>
          </ac:spMkLst>
        </pc:spChg>
        <pc:spChg chg="mod">
          <ac:chgData name="Shared Drive" userId="a8e99ec4-c3c1-49ac-ba97-2c12eee91f6a" providerId="ADAL" clId="{6E6EADFC-8DBE-4FEE-A2E3-3B869B0B5863}" dt="2020-11-01T23:48:06.779" v="10902" actId="313"/>
          <ac:spMkLst>
            <pc:docMk/>
            <pc:sldMk cId="3052973382" sldId="2772"/>
            <ac:spMk id="3" creationId="{2F29F06C-8EB1-44B8-9510-5A581D217F0B}"/>
          </ac:spMkLst>
        </pc:spChg>
      </pc:sldChg>
      <pc:sldChg chg="modSp new mod ord">
        <pc:chgData name="Shared Drive" userId="a8e99ec4-c3c1-49ac-ba97-2c12eee91f6a" providerId="ADAL" clId="{6E6EADFC-8DBE-4FEE-A2E3-3B869B0B5863}" dt="2020-12-28T17:02:09.442" v="21382" actId="20577"/>
        <pc:sldMkLst>
          <pc:docMk/>
          <pc:sldMk cId="2667959290" sldId="2773"/>
        </pc:sldMkLst>
        <pc:spChg chg="mod">
          <ac:chgData name="Shared Drive" userId="a8e99ec4-c3c1-49ac-ba97-2c12eee91f6a" providerId="ADAL" clId="{6E6EADFC-8DBE-4FEE-A2E3-3B869B0B5863}" dt="2020-11-01T15:39:53.027" v="8198" actId="20577"/>
          <ac:spMkLst>
            <pc:docMk/>
            <pc:sldMk cId="2667959290" sldId="2773"/>
            <ac:spMk id="2" creationId="{4718F192-898E-4DBB-A7D6-6C477A0AA582}"/>
          </ac:spMkLst>
        </pc:spChg>
        <pc:spChg chg="mod">
          <ac:chgData name="Shared Drive" userId="a8e99ec4-c3c1-49ac-ba97-2c12eee91f6a" providerId="ADAL" clId="{6E6EADFC-8DBE-4FEE-A2E3-3B869B0B5863}" dt="2020-12-28T17:02:09.442" v="21382" actId="20577"/>
          <ac:spMkLst>
            <pc:docMk/>
            <pc:sldMk cId="2667959290" sldId="2773"/>
            <ac:spMk id="3" creationId="{47959986-DD87-4EB1-9F59-7BA72C85CA78}"/>
          </ac:spMkLst>
        </pc:spChg>
      </pc:sldChg>
      <pc:sldChg chg="modSp new mod ord">
        <pc:chgData name="Shared Drive" userId="a8e99ec4-c3c1-49ac-ba97-2c12eee91f6a" providerId="ADAL" clId="{6E6EADFC-8DBE-4FEE-A2E3-3B869B0B5863}" dt="2020-12-22T01:06:22.794" v="19885"/>
        <pc:sldMkLst>
          <pc:docMk/>
          <pc:sldMk cId="2896095218" sldId="2774"/>
        </pc:sldMkLst>
        <pc:spChg chg="mod">
          <ac:chgData name="Shared Drive" userId="a8e99ec4-c3c1-49ac-ba97-2c12eee91f6a" providerId="ADAL" clId="{6E6EADFC-8DBE-4FEE-A2E3-3B869B0B5863}" dt="2020-11-01T15:48:13.161" v="8624" actId="20577"/>
          <ac:spMkLst>
            <pc:docMk/>
            <pc:sldMk cId="2896095218" sldId="2774"/>
            <ac:spMk id="2" creationId="{11CD3D8C-9B12-4D1A-80F0-148FEB5FC722}"/>
          </ac:spMkLst>
        </pc:spChg>
        <pc:spChg chg="mod">
          <ac:chgData name="Shared Drive" userId="a8e99ec4-c3c1-49ac-ba97-2c12eee91f6a" providerId="ADAL" clId="{6E6EADFC-8DBE-4FEE-A2E3-3B869B0B5863}" dt="2020-11-01T16:16:30.744" v="10245" actId="20577"/>
          <ac:spMkLst>
            <pc:docMk/>
            <pc:sldMk cId="2896095218" sldId="2774"/>
            <ac:spMk id="3" creationId="{283B4216-C6EC-484B-9708-15F3E9DD4DE5}"/>
          </ac:spMkLst>
        </pc:spChg>
      </pc:sldChg>
      <pc:sldChg chg="modSp new mod ord">
        <pc:chgData name="Shared Drive" userId="a8e99ec4-c3c1-49ac-ba97-2c12eee91f6a" providerId="ADAL" clId="{6E6EADFC-8DBE-4FEE-A2E3-3B869B0B5863}" dt="2020-12-22T01:06:22.794" v="19885"/>
        <pc:sldMkLst>
          <pc:docMk/>
          <pc:sldMk cId="2712032718" sldId="2775"/>
        </pc:sldMkLst>
        <pc:spChg chg="mod">
          <ac:chgData name="Shared Drive" userId="a8e99ec4-c3c1-49ac-ba97-2c12eee91f6a" providerId="ADAL" clId="{6E6EADFC-8DBE-4FEE-A2E3-3B869B0B5863}" dt="2020-11-01T16:10:30.889" v="9460" actId="20577"/>
          <ac:spMkLst>
            <pc:docMk/>
            <pc:sldMk cId="2712032718" sldId="2775"/>
            <ac:spMk id="2" creationId="{B2CAE897-23C6-4C8C-B004-785D41911320}"/>
          </ac:spMkLst>
        </pc:spChg>
        <pc:spChg chg="mod">
          <ac:chgData name="Shared Drive" userId="a8e99ec4-c3c1-49ac-ba97-2c12eee91f6a" providerId="ADAL" clId="{6E6EADFC-8DBE-4FEE-A2E3-3B869B0B5863}" dt="2020-11-01T16:15:38.132" v="10237" actId="6549"/>
          <ac:spMkLst>
            <pc:docMk/>
            <pc:sldMk cId="2712032718" sldId="2775"/>
            <ac:spMk id="3" creationId="{2B2C10E4-65EB-48E1-9CA1-3A766441E2FE}"/>
          </ac:spMkLst>
        </pc:spChg>
      </pc:sldChg>
      <pc:sldChg chg="modSp add mod modClrScheme chgLayout">
        <pc:chgData name="Shared Drive" userId="a8e99ec4-c3c1-49ac-ba97-2c12eee91f6a" providerId="ADAL" clId="{6E6EADFC-8DBE-4FEE-A2E3-3B869B0B5863}" dt="2020-11-01T20:27:09.837" v="10384" actId="700"/>
        <pc:sldMkLst>
          <pc:docMk/>
          <pc:sldMk cId="0" sldId="2776"/>
        </pc:sldMkLst>
        <pc:spChg chg="mod ord">
          <ac:chgData name="Shared Drive" userId="a8e99ec4-c3c1-49ac-ba97-2c12eee91f6a" providerId="ADAL" clId="{6E6EADFC-8DBE-4FEE-A2E3-3B869B0B5863}" dt="2020-11-01T20:27:09.837" v="10384" actId="700"/>
          <ac:spMkLst>
            <pc:docMk/>
            <pc:sldMk cId="0" sldId="2776"/>
            <ac:spMk id="29698" creationId="{00000000-0000-0000-0000-000000000000}"/>
          </ac:spMkLst>
        </pc:spChg>
        <pc:spChg chg="mod ord">
          <ac:chgData name="Shared Drive" userId="a8e99ec4-c3c1-49ac-ba97-2c12eee91f6a" providerId="ADAL" clId="{6E6EADFC-8DBE-4FEE-A2E3-3B869B0B5863}" dt="2020-11-01T20:27:09.837" v="10384" actId="700"/>
          <ac:spMkLst>
            <pc:docMk/>
            <pc:sldMk cId="0" sldId="2776"/>
            <ac:spMk id="29699" creationId="{00000000-0000-0000-0000-000000000000}"/>
          </ac:spMkLst>
        </pc:spChg>
      </pc:sldChg>
      <pc:sldChg chg="modSp add mod modClrScheme chgLayout">
        <pc:chgData name="Shared Drive" userId="a8e99ec4-c3c1-49ac-ba97-2c12eee91f6a" providerId="ADAL" clId="{6E6EADFC-8DBE-4FEE-A2E3-3B869B0B5863}" dt="2020-12-29T00:19:54.990" v="25856" actId="20577"/>
        <pc:sldMkLst>
          <pc:docMk/>
          <pc:sldMk cId="0" sldId="2777"/>
        </pc:sldMkLst>
        <pc:spChg chg="mod">
          <ac:chgData name="Shared Drive" userId="a8e99ec4-c3c1-49ac-ba97-2c12eee91f6a" providerId="ADAL" clId="{6E6EADFC-8DBE-4FEE-A2E3-3B869B0B5863}" dt="2020-12-29T00:19:54.990" v="25856" actId="20577"/>
          <ac:spMkLst>
            <pc:docMk/>
            <pc:sldMk cId="0" sldId="2777"/>
            <ac:spMk id="15" creationId="{00000000-0000-0000-0000-000000000000}"/>
          </ac:spMkLst>
        </pc:spChg>
        <pc:spChg chg="mod ord">
          <ac:chgData name="Shared Drive" userId="a8e99ec4-c3c1-49ac-ba97-2c12eee91f6a" providerId="ADAL" clId="{6E6EADFC-8DBE-4FEE-A2E3-3B869B0B5863}" dt="2020-11-01T20:27:53.947" v="10387" actId="700"/>
          <ac:spMkLst>
            <pc:docMk/>
            <pc:sldMk cId="0" sldId="2777"/>
            <ac:spMk id="19458" creationId="{00000000-0000-0000-0000-000000000000}"/>
          </ac:spMkLst>
        </pc:spChg>
        <pc:spChg chg="mod ord">
          <ac:chgData name="Shared Drive" userId="a8e99ec4-c3c1-49ac-ba97-2c12eee91f6a" providerId="ADAL" clId="{6E6EADFC-8DBE-4FEE-A2E3-3B869B0B5863}" dt="2020-11-01T20:27:53.947" v="10387" actId="700"/>
          <ac:spMkLst>
            <pc:docMk/>
            <pc:sldMk cId="0" sldId="2777"/>
            <ac:spMk id="19459" creationId="{00000000-0000-0000-0000-000000000000}"/>
          </ac:spMkLst>
        </pc:spChg>
      </pc:sldChg>
      <pc:sldChg chg="addSp delSp modSp new del mod">
        <pc:chgData name="Shared Drive" userId="a8e99ec4-c3c1-49ac-ba97-2c12eee91f6a" providerId="ADAL" clId="{6E6EADFC-8DBE-4FEE-A2E3-3B869B0B5863}" dt="2020-11-02T22:55:13.959" v="12650" actId="47"/>
        <pc:sldMkLst>
          <pc:docMk/>
          <pc:sldMk cId="881348292" sldId="2778"/>
        </pc:sldMkLst>
        <pc:spChg chg="mod">
          <ac:chgData name="Shared Drive" userId="a8e99ec4-c3c1-49ac-ba97-2c12eee91f6a" providerId="ADAL" clId="{6E6EADFC-8DBE-4FEE-A2E3-3B869B0B5863}" dt="2020-11-01T23:41:48.223" v="10693" actId="20577"/>
          <ac:spMkLst>
            <pc:docMk/>
            <pc:sldMk cId="881348292" sldId="2778"/>
            <ac:spMk id="2" creationId="{06B60CF3-E4DB-4C3C-AF18-BDF40032616D}"/>
          </ac:spMkLst>
        </pc:spChg>
        <pc:spChg chg="add del">
          <ac:chgData name="Shared Drive" userId="a8e99ec4-c3c1-49ac-ba97-2c12eee91f6a" providerId="ADAL" clId="{6E6EADFC-8DBE-4FEE-A2E3-3B869B0B5863}" dt="2020-11-01T23:43:54.638" v="10696" actId="478"/>
          <ac:spMkLst>
            <pc:docMk/>
            <pc:sldMk cId="881348292" sldId="2778"/>
            <ac:spMk id="3" creationId="{620199E3-97A2-4835-82E9-D770F574176C}"/>
          </ac:spMkLst>
        </pc:spChg>
        <pc:spChg chg="add del mod">
          <ac:chgData name="Shared Drive" userId="a8e99ec4-c3c1-49ac-ba97-2c12eee91f6a" providerId="ADAL" clId="{6E6EADFC-8DBE-4FEE-A2E3-3B869B0B5863}" dt="2020-11-01T23:43:59.998" v="10698" actId="767"/>
          <ac:spMkLst>
            <pc:docMk/>
            <pc:sldMk cId="881348292" sldId="2778"/>
            <ac:spMk id="7" creationId="{BF40248A-3802-4E65-B9FE-972231E948A0}"/>
          </ac:spMkLst>
        </pc:spChg>
        <pc:graphicFrameChg chg="add del modGraphic">
          <ac:chgData name="Shared Drive" userId="a8e99ec4-c3c1-49ac-ba97-2c12eee91f6a" providerId="ADAL" clId="{6E6EADFC-8DBE-4FEE-A2E3-3B869B0B5863}" dt="2020-11-01T23:43:12.840" v="10695" actId="1032"/>
          <ac:graphicFrameMkLst>
            <pc:docMk/>
            <pc:sldMk cId="881348292" sldId="2778"/>
            <ac:graphicFrameMk id="6" creationId="{5DFCABEC-3235-4DF1-90C5-0E5C6ACB4544}"/>
          </ac:graphicFrameMkLst>
        </pc:graphicFrameChg>
      </pc:sldChg>
      <pc:sldChg chg="modSp new mod ord">
        <pc:chgData name="Shared Drive" userId="a8e99ec4-c3c1-49ac-ba97-2c12eee91f6a" providerId="ADAL" clId="{6E6EADFC-8DBE-4FEE-A2E3-3B869B0B5863}" dt="2020-12-22T01:06:22.794" v="19885"/>
        <pc:sldMkLst>
          <pc:docMk/>
          <pc:sldMk cId="1383156957" sldId="2779"/>
        </pc:sldMkLst>
        <pc:spChg chg="mod">
          <ac:chgData name="Shared Drive" userId="a8e99ec4-c3c1-49ac-ba97-2c12eee91f6a" providerId="ADAL" clId="{6E6EADFC-8DBE-4FEE-A2E3-3B869B0B5863}" dt="2020-11-02T00:38:17.927" v="12035" actId="20577"/>
          <ac:spMkLst>
            <pc:docMk/>
            <pc:sldMk cId="1383156957" sldId="2779"/>
            <ac:spMk id="2" creationId="{509E11EF-33FB-4DD2-AE84-0336727E2A37}"/>
          </ac:spMkLst>
        </pc:spChg>
        <pc:spChg chg="mod">
          <ac:chgData name="Shared Drive" userId="a8e99ec4-c3c1-49ac-ba97-2c12eee91f6a" providerId="ADAL" clId="{6E6EADFC-8DBE-4FEE-A2E3-3B869B0B5863}" dt="2020-11-02T00:37:40.924" v="12025" actId="20577"/>
          <ac:spMkLst>
            <pc:docMk/>
            <pc:sldMk cId="1383156957" sldId="2779"/>
            <ac:spMk id="3" creationId="{F8EC23C9-812C-4443-8A89-01B761511A28}"/>
          </ac:spMkLst>
        </pc:spChg>
      </pc:sldChg>
      <pc:sldChg chg="modSp add mod ord">
        <pc:chgData name="Shared Drive" userId="a8e99ec4-c3c1-49ac-ba97-2c12eee91f6a" providerId="ADAL" clId="{6E6EADFC-8DBE-4FEE-A2E3-3B869B0B5863}" dt="2020-11-02T22:38:29.416" v="12645" actId="20577"/>
        <pc:sldMkLst>
          <pc:docMk/>
          <pc:sldMk cId="1713146798" sldId="2780"/>
        </pc:sldMkLst>
        <pc:spChg chg="mod">
          <ac:chgData name="Shared Drive" userId="a8e99ec4-c3c1-49ac-ba97-2c12eee91f6a" providerId="ADAL" clId="{6E6EADFC-8DBE-4FEE-A2E3-3B869B0B5863}" dt="2020-11-02T22:38:29.416" v="12645" actId="20577"/>
          <ac:spMkLst>
            <pc:docMk/>
            <pc:sldMk cId="1713146798" sldId="2780"/>
            <ac:spMk id="7" creationId="{D00443C7-7197-4943-8432-3B79D171B9D1}"/>
          </ac:spMkLst>
        </pc:spChg>
      </pc:sldChg>
      <pc:sldChg chg="addSp delSp modSp new mod modClrScheme chgLayout">
        <pc:chgData name="Shared Drive" userId="a8e99ec4-c3c1-49ac-ba97-2c12eee91f6a" providerId="ADAL" clId="{6E6EADFC-8DBE-4FEE-A2E3-3B869B0B5863}" dt="2020-11-02T22:31:29.433" v="12391" actId="14100"/>
        <pc:sldMkLst>
          <pc:docMk/>
          <pc:sldMk cId="4259625612" sldId="2781"/>
        </pc:sldMkLst>
        <pc:spChg chg="mod ord">
          <ac:chgData name="Shared Drive" userId="a8e99ec4-c3c1-49ac-ba97-2c12eee91f6a" providerId="ADAL" clId="{6E6EADFC-8DBE-4FEE-A2E3-3B869B0B5863}" dt="2020-11-02T22:31:29.433" v="12391" actId="14100"/>
          <ac:spMkLst>
            <pc:docMk/>
            <pc:sldMk cId="4259625612" sldId="2781"/>
            <ac:spMk id="2" creationId="{634EA3BB-F170-41B5-8EF7-32C4129733DE}"/>
          </ac:spMkLst>
        </pc:spChg>
        <pc:spChg chg="del">
          <ac:chgData name="Shared Drive" userId="a8e99ec4-c3c1-49ac-ba97-2c12eee91f6a" providerId="ADAL" clId="{6E6EADFC-8DBE-4FEE-A2E3-3B869B0B5863}" dt="2020-11-02T16:54:46.573" v="12160" actId="478"/>
          <ac:spMkLst>
            <pc:docMk/>
            <pc:sldMk cId="4259625612" sldId="2781"/>
            <ac:spMk id="3" creationId="{015AEDA8-23BA-4675-B5A9-A0D4D2D03F73}"/>
          </ac:spMkLst>
        </pc:spChg>
        <pc:picChg chg="add mod">
          <ac:chgData name="Shared Drive" userId="a8e99ec4-c3c1-49ac-ba97-2c12eee91f6a" providerId="ADAL" clId="{6E6EADFC-8DBE-4FEE-A2E3-3B869B0B5863}" dt="2020-11-02T16:56:16.228" v="12215" actId="14100"/>
          <ac:picMkLst>
            <pc:docMk/>
            <pc:sldMk cId="4259625612" sldId="2781"/>
            <ac:picMk id="9218" creationId="{ECDA5B4E-C02C-48D1-B1EB-D8FE8E65E2D7}"/>
          </ac:picMkLst>
        </pc:picChg>
      </pc:sldChg>
      <pc:sldChg chg="addSp delSp modSp new mod ord modClrScheme chgLayout">
        <pc:chgData name="Shared Drive" userId="a8e99ec4-c3c1-49ac-ba97-2c12eee91f6a" providerId="ADAL" clId="{6E6EADFC-8DBE-4FEE-A2E3-3B869B0B5863}" dt="2020-11-07T00:19:17.471" v="16440"/>
        <pc:sldMkLst>
          <pc:docMk/>
          <pc:sldMk cId="2490635745" sldId="2782"/>
        </pc:sldMkLst>
        <pc:spChg chg="mod ord">
          <ac:chgData name="Shared Drive" userId="a8e99ec4-c3c1-49ac-ba97-2c12eee91f6a" providerId="ADAL" clId="{6E6EADFC-8DBE-4FEE-A2E3-3B869B0B5863}" dt="2020-11-02T16:51:51.057" v="12157" actId="20577"/>
          <ac:spMkLst>
            <pc:docMk/>
            <pc:sldMk cId="2490635745" sldId="2782"/>
            <ac:spMk id="2" creationId="{C4A93C52-E83E-4C14-B936-4734A1476807}"/>
          </ac:spMkLst>
        </pc:spChg>
        <pc:spChg chg="del">
          <ac:chgData name="Shared Drive" userId="a8e99ec4-c3c1-49ac-ba97-2c12eee91f6a" providerId="ADAL" clId="{6E6EADFC-8DBE-4FEE-A2E3-3B869B0B5863}" dt="2020-11-02T16:51:10.603" v="12094" actId="478"/>
          <ac:spMkLst>
            <pc:docMk/>
            <pc:sldMk cId="2490635745" sldId="2782"/>
            <ac:spMk id="3" creationId="{DCA7AA12-FB8B-450E-A4F5-D84483AED0EA}"/>
          </ac:spMkLst>
        </pc:spChg>
        <pc:picChg chg="add mod">
          <ac:chgData name="Shared Drive" userId="a8e99ec4-c3c1-49ac-ba97-2c12eee91f6a" providerId="ADAL" clId="{6E6EADFC-8DBE-4FEE-A2E3-3B869B0B5863}" dt="2020-11-02T16:51:33.601" v="12101" actId="14100"/>
          <ac:picMkLst>
            <pc:docMk/>
            <pc:sldMk cId="2490635745" sldId="2782"/>
            <ac:picMk id="7170" creationId="{BC5264E8-DECE-4609-A496-7EDDD301F928}"/>
          </ac:picMkLst>
        </pc:picChg>
      </pc:sldChg>
      <pc:sldChg chg="addSp modSp add mod">
        <pc:chgData name="Shared Drive" userId="a8e99ec4-c3c1-49ac-ba97-2c12eee91f6a" providerId="ADAL" clId="{6E6EADFC-8DBE-4FEE-A2E3-3B869B0B5863}" dt="2020-11-02T22:36:12.904" v="12503" actId="1036"/>
        <pc:sldMkLst>
          <pc:docMk/>
          <pc:sldMk cId="2438040067" sldId="2783"/>
        </pc:sldMkLst>
        <pc:spChg chg="mod">
          <ac:chgData name="Shared Drive" userId="a8e99ec4-c3c1-49ac-ba97-2c12eee91f6a" providerId="ADAL" clId="{6E6EADFC-8DBE-4FEE-A2E3-3B869B0B5863}" dt="2020-11-02T22:31:54.402" v="12393" actId="14100"/>
          <ac:spMkLst>
            <pc:docMk/>
            <pc:sldMk cId="2438040067" sldId="2783"/>
            <ac:spMk id="2" creationId="{634EA3BB-F170-41B5-8EF7-32C4129733DE}"/>
          </ac:spMkLst>
        </pc:spChg>
        <pc:spChg chg="add mod">
          <ac:chgData name="Shared Drive" userId="a8e99ec4-c3c1-49ac-ba97-2c12eee91f6a" providerId="ADAL" clId="{6E6EADFC-8DBE-4FEE-A2E3-3B869B0B5863}" dt="2020-11-02T22:28:08.810" v="12303" actId="1076"/>
          <ac:spMkLst>
            <pc:docMk/>
            <pc:sldMk cId="2438040067" sldId="2783"/>
            <ac:spMk id="3" creationId="{FC515A07-B81A-4ACC-9A14-6FD1203D724B}"/>
          </ac:spMkLst>
        </pc:spChg>
        <pc:spChg chg="add mod">
          <ac:chgData name="Shared Drive" userId="a8e99ec4-c3c1-49ac-ba97-2c12eee91f6a" providerId="ADAL" clId="{6E6EADFC-8DBE-4FEE-A2E3-3B869B0B5863}" dt="2020-11-02T22:28:16.633" v="12304" actId="1076"/>
          <ac:spMkLst>
            <pc:docMk/>
            <pc:sldMk cId="2438040067" sldId="2783"/>
            <ac:spMk id="4" creationId="{26D39F42-79B4-4881-B783-213254C6BDF4}"/>
          </ac:spMkLst>
        </pc:spChg>
        <pc:spChg chg="add mod">
          <ac:chgData name="Shared Drive" userId="a8e99ec4-c3c1-49ac-ba97-2c12eee91f6a" providerId="ADAL" clId="{6E6EADFC-8DBE-4FEE-A2E3-3B869B0B5863}" dt="2020-11-02T22:30:46.671" v="12342" actId="14100"/>
          <ac:spMkLst>
            <pc:docMk/>
            <pc:sldMk cId="2438040067" sldId="2783"/>
            <ac:spMk id="6" creationId="{B9E6075B-DB7D-4567-964B-56878FAB6E6D}"/>
          </ac:spMkLst>
        </pc:spChg>
        <pc:spChg chg="add mod">
          <ac:chgData name="Shared Drive" userId="a8e99ec4-c3c1-49ac-ba97-2c12eee91f6a" providerId="ADAL" clId="{6E6EADFC-8DBE-4FEE-A2E3-3B869B0B5863}" dt="2020-11-02T22:36:12.904" v="12503" actId="1036"/>
          <ac:spMkLst>
            <pc:docMk/>
            <pc:sldMk cId="2438040067" sldId="2783"/>
            <ac:spMk id="8" creationId="{744A0C69-145C-4EAD-A7E8-92D0505FDC9B}"/>
          </ac:spMkLst>
        </pc:spChg>
        <pc:spChg chg="add mod">
          <ac:chgData name="Shared Drive" userId="a8e99ec4-c3c1-49ac-ba97-2c12eee91f6a" providerId="ADAL" clId="{6E6EADFC-8DBE-4FEE-A2E3-3B869B0B5863}" dt="2020-11-02T22:35:58.664" v="12502" actId="207"/>
          <ac:spMkLst>
            <pc:docMk/>
            <pc:sldMk cId="2438040067" sldId="2783"/>
            <ac:spMk id="10" creationId="{CFA50E78-1F0B-47CD-A8B5-FD21DBF850C3}"/>
          </ac:spMkLst>
        </pc:spChg>
        <pc:picChg chg="mod">
          <ac:chgData name="Shared Drive" userId="a8e99ec4-c3c1-49ac-ba97-2c12eee91f6a" providerId="ADAL" clId="{6E6EADFC-8DBE-4FEE-A2E3-3B869B0B5863}" dt="2020-11-02T22:28:00.614" v="12302" actId="1076"/>
          <ac:picMkLst>
            <pc:docMk/>
            <pc:sldMk cId="2438040067" sldId="2783"/>
            <ac:picMk id="9218" creationId="{ECDA5B4E-C02C-48D1-B1EB-D8FE8E65E2D7}"/>
          </ac:picMkLst>
        </pc:picChg>
      </pc:sldChg>
      <pc:sldChg chg="addSp delSp modSp add mod">
        <pc:chgData name="Shared Drive" userId="a8e99ec4-c3c1-49ac-ba97-2c12eee91f6a" providerId="ADAL" clId="{6E6EADFC-8DBE-4FEE-A2E3-3B869B0B5863}" dt="2020-11-02T23:04:27.915" v="12929" actId="20577"/>
        <pc:sldMkLst>
          <pc:docMk/>
          <pc:sldMk cId="1065512623" sldId="2784"/>
        </pc:sldMkLst>
        <pc:spChg chg="mod">
          <ac:chgData name="Shared Drive" userId="a8e99ec4-c3c1-49ac-ba97-2c12eee91f6a" providerId="ADAL" clId="{6E6EADFC-8DBE-4FEE-A2E3-3B869B0B5863}" dt="2020-11-02T23:04:27.915" v="12929" actId="20577"/>
          <ac:spMkLst>
            <pc:docMk/>
            <pc:sldMk cId="1065512623" sldId="2784"/>
            <ac:spMk id="2" creationId="{634EA3BB-F170-41B5-8EF7-32C4129733DE}"/>
          </ac:spMkLst>
        </pc:spChg>
        <pc:spChg chg="add del">
          <ac:chgData name="Shared Drive" userId="a8e99ec4-c3c1-49ac-ba97-2c12eee91f6a" providerId="ADAL" clId="{6E6EADFC-8DBE-4FEE-A2E3-3B869B0B5863}" dt="2020-11-02T22:59:31.588" v="12764" actId="11529"/>
          <ac:spMkLst>
            <pc:docMk/>
            <pc:sldMk cId="1065512623" sldId="2784"/>
            <ac:spMk id="5" creationId="{CF1204F5-076A-42D2-9615-EE63768E49B8}"/>
          </ac:spMkLst>
        </pc:spChg>
        <pc:spChg chg="add mod">
          <ac:chgData name="Shared Drive" userId="a8e99ec4-c3c1-49ac-ba97-2c12eee91f6a" providerId="ADAL" clId="{6E6EADFC-8DBE-4FEE-A2E3-3B869B0B5863}" dt="2020-11-02T23:02:52.270" v="12818" actId="1076"/>
          <ac:spMkLst>
            <pc:docMk/>
            <pc:sldMk cId="1065512623" sldId="2784"/>
            <ac:spMk id="7" creationId="{9D1D805B-C985-4B06-B477-B3D795DEBDF5}"/>
          </ac:spMkLst>
        </pc:spChg>
        <pc:spChg chg="add del mod">
          <ac:chgData name="Shared Drive" userId="a8e99ec4-c3c1-49ac-ba97-2c12eee91f6a" providerId="ADAL" clId="{6E6EADFC-8DBE-4FEE-A2E3-3B869B0B5863}" dt="2020-11-02T23:03:17.740" v="12820" actId="478"/>
          <ac:spMkLst>
            <pc:docMk/>
            <pc:sldMk cId="1065512623" sldId="2784"/>
            <ac:spMk id="9" creationId="{BDE865BD-0CFC-40B2-885E-CA4EA3AAE141}"/>
          </ac:spMkLst>
        </pc:spChg>
        <pc:spChg chg="del">
          <ac:chgData name="Shared Drive" userId="a8e99ec4-c3c1-49ac-ba97-2c12eee91f6a" providerId="ADAL" clId="{6E6EADFC-8DBE-4FEE-A2E3-3B869B0B5863}" dt="2020-11-02T23:02:59.084" v="12819" actId="478"/>
          <ac:spMkLst>
            <pc:docMk/>
            <pc:sldMk cId="1065512623" sldId="2784"/>
            <ac:spMk id="10" creationId="{CFA50E78-1F0B-47CD-A8B5-FD21DBF850C3}"/>
          </ac:spMkLst>
        </pc:spChg>
        <pc:picChg chg="mod">
          <ac:chgData name="Shared Drive" userId="a8e99ec4-c3c1-49ac-ba97-2c12eee91f6a" providerId="ADAL" clId="{6E6EADFC-8DBE-4FEE-A2E3-3B869B0B5863}" dt="2020-11-02T23:02:41.848" v="12814" actId="11530"/>
          <ac:picMkLst>
            <pc:docMk/>
            <pc:sldMk cId="1065512623" sldId="2784"/>
            <ac:picMk id="9218" creationId="{ECDA5B4E-C02C-48D1-B1EB-D8FE8E65E2D7}"/>
          </ac:picMkLst>
        </pc:picChg>
      </pc:sldChg>
      <pc:sldChg chg="addSp modSp add mod">
        <pc:chgData name="Shared Drive" userId="a8e99ec4-c3c1-49ac-ba97-2c12eee91f6a" providerId="ADAL" clId="{6E6EADFC-8DBE-4FEE-A2E3-3B869B0B5863}" dt="2020-11-02T23:10:47.149" v="13299" actId="1037"/>
        <pc:sldMkLst>
          <pc:docMk/>
          <pc:sldMk cId="478579633" sldId="2785"/>
        </pc:sldMkLst>
        <pc:spChg chg="mod">
          <ac:chgData name="Shared Drive" userId="a8e99ec4-c3c1-49ac-ba97-2c12eee91f6a" providerId="ADAL" clId="{6E6EADFC-8DBE-4FEE-A2E3-3B869B0B5863}" dt="2020-11-02T23:05:45.487" v="13055" actId="1038"/>
          <ac:spMkLst>
            <pc:docMk/>
            <pc:sldMk cId="478579633" sldId="2785"/>
            <ac:spMk id="2" creationId="{634EA3BB-F170-41B5-8EF7-32C4129733DE}"/>
          </ac:spMkLst>
        </pc:spChg>
        <pc:spChg chg="mod">
          <ac:chgData name="Shared Drive" userId="a8e99ec4-c3c1-49ac-ba97-2c12eee91f6a" providerId="ADAL" clId="{6E6EADFC-8DBE-4FEE-A2E3-3B869B0B5863}" dt="2020-11-02T23:10:47.149" v="13299" actId="1037"/>
          <ac:spMkLst>
            <pc:docMk/>
            <pc:sldMk cId="478579633" sldId="2785"/>
            <ac:spMk id="3" creationId="{FC515A07-B81A-4ACC-9A14-6FD1203D724B}"/>
          </ac:spMkLst>
        </pc:spChg>
        <pc:spChg chg="mod">
          <ac:chgData name="Shared Drive" userId="a8e99ec4-c3c1-49ac-ba97-2c12eee91f6a" providerId="ADAL" clId="{6E6EADFC-8DBE-4FEE-A2E3-3B869B0B5863}" dt="2020-11-02T23:10:47.149" v="13299" actId="1037"/>
          <ac:spMkLst>
            <pc:docMk/>
            <pc:sldMk cId="478579633" sldId="2785"/>
            <ac:spMk id="4" creationId="{26D39F42-79B4-4881-B783-213254C6BDF4}"/>
          </ac:spMkLst>
        </pc:spChg>
        <pc:spChg chg="mod">
          <ac:chgData name="Shared Drive" userId="a8e99ec4-c3c1-49ac-ba97-2c12eee91f6a" providerId="ADAL" clId="{6E6EADFC-8DBE-4FEE-A2E3-3B869B0B5863}" dt="2020-11-02T23:10:47.149" v="13299" actId="1037"/>
          <ac:spMkLst>
            <pc:docMk/>
            <pc:sldMk cId="478579633" sldId="2785"/>
            <ac:spMk id="6" creationId="{B9E6075B-DB7D-4567-964B-56878FAB6E6D}"/>
          </ac:spMkLst>
        </pc:spChg>
        <pc:spChg chg="mod">
          <ac:chgData name="Shared Drive" userId="a8e99ec4-c3c1-49ac-ba97-2c12eee91f6a" providerId="ADAL" clId="{6E6EADFC-8DBE-4FEE-A2E3-3B869B0B5863}" dt="2020-11-02T23:10:47.149" v="13299" actId="1037"/>
          <ac:spMkLst>
            <pc:docMk/>
            <pc:sldMk cId="478579633" sldId="2785"/>
            <ac:spMk id="8" creationId="{744A0C69-145C-4EAD-A7E8-92D0505FDC9B}"/>
          </ac:spMkLst>
        </pc:spChg>
        <pc:spChg chg="mod">
          <ac:chgData name="Shared Drive" userId="a8e99ec4-c3c1-49ac-ba97-2c12eee91f6a" providerId="ADAL" clId="{6E6EADFC-8DBE-4FEE-A2E3-3B869B0B5863}" dt="2020-11-02T23:10:47.149" v="13299" actId="1037"/>
          <ac:spMkLst>
            <pc:docMk/>
            <pc:sldMk cId="478579633" sldId="2785"/>
            <ac:spMk id="10" creationId="{CFA50E78-1F0B-47CD-A8B5-FD21DBF850C3}"/>
          </ac:spMkLst>
        </pc:spChg>
        <pc:spChg chg="add mod">
          <ac:chgData name="Shared Drive" userId="a8e99ec4-c3c1-49ac-ba97-2c12eee91f6a" providerId="ADAL" clId="{6E6EADFC-8DBE-4FEE-A2E3-3B869B0B5863}" dt="2020-11-02T23:09:18.489" v="13191" actId="1076"/>
          <ac:spMkLst>
            <pc:docMk/>
            <pc:sldMk cId="478579633" sldId="2785"/>
            <ac:spMk id="12" creationId="{5BA91805-6D50-4191-9B2A-D5CD7F3087E2}"/>
          </ac:spMkLst>
        </pc:spChg>
        <pc:spChg chg="add mod">
          <ac:chgData name="Shared Drive" userId="a8e99ec4-c3c1-49ac-ba97-2c12eee91f6a" providerId="ADAL" clId="{6E6EADFC-8DBE-4FEE-A2E3-3B869B0B5863}" dt="2020-11-02T23:10:34.461" v="13292" actId="20577"/>
          <ac:spMkLst>
            <pc:docMk/>
            <pc:sldMk cId="478579633" sldId="2785"/>
            <ac:spMk id="13" creationId="{60DE1ABA-406F-40E9-80D3-9C680D0424AE}"/>
          </ac:spMkLst>
        </pc:spChg>
        <pc:picChg chg="mod">
          <ac:chgData name="Shared Drive" userId="a8e99ec4-c3c1-49ac-ba97-2c12eee91f6a" providerId="ADAL" clId="{6E6EADFC-8DBE-4FEE-A2E3-3B869B0B5863}" dt="2020-11-02T23:09:46.167" v="13203" actId="1037"/>
          <ac:picMkLst>
            <pc:docMk/>
            <pc:sldMk cId="478579633" sldId="2785"/>
            <ac:picMk id="9218" creationId="{ECDA5B4E-C02C-48D1-B1EB-D8FE8E65E2D7}"/>
          </ac:picMkLst>
        </pc:picChg>
        <pc:cxnChg chg="add mod">
          <ac:chgData name="Shared Drive" userId="a8e99ec4-c3c1-49ac-ba97-2c12eee91f6a" providerId="ADAL" clId="{6E6EADFC-8DBE-4FEE-A2E3-3B869B0B5863}" dt="2020-11-02T23:09:55.677" v="13208" actId="14100"/>
          <ac:cxnSpMkLst>
            <pc:docMk/>
            <pc:sldMk cId="478579633" sldId="2785"/>
            <ac:cxnSpMk id="7" creationId="{3CF7021C-7105-4AE3-8E7A-F774ED164F45}"/>
          </ac:cxnSpMkLst>
        </pc:cxnChg>
        <pc:cxnChg chg="add mod">
          <ac:chgData name="Shared Drive" userId="a8e99ec4-c3c1-49ac-ba97-2c12eee91f6a" providerId="ADAL" clId="{6E6EADFC-8DBE-4FEE-A2E3-3B869B0B5863}" dt="2020-11-02T23:09:50.397" v="13207" actId="1037"/>
          <ac:cxnSpMkLst>
            <pc:docMk/>
            <pc:sldMk cId="478579633" sldId="2785"/>
            <ac:cxnSpMk id="11" creationId="{2F64BD7C-885F-45FD-BCAE-4B27988E5594}"/>
          </ac:cxnSpMkLst>
        </pc:cxnChg>
      </pc:sldChg>
      <pc:sldChg chg="modSp add mod modAnim">
        <pc:chgData name="Shared Drive" userId="a8e99ec4-c3c1-49ac-ba97-2c12eee91f6a" providerId="ADAL" clId="{6E6EADFC-8DBE-4FEE-A2E3-3B869B0B5863}" dt="2020-11-02T23:18:47.387" v="13499" actId="20577"/>
        <pc:sldMkLst>
          <pc:docMk/>
          <pc:sldMk cId="2344805849" sldId="2786"/>
        </pc:sldMkLst>
        <pc:spChg chg="mod">
          <ac:chgData name="Shared Drive" userId="a8e99ec4-c3c1-49ac-ba97-2c12eee91f6a" providerId="ADAL" clId="{6E6EADFC-8DBE-4FEE-A2E3-3B869B0B5863}" dt="2020-11-02T23:17:51.192" v="13376" actId="20577"/>
          <ac:spMkLst>
            <pc:docMk/>
            <pc:sldMk cId="2344805849" sldId="2786"/>
            <ac:spMk id="2" creationId="{DBABBC6B-D5CC-44E0-9787-914C1BFB27F4}"/>
          </ac:spMkLst>
        </pc:spChg>
        <pc:spChg chg="mod">
          <ac:chgData name="Shared Drive" userId="a8e99ec4-c3c1-49ac-ba97-2c12eee91f6a" providerId="ADAL" clId="{6E6EADFC-8DBE-4FEE-A2E3-3B869B0B5863}" dt="2020-11-02T23:18:47.387" v="13499" actId="20577"/>
          <ac:spMkLst>
            <pc:docMk/>
            <pc:sldMk cId="2344805849" sldId="2786"/>
            <ac:spMk id="3" creationId="{DA7D1C97-0839-4A45-B8A8-2079EF5F18B1}"/>
          </ac:spMkLst>
        </pc:spChg>
      </pc:sldChg>
      <pc:sldChg chg="modSp add mod">
        <pc:chgData name="Shared Drive" userId="a8e99ec4-c3c1-49ac-ba97-2c12eee91f6a" providerId="ADAL" clId="{6E6EADFC-8DBE-4FEE-A2E3-3B869B0B5863}" dt="2020-12-20T16:32:31.276" v="18008" actId="313"/>
        <pc:sldMkLst>
          <pc:docMk/>
          <pc:sldMk cId="4240977957" sldId="2787"/>
        </pc:sldMkLst>
        <pc:spChg chg="mod">
          <ac:chgData name="Shared Drive" userId="a8e99ec4-c3c1-49ac-ba97-2c12eee91f6a" providerId="ADAL" clId="{6E6EADFC-8DBE-4FEE-A2E3-3B869B0B5863}" dt="2020-12-20T16:32:31.276" v="18008" actId="313"/>
          <ac:spMkLst>
            <pc:docMk/>
            <pc:sldMk cId="4240977957" sldId="2787"/>
            <ac:spMk id="10" creationId="{CFA50E78-1F0B-47CD-A8B5-FD21DBF850C3}"/>
          </ac:spMkLst>
        </pc:spChg>
      </pc:sldChg>
      <pc:sldChg chg="add">
        <pc:chgData name="Shared Drive" userId="a8e99ec4-c3c1-49ac-ba97-2c12eee91f6a" providerId="ADAL" clId="{6E6EADFC-8DBE-4FEE-A2E3-3B869B0B5863}" dt="2020-11-03T13:45:02.940" v="14175"/>
        <pc:sldMkLst>
          <pc:docMk/>
          <pc:sldMk cId="2552353550" sldId="2788"/>
        </pc:sldMkLst>
      </pc:sldChg>
      <pc:sldChg chg="addSp modSp add mod ord">
        <pc:chgData name="Shared Drive" userId="a8e99ec4-c3c1-49ac-ba97-2c12eee91f6a" providerId="ADAL" clId="{6E6EADFC-8DBE-4FEE-A2E3-3B869B0B5863}" dt="2020-12-29T00:14:45.096" v="25532" actId="207"/>
        <pc:sldMkLst>
          <pc:docMk/>
          <pc:sldMk cId="94395413" sldId="2789"/>
        </pc:sldMkLst>
        <pc:spChg chg="add mod">
          <ac:chgData name="Shared Drive" userId="a8e99ec4-c3c1-49ac-ba97-2c12eee91f6a" providerId="ADAL" clId="{6E6EADFC-8DBE-4FEE-A2E3-3B869B0B5863}" dt="2020-12-29T00:14:45.096" v="25532" actId="207"/>
          <ac:spMkLst>
            <pc:docMk/>
            <pc:sldMk cId="94395413" sldId="2789"/>
            <ac:spMk id="3" creationId="{3D6A883B-2C58-4C65-95F1-7DFCA17E061F}"/>
          </ac:spMkLst>
        </pc:spChg>
        <pc:picChg chg="mod">
          <ac:chgData name="Shared Drive" userId="a8e99ec4-c3c1-49ac-ba97-2c12eee91f6a" providerId="ADAL" clId="{6E6EADFC-8DBE-4FEE-A2E3-3B869B0B5863}" dt="2020-12-29T00:12:36.742" v="25425" actId="1076"/>
          <ac:picMkLst>
            <pc:docMk/>
            <pc:sldMk cId="94395413" sldId="2789"/>
            <ac:picMk id="4" creationId="{8362DAAC-0AAA-4303-A12F-75CF3D0C608A}"/>
          </ac:picMkLst>
        </pc:picChg>
      </pc:sldChg>
      <pc:sldChg chg="addSp modSp new del mod ord">
        <pc:chgData name="Shared Drive" userId="a8e99ec4-c3c1-49ac-ba97-2c12eee91f6a" providerId="ADAL" clId="{6E6EADFC-8DBE-4FEE-A2E3-3B869B0B5863}" dt="2020-12-22T23:09:36.614" v="21278" actId="2696"/>
        <pc:sldMkLst>
          <pc:docMk/>
          <pc:sldMk cId="1710587284" sldId="2789"/>
        </pc:sldMkLst>
        <pc:spChg chg="mod">
          <ac:chgData name="Shared Drive" userId="a8e99ec4-c3c1-49ac-ba97-2c12eee91f6a" providerId="ADAL" clId="{6E6EADFC-8DBE-4FEE-A2E3-3B869B0B5863}" dt="2020-11-04T14:27:28.071" v="14268" actId="20577"/>
          <ac:spMkLst>
            <pc:docMk/>
            <pc:sldMk cId="1710587284" sldId="2789"/>
            <ac:spMk id="2" creationId="{387D131D-D38F-4519-8AAC-EA6A01181C1E}"/>
          </ac:spMkLst>
        </pc:spChg>
        <pc:spChg chg="add mod">
          <ac:chgData name="Shared Drive" userId="a8e99ec4-c3c1-49ac-ba97-2c12eee91f6a" providerId="ADAL" clId="{6E6EADFC-8DBE-4FEE-A2E3-3B869B0B5863}" dt="2020-11-04T14:26:42.146" v="14201" actId="1076"/>
          <ac:spMkLst>
            <pc:docMk/>
            <pc:sldMk cId="1710587284" sldId="2789"/>
            <ac:spMk id="5" creationId="{71A44F64-7C50-4C54-B343-292D4780B2E4}"/>
          </ac:spMkLst>
        </pc:spChg>
        <pc:picChg chg="add mod modCrop">
          <ac:chgData name="Shared Drive" userId="a8e99ec4-c3c1-49ac-ba97-2c12eee91f6a" providerId="ADAL" clId="{6E6EADFC-8DBE-4FEE-A2E3-3B869B0B5863}" dt="2020-11-12T13:55:27.438" v="17638" actId="1038"/>
          <ac:picMkLst>
            <pc:docMk/>
            <pc:sldMk cId="1710587284" sldId="2789"/>
            <ac:picMk id="4" creationId="{8362DAAC-0AAA-4303-A12F-75CF3D0C608A}"/>
          </ac:picMkLst>
        </pc:picChg>
      </pc:sldChg>
      <pc:sldChg chg="modSp add del mod ord">
        <pc:chgData name="Shared Drive" userId="a8e99ec4-c3c1-49ac-ba97-2c12eee91f6a" providerId="ADAL" clId="{6E6EADFC-8DBE-4FEE-A2E3-3B869B0B5863}" dt="2020-12-29T00:14:20.248" v="25530" actId="47"/>
        <pc:sldMkLst>
          <pc:docMk/>
          <pc:sldMk cId="3729409057" sldId="2790"/>
        </pc:sldMkLst>
        <pc:picChg chg="mod">
          <ac:chgData name="Shared Drive" userId="a8e99ec4-c3c1-49ac-ba97-2c12eee91f6a" providerId="ADAL" clId="{6E6EADFC-8DBE-4FEE-A2E3-3B869B0B5863}" dt="2020-12-29T00:13:42.967" v="25529" actId="1076"/>
          <ac:picMkLst>
            <pc:docMk/>
            <pc:sldMk cId="3729409057" sldId="2790"/>
            <ac:picMk id="4" creationId="{3FF4EFC6-0C0F-42E6-AEE2-DF672FAAF2CA}"/>
          </ac:picMkLst>
        </pc:picChg>
      </pc:sldChg>
      <pc:sldChg chg="addSp modSp new del mod modNotesTx">
        <pc:chgData name="Shared Drive" userId="a8e99ec4-c3c1-49ac-ba97-2c12eee91f6a" providerId="ADAL" clId="{6E6EADFC-8DBE-4FEE-A2E3-3B869B0B5863}" dt="2020-12-22T23:09:36.614" v="21278" actId="2696"/>
        <pc:sldMkLst>
          <pc:docMk/>
          <pc:sldMk cId="3760843605" sldId="2790"/>
        </pc:sldMkLst>
        <pc:spChg chg="mod">
          <ac:chgData name="Shared Drive" userId="a8e99ec4-c3c1-49ac-ba97-2c12eee91f6a" providerId="ADAL" clId="{6E6EADFC-8DBE-4FEE-A2E3-3B869B0B5863}" dt="2020-11-04T14:37:02.171" v="14308" actId="20577"/>
          <ac:spMkLst>
            <pc:docMk/>
            <pc:sldMk cId="3760843605" sldId="2790"/>
            <ac:spMk id="2" creationId="{4D374787-4E3D-4332-A511-95EA36D8E291}"/>
          </ac:spMkLst>
        </pc:spChg>
        <pc:spChg chg="add mod">
          <ac:chgData name="Shared Drive" userId="a8e99ec4-c3c1-49ac-ba97-2c12eee91f6a" providerId="ADAL" clId="{6E6EADFC-8DBE-4FEE-A2E3-3B869B0B5863}" dt="2020-11-04T14:38:19.892" v="14332" actId="1076"/>
          <ac:spMkLst>
            <pc:docMk/>
            <pc:sldMk cId="3760843605" sldId="2790"/>
            <ac:spMk id="6" creationId="{D10B3831-4AB4-40E3-B93C-316C01F42228}"/>
          </ac:spMkLst>
        </pc:spChg>
        <pc:picChg chg="add mod">
          <ac:chgData name="Shared Drive" userId="a8e99ec4-c3c1-49ac-ba97-2c12eee91f6a" providerId="ADAL" clId="{6E6EADFC-8DBE-4FEE-A2E3-3B869B0B5863}" dt="2020-11-04T14:38:27.147" v="14333" actId="1076"/>
          <ac:picMkLst>
            <pc:docMk/>
            <pc:sldMk cId="3760843605" sldId="2790"/>
            <ac:picMk id="4" creationId="{3FF4EFC6-0C0F-42E6-AEE2-DF672FAAF2CA}"/>
          </ac:picMkLst>
        </pc:picChg>
      </pc:sldChg>
      <pc:sldChg chg="addSp delSp modSp new mod modNotesTx">
        <pc:chgData name="Shared Drive" userId="a8e99ec4-c3c1-49ac-ba97-2c12eee91f6a" providerId="ADAL" clId="{6E6EADFC-8DBE-4FEE-A2E3-3B869B0B5863}" dt="2020-11-09T13:54:17.992" v="17604" actId="14100"/>
        <pc:sldMkLst>
          <pc:docMk/>
          <pc:sldMk cId="2715693652" sldId="2791"/>
        </pc:sldMkLst>
        <pc:spChg chg="mod">
          <ac:chgData name="Shared Drive" userId="a8e99ec4-c3c1-49ac-ba97-2c12eee91f6a" providerId="ADAL" clId="{6E6EADFC-8DBE-4FEE-A2E3-3B869B0B5863}" dt="2020-11-07T23:42:35.322" v="16467" actId="20577"/>
          <ac:spMkLst>
            <pc:docMk/>
            <pc:sldMk cId="2715693652" sldId="2791"/>
            <ac:spMk id="2" creationId="{0FC8A808-DEF3-4292-894A-9AC2F9E51509}"/>
          </ac:spMkLst>
        </pc:spChg>
        <pc:spChg chg="add mod">
          <ac:chgData name="Shared Drive" userId="a8e99ec4-c3c1-49ac-ba97-2c12eee91f6a" providerId="ADAL" clId="{6E6EADFC-8DBE-4FEE-A2E3-3B869B0B5863}" dt="2020-11-08T14:33:49.627" v="17585" actId="1076"/>
          <ac:spMkLst>
            <pc:docMk/>
            <pc:sldMk cId="2715693652" sldId="2791"/>
            <ac:spMk id="7" creationId="{5A5DEB5F-4274-4ED4-ACCB-51C2A83D83E5}"/>
          </ac:spMkLst>
        </pc:spChg>
        <pc:spChg chg="add mod">
          <ac:chgData name="Shared Drive" userId="a8e99ec4-c3c1-49ac-ba97-2c12eee91f6a" providerId="ADAL" clId="{6E6EADFC-8DBE-4FEE-A2E3-3B869B0B5863}" dt="2020-11-08T14:33:33.802" v="17583" actId="14100"/>
          <ac:spMkLst>
            <pc:docMk/>
            <pc:sldMk cId="2715693652" sldId="2791"/>
            <ac:spMk id="8" creationId="{E607C2B4-80D3-4DD6-B430-6AE764116B26}"/>
          </ac:spMkLst>
        </pc:spChg>
        <pc:spChg chg="add mod">
          <ac:chgData name="Shared Drive" userId="a8e99ec4-c3c1-49ac-ba97-2c12eee91f6a" providerId="ADAL" clId="{6E6EADFC-8DBE-4FEE-A2E3-3B869B0B5863}" dt="2020-11-09T13:54:17.992" v="17604" actId="14100"/>
          <ac:spMkLst>
            <pc:docMk/>
            <pc:sldMk cId="2715693652" sldId="2791"/>
            <ac:spMk id="10" creationId="{601F6073-4393-4244-ABAA-011EAA30E1F6}"/>
          </ac:spMkLst>
        </pc:spChg>
        <pc:spChg chg="add mod">
          <ac:chgData name="Shared Drive" userId="a8e99ec4-c3c1-49ac-ba97-2c12eee91f6a" providerId="ADAL" clId="{6E6EADFC-8DBE-4FEE-A2E3-3B869B0B5863}" dt="2020-11-08T14:34:14.599" v="17592" actId="1036"/>
          <ac:spMkLst>
            <pc:docMk/>
            <pc:sldMk cId="2715693652" sldId="2791"/>
            <ac:spMk id="12" creationId="{F457A57C-C8C3-462B-BC08-753706169C09}"/>
          </ac:spMkLst>
        </pc:spChg>
        <pc:picChg chg="add del">
          <ac:chgData name="Shared Drive" userId="a8e99ec4-c3c1-49ac-ba97-2c12eee91f6a" providerId="ADAL" clId="{6E6EADFC-8DBE-4FEE-A2E3-3B869B0B5863}" dt="2020-11-07T23:42:56.971" v="16469" actId="22"/>
          <ac:picMkLst>
            <pc:docMk/>
            <pc:sldMk cId="2715693652" sldId="2791"/>
            <ac:picMk id="4" creationId="{1C949E64-5A52-4D8B-9A27-4185EE3FEE49}"/>
          </ac:picMkLst>
        </pc:picChg>
        <pc:picChg chg="add mod">
          <ac:chgData name="Shared Drive" userId="a8e99ec4-c3c1-49ac-ba97-2c12eee91f6a" providerId="ADAL" clId="{6E6EADFC-8DBE-4FEE-A2E3-3B869B0B5863}" dt="2020-11-08T14:32:45.680" v="17578" actId="1076"/>
          <ac:picMkLst>
            <pc:docMk/>
            <pc:sldMk cId="2715693652" sldId="2791"/>
            <ac:picMk id="6" creationId="{4E58491B-472E-431C-A5B9-76A30111E230}"/>
          </ac:picMkLst>
        </pc:picChg>
      </pc:sldChg>
      <pc:sldChg chg="addSp delSp modSp new mod modClrScheme chgLayout">
        <pc:chgData name="Shared Drive" userId="a8e99ec4-c3c1-49ac-ba97-2c12eee91f6a" providerId="ADAL" clId="{6E6EADFC-8DBE-4FEE-A2E3-3B869B0B5863}" dt="2020-12-29T00:20:20.054" v="25858" actId="1076"/>
        <pc:sldMkLst>
          <pc:docMk/>
          <pc:sldMk cId="3974467482" sldId="2792"/>
        </pc:sldMkLst>
        <pc:spChg chg="del mod ord">
          <ac:chgData name="Shared Drive" userId="a8e99ec4-c3c1-49ac-ba97-2c12eee91f6a" providerId="ADAL" clId="{6E6EADFC-8DBE-4FEE-A2E3-3B869B0B5863}" dt="2020-12-20T17:42:00.772" v="18328" actId="700"/>
          <ac:spMkLst>
            <pc:docMk/>
            <pc:sldMk cId="3974467482" sldId="2792"/>
            <ac:spMk id="2" creationId="{C4DC454B-52BD-4EDC-8973-C4CEB47BE066}"/>
          </ac:spMkLst>
        </pc:spChg>
        <pc:spChg chg="add mod ord">
          <ac:chgData name="Shared Drive" userId="a8e99ec4-c3c1-49ac-ba97-2c12eee91f6a" providerId="ADAL" clId="{6E6EADFC-8DBE-4FEE-A2E3-3B869B0B5863}" dt="2020-12-20T17:42:17.755" v="18368" actId="20577"/>
          <ac:spMkLst>
            <pc:docMk/>
            <pc:sldMk cId="3974467482" sldId="2792"/>
            <ac:spMk id="3" creationId="{4A0AC264-E3A6-4311-A3D0-CBA9624D85CE}"/>
          </ac:spMkLst>
        </pc:spChg>
        <pc:spChg chg="add mod ord">
          <ac:chgData name="Shared Drive" userId="a8e99ec4-c3c1-49ac-ba97-2c12eee91f6a" providerId="ADAL" clId="{6E6EADFC-8DBE-4FEE-A2E3-3B869B0B5863}" dt="2020-12-29T00:19:33.181" v="25855" actId="14100"/>
          <ac:spMkLst>
            <pc:docMk/>
            <pc:sldMk cId="3974467482" sldId="2792"/>
            <ac:spMk id="4" creationId="{9FF79962-9E13-4AA1-8D7B-D35C0E62FFA8}"/>
          </ac:spMkLst>
        </pc:spChg>
        <pc:picChg chg="add mod">
          <ac:chgData name="Shared Drive" userId="a8e99ec4-c3c1-49ac-ba97-2c12eee91f6a" providerId="ADAL" clId="{6E6EADFC-8DBE-4FEE-A2E3-3B869B0B5863}" dt="2020-12-29T00:20:20.054" v="25858" actId="1076"/>
          <ac:picMkLst>
            <pc:docMk/>
            <pc:sldMk cId="3974467482" sldId="2792"/>
            <ac:picMk id="5" creationId="{A0CFEE7B-A35F-4DEB-B34A-D8E4BAC75FA0}"/>
          </ac:picMkLst>
        </pc:picChg>
      </pc:sldChg>
      <pc:sldChg chg="addSp delSp modSp new del mod modClrScheme chgLayout">
        <pc:chgData name="Shared Drive" userId="a8e99ec4-c3c1-49ac-ba97-2c12eee91f6a" providerId="ADAL" clId="{6E6EADFC-8DBE-4FEE-A2E3-3B869B0B5863}" dt="2020-12-22T23:08:26.309" v="21276" actId="2696"/>
        <pc:sldMkLst>
          <pc:docMk/>
          <pc:sldMk cId="101066268" sldId="2793"/>
        </pc:sldMkLst>
        <pc:spChg chg="del mod ord">
          <ac:chgData name="Shared Drive" userId="a8e99ec4-c3c1-49ac-ba97-2c12eee91f6a" providerId="ADAL" clId="{6E6EADFC-8DBE-4FEE-A2E3-3B869B0B5863}" dt="2020-11-09T19:15:25.567" v="17606" actId="700"/>
          <ac:spMkLst>
            <pc:docMk/>
            <pc:sldMk cId="101066268" sldId="2793"/>
            <ac:spMk id="2" creationId="{5CB8F472-D703-4113-9828-B11C3A8362D3}"/>
          </ac:spMkLst>
        </pc:spChg>
        <pc:spChg chg="add mod ord">
          <ac:chgData name="Shared Drive" userId="a8e99ec4-c3c1-49ac-ba97-2c12eee91f6a" providerId="ADAL" clId="{6E6EADFC-8DBE-4FEE-A2E3-3B869B0B5863}" dt="2020-11-09T19:15:25.567" v="17606" actId="700"/>
          <ac:spMkLst>
            <pc:docMk/>
            <pc:sldMk cId="101066268" sldId="2793"/>
            <ac:spMk id="3" creationId="{99B7A780-F49B-41FD-B045-9B6FF210332A}"/>
          </ac:spMkLst>
        </pc:spChg>
        <pc:spChg chg="add mod ord">
          <ac:chgData name="Shared Drive" userId="a8e99ec4-c3c1-49ac-ba97-2c12eee91f6a" providerId="ADAL" clId="{6E6EADFC-8DBE-4FEE-A2E3-3B869B0B5863}" dt="2020-11-09T19:17:29.777" v="17632" actId="20577"/>
          <ac:spMkLst>
            <pc:docMk/>
            <pc:sldMk cId="101066268" sldId="2793"/>
            <ac:spMk id="4" creationId="{985BDBD0-7C31-4442-9337-B3F977009FD5}"/>
          </ac:spMkLst>
        </pc:spChg>
      </pc:sldChg>
      <pc:sldChg chg="add">
        <pc:chgData name="Shared Drive" userId="a8e99ec4-c3c1-49ac-ba97-2c12eee91f6a" providerId="ADAL" clId="{6E6EADFC-8DBE-4FEE-A2E3-3B869B0B5863}" dt="2020-12-22T23:08:32.478" v="21277"/>
        <pc:sldMkLst>
          <pc:docMk/>
          <pc:sldMk cId="3952147912" sldId="2793"/>
        </pc:sldMkLst>
      </pc:sldChg>
      <pc:sldChg chg="modSp add mod ord">
        <pc:chgData name="Shared Drive" userId="a8e99ec4-c3c1-49ac-ba97-2c12eee91f6a" providerId="ADAL" clId="{6E6EADFC-8DBE-4FEE-A2E3-3B869B0B5863}" dt="2020-12-28T22:56:01.252" v="21702"/>
        <pc:sldMkLst>
          <pc:docMk/>
          <pc:sldMk cId="2901076291" sldId="2794"/>
        </pc:sldMkLst>
        <pc:spChg chg="mod">
          <ac:chgData name="Shared Drive" userId="a8e99ec4-c3c1-49ac-ba97-2c12eee91f6a" providerId="ADAL" clId="{6E6EADFC-8DBE-4FEE-A2E3-3B869B0B5863}" dt="2020-12-28T22:55:49.359" v="21700" actId="6549"/>
          <ac:spMkLst>
            <pc:docMk/>
            <pc:sldMk cId="2901076291" sldId="2794"/>
            <ac:spMk id="3" creationId="{9C3E9746-335F-4DD9-953D-996A18491F96}"/>
          </ac:spMkLst>
        </pc:spChg>
      </pc:sldChg>
      <pc:sldChg chg="modSp new add del mod ord">
        <pc:chgData name="Shared Drive" userId="a8e99ec4-c3c1-49ac-ba97-2c12eee91f6a" providerId="ADAL" clId="{6E6EADFC-8DBE-4FEE-A2E3-3B869B0B5863}" dt="2020-12-28T23:04:22.355" v="21904" actId="47"/>
        <pc:sldMkLst>
          <pc:docMk/>
          <pc:sldMk cId="1085826358" sldId="2795"/>
        </pc:sldMkLst>
        <pc:spChg chg="mod">
          <ac:chgData name="Shared Drive" userId="a8e99ec4-c3c1-49ac-ba97-2c12eee91f6a" providerId="ADAL" clId="{6E6EADFC-8DBE-4FEE-A2E3-3B869B0B5863}" dt="2020-12-20T16:01:44.889" v="17689" actId="20577"/>
          <ac:spMkLst>
            <pc:docMk/>
            <pc:sldMk cId="1085826358" sldId="2795"/>
            <ac:spMk id="2" creationId="{1AD23FC6-CA1B-4074-B53A-66E5D43828D2}"/>
          </ac:spMkLst>
        </pc:spChg>
      </pc:sldChg>
      <pc:sldChg chg="addSp delSp modSp new mod modClrScheme modAnim chgLayout">
        <pc:chgData name="Shared Drive" userId="a8e99ec4-c3c1-49ac-ba97-2c12eee91f6a" providerId="ADAL" clId="{6E6EADFC-8DBE-4FEE-A2E3-3B869B0B5863}" dt="2020-12-28T23:26:55.367" v="23697" actId="20577"/>
        <pc:sldMkLst>
          <pc:docMk/>
          <pc:sldMk cId="4248187369" sldId="2796"/>
        </pc:sldMkLst>
        <pc:spChg chg="del mod ord">
          <ac:chgData name="Shared Drive" userId="a8e99ec4-c3c1-49ac-ba97-2c12eee91f6a" providerId="ADAL" clId="{6E6EADFC-8DBE-4FEE-A2E3-3B869B0B5863}" dt="2020-12-20T16:08:01.607" v="17691" actId="700"/>
          <ac:spMkLst>
            <pc:docMk/>
            <pc:sldMk cId="4248187369" sldId="2796"/>
            <ac:spMk id="2" creationId="{DFE9EED1-BAA1-4D11-9B9E-7280E2DA6870}"/>
          </ac:spMkLst>
        </pc:spChg>
        <pc:spChg chg="add mod ord">
          <ac:chgData name="Shared Drive" userId="a8e99ec4-c3c1-49ac-ba97-2c12eee91f6a" providerId="ADAL" clId="{6E6EADFC-8DBE-4FEE-A2E3-3B869B0B5863}" dt="2020-12-20T16:10:02.878" v="17794" actId="20577"/>
          <ac:spMkLst>
            <pc:docMk/>
            <pc:sldMk cId="4248187369" sldId="2796"/>
            <ac:spMk id="3" creationId="{59106CC1-AC1A-433D-8147-71877FA44E81}"/>
          </ac:spMkLst>
        </pc:spChg>
        <pc:spChg chg="add mod ord">
          <ac:chgData name="Shared Drive" userId="a8e99ec4-c3c1-49ac-ba97-2c12eee91f6a" providerId="ADAL" clId="{6E6EADFC-8DBE-4FEE-A2E3-3B869B0B5863}" dt="2020-12-28T23:26:55.367" v="23697" actId="20577"/>
          <ac:spMkLst>
            <pc:docMk/>
            <pc:sldMk cId="4248187369" sldId="2796"/>
            <ac:spMk id="4" creationId="{6D47EBDC-1D88-432C-8632-30ED204A6A43}"/>
          </ac:spMkLst>
        </pc:spChg>
      </pc:sldChg>
      <pc:sldChg chg="modSp new del mod">
        <pc:chgData name="Shared Drive" userId="a8e99ec4-c3c1-49ac-ba97-2c12eee91f6a" providerId="ADAL" clId="{6E6EADFC-8DBE-4FEE-A2E3-3B869B0B5863}" dt="2020-12-28T23:42:18.596" v="24484" actId="47"/>
        <pc:sldMkLst>
          <pc:docMk/>
          <pc:sldMk cId="2884419712" sldId="2797"/>
        </pc:sldMkLst>
        <pc:spChg chg="mod">
          <ac:chgData name="Shared Drive" userId="a8e99ec4-c3c1-49ac-ba97-2c12eee91f6a" providerId="ADAL" clId="{6E6EADFC-8DBE-4FEE-A2E3-3B869B0B5863}" dt="2020-12-20T16:17:07.878" v="17867" actId="20577"/>
          <ac:spMkLst>
            <pc:docMk/>
            <pc:sldMk cId="2884419712" sldId="2797"/>
            <ac:spMk id="2" creationId="{D056E6FB-83FE-4614-8904-8C5DA6CF8C43}"/>
          </ac:spMkLst>
        </pc:spChg>
        <pc:spChg chg="mod">
          <ac:chgData name="Shared Drive" userId="a8e99ec4-c3c1-49ac-ba97-2c12eee91f6a" providerId="ADAL" clId="{6E6EADFC-8DBE-4FEE-A2E3-3B869B0B5863}" dt="2020-12-20T16:18:29.694" v="17961" actId="20577"/>
          <ac:spMkLst>
            <pc:docMk/>
            <pc:sldMk cId="2884419712" sldId="2797"/>
            <ac:spMk id="3" creationId="{EE99EB85-8615-460B-882F-10F220F0DC0C}"/>
          </ac:spMkLst>
        </pc:spChg>
      </pc:sldChg>
      <pc:sldChg chg="addSp modSp add mod">
        <pc:chgData name="Shared Drive" userId="a8e99ec4-c3c1-49ac-ba97-2c12eee91f6a" providerId="ADAL" clId="{6E6EADFC-8DBE-4FEE-A2E3-3B869B0B5863}" dt="2020-12-20T17:44:54.284" v="18437" actId="20577"/>
        <pc:sldMkLst>
          <pc:docMk/>
          <pc:sldMk cId="1617460511" sldId="2798"/>
        </pc:sldMkLst>
        <pc:spChg chg="mod">
          <ac:chgData name="Shared Drive" userId="a8e99ec4-c3c1-49ac-ba97-2c12eee91f6a" providerId="ADAL" clId="{6E6EADFC-8DBE-4FEE-A2E3-3B869B0B5863}" dt="2020-12-20T17:44:54.284" v="18437" actId="20577"/>
          <ac:spMkLst>
            <pc:docMk/>
            <pc:sldMk cId="1617460511" sldId="2798"/>
            <ac:spMk id="2" creationId="{634EA3BB-F170-41B5-8EF7-32C4129733DE}"/>
          </ac:spMkLst>
        </pc:spChg>
        <pc:spChg chg="add mod">
          <ac:chgData name="Shared Drive" userId="a8e99ec4-c3c1-49ac-ba97-2c12eee91f6a" providerId="ADAL" clId="{6E6EADFC-8DBE-4FEE-A2E3-3B869B0B5863}" dt="2020-12-20T16:34:37.631" v="18055" actId="113"/>
          <ac:spMkLst>
            <pc:docMk/>
            <pc:sldMk cId="1617460511" sldId="2798"/>
            <ac:spMk id="5" creationId="{9BA7C4A2-2483-452F-870D-BCACC361D2BB}"/>
          </ac:spMkLst>
        </pc:spChg>
        <pc:spChg chg="add mod">
          <ac:chgData name="Shared Drive" userId="a8e99ec4-c3c1-49ac-ba97-2c12eee91f6a" providerId="ADAL" clId="{6E6EADFC-8DBE-4FEE-A2E3-3B869B0B5863}" dt="2020-12-20T16:36:34.660" v="18239" actId="1076"/>
          <ac:spMkLst>
            <pc:docMk/>
            <pc:sldMk cId="1617460511" sldId="2798"/>
            <ac:spMk id="7" creationId="{3158E1C5-BF4D-4469-8D81-C6FD11B96A61}"/>
          </ac:spMkLst>
        </pc:spChg>
        <pc:spChg chg="mod">
          <ac:chgData name="Shared Drive" userId="a8e99ec4-c3c1-49ac-ba97-2c12eee91f6a" providerId="ADAL" clId="{6E6EADFC-8DBE-4FEE-A2E3-3B869B0B5863}" dt="2020-12-20T16:35:18.341" v="18120" actId="1035"/>
          <ac:spMkLst>
            <pc:docMk/>
            <pc:sldMk cId="1617460511" sldId="2798"/>
            <ac:spMk id="10" creationId="{CFA50E78-1F0B-47CD-A8B5-FD21DBF850C3}"/>
          </ac:spMkLst>
        </pc:spChg>
      </pc:sldChg>
      <pc:sldChg chg="addSp delSp modSp new mod ord">
        <pc:chgData name="Shared Drive" userId="a8e99ec4-c3c1-49ac-ba97-2c12eee91f6a" providerId="ADAL" clId="{6E6EADFC-8DBE-4FEE-A2E3-3B869B0B5863}" dt="2020-12-20T18:28:46.383" v="19477"/>
        <pc:sldMkLst>
          <pc:docMk/>
          <pc:sldMk cId="1251091849" sldId="2799"/>
        </pc:sldMkLst>
        <pc:spChg chg="mod">
          <ac:chgData name="Shared Drive" userId="a8e99ec4-c3c1-49ac-ba97-2c12eee91f6a" providerId="ADAL" clId="{6E6EADFC-8DBE-4FEE-A2E3-3B869B0B5863}" dt="2020-12-20T17:14:34.628" v="18319" actId="20577"/>
          <ac:spMkLst>
            <pc:docMk/>
            <pc:sldMk cId="1251091849" sldId="2799"/>
            <ac:spMk id="2" creationId="{25C8297F-4120-434D-A9B0-E6EC706C3641}"/>
          </ac:spMkLst>
        </pc:spChg>
        <pc:spChg chg="del">
          <ac:chgData name="Shared Drive" userId="a8e99ec4-c3c1-49ac-ba97-2c12eee91f6a" providerId="ADAL" clId="{6E6EADFC-8DBE-4FEE-A2E3-3B869B0B5863}" dt="2020-12-20T17:14:12.756" v="18294" actId="478"/>
          <ac:spMkLst>
            <pc:docMk/>
            <pc:sldMk cId="1251091849" sldId="2799"/>
            <ac:spMk id="3" creationId="{4B0D37F6-026C-4418-A1E0-300C00BAED90}"/>
          </ac:spMkLst>
        </pc:spChg>
        <pc:picChg chg="add mod">
          <ac:chgData name="Shared Drive" userId="a8e99ec4-c3c1-49ac-ba97-2c12eee91f6a" providerId="ADAL" clId="{6E6EADFC-8DBE-4FEE-A2E3-3B869B0B5863}" dt="2020-12-20T17:15:08.852" v="18327" actId="1076"/>
          <ac:picMkLst>
            <pc:docMk/>
            <pc:sldMk cId="1251091849" sldId="2799"/>
            <ac:picMk id="2050" creationId="{A80E2603-B28C-46F7-9ED2-71FC13E04EFD}"/>
          </ac:picMkLst>
        </pc:picChg>
      </pc:sldChg>
      <pc:sldChg chg="delSp add del">
        <pc:chgData name="Shared Drive" userId="a8e99ec4-c3c1-49ac-ba97-2c12eee91f6a" providerId="ADAL" clId="{6E6EADFC-8DBE-4FEE-A2E3-3B869B0B5863}" dt="2020-12-20T17:43:46.270" v="18372" actId="47"/>
        <pc:sldMkLst>
          <pc:docMk/>
          <pc:sldMk cId="1327248041" sldId="2800"/>
        </pc:sldMkLst>
        <pc:spChg chg="del">
          <ac:chgData name="Shared Drive" userId="a8e99ec4-c3c1-49ac-ba97-2c12eee91f6a" providerId="ADAL" clId="{6E6EADFC-8DBE-4FEE-A2E3-3B869B0B5863}" dt="2020-12-20T17:43:42.299" v="18371" actId="21"/>
          <ac:spMkLst>
            <pc:docMk/>
            <pc:sldMk cId="1327248041" sldId="2800"/>
            <ac:spMk id="3" creationId="{FC515A07-B81A-4ACC-9A14-6FD1203D724B}"/>
          </ac:spMkLst>
        </pc:spChg>
        <pc:spChg chg="del">
          <ac:chgData name="Shared Drive" userId="a8e99ec4-c3c1-49ac-ba97-2c12eee91f6a" providerId="ADAL" clId="{6E6EADFC-8DBE-4FEE-A2E3-3B869B0B5863}" dt="2020-12-20T17:43:42.299" v="18371" actId="21"/>
          <ac:spMkLst>
            <pc:docMk/>
            <pc:sldMk cId="1327248041" sldId="2800"/>
            <ac:spMk id="4" creationId="{26D39F42-79B4-4881-B783-213254C6BDF4}"/>
          </ac:spMkLst>
        </pc:spChg>
        <pc:spChg chg="del">
          <ac:chgData name="Shared Drive" userId="a8e99ec4-c3c1-49ac-ba97-2c12eee91f6a" providerId="ADAL" clId="{6E6EADFC-8DBE-4FEE-A2E3-3B869B0B5863}" dt="2020-12-20T17:43:42.299" v="18371" actId="21"/>
          <ac:spMkLst>
            <pc:docMk/>
            <pc:sldMk cId="1327248041" sldId="2800"/>
            <ac:spMk id="6" creationId="{B9E6075B-DB7D-4567-964B-56878FAB6E6D}"/>
          </ac:spMkLst>
        </pc:spChg>
        <pc:spChg chg="del">
          <ac:chgData name="Shared Drive" userId="a8e99ec4-c3c1-49ac-ba97-2c12eee91f6a" providerId="ADAL" clId="{6E6EADFC-8DBE-4FEE-A2E3-3B869B0B5863}" dt="2020-12-20T17:43:42.299" v="18371" actId="21"/>
          <ac:spMkLst>
            <pc:docMk/>
            <pc:sldMk cId="1327248041" sldId="2800"/>
            <ac:spMk id="7" creationId="{9D1D805B-C985-4B06-B477-B3D795DEBDF5}"/>
          </ac:spMkLst>
        </pc:spChg>
        <pc:spChg chg="del">
          <ac:chgData name="Shared Drive" userId="a8e99ec4-c3c1-49ac-ba97-2c12eee91f6a" providerId="ADAL" clId="{6E6EADFC-8DBE-4FEE-A2E3-3B869B0B5863}" dt="2020-12-20T17:43:42.299" v="18371" actId="21"/>
          <ac:spMkLst>
            <pc:docMk/>
            <pc:sldMk cId="1327248041" sldId="2800"/>
            <ac:spMk id="8" creationId="{744A0C69-145C-4EAD-A7E8-92D0505FDC9B}"/>
          </ac:spMkLst>
        </pc:spChg>
        <pc:picChg chg="del">
          <ac:chgData name="Shared Drive" userId="a8e99ec4-c3c1-49ac-ba97-2c12eee91f6a" providerId="ADAL" clId="{6E6EADFC-8DBE-4FEE-A2E3-3B869B0B5863}" dt="2020-12-20T17:43:42.299" v="18371" actId="21"/>
          <ac:picMkLst>
            <pc:docMk/>
            <pc:sldMk cId="1327248041" sldId="2800"/>
            <ac:picMk id="9218" creationId="{ECDA5B4E-C02C-48D1-B1EB-D8FE8E65E2D7}"/>
          </ac:picMkLst>
        </pc:picChg>
      </pc:sldChg>
      <pc:sldChg chg="addSp delSp modSp add mod">
        <pc:chgData name="Shared Drive" userId="a8e99ec4-c3c1-49ac-ba97-2c12eee91f6a" providerId="ADAL" clId="{6E6EADFC-8DBE-4FEE-A2E3-3B869B0B5863}" dt="2020-12-20T17:45:00.547" v="18440" actId="20577"/>
        <pc:sldMkLst>
          <pc:docMk/>
          <pc:sldMk cId="1278559834" sldId="2801"/>
        </pc:sldMkLst>
        <pc:spChg chg="mod">
          <ac:chgData name="Shared Drive" userId="a8e99ec4-c3c1-49ac-ba97-2c12eee91f6a" providerId="ADAL" clId="{6E6EADFC-8DBE-4FEE-A2E3-3B869B0B5863}" dt="2020-12-20T17:45:00.547" v="18440" actId="20577"/>
          <ac:spMkLst>
            <pc:docMk/>
            <pc:sldMk cId="1278559834" sldId="2801"/>
            <ac:spMk id="2" creationId="{634EA3BB-F170-41B5-8EF7-32C4129733DE}"/>
          </ac:spMkLst>
        </pc:spChg>
        <pc:spChg chg="del">
          <ac:chgData name="Shared Drive" userId="a8e99ec4-c3c1-49ac-ba97-2c12eee91f6a" providerId="ADAL" clId="{6E6EADFC-8DBE-4FEE-A2E3-3B869B0B5863}" dt="2020-12-20T17:43:53.114" v="18373" actId="478"/>
          <ac:spMkLst>
            <pc:docMk/>
            <pc:sldMk cId="1278559834" sldId="2801"/>
            <ac:spMk id="3" creationId="{FC515A07-B81A-4ACC-9A14-6FD1203D724B}"/>
          </ac:spMkLst>
        </pc:spChg>
        <pc:spChg chg="del">
          <ac:chgData name="Shared Drive" userId="a8e99ec4-c3c1-49ac-ba97-2c12eee91f6a" providerId="ADAL" clId="{6E6EADFC-8DBE-4FEE-A2E3-3B869B0B5863}" dt="2020-12-20T17:43:53.114" v="18373" actId="478"/>
          <ac:spMkLst>
            <pc:docMk/>
            <pc:sldMk cId="1278559834" sldId="2801"/>
            <ac:spMk id="4" creationId="{26D39F42-79B4-4881-B783-213254C6BDF4}"/>
          </ac:spMkLst>
        </pc:spChg>
        <pc:spChg chg="del">
          <ac:chgData name="Shared Drive" userId="a8e99ec4-c3c1-49ac-ba97-2c12eee91f6a" providerId="ADAL" clId="{6E6EADFC-8DBE-4FEE-A2E3-3B869B0B5863}" dt="2020-12-20T17:43:53.114" v="18373" actId="478"/>
          <ac:spMkLst>
            <pc:docMk/>
            <pc:sldMk cId="1278559834" sldId="2801"/>
            <ac:spMk id="5" creationId="{9BA7C4A2-2483-452F-870D-BCACC361D2BB}"/>
          </ac:spMkLst>
        </pc:spChg>
        <pc:spChg chg="del">
          <ac:chgData name="Shared Drive" userId="a8e99ec4-c3c1-49ac-ba97-2c12eee91f6a" providerId="ADAL" clId="{6E6EADFC-8DBE-4FEE-A2E3-3B869B0B5863}" dt="2020-12-20T17:43:53.114" v="18373" actId="478"/>
          <ac:spMkLst>
            <pc:docMk/>
            <pc:sldMk cId="1278559834" sldId="2801"/>
            <ac:spMk id="6" creationId="{B9E6075B-DB7D-4567-964B-56878FAB6E6D}"/>
          </ac:spMkLst>
        </pc:spChg>
        <pc:spChg chg="del">
          <ac:chgData name="Shared Drive" userId="a8e99ec4-c3c1-49ac-ba97-2c12eee91f6a" providerId="ADAL" clId="{6E6EADFC-8DBE-4FEE-A2E3-3B869B0B5863}" dt="2020-12-20T17:43:53.114" v="18373" actId="478"/>
          <ac:spMkLst>
            <pc:docMk/>
            <pc:sldMk cId="1278559834" sldId="2801"/>
            <ac:spMk id="8" creationId="{744A0C69-145C-4EAD-A7E8-92D0505FDC9B}"/>
          </ac:spMkLst>
        </pc:spChg>
        <pc:spChg chg="del">
          <ac:chgData name="Shared Drive" userId="a8e99ec4-c3c1-49ac-ba97-2c12eee91f6a" providerId="ADAL" clId="{6E6EADFC-8DBE-4FEE-A2E3-3B869B0B5863}" dt="2020-12-20T17:43:53.114" v="18373" actId="478"/>
          <ac:spMkLst>
            <pc:docMk/>
            <pc:sldMk cId="1278559834" sldId="2801"/>
            <ac:spMk id="10" creationId="{CFA50E78-1F0B-47CD-A8B5-FD21DBF850C3}"/>
          </ac:spMkLst>
        </pc:spChg>
        <pc:spChg chg="add mod">
          <ac:chgData name="Shared Drive" userId="a8e99ec4-c3c1-49ac-ba97-2c12eee91f6a" providerId="ADAL" clId="{6E6EADFC-8DBE-4FEE-A2E3-3B869B0B5863}" dt="2020-12-20T17:43:53.959" v="18374"/>
          <ac:spMkLst>
            <pc:docMk/>
            <pc:sldMk cId="1278559834" sldId="2801"/>
            <ac:spMk id="12" creationId="{69893733-F83E-4C73-9D19-2D237B02A32D}"/>
          </ac:spMkLst>
        </pc:spChg>
        <pc:spChg chg="add mod">
          <ac:chgData name="Shared Drive" userId="a8e99ec4-c3c1-49ac-ba97-2c12eee91f6a" providerId="ADAL" clId="{6E6EADFC-8DBE-4FEE-A2E3-3B869B0B5863}" dt="2020-12-20T17:43:53.959" v="18374"/>
          <ac:spMkLst>
            <pc:docMk/>
            <pc:sldMk cId="1278559834" sldId="2801"/>
            <ac:spMk id="13" creationId="{3AB1E657-901E-4709-ADF3-5F2DCD422BEA}"/>
          </ac:spMkLst>
        </pc:spChg>
        <pc:spChg chg="add mod">
          <ac:chgData name="Shared Drive" userId="a8e99ec4-c3c1-49ac-ba97-2c12eee91f6a" providerId="ADAL" clId="{6E6EADFC-8DBE-4FEE-A2E3-3B869B0B5863}" dt="2020-12-20T17:43:53.959" v="18374"/>
          <ac:spMkLst>
            <pc:docMk/>
            <pc:sldMk cId="1278559834" sldId="2801"/>
            <ac:spMk id="14" creationId="{BBF1AA22-454C-4EA8-B09D-A1FC83B322E6}"/>
          </ac:spMkLst>
        </pc:spChg>
        <pc:spChg chg="add mod">
          <ac:chgData name="Shared Drive" userId="a8e99ec4-c3c1-49ac-ba97-2c12eee91f6a" providerId="ADAL" clId="{6E6EADFC-8DBE-4FEE-A2E3-3B869B0B5863}" dt="2020-12-20T17:43:53.959" v="18374"/>
          <ac:spMkLst>
            <pc:docMk/>
            <pc:sldMk cId="1278559834" sldId="2801"/>
            <ac:spMk id="15" creationId="{37C5A340-2B5D-4D5A-BB88-CF131C842286}"/>
          </ac:spMkLst>
        </pc:spChg>
        <pc:spChg chg="add mod">
          <ac:chgData name="Shared Drive" userId="a8e99ec4-c3c1-49ac-ba97-2c12eee91f6a" providerId="ADAL" clId="{6E6EADFC-8DBE-4FEE-A2E3-3B869B0B5863}" dt="2020-12-20T17:44:08.115" v="18406" actId="403"/>
          <ac:spMkLst>
            <pc:docMk/>
            <pc:sldMk cId="1278559834" sldId="2801"/>
            <ac:spMk id="16" creationId="{9A17404D-E0BC-4F0D-9D09-AC0C13F6CC61}"/>
          </ac:spMkLst>
        </pc:spChg>
        <pc:picChg chg="add mod">
          <ac:chgData name="Shared Drive" userId="a8e99ec4-c3c1-49ac-ba97-2c12eee91f6a" providerId="ADAL" clId="{6E6EADFC-8DBE-4FEE-A2E3-3B869B0B5863}" dt="2020-12-20T17:43:53.959" v="18374"/>
          <ac:picMkLst>
            <pc:docMk/>
            <pc:sldMk cId="1278559834" sldId="2801"/>
            <ac:picMk id="11" creationId="{35CF8162-CB88-4B5B-BB0A-E3F28862F42C}"/>
          </ac:picMkLst>
        </pc:picChg>
        <pc:picChg chg="del">
          <ac:chgData name="Shared Drive" userId="a8e99ec4-c3c1-49ac-ba97-2c12eee91f6a" providerId="ADAL" clId="{6E6EADFC-8DBE-4FEE-A2E3-3B869B0B5863}" dt="2020-12-20T17:43:53.114" v="18373" actId="478"/>
          <ac:picMkLst>
            <pc:docMk/>
            <pc:sldMk cId="1278559834" sldId="2801"/>
            <ac:picMk id="9218" creationId="{ECDA5B4E-C02C-48D1-B1EB-D8FE8E65E2D7}"/>
          </ac:picMkLst>
        </pc:picChg>
      </pc:sldChg>
      <pc:sldChg chg="add ord">
        <pc:chgData name="Shared Drive" userId="a8e99ec4-c3c1-49ac-ba97-2c12eee91f6a" providerId="ADAL" clId="{6E6EADFC-8DBE-4FEE-A2E3-3B869B0B5863}" dt="2020-12-20T17:50:15.359" v="18496"/>
        <pc:sldMkLst>
          <pc:docMk/>
          <pc:sldMk cId="4173230297" sldId="2802"/>
        </pc:sldMkLst>
      </pc:sldChg>
      <pc:sldChg chg="add ord">
        <pc:chgData name="Shared Drive" userId="a8e99ec4-c3c1-49ac-ba97-2c12eee91f6a" providerId="ADAL" clId="{6E6EADFC-8DBE-4FEE-A2E3-3B869B0B5863}" dt="2020-12-20T17:50:15.359" v="18496"/>
        <pc:sldMkLst>
          <pc:docMk/>
          <pc:sldMk cId="1269127599" sldId="2803"/>
        </pc:sldMkLst>
      </pc:sldChg>
      <pc:sldChg chg="addSp delSp modSp new mod modClrScheme chgLayout">
        <pc:chgData name="Shared Drive" userId="a8e99ec4-c3c1-49ac-ba97-2c12eee91f6a" providerId="ADAL" clId="{6E6EADFC-8DBE-4FEE-A2E3-3B869B0B5863}" dt="2020-12-20T18:29:59.297" v="19495" actId="20577"/>
        <pc:sldMkLst>
          <pc:docMk/>
          <pc:sldMk cId="492912335" sldId="2804"/>
        </pc:sldMkLst>
        <pc:spChg chg="del mod ord">
          <ac:chgData name="Shared Drive" userId="a8e99ec4-c3c1-49ac-ba97-2c12eee91f6a" providerId="ADAL" clId="{6E6EADFC-8DBE-4FEE-A2E3-3B869B0B5863}" dt="2020-12-20T18:06:30.860" v="18498" actId="700"/>
          <ac:spMkLst>
            <pc:docMk/>
            <pc:sldMk cId="492912335" sldId="2804"/>
            <ac:spMk id="2" creationId="{8305F7E2-6D3E-4320-8B16-3A8A0F3095F1}"/>
          </ac:spMkLst>
        </pc:spChg>
        <pc:spChg chg="add mod ord">
          <ac:chgData name="Shared Drive" userId="a8e99ec4-c3c1-49ac-ba97-2c12eee91f6a" providerId="ADAL" clId="{6E6EADFC-8DBE-4FEE-A2E3-3B869B0B5863}" dt="2020-12-20T18:06:47.164" v="18544" actId="313"/>
          <ac:spMkLst>
            <pc:docMk/>
            <pc:sldMk cId="492912335" sldId="2804"/>
            <ac:spMk id="3" creationId="{9C146129-7854-4954-8DC6-BA8569C7689A}"/>
          </ac:spMkLst>
        </pc:spChg>
        <pc:spChg chg="add del mod ord">
          <ac:chgData name="Shared Drive" userId="a8e99ec4-c3c1-49ac-ba97-2c12eee91f6a" providerId="ADAL" clId="{6E6EADFC-8DBE-4FEE-A2E3-3B869B0B5863}" dt="2020-12-20T18:07:33.355" v="18547" actId="1032"/>
          <ac:spMkLst>
            <pc:docMk/>
            <pc:sldMk cId="492912335" sldId="2804"/>
            <ac:spMk id="4" creationId="{BD4F5DA3-0C9B-4727-9873-2205294289F1}"/>
          </ac:spMkLst>
        </pc:spChg>
        <pc:spChg chg="add mod">
          <ac:chgData name="Shared Drive" userId="a8e99ec4-c3c1-49ac-ba97-2c12eee91f6a" providerId="ADAL" clId="{6E6EADFC-8DBE-4FEE-A2E3-3B869B0B5863}" dt="2020-12-20T18:29:59.297" v="19495" actId="20577"/>
          <ac:spMkLst>
            <pc:docMk/>
            <pc:sldMk cId="492912335" sldId="2804"/>
            <ac:spMk id="9" creationId="{7B447403-E964-406C-B704-4C59F6B6DBB7}"/>
          </ac:spMkLst>
        </pc:spChg>
        <pc:graphicFrameChg chg="add del modGraphic">
          <ac:chgData name="Shared Drive" userId="a8e99ec4-c3c1-49ac-ba97-2c12eee91f6a" providerId="ADAL" clId="{6E6EADFC-8DBE-4FEE-A2E3-3B869B0B5863}" dt="2020-12-20T18:07:23.258" v="18546" actId="1032"/>
          <ac:graphicFrameMkLst>
            <pc:docMk/>
            <pc:sldMk cId="492912335" sldId="2804"/>
            <ac:graphicFrameMk id="5" creationId="{71C62AB2-62D9-4B56-A091-C151FF1B5A25}"/>
          </ac:graphicFrameMkLst>
        </pc:graphicFrameChg>
        <pc:graphicFrameChg chg="add mod modGraphic">
          <ac:chgData name="Shared Drive" userId="a8e99ec4-c3c1-49ac-ba97-2c12eee91f6a" providerId="ADAL" clId="{6E6EADFC-8DBE-4FEE-A2E3-3B869B0B5863}" dt="2020-12-20T18:08:15.241" v="18627" actId="20577"/>
          <ac:graphicFrameMkLst>
            <pc:docMk/>
            <pc:sldMk cId="492912335" sldId="2804"/>
            <ac:graphicFrameMk id="6" creationId="{8CA84899-B048-4F04-9C5A-03A388538AE9}"/>
          </ac:graphicFrameMkLst>
        </pc:graphicFrameChg>
        <pc:cxnChg chg="add mod">
          <ac:chgData name="Shared Drive" userId="a8e99ec4-c3c1-49ac-ba97-2c12eee91f6a" providerId="ADAL" clId="{6E6EADFC-8DBE-4FEE-A2E3-3B869B0B5863}" dt="2020-12-20T18:08:38.579" v="18636" actId="692"/>
          <ac:cxnSpMkLst>
            <pc:docMk/>
            <pc:sldMk cId="492912335" sldId="2804"/>
            <ac:cxnSpMk id="8" creationId="{4F901B3A-A989-4596-AE1D-A2F97BBBE0B8}"/>
          </ac:cxnSpMkLst>
        </pc:cxnChg>
      </pc:sldChg>
      <pc:sldChg chg="addSp delSp modSp new del mod">
        <pc:chgData name="Shared Drive" userId="a8e99ec4-c3c1-49ac-ba97-2c12eee91f6a" providerId="ADAL" clId="{6E6EADFC-8DBE-4FEE-A2E3-3B869B0B5863}" dt="2020-12-20T18:16:26.504" v="18678" actId="680"/>
        <pc:sldMkLst>
          <pc:docMk/>
          <pc:sldMk cId="1785409377" sldId="2805"/>
        </pc:sldMkLst>
        <pc:spChg chg="add del">
          <ac:chgData name="Shared Drive" userId="a8e99ec4-c3c1-49ac-ba97-2c12eee91f6a" providerId="ADAL" clId="{6E6EADFC-8DBE-4FEE-A2E3-3B869B0B5863}" dt="2020-12-20T18:16:25.938" v="18677" actId="3680"/>
          <ac:spMkLst>
            <pc:docMk/>
            <pc:sldMk cId="1785409377" sldId="2805"/>
            <ac:spMk id="3" creationId="{2146BFC1-14CF-45D9-A287-1AE579524859}"/>
          </ac:spMkLst>
        </pc:spChg>
        <pc:graphicFrameChg chg="add del mod ord modGraphic">
          <ac:chgData name="Shared Drive" userId="a8e99ec4-c3c1-49ac-ba97-2c12eee91f6a" providerId="ADAL" clId="{6E6EADFC-8DBE-4FEE-A2E3-3B869B0B5863}" dt="2020-12-20T18:16:25.938" v="18677" actId="3680"/>
          <ac:graphicFrameMkLst>
            <pc:docMk/>
            <pc:sldMk cId="1785409377" sldId="2805"/>
            <ac:graphicFrameMk id="4" creationId="{3C489DD8-3AB0-4638-8F8D-4B289A46D007}"/>
          </ac:graphicFrameMkLst>
        </pc:graphicFrameChg>
      </pc:sldChg>
      <pc:sldChg chg="modSp new mod ord">
        <pc:chgData name="Shared Drive" userId="a8e99ec4-c3c1-49ac-ba97-2c12eee91f6a" providerId="ADAL" clId="{6E6EADFC-8DBE-4FEE-A2E3-3B869B0B5863}" dt="2020-12-20T18:27:20.938" v="19475" actId="20577"/>
        <pc:sldMkLst>
          <pc:docMk/>
          <pc:sldMk cId="3925810558" sldId="2805"/>
        </pc:sldMkLst>
        <pc:spChg chg="mod">
          <ac:chgData name="Shared Drive" userId="a8e99ec4-c3c1-49ac-ba97-2c12eee91f6a" providerId="ADAL" clId="{6E6EADFC-8DBE-4FEE-A2E3-3B869B0B5863}" dt="2020-12-20T18:26:23.528" v="19399" actId="20577"/>
          <ac:spMkLst>
            <pc:docMk/>
            <pc:sldMk cId="3925810558" sldId="2805"/>
            <ac:spMk id="2" creationId="{2B98CC89-129C-4797-ACE4-FFD704DD18B0}"/>
          </ac:spMkLst>
        </pc:spChg>
        <pc:spChg chg="mod">
          <ac:chgData name="Shared Drive" userId="a8e99ec4-c3c1-49ac-ba97-2c12eee91f6a" providerId="ADAL" clId="{6E6EADFC-8DBE-4FEE-A2E3-3B869B0B5863}" dt="2020-12-20T18:27:20.938" v="19475" actId="20577"/>
          <ac:spMkLst>
            <pc:docMk/>
            <pc:sldMk cId="3925810558" sldId="2805"/>
            <ac:spMk id="3" creationId="{6041F90B-FD0D-4E48-BDE2-FB645A3ECA16}"/>
          </ac:spMkLst>
        </pc:spChg>
      </pc:sldChg>
      <pc:sldChg chg="modSp add mod">
        <pc:chgData name="Shared Drive" userId="a8e99ec4-c3c1-49ac-ba97-2c12eee91f6a" providerId="ADAL" clId="{6E6EADFC-8DBE-4FEE-A2E3-3B869B0B5863}" dt="2020-12-20T18:34:50.120" v="19666" actId="255"/>
        <pc:sldMkLst>
          <pc:docMk/>
          <pc:sldMk cId="745800799" sldId="2806"/>
        </pc:sldMkLst>
        <pc:spChg chg="mod">
          <ac:chgData name="Shared Drive" userId="a8e99ec4-c3c1-49ac-ba97-2c12eee91f6a" providerId="ADAL" clId="{6E6EADFC-8DBE-4FEE-A2E3-3B869B0B5863}" dt="2020-12-20T18:34:50.120" v="19666" actId="255"/>
          <ac:spMkLst>
            <pc:docMk/>
            <pc:sldMk cId="745800799" sldId="2806"/>
            <ac:spMk id="3" creationId="{12D01861-293D-400E-B616-B32F539228F5}"/>
          </ac:spMkLst>
        </pc:spChg>
      </pc:sldChg>
      <pc:sldChg chg="addSp delSp modSp new mod ord">
        <pc:chgData name="Shared Drive" userId="a8e99ec4-c3c1-49ac-ba97-2c12eee91f6a" providerId="ADAL" clId="{6E6EADFC-8DBE-4FEE-A2E3-3B869B0B5863}" dt="2020-12-20T21:51:13.138" v="19757"/>
        <pc:sldMkLst>
          <pc:docMk/>
          <pc:sldMk cId="2039159034" sldId="2807"/>
        </pc:sldMkLst>
        <pc:spChg chg="mod">
          <ac:chgData name="Shared Drive" userId="a8e99ec4-c3c1-49ac-ba97-2c12eee91f6a" providerId="ADAL" clId="{6E6EADFC-8DBE-4FEE-A2E3-3B869B0B5863}" dt="2020-12-20T21:50:44.379" v="19755" actId="313"/>
          <ac:spMkLst>
            <pc:docMk/>
            <pc:sldMk cId="2039159034" sldId="2807"/>
            <ac:spMk id="2" creationId="{98A35A51-A57E-495F-9823-D4E54E9A7FF1}"/>
          </ac:spMkLst>
        </pc:spChg>
        <pc:spChg chg="del">
          <ac:chgData name="Shared Drive" userId="a8e99ec4-c3c1-49ac-ba97-2c12eee91f6a" providerId="ADAL" clId="{6E6EADFC-8DBE-4FEE-A2E3-3B869B0B5863}" dt="2020-12-20T21:49:44.252" v="19723" actId="478"/>
          <ac:spMkLst>
            <pc:docMk/>
            <pc:sldMk cId="2039159034" sldId="2807"/>
            <ac:spMk id="3" creationId="{E94A0665-88FD-4BD1-98D6-0E4944E9C5FA}"/>
          </ac:spMkLst>
        </pc:spChg>
        <pc:picChg chg="add mod">
          <ac:chgData name="Shared Drive" userId="a8e99ec4-c3c1-49ac-ba97-2c12eee91f6a" providerId="ADAL" clId="{6E6EADFC-8DBE-4FEE-A2E3-3B869B0B5863}" dt="2020-12-20T21:50:13.276" v="19732" actId="1076"/>
          <ac:picMkLst>
            <pc:docMk/>
            <pc:sldMk cId="2039159034" sldId="2807"/>
            <ac:picMk id="3074" creationId="{C6C87005-A674-4159-9E47-D401FB2B9178}"/>
          </ac:picMkLst>
        </pc:picChg>
      </pc:sldChg>
      <pc:sldChg chg="addSp delSp modSp new mod modClrScheme chgLayout">
        <pc:chgData name="Shared Drive" userId="a8e99ec4-c3c1-49ac-ba97-2c12eee91f6a" providerId="ADAL" clId="{6E6EADFC-8DBE-4FEE-A2E3-3B869B0B5863}" dt="2020-12-20T21:57:07.706" v="19883" actId="1036"/>
        <pc:sldMkLst>
          <pc:docMk/>
          <pc:sldMk cId="1301186152" sldId="2808"/>
        </pc:sldMkLst>
        <pc:spChg chg="mod ord">
          <ac:chgData name="Shared Drive" userId="a8e99ec4-c3c1-49ac-ba97-2c12eee91f6a" providerId="ADAL" clId="{6E6EADFC-8DBE-4FEE-A2E3-3B869B0B5863}" dt="2020-12-20T21:56:20.317" v="19858" actId="404"/>
          <ac:spMkLst>
            <pc:docMk/>
            <pc:sldMk cId="1301186152" sldId="2808"/>
            <ac:spMk id="2" creationId="{57071E2D-E538-4D7D-98B2-4B028BF2A977}"/>
          </ac:spMkLst>
        </pc:spChg>
        <pc:spChg chg="del">
          <ac:chgData name="Shared Drive" userId="a8e99ec4-c3c1-49ac-ba97-2c12eee91f6a" providerId="ADAL" clId="{6E6EADFC-8DBE-4FEE-A2E3-3B869B0B5863}" dt="2020-12-20T21:54:38.553" v="19828" actId="700"/>
          <ac:spMkLst>
            <pc:docMk/>
            <pc:sldMk cId="1301186152" sldId="2808"/>
            <ac:spMk id="3" creationId="{11DF86E8-25A9-4E0E-8466-3FCD5F999B9A}"/>
          </ac:spMkLst>
        </pc:spChg>
        <pc:spChg chg="add mod">
          <ac:chgData name="Shared Drive" userId="a8e99ec4-c3c1-49ac-ba97-2c12eee91f6a" providerId="ADAL" clId="{6E6EADFC-8DBE-4FEE-A2E3-3B869B0B5863}" dt="2020-12-20T21:56:35.581" v="19865" actId="404"/>
          <ac:spMkLst>
            <pc:docMk/>
            <pc:sldMk cId="1301186152" sldId="2808"/>
            <ac:spMk id="7" creationId="{AA59F3E4-E03C-4722-A94A-46C1C12A2E3A}"/>
          </ac:spMkLst>
        </pc:spChg>
        <pc:picChg chg="add mod modCrop">
          <ac:chgData name="Shared Drive" userId="a8e99ec4-c3c1-49ac-ba97-2c12eee91f6a" providerId="ADAL" clId="{6E6EADFC-8DBE-4FEE-A2E3-3B869B0B5863}" dt="2020-12-20T21:57:07.706" v="19883" actId="1036"/>
          <ac:picMkLst>
            <pc:docMk/>
            <pc:sldMk cId="1301186152" sldId="2808"/>
            <ac:picMk id="5" creationId="{261C649D-2F87-45FD-A030-D86CEBB976C7}"/>
          </ac:picMkLst>
        </pc:picChg>
      </pc:sldChg>
      <pc:sldChg chg="add">
        <pc:chgData name="Shared Drive" userId="a8e99ec4-c3c1-49ac-ba97-2c12eee91f6a" providerId="ADAL" clId="{6E6EADFC-8DBE-4FEE-A2E3-3B869B0B5863}" dt="2020-12-22T15:31:57.635" v="19937"/>
        <pc:sldMkLst>
          <pc:docMk/>
          <pc:sldMk cId="1768421858" sldId="2809"/>
        </pc:sldMkLst>
      </pc:sldChg>
      <pc:sldChg chg="add">
        <pc:chgData name="Shared Drive" userId="a8e99ec4-c3c1-49ac-ba97-2c12eee91f6a" providerId="ADAL" clId="{6E6EADFC-8DBE-4FEE-A2E3-3B869B0B5863}" dt="2020-12-22T15:38:13.280" v="20036"/>
        <pc:sldMkLst>
          <pc:docMk/>
          <pc:sldMk cId="1179150618" sldId="2810"/>
        </pc:sldMkLst>
      </pc:sldChg>
      <pc:sldChg chg="addSp delSp modSp add mod modClrScheme modAnim chgLayout">
        <pc:chgData name="Shared Drive" userId="a8e99ec4-c3c1-49ac-ba97-2c12eee91f6a" providerId="ADAL" clId="{6E6EADFC-8DBE-4FEE-A2E3-3B869B0B5863}" dt="2020-12-22T15:59:52.692" v="20685" actId="1036"/>
        <pc:sldMkLst>
          <pc:docMk/>
          <pc:sldMk cId="2593065157" sldId="2811"/>
        </pc:sldMkLst>
        <pc:spChg chg="add del mod">
          <ac:chgData name="Shared Drive" userId="a8e99ec4-c3c1-49ac-ba97-2c12eee91f6a" providerId="ADAL" clId="{6E6EADFC-8DBE-4FEE-A2E3-3B869B0B5863}" dt="2020-12-22T15:38:57.078" v="20039"/>
          <ac:spMkLst>
            <pc:docMk/>
            <pc:sldMk cId="2593065157" sldId="2811"/>
            <ac:spMk id="2" creationId="{0191592F-887C-472B-B543-AB009E3E7870}"/>
          </ac:spMkLst>
        </pc:spChg>
        <pc:spChg chg="add del mod">
          <ac:chgData name="Shared Drive" userId="a8e99ec4-c3c1-49ac-ba97-2c12eee91f6a" providerId="ADAL" clId="{6E6EADFC-8DBE-4FEE-A2E3-3B869B0B5863}" dt="2020-12-22T15:39:18.504" v="20074" actId="21"/>
          <ac:spMkLst>
            <pc:docMk/>
            <pc:sldMk cId="2593065157" sldId="2811"/>
            <ac:spMk id="3" creationId="{3FF6C4C1-8C77-4C7E-B9C2-FA85A51360ED}"/>
          </ac:spMkLst>
        </pc:spChg>
        <pc:spChg chg="mod ord">
          <ac:chgData name="Shared Drive" userId="a8e99ec4-c3c1-49ac-ba97-2c12eee91f6a" providerId="ADAL" clId="{6E6EADFC-8DBE-4FEE-A2E3-3B869B0B5863}" dt="2020-12-22T15:49:01.553" v="20444" actId="20577"/>
          <ac:spMkLst>
            <pc:docMk/>
            <pc:sldMk cId="2593065157" sldId="2811"/>
            <ac:spMk id="5" creationId="{3ACF9444-5FE1-4390-B0EF-BEF83B7B1E69}"/>
          </ac:spMkLst>
        </pc:spChg>
        <pc:spChg chg="add del mod">
          <ac:chgData name="Shared Drive" userId="a8e99ec4-c3c1-49ac-ba97-2c12eee91f6a" providerId="ADAL" clId="{6E6EADFC-8DBE-4FEE-A2E3-3B869B0B5863}" dt="2020-12-22T15:45:58.038" v="20241" actId="767"/>
          <ac:spMkLst>
            <pc:docMk/>
            <pc:sldMk cId="2593065157" sldId="2811"/>
            <ac:spMk id="6" creationId="{97482DFB-E33F-4691-8FB9-955D73ED20CF}"/>
          </ac:spMkLst>
        </pc:spChg>
        <pc:spChg chg="add del">
          <ac:chgData name="Shared Drive" userId="a8e99ec4-c3c1-49ac-ba97-2c12eee91f6a" providerId="ADAL" clId="{6E6EADFC-8DBE-4FEE-A2E3-3B869B0B5863}" dt="2020-12-22T15:57:37.311" v="20543" actId="478"/>
          <ac:spMkLst>
            <pc:docMk/>
            <pc:sldMk cId="2593065157" sldId="2811"/>
            <ac:spMk id="7" creationId="{6DB121A8-F64F-408A-A4F8-80229F32CE49}"/>
          </ac:spMkLst>
        </pc:spChg>
        <pc:spChg chg="mod">
          <ac:chgData name="Shared Drive" userId="a8e99ec4-c3c1-49ac-ba97-2c12eee91f6a" providerId="ADAL" clId="{6E6EADFC-8DBE-4FEE-A2E3-3B869B0B5863}" dt="2020-12-22T15:58:12.134" v="20569" actId="1076"/>
          <ac:spMkLst>
            <pc:docMk/>
            <pc:sldMk cId="2593065157" sldId="2811"/>
            <ac:spMk id="8" creationId="{831B34AE-2D63-47A6-8C37-603128195B0D}"/>
          </ac:spMkLst>
        </pc:spChg>
        <pc:spChg chg="mod">
          <ac:chgData name="Shared Drive" userId="a8e99ec4-c3c1-49ac-ba97-2c12eee91f6a" providerId="ADAL" clId="{6E6EADFC-8DBE-4FEE-A2E3-3B869B0B5863}" dt="2020-12-22T15:58:12.134" v="20569" actId="1076"/>
          <ac:spMkLst>
            <pc:docMk/>
            <pc:sldMk cId="2593065157" sldId="2811"/>
            <ac:spMk id="9" creationId="{2449E6A8-CC27-416B-AD68-2528C87EDD85}"/>
          </ac:spMkLst>
        </pc:spChg>
        <pc:spChg chg="add mod">
          <ac:chgData name="Shared Drive" userId="a8e99ec4-c3c1-49ac-ba97-2c12eee91f6a" providerId="ADAL" clId="{6E6EADFC-8DBE-4FEE-A2E3-3B869B0B5863}" dt="2020-12-22T15:58:12.134" v="20569" actId="1076"/>
          <ac:spMkLst>
            <pc:docMk/>
            <pc:sldMk cId="2593065157" sldId="2811"/>
            <ac:spMk id="10" creationId="{007B26E4-0969-46A4-AEB0-725DEB4D01BA}"/>
          </ac:spMkLst>
        </pc:spChg>
        <pc:spChg chg="add mod">
          <ac:chgData name="Shared Drive" userId="a8e99ec4-c3c1-49ac-ba97-2c12eee91f6a" providerId="ADAL" clId="{6E6EADFC-8DBE-4FEE-A2E3-3B869B0B5863}" dt="2020-12-22T15:59:20.325" v="20653" actId="1076"/>
          <ac:spMkLst>
            <pc:docMk/>
            <pc:sldMk cId="2593065157" sldId="2811"/>
            <ac:spMk id="11" creationId="{3C0BDEFF-0A65-4549-8D52-84C22B795783}"/>
          </ac:spMkLst>
        </pc:spChg>
        <pc:spChg chg="add mod">
          <ac:chgData name="Shared Drive" userId="a8e99ec4-c3c1-49ac-ba97-2c12eee91f6a" providerId="ADAL" clId="{6E6EADFC-8DBE-4FEE-A2E3-3B869B0B5863}" dt="2020-12-22T15:59:52.692" v="20685" actId="1036"/>
          <ac:spMkLst>
            <pc:docMk/>
            <pc:sldMk cId="2593065157" sldId="2811"/>
            <ac:spMk id="12" creationId="{F64C89F3-F483-44CE-B78E-14E91DF7C163}"/>
          </ac:spMkLst>
        </pc:spChg>
        <pc:graphicFrameChg chg="mod ord">
          <ac:chgData name="Shared Drive" userId="a8e99ec4-c3c1-49ac-ba97-2c12eee91f6a" providerId="ADAL" clId="{6E6EADFC-8DBE-4FEE-A2E3-3B869B0B5863}" dt="2020-12-22T15:58:12.134" v="20569" actId="1076"/>
          <ac:graphicFrameMkLst>
            <pc:docMk/>
            <pc:sldMk cId="2593065157" sldId="2811"/>
            <ac:graphicFrameMk id="4" creationId="{8C7E78A9-24EC-4FD5-B23F-1555FE26225A}"/>
          </ac:graphicFrameMkLst>
        </pc:graphicFrameChg>
      </pc:sldChg>
      <pc:sldChg chg="add">
        <pc:chgData name="Shared Drive" userId="a8e99ec4-c3c1-49ac-ba97-2c12eee91f6a" providerId="ADAL" clId="{6E6EADFC-8DBE-4FEE-A2E3-3B869B0B5863}" dt="2020-12-22T15:51:15.209" v="20479"/>
        <pc:sldMkLst>
          <pc:docMk/>
          <pc:sldMk cId="2438083879" sldId="2812"/>
        </pc:sldMkLst>
      </pc:sldChg>
      <pc:sldChg chg="modSp add">
        <pc:chgData name="Shared Drive" userId="a8e99ec4-c3c1-49ac-ba97-2c12eee91f6a" providerId="ADAL" clId="{6E6EADFC-8DBE-4FEE-A2E3-3B869B0B5863}" dt="2020-12-22T16:01:42.174" v="20699" actId="20577"/>
        <pc:sldMkLst>
          <pc:docMk/>
          <pc:sldMk cId="3631340138" sldId="2813"/>
        </pc:sldMkLst>
        <pc:spChg chg="mod">
          <ac:chgData name="Shared Drive" userId="a8e99ec4-c3c1-49ac-ba97-2c12eee91f6a" providerId="ADAL" clId="{6E6EADFC-8DBE-4FEE-A2E3-3B869B0B5863}" dt="2020-12-22T16:01:42.174" v="20699" actId="20577"/>
          <ac:spMkLst>
            <pc:docMk/>
            <pc:sldMk cId="3631340138" sldId="2813"/>
            <ac:spMk id="7" creationId="{F0FDC557-5235-4D27-AFD3-0E5172309803}"/>
          </ac:spMkLst>
        </pc:spChg>
      </pc:sldChg>
      <pc:sldChg chg="new del">
        <pc:chgData name="Shared Drive" userId="a8e99ec4-c3c1-49ac-ba97-2c12eee91f6a" providerId="ADAL" clId="{6E6EADFC-8DBE-4FEE-A2E3-3B869B0B5863}" dt="2020-12-22T16:04:20.278" v="20775" actId="680"/>
        <pc:sldMkLst>
          <pc:docMk/>
          <pc:sldMk cId="621769006" sldId="2814"/>
        </pc:sldMkLst>
      </pc:sldChg>
      <pc:sldChg chg="modSp new mod ord">
        <pc:chgData name="Shared Drive" userId="a8e99ec4-c3c1-49ac-ba97-2c12eee91f6a" providerId="ADAL" clId="{6E6EADFC-8DBE-4FEE-A2E3-3B869B0B5863}" dt="2020-12-22T16:05:28.484" v="20917" actId="20577"/>
        <pc:sldMkLst>
          <pc:docMk/>
          <pc:sldMk cId="1679655797" sldId="2814"/>
        </pc:sldMkLst>
        <pc:spChg chg="mod">
          <ac:chgData name="Shared Drive" userId="a8e99ec4-c3c1-49ac-ba97-2c12eee91f6a" providerId="ADAL" clId="{6E6EADFC-8DBE-4FEE-A2E3-3B869B0B5863}" dt="2020-12-22T16:04:45.620" v="20830" actId="20577"/>
          <ac:spMkLst>
            <pc:docMk/>
            <pc:sldMk cId="1679655797" sldId="2814"/>
            <ac:spMk id="2" creationId="{50FDEADA-B3D9-425C-87B5-3F5F63C70894}"/>
          </ac:spMkLst>
        </pc:spChg>
        <pc:spChg chg="mod">
          <ac:chgData name="Shared Drive" userId="a8e99ec4-c3c1-49ac-ba97-2c12eee91f6a" providerId="ADAL" clId="{6E6EADFC-8DBE-4FEE-A2E3-3B869B0B5863}" dt="2020-12-22T16:05:28.484" v="20917" actId="20577"/>
          <ac:spMkLst>
            <pc:docMk/>
            <pc:sldMk cId="1679655797" sldId="2814"/>
            <ac:spMk id="3" creationId="{92E96D5A-34D1-41DC-A21E-EAAA0D648D0B}"/>
          </ac:spMkLst>
        </pc:spChg>
      </pc:sldChg>
      <pc:sldChg chg="modSp add mod">
        <pc:chgData name="Shared Drive" userId="a8e99ec4-c3c1-49ac-ba97-2c12eee91f6a" providerId="ADAL" clId="{6E6EADFC-8DBE-4FEE-A2E3-3B869B0B5863}" dt="2020-12-22T16:08:50.793" v="20971" actId="6549"/>
        <pc:sldMkLst>
          <pc:docMk/>
          <pc:sldMk cId="3527193739" sldId="2815"/>
        </pc:sldMkLst>
        <pc:spChg chg="mod">
          <ac:chgData name="Shared Drive" userId="a8e99ec4-c3c1-49ac-ba97-2c12eee91f6a" providerId="ADAL" clId="{6E6EADFC-8DBE-4FEE-A2E3-3B869B0B5863}" dt="2020-12-22T16:08:50.793" v="20971" actId="6549"/>
          <ac:spMkLst>
            <pc:docMk/>
            <pc:sldMk cId="3527193739" sldId="2815"/>
            <ac:spMk id="8" creationId="{C49278DB-D409-4544-9154-0165C1F9FB9A}"/>
          </ac:spMkLst>
        </pc:spChg>
      </pc:sldChg>
      <pc:sldChg chg="modSp add mod modAnim">
        <pc:chgData name="Shared Drive" userId="a8e99ec4-c3c1-49ac-ba97-2c12eee91f6a" providerId="ADAL" clId="{6E6EADFC-8DBE-4FEE-A2E3-3B869B0B5863}" dt="2020-12-22T16:12:55.607" v="21265" actId="313"/>
        <pc:sldMkLst>
          <pc:docMk/>
          <pc:sldMk cId="2883913789" sldId="2816"/>
        </pc:sldMkLst>
        <pc:spChg chg="mod">
          <ac:chgData name="Shared Drive" userId="a8e99ec4-c3c1-49ac-ba97-2c12eee91f6a" providerId="ADAL" clId="{6E6EADFC-8DBE-4FEE-A2E3-3B869B0B5863}" dt="2020-12-22T16:12:44.060" v="21264" actId="6549"/>
          <ac:spMkLst>
            <pc:docMk/>
            <pc:sldMk cId="2883913789" sldId="2816"/>
            <ac:spMk id="4" creationId="{26ABFA3A-C08D-46E9-9FE7-AFDBA5A8097C}"/>
          </ac:spMkLst>
        </pc:spChg>
        <pc:spChg chg="mod">
          <ac:chgData name="Shared Drive" userId="a8e99ec4-c3c1-49ac-ba97-2c12eee91f6a" providerId="ADAL" clId="{6E6EADFC-8DBE-4FEE-A2E3-3B869B0B5863}" dt="2020-12-22T16:12:55.607" v="21265" actId="313"/>
          <ac:spMkLst>
            <pc:docMk/>
            <pc:sldMk cId="2883913789" sldId="2816"/>
            <ac:spMk id="5" creationId="{5B1700F1-BCCF-4E1A-A2ED-CFBFFB60FA96}"/>
          </ac:spMkLst>
        </pc:spChg>
        <pc:spChg chg="mod">
          <ac:chgData name="Shared Drive" userId="a8e99ec4-c3c1-49ac-ba97-2c12eee91f6a" providerId="ADAL" clId="{6E6EADFC-8DBE-4FEE-A2E3-3B869B0B5863}" dt="2020-12-22T16:09:28.002" v="20973"/>
          <ac:spMkLst>
            <pc:docMk/>
            <pc:sldMk cId="2883913789" sldId="2816"/>
            <ac:spMk id="8" creationId="{C49278DB-D409-4544-9154-0165C1F9FB9A}"/>
          </ac:spMkLst>
        </pc:spChg>
        <pc:spChg chg="mod">
          <ac:chgData name="Shared Drive" userId="a8e99ec4-c3c1-49ac-ba97-2c12eee91f6a" providerId="ADAL" clId="{6E6EADFC-8DBE-4FEE-A2E3-3B869B0B5863}" dt="2020-12-22T16:12:02.725" v="21205" actId="1035"/>
          <ac:spMkLst>
            <pc:docMk/>
            <pc:sldMk cId="2883913789" sldId="2816"/>
            <ac:spMk id="15" creationId="{D01D9B80-194D-4856-9D26-9C2E49269E69}"/>
          </ac:spMkLst>
        </pc:spChg>
      </pc:sldChg>
      <pc:sldChg chg="add">
        <pc:chgData name="Shared Drive" userId="a8e99ec4-c3c1-49ac-ba97-2c12eee91f6a" providerId="ADAL" clId="{6E6EADFC-8DBE-4FEE-A2E3-3B869B0B5863}" dt="2020-12-22T23:10:51.472" v="21280"/>
        <pc:sldMkLst>
          <pc:docMk/>
          <pc:sldMk cId="3424885575" sldId="2817"/>
        </pc:sldMkLst>
      </pc:sldChg>
      <pc:sldChg chg="add">
        <pc:chgData name="Shared Drive" userId="a8e99ec4-c3c1-49ac-ba97-2c12eee91f6a" providerId="ADAL" clId="{6E6EADFC-8DBE-4FEE-A2E3-3B869B0B5863}" dt="2020-12-22T23:14:55.799" v="21282"/>
        <pc:sldMkLst>
          <pc:docMk/>
          <pc:sldMk cId="2557522480" sldId="2818"/>
        </pc:sldMkLst>
      </pc:sldChg>
      <pc:sldChg chg="add">
        <pc:chgData name="Shared Drive" userId="a8e99ec4-c3c1-49ac-ba97-2c12eee91f6a" providerId="ADAL" clId="{6E6EADFC-8DBE-4FEE-A2E3-3B869B0B5863}" dt="2020-12-22T23:14:55.799" v="21282"/>
        <pc:sldMkLst>
          <pc:docMk/>
          <pc:sldMk cId="1233166950" sldId="2819"/>
        </pc:sldMkLst>
      </pc:sldChg>
      <pc:sldChg chg="add">
        <pc:chgData name="Shared Drive" userId="a8e99ec4-c3c1-49ac-ba97-2c12eee91f6a" providerId="ADAL" clId="{6E6EADFC-8DBE-4FEE-A2E3-3B869B0B5863}" dt="2020-12-22T23:14:55.799" v="21282"/>
        <pc:sldMkLst>
          <pc:docMk/>
          <pc:sldMk cId="1402192082" sldId="2820"/>
        </pc:sldMkLst>
      </pc:sldChg>
      <pc:sldChg chg="add">
        <pc:chgData name="Shared Drive" userId="a8e99ec4-c3c1-49ac-ba97-2c12eee91f6a" providerId="ADAL" clId="{6E6EADFC-8DBE-4FEE-A2E3-3B869B0B5863}" dt="2020-12-22T23:14:55.799" v="21282"/>
        <pc:sldMkLst>
          <pc:docMk/>
          <pc:sldMk cId="2170363997" sldId="2821"/>
        </pc:sldMkLst>
      </pc:sldChg>
      <pc:sldChg chg="addSp delSp modSp new mod ord modClrScheme chgLayout">
        <pc:chgData name="Shared Drive" userId="a8e99ec4-c3c1-49ac-ba97-2c12eee91f6a" providerId="ADAL" clId="{6E6EADFC-8DBE-4FEE-A2E3-3B869B0B5863}" dt="2020-12-22T23:22:31.570" v="21374"/>
        <pc:sldMkLst>
          <pc:docMk/>
          <pc:sldMk cId="503739242" sldId="2822"/>
        </pc:sldMkLst>
        <pc:spChg chg="del mod ord">
          <ac:chgData name="Shared Drive" userId="a8e99ec4-c3c1-49ac-ba97-2c12eee91f6a" providerId="ADAL" clId="{6E6EADFC-8DBE-4FEE-A2E3-3B869B0B5863}" dt="2020-12-22T23:15:36.402" v="21284" actId="700"/>
          <ac:spMkLst>
            <pc:docMk/>
            <pc:sldMk cId="503739242" sldId="2822"/>
            <ac:spMk id="2" creationId="{1E62FD6E-B18F-44CA-98CB-62C6B3507A15}"/>
          </ac:spMkLst>
        </pc:spChg>
        <pc:spChg chg="add mod ord">
          <ac:chgData name="Shared Drive" userId="a8e99ec4-c3c1-49ac-ba97-2c12eee91f6a" providerId="ADAL" clId="{6E6EADFC-8DBE-4FEE-A2E3-3B869B0B5863}" dt="2020-12-22T23:15:50.336" v="21314" actId="20577"/>
          <ac:spMkLst>
            <pc:docMk/>
            <pc:sldMk cId="503739242" sldId="2822"/>
            <ac:spMk id="3" creationId="{F8A2B0C8-6754-4531-9407-73F5112C8743}"/>
          </ac:spMkLst>
        </pc:spChg>
        <pc:spChg chg="add mod ord">
          <ac:chgData name="Shared Drive" userId="a8e99ec4-c3c1-49ac-ba97-2c12eee91f6a" providerId="ADAL" clId="{6E6EADFC-8DBE-4FEE-A2E3-3B869B0B5863}" dt="2020-12-22T23:20:48.553" v="21372" actId="113"/>
          <ac:spMkLst>
            <pc:docMk/>
            <pc:sldMk cId="503739242" sldId="2822"/>
            <ac:spMk id="4" creationId="{EA5CF1F9-8B48-4AC8-B75C-B4F82FF60D72}"/>
          </ac:spMkLst>
        </pc:spChg>
        <pc:spChg chg="add mod">
          <ac:chgData name="Shared Drive" userId="a8e99ec4-c3c1-49ac-ba97-2c12eee91f6a" providerId="ADAL" clId="{6E6EADFC-8DBE-4FEE-A2E3-3B869B0B5863}" dt="2020-12-22T23:19:57.685" v="21371" actId="113"/>
          <ac:spMkLst>
            <pc:docMk/>
            <pc:sldMk cId="503739242" sldId="2822"/>
            <ac:spMk id="5" creationId="{83E4316F-947A-439B-9C70-DA4C45FDD0FD}"/>
          </ac:spMkLst>
        </pc:spChg>
      </pc:sldChg>
      <pc:sldChg chg="modSp add mod">
        <pc:chgData name="Shared Drive" userId="a8e99ec4-c3c1-49ac-ba97-2c12eee91f6a" providerId="ADAL" clId="{6E6EADFC-8DBE-4FEE-A2E3-3B869B0B5863}" dt="2020-12-23T00:03:02.738" v="21379" actId="113"/>
        <pc:sldMkLst>
          <pc:docMk/>
          <pc:sldMk cId="1168334466" sldId="2823"/>
        </pc:sldMkLst>
        <pc:spChg chg="mod">
          <ac:chgData name="Shared Drive" userId="a8e99ec4-c3c1-49ac-ba97-2c12eee91f6a" providerId="ADAL" clId="{6E6EADFC-8DBE-4FEE-A2E3-3B869B0B5863}" dt="2020-12-23T00:02:58.923" v="21378" actId="113"/>
          <ac:spMkLst>
            <pc:docMk/>
            <pc:sldMk cId="1168334466" sldId="2823"/>
            <ac:spMk id="4" creationId="{EA5CF1F9-8B48-4AC8-B75C-B4F82FF60D72}"/>
          </ac:spMkLst>
        </pc:spChg>
        <pc:spChg chg="mod">
          <ac:chgData name="Shared Drive" userId="a8e99ec4-c3c1-49ac-ba97-2c12eee91f6a" providerId="ADAL" clId="{6E6EADFC-8DBE-4FEE-A2E3-3B869B0B5863}" dt="2020-12-23T00:03:02.738" v="21379" actId="113"/>
          <ac:spMkLst>
            <pc:docMk/>
            <pc:sldMk cId="1168334466" sldId="2823"/>
            <ac:spMk id="5" creationId="{83E4316F-947A-439B-9C70-DA4C45FDD0FD}"/>
          </ac:spMkLst>
        </pc:spChg>
      </pc:sldChg>
      <pc:sldChg chg="modSp add del mod">
        <pc:chgData name="Shared Drive" userId="a8e99ec4-c3c1-49ac-ba97-2c12eee91f6a" providerId="ADAL" clId="{6E6EADFC-8DBE-4FEE-A2E3-3B869B0B5863}" dt="2020-12-28T23:42:18.596" v="24484" actId="47"/>
        <pc:sldMkLst>
          <pc:docMk/>
          <pc:sldMk cId="2269997331" sldId="2824"/>
        </pc:sldMkLst>
        <pc:spChg chg="mod">
          <ac:chgData name="Shared Drive" userId="a8e99ec4-c3c1-49ac-ba97-2c12eee91f6a" providerId="ADAL" clId="{6E6EADFC-8DBE-4FEE-A2E3-3B869B0B5863}" dt="2020-12-28T23:28:24.029" v="23700"/>
          <ac:spMkLst>
            <pc:docMk/>
            <pc:sldMk cId="2269997331" sldId="2824"/>
            <ac:spMk id="2" creationId="{87EBF796-5767-4A44-A2D6-5CD409773DF7}"/>
          </ac:spMkLst>
        </pc:spChg>
      </pc:sldChg>
      <pc:sldChg chg="delSp modSp add mod modAnim">
        <pc:chgData name="Shared Drive" userId="a8e99ec4-c3c1-49ac-ba97-2c12eee91f6a" providerId="ADAL" clId="{6E6EADFC-8DBE-4FEE-A2E3-3B869B0B5863}" dt="2020-12-29T00:07:50.446" v="25200" actId="20577"/>
        <pc:sldMkLst>
          <pc:docMk/>
          <pc:sldMk cId="3097313059" sldId="2825"/>
        </pc:sldMkLst>
        <pc:spChg chg="mod">
          <ac:chgData name="Shared Drive" userId="a8e99ec4-c3c1-49ac-ba97-2c12eee91f6a" providerId="ADAL" clId="{6E6EADFC-8DBE-4FEE-A2E3-3B869B0B5863}" dt="2020-12-28T23:46:47.918" v="24565" actId="20577"/>
          <ac:spMkLst>
            <pc:docMk/>
            <pc:sldMk cId="3097313059" sldId="2825"/>
            <ac:spMk id="3" creationId="{F8A2B0C8-6754-4531-9407-73F5112C8743}"/>
          </ac:spMkLst>
        </pc:spChg>
        <pc:spChg chg="mod">
          <ac:chgData name="Shared Drive" userId="a8e99ec4-c3c1-49ac-ba97-2c12eee91f6a" providerId="ADAL" clId="{6E6EADFC-8DBE-4FEE-A2E3-3B869B0B5863}" dt="2020-12-29T00:07:50.446" v="25200" actId="20577"/>
          <ac:spMkLst>
            <pc:docMk/>
            <pc:sldMk cId="3097313059" sldId="2825"/>
            <ac:spMk id="4" creationId="{EA5CF1F9-8B48-4AC8-B75C-B4F82FF60D72}"/>
          </ac:spMkLst>
        </pc:spChg>
        <pc:spChg chg="del">
          <ac:chgData name="Shared Drive" userId="a8e99ec4-c3c1-49ac-ba97-2c12eee91f6a" providerId="ADAL" clId="{6E6EADFC-8DBE-4FEE-A2E3-3B869B0B5863}" dt="2020-12-28T23:32:40.830" v="23728" actId="478"/>
          <ac:spMkLst>
            <pc:docMk/>
            <pc:sldMk cId="3097313059" sldId="2825"/>
            <ac:spMk id="5" creationId="{83E4316F-947A-439B-9C70-DA4C45FDD0FD}"/>
          </ac:spMkLst>
        </pc:spChg>
      </pc:sldChg>
      <pc:sldChg chg="modSp new mod">
        <pc:chgData name="Shared Drive" userId="a8e99ec4-c3c1-49ac-ba97-2c12eee91f6a" providerId="ADAL" clId="{6E6EADFC-8DBE-4FEE-A2E3-3B869B0B5863}" dt="2020-12-29T00:15:55.537" v="25589" actId="6549"/>
        <pc:sldMkLst>
          <pc:docMk/>
          <pc:sldMk cId="106192952" sldId="2826"/>
        </pc:sldMkLst>
        <pc:spChg chg="mod">
          <ac:chgData name="Shared Drive" userId="a8e99ec4-c3c1-49ac-ba97-2c12eee91f6a" providerId="ADAL" clId="{6E6EADFC-8DBE-4FEE-A2E3-3B869B0B5863}" dt="2020-12-29T00:15:21.738" v="25534" actId="20577"/>
          <ac:spMkLst>
            <pc:docMk/>
            <pc:sldMk cId="106192952" sldId="2826"/>
            <ac:spMk id="2" creationId="{E8AF4AF8-8EA3-46F4-A719-8EEC298A400A}"/>
          </ac:spMkLst>
        </pc:spChg>
        <pc:spChg chg="mod">
          <ac:chgData name="Shared Drive" userId="a8e99ec4-c3c1-49ac-ba97-2c12eee91f6a" providerId="ADAL" clId="{6E6EADFC-8DBE-4FEE-A2E3-3B869B0B5863}" dt="2020-12-29T00:15:55.537" v="25589" actId="6549"/>
          <ac:spMkLst>
            <pc:docMk/>
            <pc:sldMk cId="106192952" sldId="2826"/>
            <ac:spMk id="3" creationId="{1068F989-7A91-4C2F-95B5-17C40BD8E5D8}"/>
          </ac:spMkLst>
        </pc:spChg>
      </pc:sldChg>
      <pc:sldChg chg="modSp add del mod">
        <pc:chgData name="Shared Drive" userId="a8e99ec4-c3c1-49ac-ba97-2c12eee91f6a" providerId="ADAL" clId="{6E6EADFC-8DBE-4FEE-A2E3-3B869B0B5863}" dt="2020-12-28T23:48:28.619" v="24566" actId="47"/>
        <pc:sldMkLst>
          <pc:docMk/>
          <pc:sldMk cId="2781563552" sldId="2826"/>
        </pc:sldMkLst>
        <pc:spChg chg="mod">
          <ac:chgData name="Shared Drive" userId="a8e99ec4-c3c1-49ac-ba97-2c12eee91f6a" providerId="ADAL" clId="{6E6EADFC-8DBE-4FEE-A2E3-3B869B0B5863}" dt="2020-12-28T23:46:19.851" v="24561" actId="1037"/>
          <ac:spMkLst>
            <pc:docMk/>
            <pc:sldMk cId="2781563552" sldId="2826"/>
            <ac:spMk id="8" creationId="{831B34AE-2D63-47A6-8C37-603128195B0D}"/>
          </ac:spMkLst>
        </pc:spChg>
        <pc:spChg chg="mod">
          <ac:chgData name="Shared Drive" userId="a8e99ec4-c3c1-49ac-ba97-2c12eee91f6a" providerId="ADAL" clId="{6E6EADFC-8DBE-4FEE-A2E3-3B869B0B5863}" dt="2020-12-28T23:46:19.851" v="24561" actId="1037"/>
          <ac:spMkLst>
            <pc:docMk/>
            <pc:sldMk cId="2781563552" sldId="2826"/>
            <ac:spMk id="9" creationId="{2449E6A8-CC27-416B-AD68-2528C87EDD85}"/>
          </ac:spMkLst>
        </pc:spChg>
        <pc:graphicFrameChg chg="mod">
          <ac:chgData name="Shared Drive" userId="a8e99ec4-c3c1-49ac-ba97-2c12eee91f6a" providerId="ADAL" clId="{6E6EADFC-8DBE-4FEE-A2E3-3B869B0B5863}" dt="2020-12-28T23:46:19.851" v="24561" actId="1037"/>
          <ac:graphicFrameMkLst>
            <pc:docMk/>
            <pc:sldMk cId="2781563552" sldId="2826"/>
            <ac:graphicFrameMk id="4" creationId="{8C7E78A9-24EC-4FD5-B23F-1555FE26225A}"/>
          </ac:graphicFrameMkLst>
        </pc:graphicFrameChg>
      </pc:sldChg>
      <pc:sldMasterChg chg="addSldLayout delSldLayout">
        <pc:chgData name="Shared Drive" userId="a8e99ec4-c3c1-49ac-ba97-2c12eee91f6a" providerId="ADAL" clId="{6E6EADFC-8DBE-4FEE-A2E3-3B869B0B5863}" dt="2020-12-22T23:14:50.851" v="21281" actId="47"/>
        <pc:sldMasterMkLst>
          <pc:docMk/>
          <pc:sldMasterMk cId="3711838429" sldId="2147483648"/>
        </pc:sldMasterMkLst>
        <pc:sldLayoutChg chg="add del">
          <pc:chgData name="Shared Drive" userId="a8e99ec4-c3c1-49ac-ba97-2c12eee91f6a" providerId="ADAL" clId="{6E6EADFC-8DBE-4FEE-A2E3-3B869B0B5863}" dt="2020-12-22T15:28:53.696" v="19927" actId="2696"/>
          <pc:sldLayoutMkLst>
            <pc:docMk/>
            <pc:sldMasterMk cId="3711838429" sldId="2147483648"/>
            <pc:sldLayoutMk cId="1443316713" sldId="2147483736"/>
          </pc:sldLayoutMkLst>
        </pc:sldLayoutChg>
        <pc:sldLayoutChg chg="del">
          <pc:chgData name="Shared Drive" userId="a8e99ec4-c3c1-49ac-ba97-2c12eee91f6a" providerId="ADAL" clId="{6E6EADFC-8DBE-4FEE-A2E3-3B869B0B5863}" dt="2020-12-22T23:14:50.851" v="21281" actId="47"/>
          <pc:sldLayoutMkLst>
            <pc:docMk/>
            <pc:sldMasterMk cId="3711838429" sldId="2147483648"/>
            <pc:sldLayoutMk cId="3976429068" sldId="2147483751"/>
          </pc:sldLayoutMkLst>
        </pc:sldLayoutChg>
      </pc:sldMasterChg>
    </pc:docChg>
  </pc:docChgLst>
  <pc:docChgLst>
    <pc:chgData name="Shared Drive" userId="S::drive@cityvision.edu::a8e99ec4-c3c1-49ac-ba97-2c12eee91f6a" providerId="AD" clId="Web-{03E518A7-C175-05BC-6E6D-33057BC8C7F1}"/>
    <pc:docChg chg="modSld">
      <pc:chgData name="Shared Drive" userId="S::drive@cityvision.edu::a8e99ec4-c3c1-49ac-ba97-2c12eee91f6a" providerId="AD" clId="Web-{03E518A7-C175-05BC-6E6D-33057BC8C7F1}" dt="2021-03-04T18:46:50.690" v="47" actId="20577"/>
      <pc:docMkLst>
        <pc:docMk/>
      </pc:docMkLst>
      <pc:sldChg chg="modSp">
        <pc:chgData name="Shared Drive" userId="S::drive@cityvision.edu::a8e99ec4-c3c1-49ac-ba97-2c12eee91f6a" providerId="AD" clId="Web-{03E518A7-C175-05BC-6E6D-33057BC8C7F1}" dt="2021-03-03T20:39:42.831" v="4" actId="20577"/>
        <pc:sldMkLst>
          <pc:docMk/>
          <pc:sldMk cId="0" sldId="258"/>
        </pc:sldMkLst>
        <pc:spChg chg="mod">
          <ac:chgData name="Shared Drive" userId="S::drive@cityvision.edu::a8e99ec4-c3c1-49ac-ba97-2c12eee91f6a" providerId="AD" clId="Web-{03E518A7-C175-05BC-6E6D-33057BC8C7F1}" dt="2021-03-03T20:39:42.831" v="4" actId="20577"/>
          <ac:spMkLst>
            <pc:docMk/>
            <pc:sldMk cId="0" sldId="258"/>
            <ac:spMk id="566279" creationId="{81C776B5-5E5B-4066-AA53-2C9685A855E7}"/>
          </ac:spMkLst>
        </pc:spChg>
      </pc:sldChg>
      <pc:sldChg chg="modSp addAnim delAnim">
        <pc:chgData name="Shared Drive" userId="S::drive@cityvision.edu::a8e99ec4-c3c1-49ac-ba97-2c12eee91f6a" providerId="AD" clId="Web-{03E518A7-C175-05BC-6E6D-33057BC8C7F1}" dt="2021-03-03T21:09:13.855" v="18" actId="20577"/>
        <pc:sldMkLst>
          <pc:docMk/>
          <pc:sldMk cId="0" sldId="265"/>
        </pc:sldMkLst>
        <pc:spChg chg="mod">
          <ac:chgData name="Shared Drive" userId="S::drive@cityvision.edu::a8e99ec4-c3c1-49ac-ba97-2c12eee91f6a" providerId="AD" clId="Web-{03E518A7-C175-05BC-6E6D-33057BC8C7F1}" dt="2021-03-03T21:09:13.855" v="18" actId="20577"/>
          <ac:spMkLst>
            <pc:docMk/>
            <pc:sldMk cId="0" sldId="265"/>
            <ac:spMk id="573447" creationId="{3298494C-02D7-4F6A-AF13-6E82615A8B15}"/>
          </ac:spMkLst>
        </pc:spChg>
      </pc:sldChg>
      <pc:sldChg chg="modSp">
        <pc:chgData name="Shared Drive" userId="S::drive@cityvision.edu::a8e99ec4-c3c1-49ac-ba97-2c12eee91f6a" providerId="AD" clId="Web-{03E518A7-C175-05BC-6E6D-33057BC8C7F1}" dt="2021-03-04T02:32:00.559" v="26" actId="20577"/>
        <pc:sldMkLst>
          <pc:docMk/>
          <pc:sldMk cId="0" sldId="280"/>
        </pc:sldMkLst>
        <pc:spChg chg="mod">
          <ac:chgData name="Shared Drive" userId="S::drive@cityvision.edu::a8e99ec4-c3c1-49ac-ba97-2c12eee91f6a" providerId="AD" clId="Web-{03E518A7-C175-05BC-6E6D-33057BC8C7F1}" dt="2021-03-04T02:32:00.559" v="26" actId="20577"/>
          <ac:spMkLst>
            <pc:docMk/>
            <pc:sldMk cId="0" sldId="280"/>
            <ac:spMk id="588808" creationId="{98FF28CC-C806-40EA-875F-BECFC0BA4981}"/>
          </ac:spMkLst>
        </pc:spChg>
      </pc:sldChg>
      <pc:sldChg chg="modSp">
        <pc:chgData name="Shared Drive" userId="S::drive@cityvision.edu::a8e99ec4-c3c1-49ac-ba97-2c12eee91f6a" providerId="AD" clId="Web-{03E518A7-C175-05BC-6E6D-33057BC8C7F1}" dt="2021-03-04T02:38:28.382" v="31" actId="20577"/>
        <pc:sldMkLst>
          <pc:docMk/>
          <pc:sldMk cId="0" sldId="283"/>
        </pc:sldMkLst>
        <pc:spChg chg="mod">
          <ac:chgData name="Shared Drive" userId="S::drive@cityvision.edu::a8e99ec4-c3c1-49ac-ba97-2c12eee91f6a" providerId="AD" clId="Web-{03E518A7-C175-05BC-6E6D-33057BC8C7F1}" dt="2021-03-04T02:38:28.382" v="31" actId="20577"/>
          <ac:spMkLst>
            <pc:docMk/>
            <pc:sldMk cId="0" sldId="283"/>
            <ac:spMk id="591881" creationId="{66897213-FAA9-4A4D-BCE7-21E48FB11CF0}"/>
          </ac:spMkLst>
        </pc:spChg>
      </pc:sldChg>
      <pc:sldChg chg="modSp">
        <pc:chgData name="Shared Drive" userId="S::drive@cityvision.edu::a8e99ec4-c3c1-49ac-ba97-2c12eee91f6a" providerId="AD" clId="Web-{03E518A7-C175-05BC-6E6D-33057BC8C7F1}" dt="2021-03-04T02:36:04.034" v="28" actId="20577"/>
        <pc:sldMkLst>
          <pc:docMk/>
          <pc:sldMk cId="0" sldId="299"/>
        </pc:sldMkLst>
        <pc:spChg chg="mod">
          <ac:chgData name="Shared Drive" userId="S::drive@cityvision.edu::a8e99ec4-c3c1-49ac-ba97-2c12eee91f6a" providerId="AD" clId="Web-{03E518A7-C175-05BC-6E6D-33057BC8C7F1}" dt="2021-03-04T02:36:04.034" v="28" actId="20577"/>
          <ac:spMkLst>
            <pc:docMk/>
            <pc:sldMk cId="0" sldId="299"/>
            <ac:spMk id="612358" creationId="{00000000-0000-0000-0000-000000000000}"/>
          </ac:spMkLst>
        </pc:spChg>
      </pc:sldChg>
      <pc:sldChg chg="modSp">
        <pc:chgData name="Shared Drive" userId="S::drive@cityvision.edu::a8e99ec4-c3c1-49ac-ba97-2c12eee91f6a" providerId="AD" clId="Web-{03E518A7-C175-05BC-6E6D-33057BC8C7F1}" dt="2021-03-03T20:11:33.644" v="1" actId="20577"/>
        <pc:sldMkLst>
          <pc:docMk/>
          <pc:sldMk cId="2453731490" sldId="2741"/>
        </pc:sldMkLst>
        <pc:spChg chg="mod">
          <ac:chgData name="Shared Drive" userId="S::drive@cityvision.edu::a8e99ec4-c3c1-49ac-ba97-2c12eee91f6a" providerId="AD" clId="Web-{03E518A7-C175-05BC-6E6D-33057BC8C7F1}" dt="2021-03-03T20:11:33.644" v="1" actId="20577"/>
          <ac:spMkLst>
            <pc:docMk/>
            <pc:sldMk cId="2453731490" sldId="2741"/>
            <ac:spMk id="3" creationId="{12D01861-293D-400E-B616-B32F539228F5}"/>
          </ac:spMkLst>
        </pc:spChg>
      </pc:sldChg>
      <pc:sldChg chg="modSp">
        <pc:chgData name="Shared Drive" userId="S::drive@cityvision.edu::a8e99ec4-c3c1-49ac-ba97-2c12eee91f6a" providerId="AD" clId="Web-{03E518A7-C175-05BC-6E6D-33057BC8C7F1}" dt="2021-03-03T20:54:18.054" v="14" actId="20577"/>
        <pc:sldMkLst>
          <pc:docMk/>
          <pc:sldMk cId="3950290606" sldId="2751"/>
        </pc:sldMkLst>
        <pc:spChg chg="mod">
          <ac:chgData name="Shared Drive" userId="S::drive@cityvision.edu::a8e99ec4-c3c1-49ac-ba97-2c12eee91f6a" providerId="AD" clId="Web-{03E518A7-C175-05BC-6E6D-33057BC8C7F1}" dt="2021-03-03T20:54:18.054" v="14" actId="20577"/>
          <ac:spMkLst>
            <pc:docMk/>
            <pc:sldMk cId="3950290606" sldId="2751"/>
            <ac:spMk id="3" creationId="{9C3E9746-335F-4DD9-953D-996A18491F96}"/>
          </ac:spMkLst>
        </pc:spChg>
      </pc:sldChg>
      <pc:sldChg chg="modSp">
        <pc:chgData name="Shared Drive" userId="S::drive@cityvision.edu::a8e99ec4-c3c1-49ac-ba97-2c12eee91f6a" providerId="AD" clId="Web-{03E518A7-C175-05BC-6E6D-33057BC8C7F1}" dt="2021-03-04T02:48:36.772" v="39" actId="20577"/>
        <pc:sldMkLst>
          <pc:docMk/>
          <pc:sldMk cId="2189104587" sldId="2753"/>
        </pc:sldMkLst>
        <pc:spChg chg="mod">
          <ac:chgData name="Shared Drive" userId="S::drive@cityvision.edu::a8e99ec4-c3c1-49ac-ba97-2c12eee91f6a" providerId="AD" clId="Web-{03E518A7-C175-05BC-6E6D-33057BC8C7F1}" dt="2021-03-04T02:48:36.772" v="39" actId="20577"/>
          <ac:spMkLst>
            <pc:docMk/>
            <pc:sldMk cId="2189104587" sldId="2753"/>
            <ac:spMk id="6" creationId="{ECC8D7E2-E48A-4417-B31A-5D559C48C4CD}"/>
          </ac:spMkLst>
        </pc:spChg>
      </pc:sldChg>
      <pc:sldChg chg="modSp">
        <pc:chgData name="Shared Drive" userId="S::drive@cityvision.edu::a8e99ec4-c3c1-49ac-ba97-2c12eee91f6a" providerId="AD" clId="Web-{03E518A7-C175-05BC-6E6D-33057BC8C7F1}" dt="2021-03-03T21:09:24.355" v="19" actId="20577"/>
        <pc:sldMkLst>
          <pc:docMk/>
          <pc:sldMk cId="2159167547" sldId="2755"/>
        </pc:sldMkLst>
        <pc:spChg chg="mod">
          <ac:chgData name="Shared Drive" userId="S::drive@cityvision.edu::a8e99ec4-c3c1-49ac-ba97-2c12eee91f6a" providerId="AD" clId="Web-{03E518A7-C175-05BC-6E6D-33057BC8C7F1}" dt="2021-03-03T21:09:24.355" v="19" actId="20577"/>
          <ac:spMkLst>
            <pc:docMk/>
            <pc:sldMk cId="2159167547" sldId="2755"/>
            <ac:spMk id="3" creationId="{3281A14C-0752-439B-A1E5-5A5FE075CFD4}"/>
          </ac:spMkLst>
        </pc:spChg>
      </pc:sldChg>
      <pc:sldChg chg="modSp">
        <pc:chgData name="Shared Drive" userId="S::drive@cityvision.edu::a8e99ec4-c3c1-49ac-ba97-2c12eee91f6a" providerId="AD" clId="Web-{03E518A7-C175-05BC-6E6D-33057BC8C7F1}" dt="2021-03-04T02:51:02.666" v="42" actId="20577"/>
        <pc:sldMkLst>
          <pc:docMk/>
          <pc:sldMk cId="2459676534" sldId="2772"/>
        </pc:sldMkLst>
        <pc:spChg chg="mod">
          <ac:chgData name="Shared Drive" userId="S::drive@cityvision.edu::a8e99ec4-c3c1-49ac-ba97-2c12eee91f6a" providerId="AD" clId="Web-{03E518A7-C175-05BC-6E6D-33057BC8C7F1}" dt="2021-03-04T02:51:02.666" v="42" actId="20577"/>
          <ac:spMkLst>
            <pc:docMk/>
            <pc:sldMk cId="2459676534" sldId="2772"/>
            <ac:spMk id="3" creationId="{2F29F06C-8EB1-44B8-9510-5A581D217F0B}"/>
          </ac:spMkLst>
        </pc:spChg>
      </pc:sldChg>
      <pc:sldChg chg="modSp">
        <pc:chgData name="Shared Drive" userId="S::drive@cityvision.edu::a8e99ec4-c3c1-49ac-ba97-2c12eee91f6a" providerId="AD" clId="Web-{03E518A7-C175-05BC-6E6D-33057BC8C7F1}" dt="2021-03-04T02:38:00.568" v="30" actId="20577"/>
        <pc:sldMkLst>
          <pc:docMk/>
          <pc:sldMk cId="0" sldId="2776"/>
        </pc:sldMkLst>
        <pc:spChg chg="mod">
          <ac:chgData name="Shared Drive" userId="S::drive@cityvision.edu::a8e99ec4-c3c1-49ac-ba97-2c12eee91f6a" providerId="AD" clId="Web-{03E518A7-C175-05BC-6E6D-33057BC8C7F1}" dt="2021-03-04T02:38:00.568" v="30" actId="20577"/>
          <ac:spMkLst>
            <pc:docMk/>
            <pc:sldMk cId="0" sldId="2776"/>
            <ac:spMk id="14" creationId="{00000000-0000-0000-0000-000000000000}"/>
          </ac:spMkLst>
        </pc:spChg>
      </pc:sldChg>
      <pc:sldChg chg="modSp">
        <pc:chgData name="Shared Drive" userId="S::drive@cityvision.edu::a8e99ec4-c3c1-49ac-ba97-2c12eee91f6a" providerId="AD" clId="Web-{03E518A7-C175-05BC-6E6D-33057BC8C7F1}" dt="2021-03-04T18:46:50.690" v="47" actId="20577"/>
        <pc:sldMkLst>
          <pc:docMk/>
          <pc:sldMk cId="2318726879" sldId="2779"/>
        </pc:sldMkLst>
        <pc:spChg chg="mod">
          <ac:chgData name="Shared Drive" userId="S::drive@cityvision.edu::a8e99ec4-c3c1-49ac-ba97-2c12eee91f6a" providerId="AD" clId="Web-{03E518A7-C175-05BC-6E6D-33057BC8C7F1}" dt="2021-03-04T18:46:50.690" v="47" actId="20577"/>
          <ac:spMkLst>
            <pc:docMk/>
            <pc:sldMk cId="2318726879" sldId="2779"/>
            <ac:spMk id="2" creationId="{509E11EF-33FB-4DD2-AE84-0336727E2A37}"/>
          </ac:spMkLst>
        </pc:spChg>
      </pc:sldChg>
      <pc:sldChg chg="modSp">
        <pc:chgData name="Shared Drive" userId="S::drive@cityvision.edu::a8e99ec4-c3c1-49ac-ba97-2c12eee91f6a" providerId="AD" clId="Web-{03E518A7-C175-05BC-6E6D-33057BC8C7F1}" dt="2021-03-03T20:35:47.592" v="2" actId="20577"/>
        <pc:sldMkLst>
          <pc:docMk/>
          <pc:sldMk cId="2438040067" sldId="2783"/>
        </pc:sldMkLst>
        <pc:spChg chg="mod">
          <ac:chgData name="Shared Drive" userId="S::drive@cityvision.edu::a8e99ec4-c3c1-49ac-ba97-2c12eee91f6a" providerId="AD" clId="Web-{03E518A7-C175-05BC-6E6D-33057BC8C7F1}" dt="2021-03-03T20:35:47.592" v="2" actId="20577"/>
          <ac:spMkLst>
            <pc:docMk/>
            <pc:sldMk cId="2438040067" sldId="2783"/>
            <ac:spMk id="10" creationId="{CFA50E78-1F0B-47CD-A8B5-FD21DBF850C3}"/>
          </ac:spMkLst>
        </pc:spChg>
      </pc:sldChg>
      <pc:sldChg chg="modSp">
        <pc:chgData name="Shared Drive" userId="S::drive@cityvision.edu::a8e99ec4-c3c1-49ac-ba97-2c12eee91f6a" providerId="AD" clId="Web-{03E518A7-C175-05BC-6E6D-33057BC8C7F1}" dt="2021-03-04T02:41:17.667" v="32" actId="20577"/>
        <pc:sldMkLst>
          <pc:docMk/>
          <pc:sldMk cId="2344805849" sldId="2786"/>
        </pc:sldMkLst>
        <pc:spChg chg="mod">
          <ac:chgData name="Shared Drive" userId="S::drive@cityvision.edu::a8e99ec4-c3c1-49ac-ba97-2c12eee91f6a" providerId="AD" clId="Web-{03E518A7-C175-05BC-6E6D-33057BC8C7F1}" dt="2021-03-04T02:41:17.667" v="32" actId="20577"/>
          <ac:spMkLst>
            <pc:docMk/>
            <pc:sldMk cId="2344805849" sldId="2786"/>
            <ac:spMk id="3" creationId="{DA7D1C97-0839-4A45-B8A8-2079EF5F18B1}"/>
          </ac:spMkLst>
        </pc:spChg>
      </pc:sldChg>
      <pc:sldChg chg="modSp">
        <pc:chgData name="Shared Drive" userId="S::drive@cityvision.edu::a8e99ec4-c3c1-49ac-ba97-2c12eee91f6a" providerId="AD" clId="Web-{03E518A7-C175-05BC-6E6D-33057BC8C7F1}" dt="2021-03-03T21:12:53.032" v="21" actId="20577"/>
        <pc:sldMkLst>
          <pc:docMk/>
          <pc:sldMk cId="4248187369" sldId="2796"/>
        </pc:sldMkLst>
        <pc:spChg chg="mod">
          <ac:chgData name="Shared Drive" userId="S::drive@cityvision.edu::a8e99ec4-c3c1-49ac-ba97-2c12eee91f6a" providerId="AD" clId="Web-{03E518A7-C175-05BC-6E6D-33057BC8C7F1}" dt="2021-03-03T21:12:53.032" v="21" actId="20577"/>
          <ac:spMkLst>
            <pc:docMk/>
            <pc:sldMk cId="4248187369" sldId="2796"/>
            <ac:spMk id="4" creationId="{6D47EBDC-1D88-432C-8632-30ED204A6A43}"/>
          </ac:spMkLst>
        </pc:spChg>
      </pc:sldChg>
      <pc:sldChg chg="modSp">
        <pc:chgData name="Shared Drive" userId="S::drive@cityvision.edu::a8e99ec4-c3c1-49ac-ba97-2c12eee91f6a" providerId="AD" clId="Web-{03E518A7-C175-05BC-6E6D-33057BC8C7F1}" dt="2021-03-04T02:48:13.225" v="37" actId="20577"/>
        <pc:sldMkLst>
          <pc:docMk/>
          <pc:sldMk cId="3631340138" sldId="2813"/>
        </pc:sldMkLst>
        <pc:spChg chg="mod">
          <ac:chgData name="Shared Drive" userId="S::drive@cityvision.edu::a8e99ec4-c3c1-49ac-ba97-2c12eee91f6a" providerId="AD" clId="Web-{03E518A7-C175-05BC-6E6D-33057BC8C7F1}" dt="2021-03-04T02:48:13.225" v="37" actId="20577"/>
          <ac:spMkLst>
            <pc:docMk/>
            <pc:sldMk cId="3631340138" sldId="2813"/>
            <ac:spMk id="6" creationId="{ECC8D7E2-E48A-4417-B31A-5D559C48C4CD}"/>
          </ac:spMkLst>
        </pc:spChg>
      </pc:sldChg>
      <pc:sldChg chg="modSp">
        <pc:chgData name="Shared Drive" userId="S::drive@cityvision.edu::a8e99ec4-c3c1-49ac-ba97-2c12eee91f6a" providerId="AD" clId="Web-{03E518A7-C175-05BC-6E6D-33057BC8C7F1}" dt="2021-03-04T03:00:21.774" v="43" actId="20577"/>
        <pc:sldMkLst>
          <pc:docMk/>
          <pc:sldMk cId="2925205471" sldId="2816"/>
        </pc:sldMkLst>
        <pc:spChg chg="mod">
          <ac:chgData name="Shared Drive" userId="S::drive@cityvision.edu::a8e99ec4-c3c1-49ac-ba97-2c12eee91f6a" providerId="AD" clId="Web-{03E518A7-C175-05BC-6E6D-33057BC8C7F1}" dt="2021-03-04T03:00:21.774" v="43" actId="20577"/>
          <ac:spMkLst>
            <pc:docMk/>
            <pc:sldMk cId="2925205471" sldId="2816"/>
            <ac:spMk id="8" creationId="{C49278DB-D409-4544-9154-0165C1F9FB9A}"/>
          </ac:spMkLst>
        </pc:spChg>
      </pc:sldChg>
      <pc:sldChg chg="modSp">
        <pc:chgData name="Shared Drive" userId="S::drive@cityvision.edu::a8e99ec4-c3c1-49ac-ba97-2c12eee91f6a" providerId="AD" clId="Web-{03E518A7-C175-05BC-6E6D-33057BC8C7F1}" dt="2021-03-04T18:44:26.795" v="46" actId="20577"/>
        <pc:sldMkLst>
          <pc:docMk/>
          <pc:sldMk cId="106192952" sldId="2826"/>
        </pc:sldMkLst>
        <pc:spChg chg="mod">
          <ac:chgData name="Shared Drive" userId="S::drive@cityvision.edu::a8e99ec4-c3c1-49ac-ba97-2c12eee91f6a" providerId="AD" clId="Web-{03E518A7-C175-05BC-6E6D-33057BC8C7F1}" dt="2021-03-04T18:44:26.795" v="46" actId="20577"/>
          <ac:spMkLst>
            <pc:docMk/>
            <pc:sldMk cId="106192952" sldId="2826"/>
            <ac:spMk id="3" creationId="{1068F989-7A91-4C2F-95B5-17C40BD8E5D8}"/>
          </ac:spMkLst>
        </pc:spChg>
      </pc:sldChg>
      <pc:sldChg chg="modSp">
        <pc:chgData name="Shared Drive" userId="S::drive@cityvision.edu::a8e99ec4-c3c1-49ac-ba97-2c12eee91f6a" providerId="AD" clId="Web-{03E518A7-C175-05BC-6E6D-33057BC8C7F1}" dt="2021-03-03T20:41:57.756" v="7" actId="20577"/>
        <pc:sldMkLst>
          <pc:docMk/>
          <pc:sldMk cId="721651938" sldId="2827"/>
        </pc:sldMkLst>
        <pc:spChg chg="mod">
          <ac:chgData name="Shared Drive" userId="S::drive@cityvision.edu::a8e99ec4-c3c1-49ac-ba97-2c12eee91f6a" providerId="AD" clId="Web-{03E518A7-C175-05BC-6E6D-33057BC8C7F1}" dt="2021-03-03T20:41:57.756" v="7" actId="20577"/>
          <ac:spMkLst>
            <pc:docMk/>
            <pc:sldMk cId="721651938" sldId="2827"/>
            <ac:spMk id="10" creationId="{3ED2F874-BF81-4DFB-B75C-931E3BD06E0D}"/>
          </ac:spMkLst>
        </pc:spChg>
      </pc:sldChg>
      <pc:sldChg chg="modSp">
        <pc:chgData name="Shared Drive" userId="S::drive@cityvision.edu::a8e99ec4-c3c1-49ac-ba97-2c12eee91f6a" providerId="AD" clId="Web-{03E518A7-C175-05BC-6E6D-33057BC8C7F1}" dt="2021-03-04T02:45:37.737" v="35" actId="20577"/>
        <pc:sldMkLst>
          <pc:docMk/>
          <pc:sldMk cId="1195759751" sldId="2828"/>
        </pc:sldMkLst>
        <pc:spChg chg="mod">
          <ac:chgData name="Shared Drive" userId="S::drive@cityvision.edu::a8e99ec4-c3c1-49ac-ba97-2c12eee91f6a" providerId="AD" clId="Web-{03E518A7-C175-05BC-6E6D-33057BC8C7F1}" dt="2021-03-04T02:45:37.737" v="35" actId="20577"/>
          <ac:spMkLst>
            <pc:docMk/>
            <pc:sldMk cId="1195759751" sldId="2828"/>
            <ac:spMk id="7" creationId="{D571D1E2-A96E-4E64-85E8-D10737E254D7}"/>
          </ac:spMkLst>
        </pc:spChg>
      </pc:sldChg>
    </pc:docChg>
  </pc:docChgLst>
  <pc:docChgLst>
    <pc:chgData name="Shared Drive" userId="a8e99ec4-c3c1-49ac-ba97-2c12eee91f6a" providerId="ADAL" clId="{C133B378-AF09-4E4A-B91B-EC9784C473EB}"/>
    <pc:docChg chg="undo custSel delSld modSld modSection">
      <pc:chgData name="Shared Drive" userId="a8e99ec4-c3c1-49ac-ba97-2c12eee91f6a" providerId="ADAL" clId="{C133B378-AF09-4E4A-B91B-EC9784C473EB}" dt="2020-09-30T16:36:26.245" v="1265" actId="1076"/>
      <pc:docMkLst>
        <pc:docMk/>
      </pc:docMkLst>
      <pc:sldChg chg="modSp">
        <pc:chgData name="Shared Drive" userId="a8e99ec4-c3c1-49ac-ba97-2c12eee91f6a" providerId="ADAL" clId="{C133B378-AF09-4E4A-B91B-EC9784C473EB}" dt="2020-09-30T14:43:07.335" v="3" actId="108"/>
        <pc:sldMkLst>
          <pc:docMk/>
          <pc:sldMk cId="1110279188" sldId="1970"/>
        </pc:sldMkLst>
        <pc:spChg chg="mod">
          <ac:chgData name="Shared Drive" userId="a8e99ec4-c3c1-49ac-ba97-2c12eee91f6a" providerId="ADAL" clId="{C133B378-AF09-4E4A-B91B-EC9784C473EB}" dt="2020-09-30T14:42:57.932" v="2" actId="113"/>
          <ac:spMkLst>
            <pc:docMk/>
            <pc:sldMk cId="1110279188" sldId="1970"/>
            <ac:spMk id="5" creationId="{2AA1352B-451A-456D-B781-E13B748CEC73}"/>
          </ac:spMkLst>
        </pc:spChg>
        <pc:spChg chg="mod">
          <ac:chgData name="Shared Drive" userId="a8e99ec4-c3c1-49ac-ba97-2c12eee91f6a" providerId="ADAL" clId="{C133B378-AF09-4E4A-B91B-EC9784C473EB}" dt="2020-09-30T14:43:07.335" v="3" actId="108"/>
          <ac:spMkLst>
            <pc:docMk/>
            <pc:sldMk cId="1110279188" sldId="1970"/>
            <ac:spMk id="6" creationId="{16F6A6FB-94B8-42B7-B8A4-7388718F931D}"/>
          </ac:spMkLst>
        </pc:spChg>
      </pc:sldChg>
      <pc:sldChg chg="modSp mod">
        <pc:chgData name="Shared Drive" userId="a8e99ec4-c3c1-49ac-ba97-2c12eee91f6a" providerId="ADAL" clId="{C133B378-AF09-4E4A-B91B-EC9784C473EB}" dt="2020-09-30T16:21:16.213" v="1077" actId="20577"/>
        <pc:sldMkLst>
          <pc:docMk/>
          <pc:sldMk cId="2405227361" sldId="2172"/>
        </pc:sldMkLst>
        <pc:spChg chg="mod">
          <ac:chgData name="Shared Drive" userId="a8e99ec4-c3c1-49ac-ba97-2c12eee91f6a" providerId="ADAL" clId="{C133B378-AF09-4E4A-B91B-EC9784C473EB}" dt="2020-09-30T16:21:16.213" v="1077" actId="20577"/>
          <ac:spMkLst>
            <pc:docMk/>
            <pc:sldMk cId="2405227361" sldId="2172"/>
            <ac:spMk id="218" creationId="{E8798B27-8ADE-46BB-AF80-255BC40B13CE}"/>
          </ac:spMkLst>
        </pc:spChg>
      </pc:sldChg>
      <pc:sldChg chg="modSp modAnim">
        <pc:chgData name="Shared Drive" userId="a8e99ec4-c3c1-49ac-ba97-2c12eee91f6a" providerId="ADAL" clId="{C133B378-AF09-4E4A-B91B-EC9784C473EB}" dt="2020-09-30T16:15:53.811" v="987" actId="20577"/>
        <pc:sldMkLst>
          <pc:docMk/>
          <pc:sldMk cId="1626552632" sldId="2180"/>
        </pc:sldMkLst>
        <pc:spChg chg="mod">
          <ac:chgData name="Shared Drive" userId="a8e99ec4-c3c1-49ac-ba97-2c12eee91f6a" providerId="ADAL" clId="{C133B378-AF09-4E4A-B91B-EC9784C473EB}" dt="2020-09-30T16:15:53.811" v="987" actId="20577"/>
          <ac:spMkLst>
            <pc:docMk/>
            <pc:sldMk cId="1626552632" sldId="2180"/>
            <ac:spMk id="3" creationId="{ED478968-10DD-4433-A4BC-EF834122803F}"/>
          </ac:spMkLst>
        </pc:spChg>
      </pc:sldChg>
      <pc:sldChg chg="modSp modAnim">
        <pc:chgData name="Shared Drive" userId="a8e99ec4-c3c1-49ac-ba97-2c12eee91f6a" providerId="ADAL" clId="{C133B378-AF09-4E4A-B91B-EC9784C473EB}" dt="2020-09-30T16:03:05.651" v="351"/>
        <pc:sldMkLst>
          <pc:docMk/>
          <pc:sldMk cId="4277567555" sldId="2181"/>
        </pc:sldMkLst>
        <pc:spChg chg="mod">
          <ac:chgData name="Shared Drive" userId="a8e99ec4-c3c1-49ac-ba97-2c12eee91f6a" providerId="ADAL" clId="{C133B378-AF09-4E4A-B91B-EC9784C473EB}" dt="2020-09-30T16:03:05.651" v="351"/>
          <ac:spMkLst>
            <pc:docMk/>
            <pc:sldMk cId="4277567555" sldId="2181"/>
            <ac:spMk id="3" creationId="{82DC728B-293B-485F-BA84-BA734965B9B2}"/>
          </ac:spMkLst>
        </pc:spChg>
      </pc:sldChg>
      <pc:sldChg chg="delSp modSp del mod">
        <pc:chgData name="Shared Drive" userId="a8e99ec4-c3c1-49ac-ba97-2c12eee91f6a" providerId="ADAL" clId="{C133B378-AF09-4E4A-B91B-EC9784C473EB}" dt="2020-09-30T16:02:06.620" v="350" actId="47"/>
        <pc:sldMkLst>
          <pc:docMk/>
          <pc:sldMk cId="2061636891" sldId="2201"/>
        </pc:sldMkLst>
        <pc:spChg chg="del mod">
          <ac:chgData name="Shared Drive" userId="a8e99ec4-c3c1-49ac-ba97-2c12eee91f6a" providerId="ADAL" clId="{C133B378-AF09-4E4A-B91B-EC9784C473EB}" dt="2020-09-30T15:54:08.032" v="35"/>
          <ac:spMkLst>
            <pc:docMk/>
            <pc:sldMk cId="2061636891" sldId="2201"/>
            <ac:spMk id="7" creationId="{24FD98B6-48E5-4649-9601-BD09F542119F}"/>
          </ac:spMkLst>
        </pc:spChg>
        <pc:graphicFrameChg chg="mod">
          <ac:chgData name="Shared Drive" userId="a8e99ec4-c3c1-49ac-ba97-2c12eee91f6a" providerId="ADAL" clId="{C133B378-AF09-4E4A-B91B-EC9784C473EB}" dt="2020-09-30T15:53:51.912" v="32" actId="20577"/>
          <ac:graphicFrameMkLst>
            <pc:docMk/>
            <pc:sldMk cId="2061636891" sldId="2201"/>
            <ac:graphicFrameMk id="4" creationId="{64DD433E-36A0-41A1-9B16-E647A11D3B72}"/>
          </ac:graphicFrameMkLst>
        </pc:graphicFrameChg>
      </pc:sldChg>
      <pc:sldChg chg="addSp delSp modSp mod modAnim modNotesTx">
        <pc:chgData name="Shared Drive" userId="a8e99ec4-c3c1-49ac-ba97-2c12eee91f6a" providerId="ADAL" clId="{C133B378-AF09-4E4A-B91B-EC9784C473EB}" dt="2020-09-30T16:25:03.249" v="1262" actId="20577"/>
        <pc:sldMkLst>
          <pc:docMk/>
          <pc:sldMk cId="1585664710" sldId="2517"/>
        </pc:sldMkLst>
        <pc:spChg chg="mod">
          <ac:chgData name="Shared Drive" userId="a8e99ec4-c3c1-49ac-ba97-2c12eee91f6a" providerId="ADAL" clId="{C133B378-AF09-4E4A-B91B-EC9784C473EB}" dt="2020-09-30T16:24:52.486" v="1255" actId="20577"/>
          <ac:spMkLst>
            <pc:docMk/>
            <pc:sldMk cId="1585664710" sldId="2517"/>
            <ac:spMk id="3" creationId="{649AFF33-CAF4-4FBC-A4C2-2371EC34A668}"/>
          </ac:spMkLst>
        </pc:spChg>
        <pc:spChg chg="del mod">
          <ac:chgData name="Shared Drive" userId="a8e99ec4-c3c1-49ac-ba97-2c12eee91f6a" providerId="ADAL" clId="{C133B378-AF09-4E4A-B91B-EC9784C473EB}" dt="2020-09-30T15:57:09.504" v="199" actId="478"/>
          <ac:spMkLst>
            <pc:docMk/>
            <pc:sldMk cId="1585664710" sldId="2517"/>
            <ac:spMk id="4" creationId="{8E9559D6-9AE6-4868-8759-DD24B3DDC1E6}"/>
          </ac:spMkLst>
        </pc:spChg>
        <pc:spChg chg="add mod">
          <ac:chgData name="Shared Drive" userId="a8e99ec4-c3c1-49ac-ba97-2c12eee91f6a" providerId="ADAL" clId="{C133B378-AF09-4E4A-B91B-EC9784C473EB}" dt="2020-09-30T16:25:03.249" v="1262" actId="20577"/>
          <ac:spMkLst>
            <pc:docMk/>
            <pc:sldMk cId="1585664710" sldId="2517"/>
            <ac:spMk id="7" creationId="{719D0337-B94E-46B0-80D3-E9B9920FCC0B}"/>
          </ac:spMkLst>
        </pc:spChg>
        <pc:graphicFrameChg chg="add del mod">
          <ac:chgData name="Shared Drive" userId="a8e99ec4-c3c1-49ac-ba97-2c12eee91f6a" providerId="ADAL" clId="{C133B378-AF09-4E4A-B91B-EC9784C473EB}" dt="2020-09-30T15:54:11.702" v="37"/>
          <ac:graphicFrameMkLst>
            <pc:docMk/>
            <pc:sldMk cId="1585664710" sldId="2517"/>
            <ac:graphicFrameMk id="10" creationId="{70AEB2B3-7BC9-4E06-B945-5FCAD2DED18F}"/>
          </ac:graphicFrameMkLst>
        </pc:graphicFrameChg>
        <pc:picChg chg="add mod">
          <ac:chgData name="Shared Drive" userId="a8e99ec4-c3c1-49ac-ba97-2c12eee91f6a" providerId="ADAL" clId="{C133B378-AF09-4E4A-B91B-EC9784C473EB}" dt="2020-09-30T16:21:48.662" v="1080" actId="1076"/>
          <ac:picMkLst>
            <pc:docMk/>
            <pc:sldMk cId="1585664710" sldId="2517"/>
            <ac:picMk id="5" creationId="{B2730C74-9325-49CC-B6EA-3D46D4E1F8B7}"/>
          </ac:picMkLst>
        </pc:picChg>
        <pc:picChg chg="add del">
          <ac:chgData name="Shared Drive" userId="a8e99ec4-c3c1-49ac-ba97-2c12eee91f6a" providerId="ADAL" clId="{C133B378-AF09-4E4A-B91B-EC9784C473EB}" dt="2020-09-30T14:44:48.030" v="12"/>
          <ac:picMkLst>
            <pc:docMk/>
            <pc:sldMk cId="1585664710" sldId="2517"/>
            <ac:picMk id="6" creationId="{C598E083-4726-45A2-8067-F29E29F26F09}"/>
          </ac:picMkLst>
        </pc:picChg>
        <pc:picChg chg="del">
          <ac:chgData name="Shared Drive" userId="a8e99ec4-c3c1-49ac-ba97-2c12eee91f6a" providerId="ADAL" clId="{C133B378-AF09-4E4A-B91B-EC9784C473EB}" dt="2020-09-30T14:44:04.520" v="4" actId="478"/>
          <ac:picMkLst>
            <pc:docMk/>
            <pc:sldMk cId="1585664710" sldId="2517"/>
            <ac:picMk id="1026" creationId="{D84B546C-BFD6-4319-9BC4-611268C24045}"/>
          </ac:picMkLst>
        </pc:picChg>
        <pc:picChg chg="add del">
          <ac:chgData name="Shared Drive" userId="a8e99ec4-c3c1-49ac-ba97-2c12eee91f6a" providerId="ADAL" clId="{C133B378-AF09-4E4A-B91B-EC9784C473EB}" dt="2020-09-30T14:44:56.268" v="17" actId="478"/>
          <ac:picMkLst>
            <pc:docMk/>
            <pc:sldMk cId="1585664710" sldId="2517"/>
            <ac:picMk id="1028" creationId="{8B5BA54C-48B3-4048-B186-BE6687B515B1}"/>
          </ac:picMkLst>
        </pc:picChg>
        <pc:picChg chg="add del mod">
          <ac:chgData name="Shared Drive" userId="a8e99ec4-c3c1-49ac-ba97-2c12eee91f6a" providerId="ADAL" clId="{C133B378-AF09-4E4A-B91B-EC9784C473EB}" dt="2020-09-30T15:58:27.462" v="275" actId="14100"/>
          <ac:picMkLst>
            <pc:docMk/>
            <pc:sldMk cId="1585664710" sldId="2517"/>
            <ac:picMk id="1030" creationId="{3B2041E8-4C35-441E-8FD4-1B5FAFB13A9D}"/>
          </ac:picMkLst>
        </pc:picChg>
      </pc:sldChg>
      <pc:sldChg chg="addSp modSp mod modAnim">
        <pc:chgData name="Shared Drive" userId="a8e99ec4-c3c1-49ac-ba97-2c12eee91f6a" providerId="ADAL" clId="{C133B378-AF09-4E4A-B91B-EC9784C473EB}" dt="2020-09-30T16:36:26.245" v="1265" actId="1076"/>
        <pc:sldMkLst>
          <pc:docMk/>
          <pc:sldMk cId="3793315754" sldId="2729"/>
        </pc:sldMkLst>
        <pc:spChg chg="mod">
          <ac:chgData name="Shared Drive" userId="a8e99ec4-c3c1-49ac-ba97-2c12eee91f6a" providerId="ADAL" clId="{C133B378-AF09-4E4A-B91B-EC9784C473EB}" dt="2020-09-30T16:20:31.527" v="1053" actId="1076"/>
          <ac:spMkLst>
            <pc:docMk/>
            <pc:sldMk cId="3793315754" sldId="2729"/>
            <ac:spMk id="7" creationId="{0FE3CA53-F1AB-4CB2-AB1F-64CBA1977191}"/>
          </ac:spMkLst>
        </pc:spChg>
        <pc:spChg chg="add mod">
          <ac:chgData name="Shared Drive" userId="a8e99ec4-c3c1-49ac-ba97-2c12eee91f6a" providerId="ADAL" clId="{C133B378-AF09-4E4A-B91B-EC9784C473EB}" dt="2020-09-30T16:20:34.020" v="1054" actId="1076"/>
          <ac:spMkLst>
            <pc:docMk/>
            <pc:sldMk cId="3793315754" sldId="2729"/>
            <ac:spMk id="11" creationId="{CA79D178-C90D-4EAC-B30E-E1B9BC10F1A0}"/>
          </ac:spMkLst>
        </pc:spChg>
        <pc:spChg chg="mod">
          <ac:chgData name="Shared Drive" userId="a8e99ec4-c3c1-49ac-ba97-2c12eee91f6a" providerId="ADAL" clId="{C133B378-AF09-4E4A-B91B-EC9784C473EB}" dt="2020-09-30T16:20:59.403" v="1056" actId="6549"/>
          <ac:spMkLst>
            <pc:docMk/>
            <pc:sldMk cId="3793315754" sldId="2729"/>
            <ac:spMk id="17" creationId="{BBE2710F-5114-4910-AB8C-D756DC526708}"/>
          </ac:spMkLst>
        </pc:spChg>
        <pc:spChg chg="mod">
          <ac:chgData name="Shared Drive" userId="a8e99ec4-c3c1-49ac-ba97-2c12eee91f6a" providerId="ADAL" clId="{C133B378-AF09-4E4A-B91B-EC9784C473EB}" dt="2020-09-30T16:36:26.245" v="1265" actId="1076"/>
          <ac:spMkLst>
            <pc:docMk/>
            <pc:sldMk cId="3793315754" sldId="2729"/>
            <ac:spMk id="18" creationId="{FA45E30E-4169-4FA7-A411-1B4F397CC50E}"/>
          </ac:spMkLst>
        </pc:spChg>
        <pc:graphicFrameChg chg="mod">
          <ac:chgData name="Shared Drive" userId="a8e99ec4-c3c1-49ac-ba97-2c12eee91f6a" providerId="ADAL" clId="{C133B378-AF09-4E4A-B91B-EC9784C473EB}" dt="2020-09-30T16:36:16.965" v="1263" actId="14100"/>
          <ac:graphicFrameMkLst>
            <pc:docMk/>
            <pc:sldMk cId="3793315754" sldId="2729"/>
            <ac:graphicFrameMk id="6" creationId="{450F447B-AAAF-4FB0-9A2A-4794F637A4BB}"/>
          </ac:graphicFrameMkLst>
        </pc:graphicFrameChg>
      </pc:sldChg>
    </pc:docChg>
  </pc:docChgLst>
  <pc:docChgLst>
    <pc:chgData name="Shared Drive" userId="a8e99ec4-c3c1-49ac-ba97-2c12eee91f6a" providerId="ADAL" clId="{AF726F36-B9D8-4655-BF51-D73708EE6BD2}"/>
    <pc:docChg chg="undo redo custSel addSld delSld modSld sldOrd modMainMaster modSection">
      <pc:chgData name="Shared Drive" userId="a8e99ec4-c3c1-49ac-ba97-2c12eee91f6a" providerId="ADAL" clId="{AF726F36-B9D8-4655-BF51-D73708EE6BD2}" dt="2020-07-05T14:53:10.989" v="18931" actId="680"/>
      <pc:docMkLst>
        <pc:docMk/>
      </pc:docMkLst>
      <pc:sldChg chg="addSp modSp add mod ord">
        <pc:chgData name="Shared Drive" userId="a8e99ec4-c3c1-49ac-ba97-2c12eee91f6a" providerId="ADAL" clId="{AF726F36-B9D8-4655-BF51-D73708EE6BD2}" dt="2020-06-13T16:34:07.558" v="14667" actId="20578"/>
        <pc:sldMkLst>
          <pc:docMk/>
          <pc:sldMk cId="3317994960" sldId="256"/>
        </pc:sldMkLst>
        <pc:spChg chg="add mod">
          <ac:chgData name="Shared Drive" userId="a8e99ec4-c3c1-49ac-ba97-2c12eee91f6a" providerId="ADAL" clId="{AF726F36-B9D8-4655-BF51-D73708EE6BD2}" dt="2020-06-10T20:02:48.952" v="9954" actId="20577"/>
          <ac:spMkLst>
            <pc:docMk/>
            <pc:sldMk cId="3317994960" sldId="256"/>
            <ac:spMk id="2" creationId="{D3629615-EA00-4FB8-A2B8-D96949D50BBE}"/>
          </ac:spMkLst>
        </pc:spChg>
        <pc:spChg chg="add mod">
          <ac:chgData name="Shared Drive" userId="a8e99ec4-c3c1-49ac-ba97-2c12eee91f6a" providerId="ADAL" clId="{AF726F36-B9D8-4655-BF51-D73708EE6BD2}" dt="2020-06-12T14:47:27.907" v="12792" actId="6549"/>
          <ac:spMkLst>
            <pc:docMk/>
            <pc:sldMk cId="3317994960" sldId="256"/>
            <ac:spMk id="3" creationId="{363EE8F7-DEFC-49E7-B1B3-61211447AD60}"/>
          </ac:spMkLst>
        </pc:spChg>
        <pc:picChg chg="add mod">
          <ac:chgData name="Shared Drive" userId="a8e99ec4-c3c1-49ac-ba97-2c12eee91f6a" providerId="ADAL" clId="{AF726F36-B9D8-4655-BF51-D73708EE6BD2}" dt="2020-06-12T14:44:40.754" v="12504" actId="1035"/>
          <ac:picMkLst>
            <pc:docMk/>
            <pc:sldMk cId="3317994960" sldId="256"/>
            <ac:picMk id="5" creationId="{FC3446C7-2B17-4779-B722-E9EAA165C71A}"/>
          </ac:picMkLst>
        </pc:picChg>
        <pc:picChg chg="add mod">
          <ac:chgData name="Shared Drive" userId="a8e99ec4-c3c1-49ac-ba97-2c12eee91f6a" providerId="ADAL" clId="{AF726F36-B9D8-4655-BF51-D73708EE6BD2}" dt="2020-06-12T14:44:40.754" v="12504" actId="1035"/>
          <ac:picMkLst>
            <pc:docMk/>
            <pc:sldMk cId="3317994960" sldId="256"/>
            <ac:picMk id="5122" creationId="{F09C8410-4098-4188-A58C-3FBE88C11DB5}"/>
          </ac:picMkLst>
        </pc:picChg>
        <pc:picChg chg="mod">
          <ac:chgData name="Shared Drive" userId="a8e99ec4-c3c1-49ac-ba97-2c12eee91f6a" providerId="ADAL" clId="{AF726F36-B9D8-4655-BF51-D73708EE6BD2}" dt="2020-06-12T14:44:40.754" v="12504" actId="1035"/>
          <ac:picMkLst>
            <pc:docMk/>
            <pc:sldMk cId="3317994960" sldId="256"/>
            <ac:picMk id="8194" creationId="{EAD3A998-6C4D-4A9F-A8C6-E1A06643FBF8}"/>
          </ac:picMkLst>
        </pc:picChg>
      </pc:sldChg>
      <pc:sldChg chg="addSp delSp modSp mod">
        <pc:chgData name="Shared Drive" userId="a8e99ec4-c3c1-49ac-ba97-2c12eee91f6a" providerId="ADAL" clId="{AF726F36-B9D8-4655-BF51-D73708EE6BD2}" dt="2020-06-04T22:29:38.979" v="5762" actId="20577"/>
        <pc:sldMkLst>
          <pc:docMk/>
          <pc:sldMk cId="1969460854" sldId="258"/>
        </pc:sldMkLst>
        <pc:spChg chg="mod">
          <ac:chgData name="Shared Drive" userId="a8e99ec4-c3c1-49ac-ba97-2c12eee91f6a" providerId="ADAL" clId="{AF726F36-B9D8-4655-BF51-D73708EE6BD2}" dt="2020-06-04T18:04:38.998" v="5679" actId="20577"/>
          <ac:spMkLst>
            <pc:docMk/>
            <pc:sldMk cId="1969460854" sldId="258"/>
            <ac:spMk id="2" creationId="{00000000-0000-0000-0000-000000000000}"/>
          </ac:spMkLst>
        </pc:spChg>
        <pc:spChg chg="add mod">
          <ac:chgData name="Shared Drive" userId="a8e99ec4-c3c1-49ac-ba97-2c12eee91f6a" providerId="ADAL" clId="{AF726F36-B9D8-4655-BF51-D73708EE6BD2}" dt="2020-06-04T18:04:16.035" v="5661" actId="692"/>
          <ac:spMkLst>
            <pc:docMk/>
            <pc:sldMk cId="1969460854" sldId="258"/>
            <ac:spMk id="3" creationId="{9EB531E2-B96C-467D-B39E-F9F5D71B42FC}"/>
          </ac:spMkLst>
        </pc:spChg>
        <pc:spChg chg="add mod">
          <ac:chgData name="Shared Drive" userId="a8e99ec4-c3c1-49ac-ba97-2c12eee91f6a" providerId="ADAL" clId="{AF726F36-B9D8-4655-BF51-D73708EE6BD2}" dt="2020-06-04T18:04:29.674" v="5673" actId="20577"/>
          <ac:spMkLst>
            <pc:docMk/>
            <pc:sldMk cId="1969460854" sldId="258"/>
            <ac:spMk id="4" creationId="{F2F33724-2C0C-4FD0-A5CB-210B3419B761}"/>
          </ac:spMkLst>
        </pc:spChg>
        <pc:spChg chg="add del mod">
          <ac:chgData name="Shared Drive" userId="a8e99ec4-c3c1-49ac-ba97-2c12eee91f6a" providerId="ADAL" clId="{AF726F36-B9D8-4655-BF51-D73708EE6BD2}" dt="2020-06-04T22:16:41.844" v="5757" actId="478"/>
          <ac:spMkLst>
            <pc:docMk/>
            <pc:sldMk cId="1969460854" sldId="258"/>
            <ac:spMk id="10" creationId="{F504F91C-7D6B-4E40-BEC0-8F41A37CA2A0}"/>
          </ac:spMkLst>
        </pc:spChg>
        <pc:spChg chg="add mod">
          <ac:chgData name="Shared Drive" userId="a8e99ec4-c3c1-49ac-ba97-2c12eee91f6a" providerId="ADAL" clId="{AF726F36-B9D8-4655-BF51-D73708EE6BD2}" dt="2020-06-04T22:29:34.379" v="5760" actId="14100"/>
          <ac:spMkLst>
            <pc:docMk/>
            <pc:sldMk cId="1969460854" sldId="258"/>
            <ac:spMk id="11" creationId="{B0CBEF8F-A006-44FB-A832-3B3C3D7FD14A}"/>
          </ac:spMkLst>
        </pc:spChg>
        <pc:spChg chg="add mod">
          <ac:chgData name="Shared Drive" userId="a8e99ec4-c3c1-49ac-ba97-2c12eee91f6a" providerId="ADAL" clId="{AF726F36-B9D8-4655-BF51-D73708EE6BD2}" dt="2020-06-04T22:29:38.979" v="5762" actId="20577"/>
          <ac:spMkLst>
            <pc:docMk/>
            <pc:sldMk cId="1969460854" sldId="258"/>
            <ac:spMk id="12" creationId="{BE497C86-01AF-46F1-99A6-5FFF6C9477DB}"/>
          </ac:spMkLst>
        </pc:spChg>
        <pc:spChg chg="del">
          <ac:chgData name="Shared Drive" userId="a8e99ec4-c3c1-49ac-ba97-2c12eee91f6a" providerId="ADAL" clId="{AF726F36-B9D8-4655-BF51-D73708EE6BD2}" dt="2020-06-04T18:01:41.351" v="5578" actId="478"/>
          <ac:spMkLst>
            <pc:docMk/>
            <pc:sldMk cId="1969460854" sldId="258"/>
            <ac:spMk id="16" creationId="{184FFD28-DE39-4965-A53F-49CD76B8A464}"/>
          </ac:spMkLst>
        </pc:spChg>
        <pc:spChg chg="del">
          <ac:chgData name="Shared Drive" userId="a8e99ec4-c3c1-49ac-ba97-2c12eee91f6a" providerId="ADAL" clId="{AF726F36-B9D8-4655-BF51-D73708EE6BD2}" dt="2020-06-04T18:02:53.523" v="5591" actId="478"/>
          <ac:spMkLst>
            <pc:docMk/>
            <pc:sldMk cId="1969460854" sldId="258"/>
            <ac:spMk id="22" creationId="{2847295F-473D-4BF3-902E-CA83BAA5CF9E}"/>
          </ac:spMkLst>
        </pc:spChg>
        <pc:picChg chg="mod">
          <ac:chgData name="Shared Drive" userId="a8e99ec4-c3c1-49ac-ba97-2c12eee91f6a" providerId="ADAL" clId="{AF726F36-B9D8-4655-BF51-D73708EE6BD2}" dt="2020-06-04T18:02:10.051" v="5583" actId="14100"/>
          <ac:picMkLst>
            <pc:docMk/>
            <pc:sldMk cId="1969460854" sldId="258"/>
            <ac:picMk id="19" creationId="{D2DE8550-2431-43A7-BA10-B38A30059AC3}"/>
          </ac:picMkLst>
        </pc:picChg>
        <pc:picChg chg="mod">
          <ac:chgData name="Shared Drive" userId="a8e99ec4-c3c1-49ac-ba97-2c12eee91f6a" providerId="ADAL" clId="{AF726F36-B9D8-4655-BF51-D73708EE6BD2}" dt="2020-06-04T22:16:39.012" v="5756" actId="14100"/>
          <ac:picMkLst>
            <pc:docMk/>
            <pc:sldMk cId="1969460854" sldId="258"/>
            <ac:picMk id="20" creationId="{4830D5C9-9305-4F8C-844A-097F84ECBFEA}"/>
          </ac:picMkLst>
        </pc:picChg>
      </pc:sldChg>
      <pc:sldChg chg="add del">
        <pc:chgData name="Shared Drive" userId="a8e99ec4-c3c1-49ac-ba97-2c12eee91f6a" providerId="ADAL" clId="{AF726F36-B9D8-4655-BF51-D73708EE6BD2}" dt="2020-06-04T00:22:58.509" v="5080" actId="2696"/>
        <pc:sldMkLst>
          <pc:docMk/>
          <pc:sldMk cId="228088838" sldId="261"/>
        </pc:sldMkLst>
      </pc:sldChg>
      <pc:sldChg chg="modSp add mod ord">
        <pc:chgData name="Shared Drive" userId="a8e99ec4-c3c1-49ac-ba97-2c12eee91f6a" providerId="ADAL" clId="{AF726F36-B9D8-4655-BF51-D73708EE6BD2}" dt="2020-06-13T16:27:41.026" v="14604"/>
        <pc:sldMkLst>
          <pc:docMk/>
          <pc:sldMk cId="859548627" sldId="261"/>
        </pc:sldMkLst>
        <pc:spChg chg="mod">
          <ac:chgData name="Shared Drive" userId="a8e99ec4-c3c1-49ac-ba97-2c12eee91f6a" providerId="ADAL" clId="{AF726F36-B9D8-4655-BF51-D73708EE6BD2}" dt="2020-06-02T21:59:48.152" v="3945" actId="20577"/>
          <ac:spMkLst>
            <pc:docMk/>
            <pc:sldMk cId="859548627" sldId="261"/>
            <ac:spMk id="5122" creationId="{1190B339-FEC6-410B-B2A6-9DB835DF07CF}"/>
          </ac:spMkLst>
        </pc:spChg>
        <pc:spChg chg="mod">
          <ac:chgData name="Shared Drive" userId="a8e99ec4-c3c1-49ac-ba97-2c12eee91f6a" providerId="ADAL" clId="{AF726F36-B9D8-4655-BF51-D73708EE6BD2}" dt="2020-06-12T21:33:09.817" v="13560" actId="20577"/>
          <ac:spMkLst>
            <pc:docMk/>
            <pc:sldMk cId="859548627" sldId="261"/>
            <ac:spMk id="5123" creationId="{32A42FC2-4563-4A34-B5A9-10A5BEA0FA5B}"/>
          </ac:spMkLst>
        </pc:spChg>
        <pc:spChg chg="del">
          <ac:chgData name="Shared Drive" userId="a8e99ec4-c3c1-49ac-ba97-2c12eee91f6a" providerId="ADAL" clId="{AF726F36-B9D8-4655-BF51-D73708EE6BD2}" dt="2020-06-02T22:00:42.369" v="3961" actId="478"/>
          <ac:spMkLst>
            <pc:docMk/>
            <pc:sldMk cId="859548627" sldId="261"/>
            <ac:spMk id="12292" creationId="{E0282EF8-968F-49EE-900E-D5A7326109AE}"/>
          </ac:spMkLst>
        </pc:spChg>
      </pc:sldChg>
      <pc:sldChg chg="modSp add del mod">
        <pc:chgData name="Shared Drive" userId="a8e99ec4-c3c1-49ac-ba97-2c12eee91f6a" providerId="ADAL" clId="{AF726F36-B9D8-4655-BF51-D73708EE6BD2}" dt="2020-06-04T00:19:15.377" v="5048" actId="2696"/>
        <pc:sldMkLst>
          <pc:docMk/>
          <pc:sldMk cId="343423532" sldId="279"/>
        </pc:sldMkLst>
        <pc:spChg chg="mod">
          <ac:chgData name="Shared Drive" userId="a8e99ec4-c3c1-49ac-ba97-2c12eee91f6a" providerId="ADAL" clId="{AF726F36-B9D8-4655-BF51-D73708EE6BD2}" dt="2020-06-02T21:53:19.066" v="3513" actId="20577"/>
          <ac:spMkLst>
            <pc:docMk/>
            <pc:sldMk cId="343423532" sldId="279"/>
            <ac:spMk id="8" creationId="{C49278DB-D409-4544-9154-0165C1F9FB9A}"/>
          </ac:spMkLst>
        </pc:spChg>
      </pc:sldChg>
      <pc:sldChg chg="add">
        <pc:chgData name="Shared Drive" userId="a8e99ec4-c3c1-49ac-ba97-2c12eee91f6a" providerId="ADAL" clId="{AF726F36-B9D8-4655-BF51-D73708EE6BD2}" dt="2020-06-04T00:23:04.975" v="5081"/>
        <pc:sldMkLst>
          <pc:docMk/>
          <pc:sldMk cId="1097322281" sldId="279"/>
        </pc:sldMkLst>
      </pc:sldChg>
      <pc:sldChg chg="add del">
        <pc:chgData name="Shared Drive" userId="a8e99ec4-c3c1-49ac-ba97-2c12eee91f6a" providerId="ADAL" clId="{AF726F36-B9D8-4655-BF51-D73708EE6BD2}" dt="2020-06-04T00:22:58.509" v="5080" actId="2696"/>
        <pc:sldMkLst>
          <pc:docMk/>
          <pc:sldMk cId="1349123550" sldId="279"/>
        </pc:sldMkLst>
      </pc:sldChg>
      <pc:sldChg chg="modSp del">
        <pc:chgData name="Shared Drive" userId="a8e99ec4-c3c1-49ac-ba97-2c12eee91f6a" providerId="ADAL" clId="{AF726F36-B9D8-4655-BF51-D73708EE6BD2}" dt="2020-05-29T23:03:18.885" v="3316" actId="2696"/>
        <pc:sldMkLst>
          <pc:docMk/>
          <pc:sldMk cId="3175915689" sldId="279"/>
        </pc:sldMkLst>
        <pc:spChg chg="mod">
          <ac:chgData name="Shared Drive" userId="a8e99ec4-c3c1-49ac-ba97-2c12eee91f6a" providerId="ADAL" clId="{AF726F36-B9D8-4655-BF51-D73708EE6BD2}" dt="2020-05-29T22:04:26.022" v="87" actId="1038"/>
          <ac:spMkLst>
            <pc:docMk/>
            <pc:sldMk cId="3175915689" sldId="279"/>
            <ac:spMk id="5" creationId="{5B1700F1-BCCF-4E1A-A2ED-CFBFFB60FA96}"/>
          </ac:spMkLst>
        </pc:spChg>
        <pc:spChg chg="mod">
          <ac:chgData name="Shared Drive" userId="a8e99ec4-c3c1-49ac-ba97-2c12eee91f6a" providerId="ADAL" clId="{AF726F36-B9D8-4655-BF51-D73708EE6BD2}" dt="2020-05-29T22:04:26.022" v="87" actId="1038"/>
          <ac:spMkLst>
            <pc:docMk/>
            <pc:sldMk cId="3175915689" sldId="279"/>
            <ac:spMk id="6" creationId="{ECC8D7E2-E48A-4417-B31A-5D559C48C4CD}"/>
          </ac:spMkLst>
        </pc:spChg>
        <pc:spChg chg="mod">
          <ac:chgData name="Shared Drive" userId="a8e99ec4-c3c1-49ac-ba97-2c12eee91f6a" providerId="ADAL" clId="{AF726F36-B9D8-4655-BF51-D73708EE6BD2}" dt="2020-05-29T22:04:42.234" v="88"/>
          <ac:spMkLst>
            <pc:docMk/>
            <pc:sldMk cId="3175915689" sldId="279"/>
            <ac:spMk id="15" creationId="{D01D9B80-194D-4856-9D26-9C2E49269E69}"/>
          </ac:spMkLst>
        </pc:spChg>
        <pc:spChg chg="mod">
          <ac:chgData name="Shared Drive" userId="a8e99ec4-c3c1-49ac-ba97-2c12eee91f6a" providerId="ADAL" clId="{AF726F36-B9D8-4655-BF51-D73708EE6BD2}" dt="2020-05-29T22:04:54.291" v="89"/>
          <ac:spMkLst>
            <pc:docMk/>
            <pc:sldMk cId="3175915689" sldId="279"/>
            <ac:spMk id="16" creationId="{72662CC4-0021-4CDC-ACCD-BD5F18F257B9}"/>
          </ac:spMkLst>
        </pc:spChg>
        <pc:spChg chg="mod">
          <ac:chgData name="Shared Drive" userId="a8e99ec4-c3c1-49ac-ba97-2c12eee91f6a" providerId="ADAL" clId="{AF726F36-B9D8-4655-BF51-D73708EE6BD2}" dt="2020-05-29T22:04:26.022" v="87" actId="1038"/>
          <ac:spMkLst>
            <pc:docMk/>
            <pc:sldMk cId="3175915689" sldId="279"/>
            <ac:spMk id="17" creationId="{EFA7FF16-18A1-4DFE-8380-B584387A4465}"/>
          </ac:spMkLst>
        </pc:spChg>
        <pc:spChg chg="mod">
          <ac:chgData name="Shared Drive" userId="a8e99ec4-c3c1-49ac-ba97-2c12eee91f6a" providerId="ADAL" clId="{AF726F36-B9D8-4655-BF51-D73708EE6BD2}" dt="2020-05-29T22:05:24.930" v="90"/>
          <ac:spMkLst>
            <pc:docMk/>
            <pc:sldMk cId="3175915689" sldId="279"/>
            <ac:spMk id="18" creationId="{D97D9051-28B6-4D3B-9862-ED1507C0F597}"/>
          </ac:spMkLst>
        </pc:spChg>
      </pc:sldChg>
      <pc:sldChg chg="add del">
        <pc:chgData name="Shared Drive" userId="a8e99ec4-c3c1-49ac-ba97-2c12eee91f6a" providerId="ADAL" clId="{AF726F36-B9D8-4655-BF51-D73708EE6BD2}" dt="2020-06-18T17:21:15.844" v="17862" actId="47"/>
        <pc:sldMkLst>
          <pc:docMk/>
          <pc:sldMk cId="219576203" sldId="289"/>
        </pc:sldMkLst>
      </pc:sldChg>
      <pc:sldChg chg="add del">
        <pc:chgData name="Shared Drive" userId="a8e99ec4-c3c1-49ac-ba97-2c12eee91f6a" providerId="ADAL" clId="{AF726F36-B9D8-4655-BF51-D73708EE6BD2}" dt="2020-06-18T17:21:15.844" v="17862" actId="47"/>
        <pc:sldMkLst>
          <pc:docMk/>
          <pc:sldMk cId="1769885725" sldId="291"/>
        </pc:sldMkLst>
      </pc:sldChg>
      <pc:sldChg chg="add del">
        <pc:chgData name="Shared Drive" userId="a8e99ec4-c3c1-49ac-ba97-2c12eee91f6a" providerId="ADAL" clId="{AF726F36-B9D8-4655-BF51-D73708EE6BD2}" dt="2020-06-12T23:22:35.066" v="13979" actId="47"/>
        <pc:sldMkLst>
          <pc:docMk/>
          <pc:sldMk cId="3091332696" sldId="293"/>
        </pc:sldMkLst>
      </pc:sldChg>
      <pc:sldChg chg="modSp add del mod ord">
        <pc:chgData name="Shared Drive" userId="a8e99ec4-c3c1-49ac-ba97-2c12eee91f6a" providerId="ADAL" clId="{AF726F36-B9D8-4655-BF51-D73708EE6BD2}" dt="2020-05-29T23:38:34.138" v="3476" actId="2696"/>
        <pc:sldMkLst>
          <pc:docMk/>
          <pc:sldMk cId="3241162984" sldId="293"/>
        </pc:sldMkLst>
        <pc:spChg chg="mod">
          <ac:chgData name="Shared Drive" userId="a8e99ec4-c3c1-49ac-ba97-2c12eee91f6a" providerId="ADAL" clId="{AF726F36-B9D8-4655-BF51-D73708EE6BD2}" dt="2020-05-29T23:34:49.372" v="3404" actId="404"/>
          <ac:spMkLst>
            <pc:docMk/>
            <pc:sldMk cId="3241162984" sldId="293"/>
            <ac:spMk id="12" creationId="{5D2A3031-A9DD-467C-B271-675EE044429E}"/>
          </ac:spMkLst>
        </pc:spChg>
        <pc:spChg chg="mod">
          <ac:chgData name="Shared Drive" userId="a8e99ec4-c3c1-49ac-ba97-2c12eee91f6a" providerId="ADAL" clId="{AF726F36-B9D8-4655-BF51-D73708EE6BD2}" dt="2020-05-29T23:34:38.773" v="3401"/>
          <ac:spMkLst>
            <pc:docMk/>
            <pc:sldMk cId="3241162984" sldId="293"/>
            <ac:spMk id="25" creationId="{F11951AF-37E4-485A-B193-37ABCB74FDBC}"/>
          </ac:spMkLst>
        </pc:spChg>
      </pc:sldChg>
      <pc:sldChg chg="addSp delSp modSp add mod ord">
        <pc:chgData name="Shared Drive" userId="a8e99ec4-c3c1-49ac-ba97-2c12eee91f6a" providerId="ADAL" clId="{AF726F36-B9D8-4655-BF51-D73708EE6BD2}" dt="2020-06-20T00:13:02.853" v="18876"/>
        <pc:sldMkLst>
          <pc:docMk/>
          <pc:sldMk cId="832318571" sldId="302"/>
        </pc:sldMkLst>
        <pc:spChg chg="mod">
          <ac:chgData name="Shared Drive" userId="a8e99ec4-c3c1-49ac-ba97-2c12eee91f6a" providerId="ADAL" clId="{AF726F36-B9D8-4655-BF51-D73708EE6BD2}" dt="2020-06-13T18:09:34.604" v="16843" actId="404"/>
          <ac:spMkLst>
            <pc:docMk/>
            <pc:sldMk cId="832318571" sldId="302"/>
            <ac:spMk id="2" creationId="{00000000-0000-0000-0000-000000000000}"/>
          </ac:spMkLst>
        </pc:spChg>
        <pc:spChg chg="add del mod">
          <ac:chgData name="Shared Drive" userId="a8e99ec4-c3c1-49ac-ba97-2c12eee91f6a" providerId="ADAL" clId="{AF726F36-B9D8-4655-BF51-D73708EE6BD2}" dt="2020-06-20T00:12:43.810" v="18867"/>
          <ac:spMkLst>
            <pc:docMk/>
            <pc:sldMk cId="832318571" sldId="302"/>
            <ac:spMk id="5" creationId="{2701C77C-2D30-4F93-B0A6-AB57E409D9C4}"/>
          </ac:spMkLst>
        </pc:spChg>
        <pc:spChg chg="mod">
          <ac:chgData name="Shared Drive" userId="a8e99ec4-c3c1-49ac-ba97-2c12eee91f6a" providerId="ADAL" clId="{AF726F36-B9D8-4655-BF51-D73708EE6BD2}" dt="2020-06-20T00:13:01.491" v="18874" actId="404"/>
          <ac:spMkLst>
            <pc:docMk/>
            <pc:sldMk cId="832318571" sldId="302"/>
            <ac:spMk id="6" creationId="{00000000-0000-0000-0000-000000000000}"/>
          </ac:spMkLst>
        </pc:spChg>
        <pc:spChg chg="add del mod">
          <ac:chgData name="Shared Drive" userId="a8e99ec4-c3c1-49ac-ba97-2c12eee91f6a" providerId="ADAL" clId="{AF726F36-B9D8-4655-BF51-D73708EE6BD2}" dt="2020-06-20T00:12:51.147" v="18869"/>
          <ac:spMkLst>
            <pc:docMk/>
            <pc:sldMk cId="832318571" sldId="302"/>
            <ac:spMk id="7" creationId="{7E677DF4-C512-4B55-8408-E099E3298892}"/>
          </ac:spMkLst>
        </pc:spChg>
        <pc:spChg chg="add del mod">
          <ac:chgData name="Shared Drive" userId="a8e99ec4-c3c1-49ac-ba97-2c12eee91f6a" providerId="ADAL" clId="{AF726F36-B9D8-4655-BF51-D73708EE6BD2}" dt="2020-06-20T00:13:02.853" v="18876"/>
          <ac:spMkLst>
            <pc:docMk/>
            <pc:sldMk cId="832318571" sldId="302"/>
            <ac:spMk id="8" creationId="{A55F68D3-DB50-47A6-B7D8-68780BBA7503}"/>
          </ac:spMkLst>
        </pc:spChg>
        <pc:picChg chg="mod">
          <ac:chgData name="Shared Drive" userId="a8e99ec4-c3c1-49ac-ba97-2c12eee91f6a" providerId="ADAL" clId="{AF726F36-B9D8-4655-BF51-D73708EE6BD2}" dt="2020-06-13T18:17:10.427" v="16944" actId="1076"/>
          <ac:picMkLst>
            <pc:docMk/>
            <pc:sldMk cId="832318571" sldId="302"/>
            <ac:picMk id="2050" creationId="{00000000-0000-0000-0000-000000000000}"/>
          </ac:picMkLst>
        </pc:picChg>
      </pc:sldChg>
      <pc:sldChg chg="del">
        <pc:chgData name="Shared Drive" userId="a8e99ec4-c3c1-49ac-ba97-2c12eee91f6a" providerId="ADAL" clId="{AF726F36-B9D8-4655-BF51-D73708EE6BD2}" dt="2020-06-18T17:21:15.844" v="17862" actId="47"/>
        <pc:sldMkLst>
          <pc:docMk/>
          <pc:sldMk cId="3102231215" sldId="304"/>
        </pc:sldMkLst>
      </pc:sldChg>
      <pc:sldChg chg="del">
        <pc:chgData name="Shared Drive" userId="a8e99ec4-c3c1-49ac-ba97-2c12eee91f6a" providerId="ADAL" clId="{AF726F36-B9D8-4655-BF51-D73708EE6BD2}" dt="2020-06-18T17:21:15.844" v="17862" actId="47"/>
        <pc:sldMkLst>
          <pc:docMk/>
          <pc:sldMk cId="944703485" sldId="310"/>
        </pc:sldMkLst>
      </pc:sldChg>
      <pc:sldChg chg="del">
        <pc:chgData name="Shared Drive" userId="a8e99ec4-c3c1-49ac-ba97-2c12eee91f6a" providerId="ADAL" clId="{AF726F36-B9D8-4655-BF51-D73708EE6BD2}" dt="2020-06-18T17:21:15.844" v="17862" actId="47"/>
        <pc:sldMkLst>
          <pc:docMk/>
          <pc:sldMk cId="2951930212" sldId="311"/>
        </pc:sldMkLst>
      </pc:sldChg>
      <pc:sldChg chg="del">
        <pc:chgData name="Shared Drive" userId="a8e99ec4-c3c1-49ac-ba97-2c12eee91f6a" providerId="ADAL" clId="{AF726F36-B9D8-4655-BF51-D73708EE6BD2}" dt="2020-06-18T17:21:15.844" v="17862" actId="47"/>
        <pc:sldMkLst>
          <pc:docMk/>
          <pc:sldMk cId="295395460" sldId="318"/>
        </pc:sldMkLst>
      </pc:sldChg>
      <pc:sldChg chg="del">
        <pc:chgData name="Shared Drive" userId="a8e99ec4-c3c1-49ac-ba97-2c12eee91f6a" providerId="ADAL" clId="{AF726F36-B9D8-4655-BF51-D73708EE6BD2}" dt="2020-06-18T17:21:15.844" v="17862" actId="47"/>
        <pc:sldMkLst>
          <pc:docMk/>
          <pc:sldMk cId="3281558810" sldId="321"/>
        </pc:sldMkLst>
      </pc:sldChg>
      <pc:sldChg chg="modSp mod modAnim">
        <pc:chgData name="Shared Drive" userId="a8e99ec4-c3c1-49ac-ba97-2c12eee91f6a" providerId="ADAL" clId="{AF726F36-B9D8-4655-BF51-D73708EE6BD2}" dt="2020-06-13T14:46:41.982" v="14527"/>
        <pc:sldMkLst>
          <pc:docMk/>
          <pc:sldMk cId="3898785352" sldId="332"/>
        </pc:sldMkLst>
        <pc:spChg chg="mod">
          <ac:chgData name="Shared Drive" userId="a8e99ec4-c3c1-49ac-ba97-2c12eee91f6a" providerId="ADAL" clId="{AF726F36-B9D8-4655-BF51-D73708EE6BD2}" dt="2020-06-13T14:46:07.281" v="14525" actId="113"/>
          <ac:spMkLst>
            <pc:docMk/>
            <pc:sldMk cId="3898785352" sldId="332"/>
            <ac:spMk id="4" creationId="{CDEADFC3-4FF9-4AE9-9EC4-886343A1959E}"/>
          </ac:spMkLst>
        </pc:spChg>
      </pc:sldChg>
      <pc:sldChg chg="del">
        <pc:chgData name="Shared Drive" userId="a8e99ec4-c3c1-49ac-ba97-2c12eee91f6a" providerId="ADAL" clId="{AF726F36-B9D8-4655-BF51-D73708EE6BD2}" dt="2020-06-18T17:21:15.844" v="17862" actId="47"/>
        <pc:sldMkLst>
          <pc:docMk/>
          <pc:sldMk cId="3350701728" sldId="335"/>
        </pc:sldMkLst>
      </pc:sldChg>
      <pc:sldChg chg="del">
        <pc:chgData name="Shared Drive" userId="a8e99ec4-c3c1-49ac-ba97-2c12eee91f6a" providerId="ADAL" clId="{AF726F36-B9D8-4655-BF51-D73708EE6BD2}" dt="2020-06-18T17:21:15.844" v="17862" actId="47"/>
        <pc:sldMkLst>
          <pc:docMk/>
          <pc:sldMk cId="2764580309" sldId="344"/>
        </pc:sldMkLst>
      </pc:sldChg>
      <pc:sldChg chg="del">
        <pc:chgData name="Shared Drive" userId="a8e99ec4-c3c1-49ac-ba97-2c12eee91f6a" providerId="ADAL" clId="{AF726F36-B9D8-4655-BF51-D73708EE6BD2}" dt="2020-06-18T17:21:15.844" v="17862" actId="47"/>
        <pc:sldMkLst>
          <pc:docMk/>
          <pc:sldMk cId="1019862797" sldId="361"/>
        </pc:sldMkLst>
      </pc:sldChg>
      <pc:sldChg chg="del">
        <pc:chgData name="Shared Drive" userId="a8e99ec4-c3c1-49ac-ba97-2c12eee91f6a" providerId="ADAL" clId="{AF726F36-B9D8-4655-BF51-D73708EE6BD2}" dt="2020-06-18T17:21:15.844" v="17862" actId="47"/>
        <pc:sldMkLst>
          <pc:docMk/>
          <pc:sldMk cId="222333318" sldId="370"/>
        </pc:sldMkLst>
      </pc:sldChg>
      <pc:sldChg chg="add">
        <pc:chgData name="Shared Drive" userId="a8e99ec4-c3c1-49ac-ba97-2c12eee91f6a" providerId="ADAL" clId="{AF726F36-B9D8-4655-BF51-D73708EE6BD2}" dt="2020-05-29T23:38:46.019" v="3477"/>
        <pc:sldMkLst>
          <pc:docMk/>
          <pc:sldMk cId="2247493195" sldId="380"/>
        </pc:sldMkLst>
      </pc:sldChg>
      <pc:sldChg chg="delSp modSp add del mod">
        <pc:chgData name="Shared Drive" userId="a8e99ec4-c3c1-49ac-ba97-2c12eee91f6a" providerId="ADAL" clId="{AF726F36-B9D8-4655-BF51-D73708EE6BD2}" dt="2020-05-29T23:38:34.138" v="3476" actId="2696"/>
        <pc:sldMkLst>
          <pc:docMk/>
          <pc:sldMk cId="3393259958" sldId="380"/>
        </pc:sldMkLst>
        <pc:spChg chg="del">
          <ac:chgData name="Shared Drive" userId="a8e99ec4-c3c1-49ac-ba97-2c12eee91f6a" providerId="ADAL" clId="{AF726F36-B9D8-4655-BF51-D73708EE6BD2}" dt="2020-05-29T23:36:07.232" v="3428" actId="478"/>
          <ac:spMkLst>
            <pc:docMk/>
            <pc:sldMk cId="3393259958" sldId="380"/>
            <ac:spMk id="9" creationId="{F2B53767-B414-B44D-9E0B-CA30FE35A6F3}"/>
          </ac:spMkLst>
        </pc:spChg>
        <pc:spChg chg="mod">
          <ac:chgData name="Shared Drive" userId="a8e99ec4-c3c1-49ac-ba97-2c12eee91f6a" providerId="ADAL" clId="{AF726F36-B9D8-4655-BF51-D73708EE6BD2}" dt="2020-05-29T23:34:38.773" v="3401"/>
          <ac:spMkLst>
            <pc:docMk/>
            <pc:sldMk cId="3393259958" sldId="380"/>
            <ac:spMk id="25" creationId="{F11951AF-37E4-485A-B193-37ABCB74FDBC}"/>
          </ac:spMkLst>
        </pc:spChg>
      </pc:sldChg>
      <pc:sldChg chg="add">
        <pc:chgData name="Shared Drive" userId="a8e99ec4-c3c1-49ac-ba97-2c12eee91f6a" providerId="ADAL" clId="{AF726F36-B9D8-4655-BF51-D73708EE6BD2}" dt="2020-05-29T23:38:46.019" v="3477"/>
        <pc:sldMkLst>
          <pc:docMk/>
          <pc:sldMk cId="3496973938" sldId="381"/>
        </pc:sldMkLst>
      </pc:sldChg>
      <pc:sldChg chg="delSp modSp add del mod">
        <pc:chgData name="Shared Drive" userId="a8e99ec4-c3c1-49ac-ba97-2c12eee91f6a" providerId="ADAL" clId="{AF726F36-B9D8-4655-BF51-D73708EE6BD2}" dt="2020-05-29T23:38:34.138" v="3476" actId="2696"/>
        <pc:sldMkLst>
          <pc:docMk/>
          <pc:sldMk cId="3766425523" sldId="381"/>
        </pc:sldMkLst>
        <pc:spChg chg="del">
          <ac:chgData name="Shared Drive" userId="a8e99ec4-c3c1-49ac-ba97-2c12eee91f6a" providerId="ADAL" clId="{AF726F36-B9D8-4655-BF51-D73708EE6BD2}" dt="2020-05-29T23:35:22.025" v="3408" actId="478"/>
          <ac:spMkLst>
            <pc:docMk/>
            <pc:sldMk cId="3766425523" sldId="381"/>
            <ac:spMk id="9" creationId="{F2B53767-B414-B44D-9E0B-CA30FE35A6F3}"/>
          </ac:spMkLst>
        </pc:spChg>
        <pc:spChg chg="mod">
          <ac:chgData name="Shared Drive" userId="a8e99ec4-c3c1-49ac-ba97-2c12eee91f6a" providerId="ADAL" clId="{AF726F36-B9D8-4655-BF51-D73708EE6BD2}" dt="2020-05-29T23:35:40.592" v="3427" actId="1035"/>
          <ac:spMkLst>
            <pc:docMk/>
            <pc:sldMk cId="3766425523" sldId="381"/>
            <ac:spMk id="11" creationId="{1F6C778B-26CF-467D-B33E-30120B73BDA5}"/>
          </ac:spMkLst>
        </pc:spChg>
        <pc:spChg chg="mod">
          <ac:chgData name="Shared Drive" userId="a8e99ec4-c3c1-49ac-ba97-2c12eee91f6a" providerId="ADAL" clId="{AF726F36-B9D8-4655-BF51-D73708EE6BD2}" dt="2020-05-29T23:35:40.592" v="3427" actId="1035"/>
          <ac:spMkLst>
            <pc:docMk/>
            <pc:sldMk cId="3766425523" sldId="381"/>
            <ac:spMk id="12" creationId="{09264E79-DCF7-49DC-B754-014B3606D76A}"/>
          </ac:spMkLst>
        </pc:spChg>
        <pc:spChg chg="mod">
          <ac:chgData name="Shared Drive" userId="a8e99ec4-c3c1-49ac-ba97-2c12eee91f6a" providerId="ADAL" clId="{AF726F36-B9D8-4655-BF51-D73708EE6BD2}" dt="2020-05-29T23:34:38.773" v="3401"/>
          <ac:spMkLst>
            <pc:docMk/>
            <pc:sldMk cId="3766425523" sldId="381"/>
            <ac:spMk id="25" creationId="{F11951AF-37E4-485A-B193-37ABCB74FDBC}"/>
          </ac:spMkLst>
        </pc:spChg>
        <pc:picChg chg="mod">
          <ac:chgData name="Shared Drive" userId="a8e99ec4-c3c1-49ac-ba97-2c12eee91f6a" providerId="ADAL" clId="{AF726F36-B9D8-4655-BF51-D73708EE6BD2}" dt="2020-05-29T23:35:40.592" v="3427" actId="1035"/>
          <ac:picMkLst>
            <pc:docMk/>
            <pc:sldMk cId="3766425523" sldId="381"/>
            <ac:picMk id="10" creationId="{C5FC510A-1E56-463D-9D9A-C78993D0E466}"/>
          </ac:picMkLst>
        </pc:picChg>
      </pc:sldChg>
      <pc:sldChg chg="add">
        <pc:chgData name="Shared Drive" userId="a8e99ec4-c3c1-49ac-ba97-2c12eee91f6a" providerId="ADAL" clId="{AF726F36-B9D8-4655-BF51-D73708EE6BD2}" dt="2020-05-29T23:38:46.019" v="3477"/>
        <pc:sldMkLst>
          <pc:docMk/>
          <pc:sldMk cId="1286435441" sldId="382"/>
        </pc:sldMkLst>
      </pc:sldChg>
      <pc:sldChg chg="delSp modSp add del mod">
        <pc:chgData name="Shared Drive" userId="a8e99ec4-c3c1-49ac-ba97-2c12eee91f6a" providerId="ADAL" clId="{AF726F36-B9D8-4655-BF51-D73708EE6BD2}" dt="2020-05-29T23:38:34.138" v="3476" actId="2696"/>
        <pc:sldMkLst>
          <pc:docMk/>
          <pc:sldMk cId="3269269492" sldId="382"/>
        </pc:sldMkLst>
        <pc:spChg chg="mod">
          <ac:chgData name="Shared Drive" userId="a8e99ec4-c3c1-49ac-ba97-2c12eee91f6a" providerId="ADAL" clId="{AF726F36-B9D8-4655-BF51-D73708EE6BD2}" dt="2020-05-29T23:36:57.180" v="3473" actId="1035"/>
          <ac:spMkLst>
            <pc:docMk/>
            <pc:sldMk cId="3269269492" sldId="382"/>
            <ac:spMk id="7" creationId="{53B55372-103B-4A10-9200-F9C03A58EF31}"/>
          </ac:spMkLst>
        </pc:spChg>
        <pc:spChg chg="del">
          <ac:chgData name="Shared Drive" userId="a8e99ec4-c3c1-49ac-ba97-2c12eee91f6a" providerId="ADAL" clId="{AF726F36-B9D8-4655-BF51-D73708EE6BD2}" dt="2020-05-29T23:36:38.176" v="3433" actId="478"/>
          <ac:spMkLst>
            <pc:docMk/>
            <pc:sldMk cId="3269269492" sldId="382"/>
            <ac:spMk id="9" creationId="{F2B53767-B414-B44D-9E0B-CA30FE35A6F3}"/>
          </ac:spMkLst>
        </pc:spChg>
        <pc:spChg chg="mod">
          <ac:chgData name="Shared Drive" userId="a8e99ec4-c3c1-49ac-ba97-2c12eee91f6a" providerId="ADAL" clId="{AF726F36-B9D8-4655-BF51-D73708EE6BD2}" dt="2020-05-29T23:36:57.180" v="3473" actId="1035"/>
          <ac:spMkLst>
            <pc:docMk/>
            <pc:sldMk cId="3269269492" sldId="382"/>
            <ac:spMk id="11" creationId="{CC34A5AF-9F6C-4C42-AE1E-6DD89B03FFB0}"/>
          </ac:spMkLst>
        </pc:spChg>
        <pc:spChg chg="mod">
          <ac:chgData name="Shared Drive" userId="a8e99ec4-c3c1-49ac-ba97-2c12eee91f6a" providerId="ADAL" clId="{AF726F36-B9D8-4655-BF51-D73708EE6BD2}" dt="2020-05-29T23:36:57.180" v="3473" actId="1035"/>
          <ac:spMkLst>
            <pc:docMk/>
            <pc:sldMk cId="3269269492" sldId="382"/>
            <ac:spMk id="12" creationId="{BEED57F7-DDFC-4337-B9CF-8B619F4E9D3C}"/>
          </ac:spMkLst>
        </pc:spChg>
        <pc:spChg chg="mod">
          <ac:chgData name="Shared Drive" userId="a8e99ec4-c3c1-49ac-ba97-2c12eee91f6a" providerId="ADAL" clId="{AF726F36-B9D8-4655-BF51-D73708EE6BD2}" dt="2020-05-29T23:36:52.631" v="3459" actId="1035"/>
          <ac:spMkLst>
            <pc:docMk/>
            <pc:sldMk cId="3269269492" sldId="382"/>
            <ac:spMk id="25" creationId="{F11951AF-37E4-485A-B193-37ABCB74FDBC}"/>
          </ac:spMkLst>
        </pc:spChg>
        <pc:picChg chg="mod">
          <ac:chgData name="Shared Drive" userId="a8e99ec4-c3c1-49ac-ba97-2c12eee91f6a" providerId="ADAL" clId="{AF726F36-B9D8-4655-BF51-D73708EE6BD2}" dt="2020-05-29T23:36:57.180" v="3473" actId="1035"/>
          <ac:picMkLst>
            <pc:docMk/>
            <pc:sldMk cId="3269269492" sldId="382"/>
            <ac:picMk id="14" creationId="{D062889B-EDE8-479A-B0F7-C9CD1A057E32}"/>
          </ac:picMkLst>
        </pc:picChg>
      </pc:sldChg>
      <pc:sldChg chg="add del">
        <pc:chgData name="Shared Drive" userId="a8e99ec4-c3c1-49ac-ba97-2c12eee91f6a" providerId="ADAL" clId="{AF726F36-B9D8-4655-BF51-D73708EE6BD2}" dt="2020-06-12T23:21:31.850" v="13978" actId="47"/>
        <pc:sldMkLst>
          <pc:docMk/>
          <pc:sldMk cId="2109925577" sldId="383"/>
        </pc:sldMkLst>
      </pc:sldChg>
      <pc:sldChg chg="delSp modSp add del mod">
        <pc:chgData name="Shared Drive" userId="a8e99ec4-c3c1-49ac-ba97-2c12eee91f6a" providerId="ADAL" clId="{AF726F36-B9D8-4655-BF51-D73708EE6BD2}" dt="2020-05-29T23:38:34.138" v="3476" actId="2696"/>
        <pc:sldMkLst>
          <pc:docMk/>
          <pc:sldMk cId="4061385170" sldId="383"/>
        </pc:sldMkLst>
        <pc:spChg chg="del">
          <ac:chgData name="Shared Drive" userId="a8e99ec4-c3c1-49ac-ba97-2c12eee91f6a" providerId="ADAL" clId="{AF726F36-B9D8-4655-BF51-D73708EE6BD2}" dt="2020-05-29T23:35:09.296" v="3405" actId="478"/>
          <ac:spMkLst>
            <pc:docMk/>
            <pc:sldMk cId="4061385170" sldId="383"/>
            <ac:spMk id="9" creationId="{F2B53767-B414-B44D-9E0B-CA30FE35A6F3}"/>
          </ac:spMkLst>
        </pc:spChg>
        <pc:spChg chg="mod">
          <ac:chgData name="Shared Drive" userId="a8e99ec4-c3c1-49ac-ba97-2c12eee91f6a" providerId="ADAL" clId="{AF726F36-B9D8-4655-BF51-D73708EE6BD2}" dt="2020-05-29T23:34:38.773" v="3401"/>
          <ac:spMkLst>
            <pc:docMk/>
            <pc:sldMk cId="4061385170" sldId="383"/>
            <ac:spMk id="25" creationId="{F11951AF-37E4-485A-B193-37ABCB74FDBC}"/>
          </ac:spMkLst>
        </pc:spChg>
      </pc:sldChg>
      <pc:sldChg chg="addSp modSp mod">
        <pc:chgData name="Shared Drive" userId="a8e99ec4-c3c1-49ac-ba97-2c12eee91f6a" providerId="ADAL" clId="{AF726F36-B9D8-4655-BF51-D73708EE6BD2}" dt="2020-06-20T00:11:21.219" v="18863" actId="404"/>
        <pc:sldMkLst>
          <pc:docMk/>
          <pc:sldMk cId="113747393" sldId="403"/>
        </pc:sldMkLst>
        <pc:spChg chg="add mod">
          <ac:chgData name="Shared Drive" userId="a8e99ec4-c3c1-49ac-ba97-2c12eee91f6a" providerId="ADAL" clId="{AF726F36-B9D8-4655-BF51-D73708EE6BD2}" dt="2020-06-20T00:11:21.219" v="18863" actId="404"/>
          <ac:spMkLst>
            <pc:docMk/>
            <pc:sldMk cId="113747393" sldId="403"/>
            <ac:spMk id="4" creationId="{F7B99D7D-ABE8-46B7-9B5E-CD8D194F4D47}"/>
          </ac:spMkLst>
        </pc:spChg>
      </pc:sldChg>
      <pc:sldChg chg="addSp delSp modSp add del mod">
        <pc:chgData name="Shared Drive" userId="a8e99ec4-c3c1-49ac-ba97-2c12eee91f6a" providerId="ADAL" clId="{AF726F36-B9D8-4655-BF51-D73708EE6BD2}" dt="2020-06-13T17:08:24.662" v="16775" actId="47"/>
        <pc:sldMkLst>
          <pc:docMk/>
          <pc:sldMk cId="1998418031" sldId="406"/>
        </pc:sldMkLst>
        <pc:spChg chg="mod">
          <ac:chgData name="Shared Drive" userId="a8e99ec4-c3c1-49ac-ba97-2c12eee91f6a" providerId="ADAL" clId="{AF726F36-B9D8-4655-BF51-D73708EE6BD2}" dt="2020-06-13T16:43:59.198" v="15204"/>
          <ac:spMkLst>
            <pc:docMk/>
            <pc:sldMk cId="1998418031" sldId="406"/>
            <ac:spMk id="2" creationId="{00000000-0000-0000-0000-000000000000}"/>
          </ac:spMkLst>
        </pc:spChg>
        <pc:spChg chg="add del mod">
          <ac:chgData name="Shared Drive" userId="a8e99ec4-c3c1-49ac-ba97-2c12eee91f6a" providerId="ADAL" clId="{AF726F36-B9D8-4655-BF51-D73708EE6BD2}" dt="2020-06-13T16:43:59.198" v="15204"/>
          <ac:spMkLst>
            <pc:docMk/>
            <pc:sldMk cId="1998418031" sldId="406"/>
            <ac:spMk id="3" creationId="{B153716C-0AC6-481D-B5FF-DD8A7ACCA45C}"/>
          </ac:spMkLst>
        </pc:spChg>
        <pc:spChg chg="del">
          <ac:chgData name="Shared Drive" userId="a8e99ec4-c3c1-49ac-ba97-2c12eee91f6a" providerId="ADAL" clId="{AF726F36-B9D8-4655-BF51-D73708EE6BD2}" dt="2020-06-13T16:45:52.051" v="15254" actId="21"/>
          <ac:spMkLst>
            <pc:docMk/>
            <pc:sldMk cId="1998418031" sldId="406"/>
            <ac:spMk id="17" creationId="{00000000-0000-0000-0000-000000000000}"/>
          </ac:spMkLst>
        </pc:spChg>
        <pc:spChg chg="del">
          <ac:chgData name="Shared Drive" userId="a8e99ec4-c3c1-49ac-ba97-2c12eee91f6a" providerId="ADAL" clId="{AF726F36-B9D8-4655-BF51-D73708EE6BD2}" dt="2020-06-13T16:45:52.051" v="15254" actId="21"/>
          <ac:spMkLst>
            <pc:docMk/>
            <pc:sldMk cId="1998418031" sldId="406"/>
            <ac:spMk id="19" creationId="{00000000-0000-0000-0000-000000000000}"/>
          </ac:spMkLst>
        </pc:spChg>
        <pc:spChg chg="del">
          <ac:chgData name="Shared Drive" userId="a8e99ec4-c3c1-49ac-ba97-2c12eee91f6a" providerId="ADAL" clId="{AF726F36-B9D8-4655-BF51-D73708EE6BD2}" dt="2020-06-13T16:45:52.051" v="15254" actId="21"/>
          <ac:spMkLst>
            <pc:docMk/>
            <pc:sldMk cId="1998418031" sldId="406"/>
            <ac:spMk id="20" creationId="{00000000-0000-0000-0000-000000000000}"/>
          </ac:spMkLst>
        </pc:spChg>
        <pc:spChg chg="del">
          <ac:chgData name="Shared Drive" userId="a8e99ec4-c3c1-49ac-ba97-2c12eee91f6a" providerId="ADAL" clId="{AF726F36-B9D8-4655-BF51-D73708EE6BD2}" dt="2020-06-13T16:45:52.051" v="15254" actId="21"/>
          <ac:spMkLst>
            <pc:docMk/>
            <pc:sldMk cId="1998418031" sldId="406"/>
            <ac:spMk id="21" creationId="{00000000-0000-0000-0000-000000000000}"/>
          </ac:spMkLst>
        </pc:spChg>
        <pc:spChg chg="del">
          <ac:chgData name="Shared Drive" userId="a8e99ec4-c3c1-49ac-ba97-2c12eee91f6a" providerId="ADAL" clId="{AF726F36-B9D8-4655-BF51-D73708EE6BD2}" dt="2020-06-13T16:45:52.051" v="15254" actId="21"/>
          <ac:spMkLst>
            <pc:docMk/>
            <pc:sldMk cId="1998418031" sldId="406"/>
            <ac:spMk id="24" creationId="{00000000-0000-0000-0000-000000000000}"/>
          </ac:spMkLst>
        </pc:spChg>
        <pc:cxnChg chg="mod">
          <ac:chgData name="Shared Drive" userId="a8e99ec4-c3c1-49ac-ba97-2c12eee91f6a" providerId="ADAL" clId="{AF726F36-B9D8-4655-BF51-D73708EE6BD2}" dt="2020-06-13T16:44:19.753" v="15208" actId="14100"/>
          <ac:cxnSpMkLst>
            <pc:docMk/>
            <pc:sldMk cId="1998418031" sldId="406"/>
            <ac:cxnSpMk id="11" creationId="{00000000-0000-0000-0000-000000000000}"/>
          </ac:cxnSpMkLst>
        </pc:cxnChg>
      </pc:sldChg>
      <pc:sldChg chg="add">
        <pc:chgData name="Shared Drive" userId="a8e99ec4-c3c1-49ac-ba97-2c12eee91f6a" providerId="ADAL" clId="{AF726F36-B9D8-4655-BF51-D73708EE6BD2}" dt="2020-06-05T23:38:24.629" v="7644"/>
        <pc:sldMkLst>
          <pc:docMk/>
          <pc:sldMk cId="605686655" sldId="409"/>
        </pc:sldMkLst>
      </pc:sldChg>
      <pc:sldChg chg="addSp modSp add del mod">
        <pc:chgData name="Shared Drive" userId="a8e99ec4-c3c1-49ac-ba97-2c12eee91f6a" providerId="ADAL" clId="{AF726F36-B9D8-4655-BF51-D73708EE6BD2}" dt="2020-06-05T23:38:22.045" v="7643" actId="2696"/>
        <pc:sldMkLst>
          <pc:docMk/>
          <pc:sldMk cId="1184343637" sldId="409"/>
        </pc:sldMkLst>
        <pc:spChg chg="add mod">
          <ac:chgData name="Shared Drive" userId="a8e99ec4-c3c1-49ac-ba97-2c12eee91f6a" providerId="ADAL" clId="{AF726F36-B9D8-4655-BF51-D73708EE6BD2}" dt="2020-06-05T23:37:39.978" v="7640" actId="20577"/>
          <ac:spMkLst>
            <pc:docMk/>
            <pc:sldMk cId="1184343637" sldId="409"/>
            <ac:spMk id="2" creationId="{A7DE04D7-642E-4D8D-8161-3A464304FB66}"/>
          </ac:spMkLst>
        </pc:spChg>
      </pc:sldChg>
      <pc:sldChg chg="add">
        <pc:chgData name="Shared Drive" userId="a8e99ec4-c3c1-49ac-ba97-2c12eee91f6a" providerId="ADAL" clId="{AF726F36-B9D8-4655-BF51-D73708EE6BD2}" dt="2020-06-05T23:38:24.629" v="7644"/>
        <pc:sldMkLst>
          <pc:docMk/>
          <pc:sldMk cId="2753037029" sldId="410"/>
        </pc:sldMkLst>
      </pc:sldChg>
      <pc:sldChg chg="addSp modSp add del">
        <pc:chgData name="Shared Drive" userId="a8e99ec4-c3c1-49ac-ba97-2c12eee91f6a" providerId="ADAL" clId="{AF726F36-B9D8-4655-BF51-D73708EE6BD2}" dt="2020-06-05T23:38:22.045" v="7643" actId="2696"/>
        <pc:sldMkLst>
          <pc:docMk/>
          <pc:sldMk cId="3272049485" sldId="410"/>
        </pc:sldMkLst>
        <pc:spChg chg="add mod">
          <ac:chgData name="Shared Drive" userId="a8e99ec4-c3c1-49ac-ba97-2c12eee91f6a" providerId="ADAL" clId="{AF726F36-B9D8-4655-BF51-D73708EE6BD2}" dt="2020-06-05T23:38:03.936" v="7642"/>
          <ac:spMkLst>
            <pc:docMk/>
            <pc:sldMk cId="3272049485" sldId="410"/>
            <ac:spMk id="4" creationId="{3A5A97AB-8034-4A92-A6CA-6732BD303906}"/>
          </ac:spMkLst>
        </pc:spChg>
      </pc:sldChg>
      <pc:sldChg chg="addSp delSp modSp add del mod">
        <pc:chgData name="Shared Drive" userId="a8e99ec4-c3c1-49ac-ba97-2c12eee91f6a" providerId="ADAL" clId="{AF726F36-B9D8-4655-BF51-D73708EE6BD2}" dt="2020-06-12T23:54:29.015" v="14149" actId="47"/>
        <pc:sldMkLst>
          <pc:docMk/>
          <pc:sldMk cId="0" sldId="531"/>
        </pc:sldMkLst>
        <pc:spChg chg="del">
          <ac:chgData name="Shared Drive" userId="a8e99ec4-c3c1-49ac-ba97-2c12eee91f6a" providerId="ADAL" clId="{AF726F36-B9D8-4655-BF51-D73708EE6BD2}" dt="2020-06-12T21:12:15.250" v="13530" actId="478"/>
          <ac:spMkLst>
            <pc:docMk/>
            <pc:sldMk cId="0" sldId="531"/>
            <ac:spMk id="2" creationId="{2ED9F445-766D-46E6-9D02-A71DC0FBF0E9}"/>
          </ac:spMkLst>
        </pc:spChg>
        <pc:spChg chg="add mod">
          <ac:chgData name="Shared Drive" userId="a8e99ec4-c3c1-49ac-ba97-2c12eee91f6a" providerId="ADAL" clId="{AF726F36-B9D8-4655-BF51-D73708EE6BD2}" dt="2020-06-12T21:12:16.057" v="13531"/>
          <ac:spMkLst>
            <pc:docMk/>
            <pc:sldMk cId="0" sldId="531"/>
            <ac:spMk id="10" creationId="{5E90EE03-C413-4B8D-B1A4-9B5E5C3CB350}"/>
          </ac:spMkLst>
        </pc:spChg>
      </pc:sldChg>
      <pc:sldChg chg="del ord">
        <pc:chgData name="Shared Drive" userId="a8e99ec4-c3c1-49ac-ba97-2c12eee91f6a" providerId="ADAL" clId="{AF726F36-B9D8-4655-BF51-D73708EE6BD2}" dt="2020-06-18T17:21:59.862" v="17863" actId="2696"/>
        <pc:sldMkLst>
          <pc:docMk/>
          <pc:sldMk cId="1557248026" sldId="533"/>
        </pc:sldMkLst>
      </pc:sldChg>
      <pc:sldChg chg="addSp modSp del mod modAnim">
        <pc:chgData name="Shared Drive" userId="a8e99ec4-c3c1-49ac-ba97-2c12eee91f6a" providerId="ADAL" clId="{AF726F36-B9D8-4655-BF51-D73708EE6BD2}" dt="2020-06-18T17:21:59.862" v="17863" actId="2696"/>
        <pc:sldMkLst>
          <pc:docMk/>
          <pc:sldMk cId="4046380286" sldId="540"/>
        </pc:sldMkLst>
        <pc:spChg chg="add mod">
          <ac:chgData name="Shared Drive" userId="a8e99ec4-c3c1-49ac-ba97-2c12eee91f6a" providerId="ADAL" clId="{AF726F36-B9D8-4655-BF51-D73708EE6BD2}" dt="2020-06-05T21:40:13.705" v="5797" actId="14100"/>
          <ac:spMkLst>
            <pc:docMk/>
            <pc:sldMk cId="4046380286" sldId="540"/>
            <ac:spMk id="2" creationId="{641D3EF5-8F73-46B5-AB99-07F2BC87B38D}"/>
          </ac:spMkLst>
        </pc:spChg>
      </pc:sldChg>
      <pc:sldChg chg="modSp add del mod">
        <pc:chgData name="Shared Drive" userId="a8e99ec4-c3c1-49ac-ba97-2c12eee91f6a" providerId="ADAL" clId="{AF726F36-B9D8-4655-BF51-D73708EE6BD2}" dt="2020-06-04T00:19:15.377" v="5048" actId="2696"/>
        <pc:sldMkLst>
          <pc:docMk/>
          <pc:sldMk cId="593277280" sldId="1769"/>
        </pc:sldMkLst>
        <pc:spChg chg="mod">
          <ac:chgData name="Shared Drive" userId="a8e99ec4-c3c1-49ac-ba97-2c12eee91f6a" providerId="ADAL" clId="{AF726F36-B9D8-4655-BF51-D73708EE6BD2}" dt="2020-06-02T22:17:13.233" v="4217" actId="6549"/>
          <ac:spMkLst>
            <pc:docMk/>
            <pc:sldMk cId="593277280" sldId="1769"/>
            <ac:spMk id="2" creationId="{00000000-0000-0000-0000-000000000000}"/>
          </ac:spMkLst>
        </pc:spChg>
        <pc:spChg chg="mod">
          <ac:chgData name="Shared Drive" userId="a8e99ec4-c3c1-49ac-ba97-2c12eee91f6a" providerId="ADAL" clId="{AF726F36-B9D8-4655-BF51-D73708EE6BD2}" dt="2020-06-02T22:17:19.218" v="4218" actId="6549"/>
          <ac:spMkLst>
            <pc:docMk/>
            <pc:sldMk cId="593277280" sldId="1769"/>
            <ac:spMk id="3" creationId="{00000000-0000-0000-0000-000000000000}"/>
          </ac:spMkLst>
        </pc:spChg>
        <pc:spChg chg="mod">
          <ac:chgData name="Shared Drive" userId="a8e99ec4-c3c1-49ac-ba97-2c12eee91f6a" providerId="ADAL" clId="{AF726F36-B9D8-4655-BF51-D73708EE6BD2}" dt="2020-06-02T22:17:07.034" v="4216" actId="20577"/>
          <ac:spMkLst>
            <pc:docMk/>
            <pc:sldMk cId="593277280" sldId="1769"/>
            <ac:spMk id="4" creationId="{00000000-0000-0000-0000-000000000000}"/>
          </ac:spMkLst>
        </pc:spChg>
        <pc:spChg chg="mod">
          <ac:chgData name="Shared Drive" userId="a8e99ec4-c3c1-49ac-ba97-2c12eee91f6a" providerId="ADAL" clId="{AF726F36-B9D8-4655-BF51-D73708EE6BD2}" dt="2020-06-02T22:17:23.223" v="4219" actId="6549"/>
          <ac:spMkLst>
            <pc:docMk/>
            <pc:sldMk cId="593277280" sldId="1769"/>
            <ac:spMk id="5" creationId="{00000000-0000-0000-0000-000000000000}"/>
          </ac:spMkLst>
        </pc:spChg>
        <pc:spChg chg="mod">
          <ac:chgData name="Shared Drive" userId="a8e99ec4-c3c1-49ac-ba97-2c12eee91f6a" providerId="ADAL" clId="{AF726F36-B9D8-4655-BF51-D73708EE6BD2}" dt="2020-06-02T22:16:06.179" v="4186" actId="1038"/>
          <ac:spMkLst>
            <pc:docMk/>
            <pc:sldMk cId="593277280" sldId="1769"/>
            <ac:spMk id="21" creationId="{00000000-0000-0000-0000-000000000000}"/>
          </ac:spMkLst>
        </pc:spChg>
        <pc:spChg chg="mod">
          <ac:chgData name="Shared Drive" userId="a8e99ec4-c3c1-49ac-ba97-2c12eee91f6a" providerId="ADAL" clId="{AF726F36-B9D8-4655-BF51-D73708EE6BD2}" dt="2020-06-02T22:16:10.994" v="4195" actId="1037"/>
          <ac:spMkLst>
            <pc:docMk/>
            <pc:sldMk cId="593277280" sldId="1769"/>
            <ac:spMk id="23" creationId="{00000000-0000-0000-0000-000000000000}"/>
          </ac:spMkLst>
        </pc:spChg>
        <pc:spChg chg="mod">
          <ac:chgData name="Shared Drive" userId="a8e99ec4-c3c1-49ac-ba97-2c12eee91f6a" providerId="ADAL" clId="{AF726F36-B9D8-4655-BF51-D73708EE6BD2}" dt="2020-06-02T22:15:59.860" v="4147" actId="20577"/>
          <ac:spMkLst>
            <pc:docMk/>
            <pc:sldMk cId="593277280" sldId="1769"/>
            <ac:spMk id="24" creationId="{00000000-0000-0000-0000-000000000000}"/>
          </ac:spMkLst>
        </pc:spChg>
      </pc:sldChg>
      <pc:sldChg chg="del">
        <pc:chgData name="Shared Drive" userId="a8e99ec4-c3c1-49ac-ba97-2c12eee91f6a" providerId="ADAL" clId="{AF726F36-B9D8-4655-BF51-D73708EE6BD2}" dt="2020-05-29T23:03:18.885" v="3316" actId="2696"/>
        <pc:sldMkLst>
          <pc:docMk/>
          <pc:sldMk cId="1116546413" sldId="1769"/>
        </pc:sldMkLst>
      </pc:sldChg>
      <pc:sldChg chg="add del">
        <pc:chgData name="Shared Drive" userId="a8e99ec4-c3c1-49ac-ba97-2c12eee91f6a" providerId="ADAL" clId="{AF726F36-B9D8-4655-BF51-D73708EE6BD2}" dt="2020-06-04T00:22:58.509" v="5080" actId="2696"/>
        <pc:sldMkLst>
          <pc:docMk/>
          <pc:sldMk cId="1278999458" sldId="1769"/>
        </pc:sldMkLst>
      </pc:sldChg>
      <pc:sldChg chg="modSp add mod modAnim">
        <pc:chgData name="Shared Drive" userId="a8e99ec4-c3c1-49ac-ba97-2c12eee91f6a" providerId="ADAL" clId="{AF726F36-B9D8-4655-BF51-D73708EE6BD2}" dt="2020-06-12T21:39:06.615" v="13653" actId="20577"/>
        <pc:sldMkLst>
          <pc:docMk/>
          <pc:sldMk cId="2303935181" sldId="1769"/>
        </pc:sldMkLst>
        <pc:spChg chg="mod">
          <ac:chgData name="Shared Drive" userId="a8e99ec4-c3c1-49ac-ba97-2c12eee91f6a" providerId="ADAL" clId="{AF726F36-B9D8-4655-BF51-D73708EE6BD2}" dt="2020-06-12T21:33:26.449" v="13561" actId="20577"/>
          <ac:spMkLst>
            <pc:docMk/>
            <pc:sldMk cId="2303935181" sldId="1769"/>
            <ac:spMk id="10" creationId="{EE2EF0F5-DCDF-421A-AA7F-258DF03B01B4}"/>
          </ac:spMkLst>
        </pc:spChg>
        <pc:spChg chg="mod">
          <ac:chgData name="Shared Drive" userId="a8e99ec4-c3c1-49ac-ba97-2c12eee91f6a" providerId="ADAL" clId="{AF726F36-B9D8-4655-BF51-D73708EE6BD2}" dt="2020-06-12T21:38:46.602" v="13641" actId="20577"/>
          <ac:spMkLst>
            <pc:docMk/>
            <pc:sldMk cId="2303935181" sldId="1769"/>
            <ac:spMk id="15" creationId="{00000000-0000-0000-0000-000000000000}"/>
          </ac:spMkLst>
        </pc:spChg>
        <pc:spChg chg="mod">
          <ac:chgData name="Shared Drive" userId="a8e99ec4-c3c1-49ac-ba97-2c12eee91f6a" providerId="ADAL" clId="{AF726F36-B9D8-4655-BF51-D73708EE6BD2}" dt="2020-06-12T21:39:06.615" v="13653" actId="20577"/>
          <ac:spMkLst>
            <pc:docMk/>
            <pc:sldMk cId="2303935181" sldId="1769"/>
            <ac:spMk id="16" creationId="{00000000-0000-0000-0000-000000000000}"/>
          </ac:spMkLst>
        </pc:spChg>
        <pc:spChg chg="mod">
          <ac:chgData name="Shared Drive" userId="a8e99ec4-c3c1-49ac-ba97-2c12eee91f6a" providerId="ADAL" clId="{AF726F36-B9D8-4655-BF51-D73708EE6BD2}" dt="2020-06-12T14:34:05.200" v="12291" actId="20577"/>
          <ac:spMkLst>
            <pc:docMk/>
            <pc:sldMk cId="2303935181" sldId="1769"/>
            <ac:spMk id="21" creationId="{00000000-0000-0000-0000-000000000000}"/>
          </ac:spMkLst>
        </pc:spChg>
        <pc:spChg chg="mod">
          <ac:chgData name="Shared Drive" userId="a8e99ec4-c3c1-49ac-ba97-2c12eee91f6a" providerId="ADAL" clId="{AF726F36-B9D8-4655-BF51-D73708EE6BD2}" dt="2020-06-12T14:32:48.612" v="12256" actId="1076"/>
          <ac:spMkLst>
            <pc:docMk/>
            <pc:sldMk cId="2303935181" sldId="1769"/>
            <ac:spMk id="22" creationId="{00000000-0000-0000-0000-000000000000}"/>
          </ac:spMkLst>
        </pc:spChg>
      </pc:sldChg>
      <pc:sldChg chg="add">
        <pc:chgData name="Shared Drive" userId="a8e99ec4-c3c1-49ac-ba97-2c12eee91f6a" providerId="ADAL" clId="{AF726F36-B9D8-4655-BF51-D73708EE6BD2}" dt="2020-06-18T17:22:08.116" v="17864"/>
        <pc:sldMkLst>
          <pc:docMk/>
          <pc:sldMk cId="2146992445" sldId="1930"/>
        </pc:sldMkLst>
      </pc:sldChg>
      <pc:sldChg chg="modSp del mod">
        <pc:chgData name="Shared Drive" userId="a8e99ec4-c3c1-49ac-ba97-2c12eee91f6a" providerId="ADAL" clId="{AF726F36-B9D8-4655-BF51-D73708EE6BD2}" dt="2020-06-18T17:21:59.862" v="17863" actId="2696"/>
        <pc:sldMkLst>
          <pc:docMk/>
          <pc:sldMk cId="2287558352" sldId="1930"/>
        </pc:sldMkLst>
        <pc:graphicFrameChg chg="mod modGraphic">
          <ac:chgData name="Shared Drive" userId="a8e99ec4-c3c1-49ac-ba97-2c12eee91f6a" providerId="ADAL" clId="{AF726F36-B9D8-4655-BF51-D73708EE6BD2}" dt="2020-06-13T15:02:49.232" v="14602" actId="6549"/>
          <ac:graphicFrameMkLst>
            <pc:docMk/>
            <pc:sldMk cId="2287558352" sldId="1930"/>
            <ac:graphicFrameMk id="4" creationId="{00000000-0000-0000-0000-000000000000}"/>
          </ac:graphicFrameMkLst>
        </pc:graphicFrameChg>
      </pc:sldChg>
      <pc:sldChg chg="add del">
        <pc:chgData name="Shared Drive" userId="a8e99ec4-c3c1-49ac-ba97-2c12eee91f6a" providerId="ADAL" clId="{AF726F36-B9D8-4655-BF51-D73708EE6BD2}" dt="2020-06-18T17:21:15.844" v="17862" actId="47"/>
        <pc:sldMkLst>
          <pc:docMk/>
          <pc:sldMk cId="3227186113" sldId="1943"/>
        </pc:sldMkLst>
      </pc:sldChg>
      <pc:sldChg chg="del">
        <pc:chgData name="Shared Drive" userId="a8e99ec4-c3c1-49ac-ba97-2c12eee91f6a" providerId="ADAL" clId="{AF726F36-B9D8-4655-BF51-D73708EE6BD2}" dt="2020-06-12T21:53:16.654" v="13746" actId="2696"/>
        <pc:sldMkLst>
          <pc:docMk/>
          <pc:sldMk cId="3788012683" sldId="1943"/>
        </pc:sldMkLst>
      </pc:sldChg>
      <pc:sldChg chg="modSp">
        <pc:chgData name="Shared Drive" userId="a8e99ec4-c3c1-49ac-ba97-2c12eee91f6a" providerId="ADAL" clId="{AF726F36-B9D8-4655-BF51-D73708EE6BD2}" dt="2020-06-18T17:22:54.249" v="17865" actId="20577"/>
        <pc:sldMkLst>
          <pc:docMk/>
          <pc:sldMk cId="2018481113" sldId="1951"/>
        </pc:sldMkLst>
        <pc:graphicFrameChg chg="mod">
          <ac:chgData name="Shared Drive" userId="a8e99ec4-c3c1-49ac-ba97-2c12eee91f6a" providerId="ADAL" clId="{AF726F36-B9D8-4655-BF51-D73708EE6BD2}" dt="2020-06-18T17:22:54.249" v="17865" actId="20577"/>
          <ac:graphicFrameMkLst>
            <pc:docMk/>
            <pc:sldMk cId="2018481113" sldId="1951"/>
            <ac:graphicFrameMk id="4" creationId="{AC71A291-053B-4B73-AAB8-FF4D7B6EAFA9}"/>
          </ac:graphicFrameMkLst>
        </pc:graphicFrameChg>
      </pc:sldChg>
      <pc:sldChg chg="modSp modNotesTx">
        <pc:chgData name="Shared Drive" userId="a8e99ec4-c3c1-49ac-ba97-2c12eee91f6a" providerId="ADAL" clId="{AF726F36-B9D8-4655-BF51-D73708EE6BD2}" dt="2020-06-03T14:38:10.287" v="4432" actId="6549"/>
        <pc:sldMkLst>
          <pc:docMk/>
          <pc:sldMk cId="1110279188" sldId="1970"/>
        </pc:sldMkLst>
        <pc:spChg chg="mod">
          <ac:chgData name="Shared Drive" userId="a8e99ec4-c3c1-49ac-ba97-2c12eee91f6a" providerId="ADAL" clId="{AF726F36-B9D8-4655-BF51-D73708EE6BD2}" dt="2020-06-03T14:38:10.287" v="4432" actId="6549"/>
          <ac:spMkLst>
            <pc:docMk/>
            <pc:sldMk cId="1110279188" sldId="1970"/>
            <ac:spMk id="5" creationId="{2AA1352B-451A-456D-B781-E13B748CEC73}"/>
          </ac:spMkLst>
        </pc:spChg>
      </pc:sldChg>
      <pc:sldChg chg="add del">
        <pc:chgData name="Shared Drive" userId="a8e99ec4-c3c1-49ac-ba97-2c12eee91f6a" providerId="ADAL" clId="{AF726F36-B9D8-4655-BF51-D73708EE6BD2}" dt="2020-06-18T17:21:15.844" v="17862" actId="47"/>
        <pc:sldMkLst>
          <pc:docMk/>
          <pc:sldMk cId="2412651950" sldId="2097"/>
        </pc:sldMkLst>
      </pc:sldChg>
      <pc:sldChg chg="addSp delSp modSp mod">
        <pc:chgData name="Shared Drive" userId="a8e99ec4-c3c1-49ac-ba97-2c12eee91f6a" providerId="ADAL" clId="{AF726F36-B9D8-4655-BF51-D73708EE6BD2}" dt="2020-06-18T21:35:36.404" v="18067" actId="478"/>
        <pc:sldMkLst>
          <pc:docMk/>
          <pc:sldMk cId="2405227361" sldId="2172"/>
        </pc:sldMkLst>
        <pc:spChg chg="mod">
          <ac:chgData name="Shared Drive" userId="a8e99ec4-c3c1-49ac-ba97-2c12eee91f6a" providerId="ADAL" clId="{AF726F36-B9D8-4655-BF51-D73708EE6BD2}" dt="2020-06-18T21:34:58.639" v="18064" actId="20577"/>
          <ac:spMkLst>
            <pc:docMk/>
            <pc:sldMk cId="2405227361" sldId="2172"/>
            <ac:spMk id="218" creationId="{E8798B27-8ADE-46BB-AF80-255BC40B13CE}"/>
          </ac:spMkLst>
        </pc:spChg>
        <pc:picChg chg="add del">
          <ac:chgData name="Shared Drive" userId="a8e99ec4-c3c1-49ac-ba97-2c12eee91f6a" providerId="ADAL" clId="{AF726F36-B9D8-4655-BF51-D73708EE6BD2}" dt="2020-06-18T21:35:35.918" v="18066"/>
          <ac:picMkLst>
            <pc:docMk/>
            <pc:sldMk cId="2405227361" sldId="2172"/>
            <ac:picMk id="2" creationId="{9AF9828E-9D63-4F60-AEDE-000BA5771A42}"/>
          </ac:picMkLst>
        </pc:picChg>
        <pc:picChg chg="add del">
          <ac:chgData name="Shared Drive" userId="a8e99ec4-c3c1-49ac-ba97-2c12eee91f6a" providerId="ADAL" clId="{AF726F36-B9D8-4655-BF51-D73708EE6BD2}" dt="2020-06-18T21:35:36.404" v="18067" actId="478"/>
          <ac:picMkLst>
            <pc:docMk/>
            <pc:sldMk cId="2405227361" sldId="2172"/>
            <ac:picMk id="7" creationId="{1BDBA505-0C46-489F-A586-EEB4974208BF}"/>
          </ac:picMkLst>
        </pc:picChg>
      </pc:sldChg>
      <pc:sldChg chg="addSp delSp modSp mod">
        <pc:chgData name="Shared Drive" userId="a8e99ec4-c3c1-49ac-ba97-2c12eee91f6a" providerId="ADAL" clId="{AF726F36-B9D8-4655-BF51-D73708EE6BD2}" dt="2020-06-18T22:46:41.967" v="18774" actId="478"/>
        <pc:sldMkLst>
          <pc:docMk/>
          <pc:sldMk cId="4189485641" sldId="2174"/>
        </pc:sldMkLst>
        <pc:spChg chg="add mod">
          <ac:chgData name="Shared Drive" userId="a8e99ec4-c3c1-49ac-ba97-2c12eee91f6a" providerId="ADAL" clId="{AF726F36-B9D8-4655-BF51-D73708EE6BD2}" dt="2020-06-18T21:22:48.724" v="17981"/>
          <ac:spMkLst>
            <pc:docMk/>
            <pc:sldMk cId="4189485641" sldId="2174"/>
            <ac:spMk id="8" creationId="{7F194865-0C09-4DBF-8E3B-7CA0DEE87BA6}"/>
          </ac:spMkLst>
        </pc:spChg>
        <pc:spChg chg="mod">
          <ac:chgData name="Shared Drive" userId="a8e99ec4-c3c1-49ac-ba97-2c12eee91f6a" providerId="ADAL" clId="{AF726F36-B9D8-4655-BF51-D73708EE6BD2}" dt="2020-06-18T21:24:01.603" v="17998" actId="20577"/>
          <ac:spMkLst>
            <pc:docMk/>
            <pc:sldMk cId="4189485641" sldId="2174"/>
            <ac:spMk id="218" creationId="{E8798B27-8ADE-46BB-AF80-255BC40B13CE}"/>
          </ac:spMkLst>
        </pc:spChg>
        <pc:picChg chg="add del">
          <ac:chgData name="Shared Drive" userId="a8e99ec4-c3c1-49ac-ba97-2c12eee91f6a" providerId="ADAL" clId="{AF726F36-B9D8-4655-BF51-D73708EE6BD2}" dt="2020-06-18T22:46:41.642" v="18773"/>
          <ac:picMkLst>
            <pc:docMk/>
            <pc:sldMk cId="4189485641" sldId="2174"/>
            <ac:picMk id="2" creationId="{F39DA0C7-75E4-477D-89A6-9A5B2E6D61F5}"/>
          </ac:picMkLst>
        </pc:picChg>
        <pc:picChg chg="add del">
          <ac:chgData name="Shared Drive" userId="a8e99ec4-c3c1-49ac-ba97-2c12eee91f6a" providerId="ADAL" clId="{AF726F36-B9D8-4655-BF51-D73708EE6BD2}" dt="2020-06-18T22:46:41.967" v="18774" actId="478"/>
          <ac:picMkLst>
            <pc:docMk/>
            <pc:sldMk cId="4189485641" sldId="2174"/>
            <ac:picMk id="7" creationId="{82928989-2F89-4585-AB7B-04E5BC9D165F}"/>
          </ac:picMkLst>
        </pc:picChg>
      </pc:sldChg>
      <pc:sldChg chg="modSp mod">
        <pc:chgData name="Shared Drive" userId="a8e99ec4-c3c1-49ac-ba97-2c12eee91f6a" providerId="ADAL" clId="{AF726F36-B9D8-4655-BF51-D73708EE6BD2}" dt="2020-06-12T21:01:59.239" v="13502" actId="20577"/>
        <pc:sldMkLst>
          <pc:docMk/>
          <pc:sldMk cId="1626552632" sldId="2180"/>
        </pc:sldMkLst>
        <pc:spChg chg="mod">
          <ac:chgData name="Shared Drive" userId="a8e99ec4-c3c1-49ac-ba97-2c12eee91f6a" providerId="ADAL" clId="{AF726F36-B9D8-4655-BF51-D73708EE6BD2}" dt="2020-06-12T21:01:59.239" v="13502" actId="20577"/>
          <ac:spMkLst>
            <pc:docMk/>
            <pc:sldMk cId="1626552632" sldId="2180"/>
            <ac:spMk id="3" creationId="{ED478968-10DD-4433-A4BC-EF834122803F}"/>
          </ac:spMkLst>
        </pc:spChg>
      </pc:sldChg>
      <pc:sldChg chg="modSp mod">
        <pc:chgData name="Shared Drive" userId="a8e99ec4-c3c1-49ac-ba97-2c12eee91f6a" providerId="ADAL" clId="{AF726F36-B9D8-4655-BF51-D73708EE6BD2}" dt="2020-06-12T18:13:37.181" v="13211" actId="20577"/>
        <pc:sldMkLst>
          <pc:docMk/>
          <pc:sldMk cId="4277567555" sldId="2181"/>
        </pc:sldMkLst>
        <pc:spChg chg="mod">
          <ac:chgData name="Shared Drive" userId="a8e99ec4-c3c1-49ac-ba97-2c12eee91f6a" providerId="ADAL" clId="{AF726F36-B9D8-4655-BF51-D73708EE6BD2}" dt="2020-06-12T18:13:37.181" v="13211" actId="20577"/>
          <ac:spMkLst>
            <pc:docMk/>
            <pc:sldMk cId="4277567555" sldId="2181"/>
            <ac:spMk id="2" creationId="{734F1EC6-55E2-4A61-B7D4-DDB86AA00FE2}"/>
          </ac:spMkLst>
        </pc:spChg>
        <pc:spChg chg="mod">
          <ac:chgData name="Shared Drive" userId="a8e99ec4-c3c1-49ac-ba97-2c12eee91f6a" providerId="ADAL" clId="{AF726F36-B9D8-4655-BF51-D73708EE6BD2}" dt="2020-06-12T18:13:24.135" v="13203" actId="6549"/>
          <ac:spMkLst>
            <pc:docMk/>
            <pc:sldMk cId="4277567555" sldId="2181"/>
            <ac:spMk id="3" creationId="{82DC728B-293B-485F-BA84-BA734965B9B2}"/>
          </ac:spMkLst>
        </pc:spChg>
      </pc:sldChg>
      <pc:sldChg chg="del">
        <pc:chgData name="Shared Drive" userId="a8e99ec4-c3c1-49ac-ba97-2c12eee91f6a" providerId="ADAL" clId="{AF726F36-B9D8-4655-BF51-D73708EE6BD2}" dt="2020-06-18T17:21:15.844" v="17862" actId="47"/>
        <pc:sldMkLst>
          <pc:docMk/>
          <pc:sldMk cId="408696118" sldId="2183"/>
        </pc:sldMkLst>
      </pc:sldChg>
      <pc:sldChg chg="addSp modSp add mod modAnim">
        <pc:chgData name="Shared Drive" userId="a8e99ec4-c3c1-49ac-ba97-2c12eee91f6a" providerId="ADAL" clId="{AF726F36-B9D8-4655-BF51-D73708EE6BD2}" dt="2020-06-18T22:28:20.645" v="18770"/>
        <pc:sldMkLst>
          <pc:docMk/>
          <pc:sldMk cId="3246267506" sldId="2186"/>
        </pc:sldMkLst>
        <pc:spChg chg="mod">
          <ac:chgData name="Shared Drive" userId="a8e99ec4-c3c1-49ac-ba97-2c12eee91f6a" providerId="ADAL" clId="{AF726F36-B9D8-4655-BF51-D73708EE6BD2}" dt="2020-06-18T14:21:55.268" v="17773" actId="404"/>
          <ac:spMkLst>
            <pc:docMk/>
            <pc:sldMk cId="3246267506" sldId="2186"/>
            <ac:spMk id="2" creationId="{FBDCF58A-7DDE-4B0F-9AF5-D1DE49A13BEA}"/>
          </ac:spMkLst>
        </pc:spChg>
        <pc:spChg chg="add mod">
          <ac:chgData name="Shared Drive" userId="a8e99ec4-c3c1-49ac-ba97-2c12eee91f6a" providerId="ADAL" clId="{AF726F36-B9D8-4655-BF51-D73708EE6BD2}" dt="2020-06-18T14:23:12.751" v="17787" actId="1037"/>
          <ac:spMkLst>
            <pc:docMk/>
            <pc:sldMk cId="3246267506" sldId="2186"/>
            <ac:spMk id="3" creationId="{138D908A-8F2B-4077-9C8C-C29C3E68DFDE}"/>
          </ac:spMkLst>
        </pc:spChg>
        <pc:spChg chg="add mod">
          <ac:chgData name="Shared Drive" userId="a8e99ec4-c3c1-49ac-ba97-2c12eee91f6a" providerId="ADAL" clId="{AF726F36-B9D8-4655-BF51-D73708EE6BD2}" dt="2020-06-18T14:24:22.611" v="17829" actId="1076"/>
          <ac:spMkLst>
            <pc:docMk/>
            <pc:sldMk cId="3246267506" sldId="2186"/>
            <ac:spMk id="5" creationId="{FA86EF2D-B3BE-4099-837F-8F07B2029420}"/>
          </ac:spMkLst>
        </pc:spChg>
        <pc:spChg chg="mod">
          <ac:chgData name="Shared Drive" userId="a8e99ec4-c3c1-49ac-ba97-2c12eee91f6a" providerId="ADAL" clId="{AF726F36-B9D8-4655-BF51-D73708EE6BD2}" dt="2020-06-17T23:22:26.048" v="17699" actId="20577"/>
          <ac:spMkLst>
            <pc:docMk/>
            <pc:sldMk cId="3246267506" sldId="2186"/>
            <ac:spMk id="7" creationId="{0291B35A-D491-4836-8BC9-A5B2583AE678}"/>
          </ac:spMkLst>
        </pc:spChg>
        <pc:spChg chg="mod">
          <ac:chgData name="Shared Drive" userId="a8e99ec4-c3c1-49ac-ba97-2c12eee91f6a" providerId="ADAL" clId="{AF726F36-B9D8-4655-BF51-D73708EE6BD2}" dt="2020-06-18T14:21:42.067" v="17755" actId="1076"/>
          <ac:spMkLst>
            <pc:docMk/>
            <pc:sldMk cId="3246267506" sldId="2186"/>
            <ac:spMk id="8" creationId="{A455DB24-D942-4F69-91F0-BA2024FC4B29}"/>
          </ac:spMkLst>
        </pc:spChg>
        <pc:spChg chg="add mod">
          <ac:chgData name="Shared Drive" userId="a8e99ec4-c3c1-49ac-ba97-2c12eee91f6a" providerId="ADAL" clId="{AF726F36-B9D8-4655-BF51-D73708EE6BD2}" dt="2020-06-18T14:23:25.803" v="17792" actId="1037"/>
          <ac:spMkLst>
            <pc:docMk/>
            <pc:sldMk cId="3246267506" sldId="2186"/>
            <ac:spMk id="9" creationId="{BD698272-1E8D-4F9E-B039-527FC6F6EB26}"/>
          </ac:spMkLst>
        </pc:spChg>
        <pc:spChg chg="add mod">
          <ac:chgData name="Shared Drive" userId="a8e99ec4-c3c1-49ac-ba97-2c12eee91f6a" providerId="ADAL" clId="{AF726F36-B9D8-4655-BF51-D73708EE6BD2}" dt="2020-06-18T14:24:41.140" v="17860" actId="1076"/>
          <ac:spMkLst>
            <pc:docMk/>
            <pc:sldMk cId="3246267506" sldId="2186"/>
            <ac:spMk id="11" creationId="{CCD84E68-C6F9-488D-BC19-10BE47596932}"/>
          </ac:spMkLst>
        </pc:spChg>
        <pc:picChg chg="mod">
          <ac:chgData name="Shared Drive" userId="a8e99ec4-c3c1-49ac-ba97-2c12eee91f6a" providerId="ADAL" clId="{AF726F36-B9D8-4655-BF51-D73708EE6BD2}" dt="2020-06-18T14:21:33.156" v="17754" actId="1076"/>
          <ac:picMkLst>
            <pc:docMk/>
            <pc:sldMk cId="3246267506" sldId="2186"/>
            <ac:picMk id="5122" creationId="{389091F7-38FC-4094-8A65-19FD0DC98C52}"/>
          </ac:picMkLst>
        </pc:picChg>
      </pc:sldChg>
      <pc:sldChg chg="modSp mod">
        <pc:chgData name="Shared Drive" userId="a8e99ec4-c3c1-49ac-ba97-2c12eee91f6a" providerId="ADAL" clId="{AF726F36-B9D8-4655-BF51-D73708EE6BD2}" dt="2020-06-13T14:17:55.483" v="14416" actId="20577"/>
        <pc:sldMkLst>
          <pc:docMk/>
          <pc:sldMk cId="3867043749" sldId="2189"/>
        </pc:sldMkLst>
        <pc:spChg chg="mod">
          <ac:chgData name="Shared Drive" userId="a8e99ec4-c3c1-49ac-ba97-2c12eee91f6a" providerId="ADAL" clId="{AF726F36-B9D8-4655-BF51-D73708EE6BD2}" dt="2020-06-13T14:17:55.483" v="14416" actId="20577"/>
          <ac:spMkLst>
            <pc:docMk/>
            <pc:sldMk cId="3867043749" sldId="2189"/>
            <ac:spMk id="2" creationId="{D692D007-8F3D-47AD-8197-FF7D4ECA2FE3}"/>
          </ac:spMkLst>
        </pc:spChg>
      </pc:sldChg>
      <pc:sldChg chg="addSp delSp modSp mod">
        <pc:chgData name="Shared Drive" userId="a8e99ec4-c3c1-49ac-ba97-2c12eee91f6a" providerId="ADAL" clId="{AF726F36-B9D8-4655-BF51-D73708EE6BD2}" dt="2020-06-18T21:36:13.239" v="18071" actId="478"/>
        <pc:sldMkLst>
          <pc:docMk/>
          <pc:sldMk cId="2905827850" sldId="2191"/>
        </pc:sldMkLst>
        <pc:spChg chg="add mod">
          <ac:chgData name="Shared Drive" userId="a8e99ec4-c3c1-49ac-ba97-2c12eee91f6a" providerId="ADAL" clId="{AF726F36-B9D8-4655-BF51-D73708EE6BD2}" dt="2020-06-18T21:20:35.402" v="17890" actId="20577"/>
          <ac:spMkLst>
            <pc:docMk/>
            <pc:sldMk cId="2905827850" sldId="2191"/>
            <ac:spMk id="2" creationId="{13914A12-C952-45D4-B710-E9B55E44FEB8}"/>
          </ac:spMkLst>
        </pc:spChg>
        <pc:spChg chg="mod">
          <ac:chgData name="Shared Drive" userId="a8e99ec4-c3c1-49ac-ba97-2c12eee91f6a" providerId="ADAL" clId="{AF726F36-B9D8-4655-BF51-D73708EE6BD2}" dt="2020-06-18T21:20:30.282" v="17888" actId="1076"/>
          <ac:spMkLst>
            <pc:docMk/>
            <pc:sldMk cId="2905827850" sldId="2191"/>
            <ac:spMk id="67" creationId="{FA1511D2-A857-403B-B1B8-667D08CA4ABB}"/>
          </ac:spMkLst>
        </pc:spChg>
        <pc:spChg chg="mod">
          <ac:chgData name="Shared Drive" userId="a8e99ec4-c3c1-49ac-ba97-2c12eee91f6a" providerId="ADAL" clId="{AF726F36-B9D8-4655-BF51-D73708EE6BD2}" dt="2020-06-18T21:20:16.962" v="17881" actId="20577"/>
          <ac:spMkLst>
            <pc:docMk/>
            <pc:sldMk cId="2905827850" sldId="2191"/>
            <ac:spMk id="218" creationId="{E8798B27-8ADE-46BB-AF80-255BC40B13CE}"/>
          </ac:spMkLst>
        </pc:spChg>
        <pc:picChg chg="add del">
          <ac:chgData name="Shared Drive" userId="a8e99ec4-c3c1-49ac-ba97-2c12eee91f6a" providerId="ADAL" clId="{AF726F36-B9D8-4655-BF51-D73708EE6BD2}" dt="2020-06-18T21:36:12.563" v="18070"/>
          <ac:picMkLst>
            <pc:docMk/>
            <pc:sldMk cId="2905827850" sldId="2191"/>
            <ac:picMk id="3" creationId="{87E73D6C-1761-4447-9F11-12D3555B5F92}"/>
          </ac:picMkLst>
        </pc:picChg>
        <pc:picChg chg="add del">
          <ac:chgData name="Shared Drive" userId="a8e99ec4-c3c1-49ac-ba97-2c12eee91f6a" providerId="ADAL" clId="{AF726F36-B9D8-4655-BF51-D73708EE6BD2}" dt="2020-06-18T21:36:13.239" v="18071" actId="478"/>
          <ac:picMkLst>
            <pc:docMk/>
            <pc:sldMk cId="2905827850" sldId="2191"/>
            <ac:picMk id="7" creationId="{82928989-2F89-4585-AB7B-04E5BC9D165F}"/>
          </ac:picMkLst>
        </pc:picChg>
      </pc:sldChg>
      <pc:sldChg chg="delSp add del mod">
        <pc:chgData name="Shared Drive" userId="a8e99ec4-c3c1-49ac-ba97-2c12eee91f6a" providerId="ADAL" clId="{AF726F36-B9D8-4655-BF51-D73708EE6BD2}" dt="2020-06-12T23:54:29.015" v="14149" actId="47"/>
        <pc:sldMkLst>
          <pc:docMk/>
          <pc:sldMk cId="2155655159" sldId="2193"/>
        </pc:sldMkLst>
        <pc:spChg chg="del">
          <ac:chgData name="Shared Drive" userId="a8e99ec4-c3c1-49ac-ba97-2c12eee91f6a" providerId="ADAL" clId="{AF726F36-B9D8-4655-BF51-D73708EE6BD2}" dt="2020-06-12T21:12:22.322" v="13532" actId="478"/>
          <ac:spMkLst>
            <pc:docMk/>
            <pc:sldMk cId="2155655159" sldId="2193"/>
            <ac:spMk id="2" creationId="{2ED9F445-766D-46E6-9D02-A71DC0FBF0E9}"/>
          </ac:spMkLst>
        </pc:spChg>
      </pc:sldChg>
      <pc:sldChg chg="addSp modSp mod modAnim">
        <pc:chgData name="Shared Drive" userId="a8e99ec4-c3c1-49ac-ba97-2c12eee91f6a" providerId="ADAL" clId="{AF726F36-B9D8-4655-BF51-D73708EE6BD2}" dt="2020-06-12T21:08:03.921" v="13517" actId="20577"/>
        <pc:sldMkLst>
          <pc:docMk/>
          <pc:sldMk cId="264866311" sldId="2194"/>
        </pc:sldMkLst>
        <pc:spChg chg="mod">
          <ac:chgData name="Shared Drive" userId="a8e99ec4-c3c1-49ac-ba97-2c12eee91f6a" providerId="ADAL" clId="{AF726F36-B9D8-4655-BF51-D73708EE6BD2}" dt="2020-06-12T21:08:03.921" v="13517" actId="20577"/>
          <ac:spMkLst>
            <pc:docMk/>
            <pc:sldMk cId="264866311" sldId="2194"/>
            <ac:spMk id="2" creationId="{2ED9F445-766D-46E6-9D02-A71DC0FBF0E9}"/>
          </ac:spMkLst>
        </pc:spChg>
        <pc:spChg chg="add mod">
          <ac:chgData name="Shared Drive" userId="a8e99ec4-c3c1-49ac-ba97-2c12eee91f6a" providerId="ADAL" clId="{AF726F36-B9D8-4655-BF51-D73708EE6BD2}" dt="2020-06-12T18:16:05.084" v="13289" actId="1076"/>
          <ac:spMkLst>
            <pc:docMk/>
            <pc:sldMk cId="264866311" sldId="2194"/>
            <ac:spMk id="3" creationId="{FDD19353-86EF-43D4-969C-11D3FF5A5869}"/>
          </ac:spMkLst>
        </pc:spChg>
        <pc:spChg chg="add mod">
          <ac:chgData name="Shared Drive" userId="a8e99ec4-c3c1-49ac-ba97-2c12eee91f6a" providerId="ADAL" clId="{AF726F36-B9D8-4655-BF51-D73708EE6BD2}" dt="2020-06-12T18:15:54.294" v="13287" actId="14100"/>
          <ac:spMkLst>
            <pc:docMk/>
            <pc:sldMk cId="264866311" sldId="2194"/>
            <ac:spMk id="5" creationId="{E6C08365-A0B4-4611-99A7-0DFFD438E66E}"/>
          </ac:spMkLst>
        </pc:spChg>
      </pc:sldChg>
      <pc:sldChg chg="addSp delSp modSp mod modAnim">
        <pc:chgData name="Shared Drive" userId="a8e99ec4-c3c1-49ac-ba97-2c12eee91f6a" providerId="ADAL" clId="{AF726F36-B9D8-4655-BF51-D73708EE6BD2}" dt="2020-06-12T18:21:50.964" v="13457"/>
        <pc:sldMkLst>
          <pc:docMk/>
          <pc:sldMk cId="923168936" sldId="2195"/>
        </pc:sldMkLst>
        <pc:spChg chg="del">
          <ac:chgData name="Shared Drive" userId="a8e99ec4-c3c1-49ac-ba97-2c12eee91f6a" providerId="ADAL" clId="{AF726F36-B9D8-4655-BF51-D73708EE6BD2}" dt="2020-06-12T18:20:51.520" v="13447" actId="478"/>
          <ac:spMkLst>
            <pc:docMk/>
            <pc:sldMk cId="923168936" sldId="2195"/>
            <ac:spMk id="2" creationId="{2ED9F445-766D-46E6-9D02-A71DC0FBF0E9}"/>
          </ac:spMkLst>
        </pc:spChg>
        <pc:spChg chg="add mod">
          <ac:chgData name="Shared Drive" userId="a8e99ec4-c3c1-49ac-ba97-2c12eee91f6a" providerId="ADAL" clId="{AF726F36-B9D8-4655-BF51-D73708EE6BD2}" dt="2020-06-12T18:18:04.152" v="13357" actId="6549"/>
          <ac:spMkLst>
            <pc:docMk/>
            <pc:sldMk cId="923168936" sldId="2195"/>
            <ac:spMk id="12" creationId="{6F5D5C6D-3428-4340-B33A-E81250B7A456}"/>
          </ac:spMkLst>
        </pc:spChg>
        <pc:spChg chg="add mod">
          <ac:chgData name="Shared Drive" userId="a8e99ec4-c3c1-49ac-ba97-2c12eee91f6a" providerId="ADAL" clId="{AF726F36-B9D8-4655-BF51-D73708EE6BD2}" dt="2020-06-12T18:17:17.717" v="13292" actId="1076"/>
          <ac:spMkLst>
            <pc:docMk/>
            <pc:sldMk cId="923168936" sldId="2195"/>
            <ac:spMk id="13" creationId="{BF047A48-A74B-49C2-9BAB-BCDA8393BA0E}"/>
          </ac:spMkLst>
        </pc:spChg>
        <pc:spChg chg="add del mod">
          <ac:chgData name="Shared Drive" userId="a8e99ec4-c3c1-49ac-ba97-2c12eee91f6a" providerId="ADAL" clId="{AF726F36-B9D8-4655-BF51-D73708EE6BD2}" dt="2020-06-12T18:19:39.971" v="13442" actId="20577"/>
          <ac:spMkLst>
            <pc:docMk/>
            <pc:sldMk cId="923168936" sldId="2195"/>
            <ac:spMk id="14" creationId="{99EAB4D0-C70E-4990-AEFC-94170B1CD35D}"/>
          </ac:spMkLst>
        </pc:spChg>
        <pc:spChg chg="add del mod">
          <ac:chgData name="Shared Drive" userId="a8e99ec4-c3c1-49ac-ba97-2c12eee91f6a" providerId="ADAL" clId="{AF726F36-B9D8-4655-BF51-D73708EE6BD2}" dt="2020-06-12T18:19:39.638" v="13436" actId="14100"/>
          <ac:spMkLst>
            <pc:docMk/>
            <pc:sldMk cId="923168936" sldId="2195"/>
            <ac:spMk id="15" creationId="{715FD04C-7A0B-4882-BACC-09AF6A886FFF}"/>
          </ac:spMkLst>
        </pc:spChg>
      </pc:sldChg>
      <pc:sldChg chg="modSp del mod">
        <pc:chgData name="Shared Drive" userId="a8e99ec4-c3c1-49ac-ba97-2c12eee91f6a" providerId="ADAL" clId="{AF726F36-B9D8-4655-BF51-D73708EE6BD2}" dt="2020-06-18T17:21:59.862" v="17863" actId="2696"/>
        <pc:sldMkLst>
          <pc:docMk/>
          <pc:sldMk cId="1269636104" sldId="2196"/>
        </pc:sldMkLst>
        <pc:spChg chg="mod">
          <ac:chgData name="Shared Drive" userId="a8e99ec4-c3c1-49ac-ba97-2c12eee91f6a" providerId="ADAL" clId="{AF726F36-B9D8-4655-BF51-D73708EE6BD2}" dt="2020-06-13T14:52:58.701" v="14530" actId="403"/>
          <ac:spMkLst>
            <pc:docMk/>
            <pc:sldMk cId="1269636104" sldId="2196"/>
            <ac:spMk id="3" creationId="{690B4854-2F93-48E0-AF96-84485A34D628}"/>
          </ac:spMkLst>
        </pc:spChg>
      </pc:sldChg>
      <pc:sldChg chg="add">
        <pc:chgData name="Shared Drive" userId="a8e99ec4-c3c1-49ac-ba97-2c12eee91f6a" providerId="ADAL" clId="{AF726F36-B9D8-4655-BF51-D73708EE6BD2}" dt="2020-06-18T17:22:08.116" v="17864"/>
        <pc:sldMkLst>
          <pc:docMk/>
          <pc:sldMk cId="3133775382" sldId="2196"/>
        </pc:sldMkLst>
      </pc:sldChg>
      <pc:sldChg chg="addSp delSp modSp del mod modAnim">
        <pc:chgData name="Shared Drive" userId="a8e99ec4-c3c1-49ac-ba97-2c12eee91f6a" providerId="ADAL" clId="{AF726F36-B9D8-4655-BF51-D73708EE6BD2}" dt="2020-06-18T17:21:59.862" v="17863" actId="2696"/>
        <pc:sldMkLst>
          <pc:docMk/>
          <pc:sldMk cId="2104659286" sldId="2197"/>
        </pc:sldMkLst>
        <pc:spChg chg="add del mod">
          <ac:chgData name="Shared Drive" userId="a8e99ec4-c3c1-49ac-ba97-2c12eee91f6a" providerId="ADAL" clId="{AF726F36-B9D8-4655-BF51-D73708EE6BD2}" dt="2020-06-05T22:07:35.239" v="6592" actId="478"/>
          <ac:spMkLst>
            <pc:docMk/>
            <pc:sldMk cId="2104659286" sldId="2197"/>
            <ac:spMk id="2" creationId="{A88F0D31-E1D0-4EEC-AD0E-E873AA4C43C9}"/>
          </ac:spMkLst>
        </pc:spChg>
        <pc:spChg chg="add mod">
          <ac:chgData name="Shared Drive" userId="a8e99ec4-c3c1-49ac-ba97-2c12eee91f6a" providerId="ADAL" clId="{AF726F36-B9D8-4655-BF51-D73708EE6BD2}" dt="2020-06-05T21:43:19.784" v="5868"/>
          <ac:spMkLst>
            <pc:docMk/>
            <pc:sldMk cId="2104659286" sldId="2197"/>
            <ac:spMk id="16" creationId="{7C2A8080-AC20-4AA8-A172-4B00700CE412}"/>
          </ac:spMkLst>
        </pc:spChg>
        <pc:spChg chg="add mod">
          <ac:chgData name="Shared Drive" userId="a8e99ec4-c3c1-49ac-ba97-2c12eee91f6a" providerId="ADAL" clId="{AF726F36-B9D8-4655-BF51-D73708EE6BD2}" dt="2020-06-05T21:44:30.761" v="5921" actId="20577"/>
          <ac:spMkLst>
            <pc:docMk/>
            <pc:sldMk cId="2104659286" sldId="2197"/>
            <ac:spMk id="17" creationId="{CF4A835A-A720-4E68-96A2-7D93C4C6FACA}"/>
          </ac:spMkLst>
        </pc:spChg>
        <pc:spChg chg="add mod">
          <ac:chgData name="Shared Drive" userId="a8e99ec4-c3c1-49ac-ba97-2c12eee91f6a" providerId="ADAL" clId="{AF726F36-B9D8-4655-BF51-D73708EE6BD2}" dt="2020-06-05T22:00:05.457" v="6305" actId="108"/>
          <ac:spMkLst>
            <pc:docMk/>
            <pc:sldMk cId="2104659286" sldId="2197"/>
            <ac:spMk id="18" creationId="{3F2BB187-6CB4-4299-BB0D-16459044CA26}"/>
          </ac:spMkLst>
        </pc:spChg>
        <pc:spChg chg="add del mod">
          <ac:chgData name="Shared Drive" userId="a8e99ec4-c3c1-49ac-ba97-2c12eee91f6a" providerId="ADAL" clId="{AF726F36-B9D8-4655-BF51-D73708EE6BD2}" dt="2020-06-05T22:00:08.131" v="6306" actId="478"/>
          <ac:spMkLst>
            <pc:docMk/>
            <pc:sldMk cId="2104659286" sldId="2197"/>
            <ac:spMk id="19" creationId="{5B9C68CC-732D-43D5-8934-2DEF9815FC2C}"/>
          </ac:spMkLst>
        </pc:spChg>
        <pc:spChg chg="add mod">
          <ac:chgData name="Shared Drive" userId="a8e99ec4-c3c1-49ac-ba97-2c12eee91f6a" providerId="ADAL" clId="{AF726F36-B9D8-4655-BF51-D73708EE6BD2}" dt="2020-06-05T22:07:36.187" v="6593"/>
          <ac:spMkLst>
            <pc:docMk/>
            <pc:sldMk cId="2104659286" sldId="2197"/>
            <ac:spMk id="21" creationId="{F05E1F44-F3B2-4DCB-B101-007254AFD027}"/>
          </ac:spMkLst>
        </pc:spChg>
        <pc:spChg chg="mod">
          <ac:chgData name="Shared Drive" userId="a8e99ec4-c3c1-49ac-ba97-2c12eee91f6a" providerId="ADAL" clId="{AF726F36-B9D8-4655-BF51-D73708EE6BD2}" dt="2020-06-05T21:52:51.763" v="6077" actId="1036"/>
          <ac:spMkLst>
            <pc:docMk/>
            <pc:sldMk cId="2104659286" sldId="2197"/>
            <ac:spMk id="118795" creationId="{33CFF5EE-1563-4331-877E-F700CA660BC2}"/>
          </ac:spMkLst>
        </pc:spChg>
        <pc:spChg chg="mod">
          <ac:chgData name="Shared Drive" userId="a8e99ec4-c3c1-49ac-ba97-2c12eee91f6a" providerId="ADAL" clId="{AF726F36-B9D8-4655-BF51-D73708EE6BD2}" dt="2020-06-05T21:52:51.763" v="6077" actId="1036"/>
          <ac:spMkLst>
            <pc:docMk/>
            <pc:sldMk cId="2104659286" sldId="2197"/>
            <ac:spMk id="118796" creationId="{9774FBA3-15F3-439F-B03A-7B31BBFF1F6D}"/>
          </ac:spMkLst>
        </pc:spChg>
        <pc:grpChg chg="mod">
          <ac:chgData name="Shared Drive" userId="a8e99ec4-c3c1-49ac-ba97-2c12eee91f6a" providerId="ADAL" clId="{AF726F36-B9D8-4655-BF51-D73708EE6BD2}" dt="2020-06-05T21:52:51.763" v="6077" actId="1036"/>
          <ac:grpSpMkLst>
            <pc:docMk/>
            <pc:sldMk cId="2104659286" sldId="2197"/>
            <ac:grpSpMk id="544781" creationId="{6FB5FE98-286C-4BD5-ADC1-2AE37992ECAF}"/>
          </ac:grpSpMkLst>
        </pc:grpChg>
      </pc:sldChg>
      <pc:sldChg chg="add">
        <pc:chgData name="Shared Drive" userId="a8e99ec4-c3c1-49ac-ba97-2c12eee91f6a" providerId="ADAL" clId="{AF726F36-B9D8-4655-BF51-D73708EE6BD2}" dt="2020-06-18T17:22:08.116" v="17864"/>
        <pc:sldMkLst>
          <pc:docMk/>
          <pc:sldMk cId="2415809881" sldId="2197"/>
        </pc:sldMkLst>
      </pc:sldChg>
      <pc:sldChg chg="add">
        <pc:chgData name="Shared Drive" userId="a8e99ec4-c3c1-49ac-ba97-2c12eee91f6a" providerId="ADAL" clId="{AF726F36-B9D8-4655-BF51-D73708EE6BD2}" dt="2020-06-18T17:22:08.116" v="17864"/>
        <pc:sldMkLst>
          <pc:docMk/>
          <pc:sldMk cId="1525846096" sldId="2198"/>
        </pc:sldMkLst>
      </pc:sldChg>
      <pc:sldChg chg="addSp delSp modSp del mod ord modAnim">
        <pc:chgData name="Shared Drive" userId="a8e99ec4-c3c1-49ac-ba97-2c12eee91f6a" providerId="ADAL" clId="{AF726F36-B9D8-4655-BF51-D73708EE6BD2}" dt="2020-06-18T17:21:59.862" v="17863" actId="2696"/>
        <pc:sldMkLst>
          <pc:docMk/>
          <pc:sldMk cId="1609414511" sldId="2198"/>
        </pc:sldMkLst>
        <pc:spChg chg="add mod">
          <ac:chgData name="Shared Drive" userId="a8e99ec4-c3c1-49ac-ba97-2c12eee91f6a" providerId="ADAL" clId="{AF726F36-B9D8-4655-BF51-D73708EE6BD2}" dt="2020-06-05T21:49:01.577" v="5925"/>
          <ac:spMkLst>
            <pc:docMk/>
            <pc:sldMk cId="1609414511" sldId="2198"/>
            <ac:spMk id="16" creationId="{71034A1A-187A-49F2-A738-0D16812A6ACF}"/>
          </ac:spMkLst>
        </pc:spChg>
        <pc:spChg chg="add mod">
          <ac:chgData name="Shared Drive" userId="a8e99ec4-c3c1-49ac-ba97-2c12eee91f6a" providerId="ADAL" clId="{AF726F36-B9D8-4655-BF51-D73708EE6BD2}" dt="2020-06-13T14:53:42.061" v="14554" actId="6549"/>
          <ac:spMkLst>
            <pc:docMk/>
            <pc:sldMk cId="1609414511" sldId="2198"/>
            <ac:spMk id="17" creationId="{612BB757-E846-4DB2-B690-8DDEC8AD11CF}"/>
          </ac:spMkLst>
        </pc:spChg>
        <pc:spChg chg="add mod">
          <ac:chgData name="Shared Drive" userId="a8e99ec4-c3c1-49ac-ba97-2c12eee91f6a" providerId="ADAL" clId="{AF726F36-B9D8-4655-BF51-D73708EE6BD2}" dt="2020-06-05T22:05:38.905" v="6540" actId="108"/>
          <ac:spMkLst>
            <pc:docMk/>
            <pc:sldMk cId="1609414511" sldId="2198"/>
            <ac:spMk id="18" creationId="{8A7CDD44-F5E4-4D4C-9D71-05FA1350EFB3}"/>
          </ac:spMkLst>
        </pc:spChg>
        <pc:spChg chg="add del mod">
          <ac:chgData name="Shared Drive" userId="a8e99ec4-c3c1-49ac-ba97-2c12eee91f6a" providerId="ADAL" clId="{AF726F36-B9D8-4655-BF51-D73708EE6BD2}" dt="2020-06-05T21:58:49.135" v="6302"/>
          <ac:spMkLst>
            <pc:docMk/>
            <pc:sldMk cId="1609414511" sldId="2198"/>
            <ac:spMk id="19" creationId="{C7F2823C-09C3-471C-94F6-0E1383002FF8}"/>
          </ac:spMkLst>
        </pc:spChg>
        <pc:spChg chg="add del mod">
          <ac:chgData name="Shared Drive" userId="a8e99ec4-c3c1-49ac-ba97-2c12eee91f6a" providerId="ADAL" clId="{AF726F36-B9D8-4655-BF51-D73708EE6BD2}" dt="2020-06-05T22:06:45.400" v="6573" actId="478"/>
          <ac:spMkLst>
            <pc:docMk/>
            <pc:sldMk cId="1609414511" sldId="2198"/>
            <ac:spMk id="20" creationId="{48FC2CDC-06CE-4860-8004-91C58DDB853E}"/>
          </ac:spMkLst>
        </pc:spChg>
        <pc:spChg chg="mod">
          <ac:chgData name="Shared Drive" userId="a8e99ec4-c3c1-49ac-ba97-2c12eee91f6a" providerId="ADAL" clId="{AF726F36-B9D8-4655-BF51-D73708EE6BD2}" dt="2020-06-05T22:06:27.956" v="6572" actId="6549"/>
          <ac:spMkLst>
            <pc:docMk/>
            <pc:sldMk cId="1609414511" sldId="2198"/>
            <ac:spMk id="118786" creationId="{787E5D9B-C8CB-46AB-A51C-40A5A1A13552}"/>
          </ac:spMkLst>
        </pc:spChg>
        <pc:spChg chg="mod topLvl">
          <ac:chgData name="Shared Drive" userId="a8e99ec4-c3c1-49ac-ba97-2c12eee91f6a" providerId="ADAL" clId="{AF726F36-B9D8-4655-BF51-D73708EE6BD2}" dt="2020-06-05T22:05:49.709" v="6543" actId="165"/>
          <ac:spMkLst>
            <pc:docMk/>
            <pc:sldMk cId="1609414511" sldId="2198"/>
            <ac:spMk id="118795" creationId="{33CFF5EE-1563-4331-877E-F700CA660BC2}"/>
          </ac:spMkLst>
        </pc:spChg>
        <pc:spChg chg="mod topLvl">
          <ac:chgData name="Shared Drive" userId="a8e99ec4-c3c1-49ac-ba97-2c12eee91f6a" providerId="ADAL" clId="{AF726F36-B9D8-4655-BF51-D73708EE6BD2}" dt="2020-06-05T22:05:58.693" v="6544" actId="108"/>
          <ac:spMkLst>
            <pc:docMk/>
            <pc:sldMk cId="1609414511" sldId="2198"/>
            <ac:spMk id="118796" creationId="{9774FBA3-15F3-439F-B03A-7B31BBFF1F6D}"/>
          </ac:spMkLst>
        </pc:spChg>
        <pc:spChg chg="mod topLvl">
          <ac:chgData name="Shared Drive" userId="a8e99ec4-c3c1-49ac-ba97-2c12eee91f6a" providerId="ADAL" clId="{AF726F36-B9D8-4655-BF51-D73708EE6BD2}" dt="2020-06-05T22:05:29.224" v="6538" actId="165"/>
          <ac:spMkLst>
            <pc:docMk/>
            <pc:sldMk cId="1609414511" sldId="2198"/>
            <ac:spMk id="118797" creationId="{8EF28B26-23AA-414C-8C87-A289D2B43DB8}"/>
          </ac:spMkLst>
        </pc:spChg>
        <pc:spChg chg="add del mod topLvl">
          <ac:chgData name="Shared Drive" userId="a8e99ec4-c3c1-49ac-ba97-2c12eee91f6a" providerId="ADAL" clId="{AF726F36-B9D8-4655-BF51-D73708EE6BD2}" dt="2020-06-05T22:08:22.744" v="6594" actId="14100"/>
          <ac:spMkLst>
            <pc:docMk/>
            <pc:sldMk cId="1609414511" sldId="2198"/>
            <ac:spMk id="118798" creationId="{107C7CEB-3E30-41E0-85CD-B4646F505EA4}"/>
          </ac:spMkLst>
        </pc:spChg>
        <pc:grpChg chg="add del mod">
          <ac:chgData name="Shared Drive" userId="a8e99ec4-c3c1-49ac-ba97-2c12eee91f6a" providerId="ADAL" clId="{AF726F36-B9D8-4655-BF51-D73708EE6BD2}" dt="2020-06-05T22:05:29.224" v="6538" actId="165"/>
          <ac:grpSpMkLst>
            <pc:docMk/>
            <pc:sldMk cId="1609414511" sldId="2198"/>
            <ac:grpSpMk id="544778" creationId="{0792326C-514E-40CF-BD7E-4CD1BA12266C}"/>
          </ac:grpSpMkLst>
        </pc:grpChg>
        <pc:grpChg chg="del mod">
          <ac:chgData name="Shared Drive" userId="a8e99ec4-c3c1-49ac-ba97-2c12eee91f6a" providerId="ADAL" clId="{AF726F36-B9D8-4655-BF51-D73708EE6BD2}" dt="2020-06-05T22:05:49.709" v="6543" actId="165"/>
          <ac:grpSpMkLst>
            <pc:docMk/>
            <pc:sldMk cId="1609414511" sldId="2198"/>
            <ac:grpSpMk id="544781" creationId="{6FB5FE98-286C-4BD5-ADC1-2AE37992ECAF}"/>
          </ac:grpSpMkLst>
        </pc:grpChg>
      </pc:sldChg>
      <pc:sldChg chg="del">
        <pc:chgData name="Shared Drive" userId="a8e99ec4-c3c1-49ac-ba97-2c12eee91f6a" providerId="ADAL" clId="{AF726F36-B9D8-4655-BF51-D73708EE6BD2}" dt="2020-06-18T17:21:59.862" v="17863" actId="2696"/>
        <pc:sldMkLst>
          <pc:docMk/>
          <pc:sldMk cId="3465761167" sldId="2199"/>
        </pc:sldMkLst>
      </pc:sldChg>
      <pc:sldChg chg="add">
        <pc:chgData name="Shared Drive" userId="a8e99ec4-c3c1-49ac-ba97-2c12eee91f6a" providerId="ADAL" clId="{AF726F36-B9D8-4655-BF51-D73708EE6BD2}" dt="2020-06-18T17:22:08.116" v="17864"/>
        <pc:sldMkLst>
          <pc:docMk/>
          <pc:sldMk cId="3788784744" sldId="2199"/>
        </pc:sldMkLst>
      </pc:sldChg>
      <pc:sldChg chg="del">
        <pc:chgData name="Shared Drive" userId="a8e99ec4-c3c1-49ac-ba97-2c12eee91f6a" providerId="ADAL" clId="{AF726F36-B9D8-4655-BF51-D73708EE6BD2}" dt="2020-06-18T17:21:15.844" v="17862" actId="47"/>
        <pc:sldMkLst>
          <pc:docMk/>
          <pc:sldMk cId="2952343985" sldId="2200"/>
        </pc:sldMkLst>
      </pc:sldChg>
      <pc:sldChg chg="addSp modSp mod modAnim">
        <pc:chgData name="Shared Drive" userId="a8e99ec4-c3c1-49ac-ba97-2c12eee91f6a" providerId="ADAL" clId="{AF726F36-B9D8-4655-BF51-D73708EE6BD2}" dt="2020-06-06T17:51:16.545" v="9062" actId="113"/>
        <pc:sldMkLst>
          <pc:docMk/>
          <pc:sldMk cId="2061636891" sldId="2201"/>
        </pc:sldMkLst>
        <pc:spChg chg="mod">
          <ac:chgData name="Shared Drive" userId="a8e99ec4-c3c1-49ac-ba97-2c12eee91f6a" providerId="ADAL" clId="{AF726F36-B9D8-4655-BF51-D73708EE6BD2}" dt="2020-06-06T17:28:58.632" v="8333" actId="20577"/>
          <ac:spMkLst>
            <pc:docMk/>
            <pc:sldMk cId="2061636891" sldId="2201"/>
            <ac:spMk id="2" creationId="{A89AF2B2-10CC-4743-92F2-C1ADD924FF40}"/>
          </ac:spMkLst>
        </pc:spChg>
        <pc:spChg chg="add mod">
          <ac:chgData name="Shared Drive" userId="a8e99ec4-c3c1-49ac-ba97-2c12eee91f6a" providerId="ADAL" clId="{AF726F36-B9D8-4655-BF51-D73708EE6BD2}" dt="2020-06-06T17:51:16.545" v="9062" actId="113"/>
          <ac:spMkLst>
            <pc:docMk/>
            <pc:sldMk cId="2061636891" sldId="2201"/>
            <ac:spMk id="3" creationId="{09B51C26-7D60-4600-844A-A97481CD857E}"/>
          </ac:spMkLst>
        </pc:spChg>
        <pc:spChg chg="mod">
          <ac:chgData name="Shared Drive" userId="a8e99ec4-c3c1-49ac-ba97-2c12eee91f6a" providerId="ADAL" clId="{AF726F36-B9D8-4655-BF51-D73708EE6BD2}" dt="2020-06-06T17:47:29.399" v="9031" actId="1037"/>
          <ac:spMkLst>
            <pc:docMk/>
            <pc:sldMk cId="2061636891" sldId="2201"/>
            <ac:spMk id="5" creationId="{FA7A3F7B-BB64-455D-AA6F-CBAC0FDE25D5}"/>
          </ac:spMkLst>
        </pc:spChg>
        <pc:spChg chg="mod">
          <ac:chgData name="Shared Drive" userId="a8e99ec4-c3c1-49ac-ba97-2c12eee91f6a" providerId="ADAL" clId="{AF726F36-B9D8-4655-BF51-D73708EE6BD2}" dt="2020-06-06T17:47:29.399" v="9031" actId="1037"/>
          <ac:spMkLst>
            <pc:docMk/>
            <pc:sldMk cId="2061636891" sldId="2201"/>
            <ac:spMk id="6" creationId="{35C0484C-23D7-42A8-9DC4-7BE8814B44B8}"/>
          </ac:spMkLst>
        </pc:spChg>
        <pc:spChg chg="mod">
          <ac:chgData name="Shared Drive" userId="a8e99ec4-c3c1-49ac-ba97-2c12eee91f6a" providerId="ADAL" clId="{AF726F36-B9D8-4655-BF51-D73708EE6BD2}" dt="2020-06-06T17:47:29.399" v="9031" actId="1037"/>
          <ac:spMkLst>
            <pc:docMk/>
            <pc:sldMk cId="2061636891" sldId="2201"/>
            <ac:spMk id="7" creationId="{24FD98B6-48E5-4649-9601-BD09F542119F}"/>
          </ac:spMkLst>
        </pc:spChg>
        <pc:graphicFrameChg chg="mod">
          <ac:chgData name="Shared Drive" userId="a8e99ec4-c3c1-49ac-ba97-2c12eee91f6a" providerId="ADAL" clId="{AF726F36-B9D8-4655-BF51-D73708EE6BD2}" dt="2020-06-06T17:47:29.399" v="9031" actId="1037"/>
          <ac:graphicFrameMkLst>
            <pc:docMk/>
            <pc:sldMk cId="2061636891" sldId="2201"/>
            <ac:graphicFrameMk id="4" creationId="{64DD433E-36A0-41A1-9B16-E647A11D3B72}"/>
          </ac:graphicFrameMkLst>
        </pc:graphicFrameChg>
        <pc:picChg chg="add mod">
          <ac:chgData name="Shared Drive" userId="a8e99ec4-c3c1-49ac-ba97-2c12eee91f6a" providerId="ADAL" clId="{AF726F36-B9D8-4655-BF51-D73708EE6BD2}" dt="2020-06-06T17:28:22.304" v="8269" actId="1076"/>
          <ac:picMkLst>
            <pc:docMk/>
            <pc:sldMk cId="2061636891" sldId="2201"/>
            <ac:picMk id="8" creationId="{6E67541B-2BCA-45DD-A76A-EAF5D03CAF73}"/>
          </ac:picMkLst>
        </pc:picChg>
      </pc:sldChg>
      <pc:sldChg chg="addSp delSp modSp mod">
        <pc:chgData name="Shared Drive" userId="a8e99ec4-c3c1-49ac-ba97-2c12eee91f6a" providerId="ADAL" clId="{AF726F36-B9D8-4655-BF51-D73708EE6BD2}" dt="2020-06-12T16:19:16.726" v="13189" actId="403"/>
        <pc:sldMkLst>
          <pc:docMk/>
          <pc:sldMk cId="2791614685" sldId="2202"/>
        </pc:sldMkLst>
        <pc:spChg chg="add del mod">
          <ac:chgData name="Shared Drive" userId="a8e99ec4-c3c1-49ac-ba97-2c12eee91f6a" providerId="ADAL" clId="{AF726F36-B9D8-4655-BF51-D73708EE6BD2}" dt="2020-06-12T16:18:46.824" v="13172"/>
          <ac:spMkLst>
            <pc:docMk/>
            <pc:sldMk cId="2791614685" sldId="2202"/>
            <ac:spMk id="3" creationId="{EEF43830-7005-45D9-AB7D-247BB069DBB8}"/>
          </ac:spMkLst>
        </pc:spChg>
        <pc:spChg chg="add del mod">
          <ac:chgData name="Shared Drive" userId="a8e99ec4-c3c1-49ac-ba97-2c12eee91f6a" providerId="ADAL" clId="{AF726F36-B9D8-4655-BF51-D73708EE6BD2}" dt="2020-06-12T16:18:46.168" v="13171" actId="767"/>
          <ac:spMkLst>
            <pc:docMk/>
            <pc:sldMk cId="2791614685" sldId="2202"/>
            <ac:spMk id="4" creationId="{0DBB033C-E47F-4CFC-9B4F-B19B3162724D}"/>
          </ac:spMkLst>
        </pc:spChg>
        <pc:spChg chg="add mod">
          <ac:chgData name="Shared Drive" userId="a8e99ec4-c3c1-49ac-ba97-2c12eee91f6a" providerId="ADAL" clId="{AF726F36-B9D8-4655-BF51-D73708EE6BD2}" dt="2020-06-12T16:19:16.726" v="13189" actId="403"/>
          <ac:spMkLst>
            <pc:docMk/>
            <pc:sldMk cId="2791614685" sldId="2202"/>
            <ac:spMk id="5" creationId="{51526974-42B7-4488-B57B-DDCFB8971D59}"/>
          </ac:spMkLst>
        </pc:spChg>
        <pc:spChg chg="mod">
          <ac:chgData name="Shared Drive" userId="a8e99ec4-c3c1-49ac-ba97-2c12eee91f6a" providerId="ADAL" clId="{AF726F36-B9D8-4655-BF51-D73708EE6BD2}" dt="2020-06-10T15:29:58.690" v="9432" actId="6549"/>
          <ac:spMkLst>
            <pc:docMk/>
            <pc:sldMk cId="2791614685" sldId="2202"/>
            <ac:spMk id="16" creationId="{EBC42388-7397-41C1-9DDE-04686C0EC13C}"/>
          </ac:spMkLst>
        </pc:spChg>
      </pc:sldChg>
      <pc:sldChg chg="addSp modSp mod modAnim">
        <pc:chgData name="Shared Drive" userId="a8e99ec4-c3c1-49ac-ba97-2c12eee91f6a" providerId="ADAL" clId="{AF726F36-B9D8-4655-BF51-D73708EE6BD2}" dt="2020-06-12T16:17:53.997" v="13168" actId="1076"/>
        <pc:sldMkLst>
          <pc:docMk/>
          <pc:sldMk cId="2395506925" sldId="2204"/>
        </pc:sldMkLst>
        <pc:spChg chg="add mod">
          <ac:chgData name="Shared Drive" userId="a8e99ec4-c3c1-49ac-ba97-2c12eee91f6a" providerId="ADAL" clId="{AF726F36-B9D8-4655-BF51-D73708EE6BD2}" dt="2020-06-12T16:17:53.997" v="13168" actId="1076"/>
          <ac:spMkLst>
            <pc:docMk/>
            <pc:sldMk cId="2395506925" sldId="2204"/>
            <ac:spMk id="9" creationId="{2BAD4D25-CE00-4A3A-BB3F-59D2276F14D3}"/>
          </ac:spMkLst>
        </pc:spChg>
        <pc:spChg chg="mod">
          <ac:chgData name="Shared Drive" userId="a8e99ec4-c3c1-49ac-ba97-2c12eee91f6a" providerId="ADAL" clId="{AF726F36-B9D8-4655-BF51-D73708EE6BD2}" dt="2020-06-10T15:32:23.994" v="9438" actId="1076"/>
          <ac:spMkLst>
            <pc:docMk/>
            <pc:sldMk cId="2395506925" sldId="2204"/>
            <ac:spMk id="11" creationId="{1EC77687-C009-4B23-8029-B79D4CB2F6DD}"/>
          </ac:spMkLst>
        </pc:spChg>
        <pc:spChg chg="add mod">
          <ac:chgData name="Shared Drive" userId="a8e99ec4-c3c1-49ac-ba97-2c12eee91f6a" providerId="ADAL" clId="{AF726F36-B9D8-4655-BF51-D73708EE6BD2}" dt="2020-06-10T15:27:18.750" v="9405" actId="1076"/>
          <ac:spMkLst>
            <pc:docMk/>
            <pc:sldMk cId="2395506925" sldId="2204"/>
            <ac:spMk id="12" creationId="{4132AEE3-A7FC-4D83-A4B2-989E6FC51222}"/>
          </ac:spMkLst>
        </pc:spChg>
      </pc:sldChg>
      <pc:sldChg chg="modAnim">
        <pc:chgData name="Shared Drive" userId="a8e99ec4-c3c1-49ac-ba97-2c12eee91f6a" providerId="ADAL" clId="{AF726F36-B9D8-4655-BF51-D73708EE6BD2}" dt="2020-06-06T17:31:44.380" v="8359"/>
        <pc:sldMkLst>
          <pc:docMk/>
          <pc:sldMk cId="1564842787" sldId="2208"/>
        </pc:sldMkLst>
      </pc:sldChg>
      <pc:sldChg chg="addSp delSp modSp mod">
        <pc:chgData name="Shared Drive" userId="a8e99ec4-c3c1-49ac-ba97-2c12eee91f6a" providerId="ADAL" clId="{AF726F36-B9D8-4655-BF51-D73708EE6BD2}" dt="2020-06-18T22:46:47.699" v="18775" actId="478"/>
        <pc:sldMkLst>
          <pc:docMk/>
          <pc:sldMk cId="1205320538" sldId="2209"/>
        </pc:sldMkLst>
        <pc:spChg chg="add mod">
          <ac:chgData name="Shared Drive" userId="a8e99ec4-c3c1-49ac-ba97-2c12eee91f6a" providerId="ADAL" clId="{AF726F36-B9D8-4655-BF51-D73708EE6BD2}" dt="2020-06-18T21:23:09.670" v="17983" actId="14100"/>
          <ac:spMkLst>
            <pc:docMk/>
            <pc:sldMk cId="1205320538" sldId="2209"/>
            <ac:spMk id="8" creationId="{0F3A19EF-E9E0-4715-8322-19627E75C7A9}"/>
          </ac:spMkLst>
        </pc:spChg>
        <pc:spChg chg="mod">
          <ac:chgData name="Shared Drive" userId="a8e99ec4-c3c1-49ac-ba97-2c12eee91f6a" providerId="ADAL" clId="{AF726F36-B9D8-4655-BF51-D73708EE6BD2}" dt="2020-06-18T21:24:12.122" v="18008" actId="20577"/>
          <ac:spMkLst>
            <pc:docMk/>
            <pc:sldMk cId="1205320538" sldId="2209"/>
            <ac:spMk id="218" creationId="{E8798B27-8ADE-46BB-AF80-255BC40B13CE}"/>
          </ac:spMkLst>
        </pc:spChg>
        <pc:picChg chg="del">
          <ac:chgData name="Shared Drive" userId="a8e99ec4-c3c1-49ac-ba97-2c12eee91f6a" providerId="ADAL" clId="{AF726F36-B9D8-4655-BF51-D73708EE6BD2}" dt="2020-06-18T22:46:47.699" v="18775" actId="478"/>
          <ac:picMkLst>
            <pc:docMk/>
            <pc:sldMk cId="1205320538" sldId="2209"/>
            <ac:picMk id="7" creationId="{82928989-2F89-4585-AB7B-04E5BC9D165F}"/>
          </ac:picMkLst>
        </pc:picChg>
      </pc:sldChg>
      <pc:sldChg chg="del">
        <pc:chgData name="Shared Drive" userId="a8e99ec4-c3c1-49ac-ba97-2c12eee91f6a" providerId="ADAL" clId="{AF726F36-B9D8-4655-BF51-D73708EE6BD2}" dt="2020-06-18T17:21:59.862" v="17863" actId="2696"/>
        <pc:sldMkLst>
          <pc:docMk/>
          <pc:sldMk cId="2980004168" sldId="2210"/>
        </pc:sldMkLst>
      </pc:sldChg>
      <pc:sldChg chg="addSp delSp modSp add mod">
        <pc:chgData name="Shared Drive" userId="a8e99ec4-c3c1-49ac-ba97-2c12eee91f6a" providerId="ADAL" clId="{AF726F36-B9D8-4655-BF51-D73708EE6BD2}" dt="2020-06-18T22:48:13.750" v="18779" actId="478"/>
        <pc:sldMkLst>
          <pc:docMk/>
          <pc:sldMk cId="3001100653" sldId="2210"/>
        </pc:sldMkLst>
        <pc:spChg chg="add mod">
          <ac:chgData name="Shared Drive" userId="a8e99ec4-c3c1-49ac-ba97-2c12eee91f6a" providerId="ADAL" clId="{AF726F36-B9D8-4655-BF51-D73708EE6BD2}" dt="2020-06-18T21:23:18.093" v="17984"/>
          <ac:spMkLst>
            <pc:docMk/>
            <pc:sldMk cId="3001100653" sldId="2210"/>
            <ac:spMk id="8" creationId="{B71895EA-3E29-4D33-A6B1-906260425932}"/>
          </ac:spMkLst>
        </pc:spChg>
        <pc:spChg chg="mod">
          <ac:chgData name="Shared Drive" userId="a8e99ec4-c3c1-49ac-ba97-2c12eee91f6a" providerId="ADAL" clId="{AF726F36-B9D8-4655-BF51-D73708EE6BD2}" dt="2020-06-18T21:24:33.090" v="18016" actId="20577"/>
          <ac:spMkLst>
            <pc:docMk/>
            <pc:sldMk cId="3001100653" sldId="2210"/>
            <ac:spMk id="218" creationId="{E8798B27-8ADE-46BB-AF80-255BC40B13CE}"/>
          </ac:spMkLst>
        </pc:spChg>
        <pc:picChg chg="add del">
          <ac:chgData name="Shared Drive" userId="a8e99ec4-c3c1-49ac-ba97-2c12eee91f6a" providerId="ADAL" clId="{AF726F36-B9D8-4655-BF51-D73708EE6BD2}" dt="2020-06-18T22:48:11.803" v="18778"/>
          <ac:picMkLst>
            <pc:docMk/>
            <pc:sldMk cId="3001100653" sldId="2210"/>
            <ac:picMk id="2" creationId="{F08D4D5E-2EE6-460A-B112-D87A6988DD79}"/>
          </ac:picMkLst>
        </pc:picChg>
        <pc:picChg chg="add del">
          <ac:chgData name="Shared Drive" userId="a8e99ec4-c3c1-49ac-ba97-2c12eee91f6a" providerId="ADAL" clId="{AF726F36-B9D8-4655-BF51-D73708EE6BD2}" dt="2020-06-18T22:48:13.750" v="18779" actId="478"/>
          <ac:picMkLst>
            <pc:docMk/>
            <pc:sldMk cId="3001100653" sldId="2210"/>
            <ac:picMk id="7" creationId="{82928989-2F89-4585-AB7B-04E5BC9D165F}"/>
          </ac:picMkLst>
        </pc:picChg>
      </pc:sldChg>
      <pc:sldChg chg="del ord">
        <pc:chgData name="Shared Drive" userId="a8e99ec4-c3c1-49ac-ba97-2c12eee91f6a" providerId="ADAL" clId="{AF726F36-B9D8-4655-BF51-D73708EE6BD2}" dt="2020-06-18T17:21:59.862" v="17863" actId="2696"/>
        <pc:sldMkLst>
          <pc:docMk/>
          <pc:sldMk cId="1592565702" sldId="2211"/>
        </pc:sldMkLst>
      </pc:sldChg>
      <pc:sldChg chg="add">
        <pc:chgData name="Shared Drive" userId="a8e99ec4-c3c1-49ac-ba97-2c12eee91f6a" providerId="ADAL" clId="{AF726F36-B9D8-4655-BF51-D73708EE6BD2}" dt="2020-06-18T17:22:08.116" v="17864"/>
        <pc:sldMkLst>
          <pc:docMk/>
          <pc:sldMk cId="2482389436" sldId="2211"/>
        </pc:sldMkLst>
      </pc:sldChg>
      <pc:sldChg chg="modSp del ord modAnim">
        <pc:chgData name="Shared Drive" userId="a8e99ec4-c3c1-49ac-ba97-2c12eee91f6a" providerId="ADAL" clId="{AF726F36-B9D8-4655-BF51-D73708EE6BD2}" dt="2020-06-18T17:21:59.862" v="17863" actId="2696"/>
        <pc:sldMkLst>
          <pc:docMk/>
          <pc:sldMk cId="3392561390" sldId="2212"/>
        </pc:sldMkLst>
        <pc:spChg chg="mod">
          <ac:chgData name="Shared Drive" userId="a8e99ec4-c3c1-49ac-ba97-2c12eee91f6a" providerId="ADAL" clId="{AF726F36-B9D8-4655-BF51-D73708EE6BD2}" dt="2020-06-12T23:58:45.009" v="14166" actId="20577"/>
          <ac:spMkLst>
            <pc:docMk/>
            <pc:sldMk cId="3392561390" sldId="2212"/>
            <ac:spMk id="8" creationId="{00000000-0000-0000-0000-000000000000}"/>
          </ac:spMkLst>
        </pc:spChg>
        <pc:spChg chg="mod">
          <ac:chgData name="Shared Drive" userId="a8e99ec4-c3c1-49ac-ba97-2c12eee91f6a" providerId="ADAL" clId="{AF726F36-B9D8-4655-BF51-D73708EE6BD2}" dt="2020-06-12T23:58:45.304" v="14167" actId="6549"/>
          <ac:spMkLst>
            <pc:docMk/>
            <pc:sldMk cId="3392561390" sldId="2212"/>
            <ac:spMk id="16" creationId="{B0FE8BD3-FD0B-4EC7-8141-3B58DCF1C2ED}"/>
          </ac:spMkLst>
        </pc:spChg>
      </pc:sldChg>
      <pc:sldChg chg="add">
        <pc:chgData name="Shared Drive" userId="a8e99ec4-c3c1-49ac-ba97-2c12eee91f6a" providerId="ADAL" clId="{AF726F36-B9D8-4655-BF51-D73708EE6BD2}" dt="2020-06-18T17:22:08.116" v="17864"/>
        <pc:sldMkLst>
          <pc:docMk/>
          <pc:sldMk cId="3418691728" sldId="2212"/>
        </pc:sldMkLst>
      </pc:sldChg>
      <pc:sldChg chg="addSp delSp modSp mod">
        <pc:chgData name="Shared Drive" userId="a8e99ec4-c3c1-49ac-ba97-2c12eee91f6a" providerId="ADAL" clId="{AF726F36-B9D8-4655-BF51-D73708EE6BD2}" dt="2020-06-18T22:49:40.629" v="18789" actId="478"/>
        <pc:sldMkLst>
          <pc:docMk/>
          <pc:sldMk cId="4242939944" sldId="2215"/>
        </pc:sldMkLst>
        <pc:spChg chg="mod">
          <ac:chgData name="Shared Drive" userId="a8e99ec4-c3c1-49ac-ba97-2c12eee91f6a" providerId="ADAL" clId="{AF726F36-B9D8-4655-BF51-D73708EE6BD2}" dt="2020-06-18T22:49:14.517" v="18785" actId="20577"/>
          <ac:spMkLst>
            <pc:docMk/>
            <pc:sldMk cId="4242939944" sldId="2215"/>
            <ac:spMk id="218" creationId="{E8798B27-8ADE-46BB-AF80-255BC40B13CE}"/>
          </ac:spMkLst>
        </pc:spChg>
        <pc:picChg chg="add del">
          <ac:chgData name="Shared Drive" userId="a8e99ec4-c3c1-49ac-ba97-2c12eee91f6a" providerId="ADAL" clId="{AF726F36-B9D8-4655-BF51-D73708EE6BD2}" dt="2020-06-18T22:49:40.061" v="18788"/>
          <ac:picMkLst>
            <pc:docMk/>
            <pc:sldMk cId="4242939944" sldId="2215"/>
            <ac:picMk id="2" creationId="{51D88BFA-F656-47E3-9F83-6385585AA832}"/>
          </ac:picMkLst>
        </pc:picChg>
        <pc:picChg chg="add del">
          <ac:chgData name="Shared Drive" userId="a8e99ec4-c3c1-49ac-ba97-2c12eee91f6a" providerId="ADAL" clId="{AF726F36-B9D8-4655-BF51-D73708EE6BD2}" dt="2020-06-18T22:49:40.629" v="18789" actId="478"/>
          <ac:picMkLst>
            <pc:docMk/>
            <pc:sldMk cId="4242939944" sldId="2215"/>
            <ac:picMk id="7" creationId="{82928989-2F89-4585-AB7B-04E5BC9D165F}"/>
          </ac:picMkLst>
        </pc:picChg>
      </pc:sldChg>
      <pc:sldChg chg="ord">
        <pc:chgData name="Shared Drive" userId="a8e99ec4-c3c1-49ac-ba97-2c12eee91f6a" providerId="ADAL" clId="{AF726F36-B9D8-4655-BF51-D73708EE6BD2}" dt="2020-06-05T23:13:59.160" v="6923"/>
        <pc:sldMkLst>
          <pc:docMk/>
          <pc:sldMk cId="0" sldId="2216"/>
        </pc:sldMkLst>
      </pc:sldChg>
      <pc:sldChg chg="modSp ord">
        <pc:chgData name="Shared Drive" userId="a8e99ec4-c3c1-49ac-ba97-2c12eee91f6a" providerId="ADAL" clId="{AF726F36-B9D8-4655-BF51-D73708EE6BD2}" dt="2020-06-13T18:49:31.163" v="16958" actId="20577"/>
        <pc:sldMkLst>
          <pc:docMk/>
          <pc:sldMk cId="0" sldId="2220"/>
        </pc:sldMkLst>
        <pc:graphicFrameChg chg="mod">
          <ac:chgData name="Shared Drive" userId="a8e99ec4-c3c1-49ac-ba97-2c12eee91f6a" providerId="ADAL" clId="{AF726F36-B9D8-4655-BF51-D73708EE6BD2}" dt="2020-06-13T18:49:31.163" v="16958" actId="20577"/>
          <ac:graphicFrameMkLst>
            <pc:docMk/>
            <pc:sldMk cId="0" sldId="2220"/>
            <ac:graphicFrameMk id="4" creationId="{A8E5C283-4C55-48D2-83DF-95BE48E09213}"/>
          </ac:graphicFrameMkLst>
        </pc:graphicFrameChg>
      </pc:sldChg>
      <pc:sldChg chg="modSp del mod">
        <pc:chgData name="Shared Drive" userId="a8e99ec4-c3c1-49ac-ba97-2c12eee91f6a" providerId="ADAL" clId="{AF726F36-B9D8-4655-BF51-D73708EE6BD2}" dt="2020-06-13T14:21:07.090" v="14502" actId="1037"/>
        <pc:sldMkLst>
          <pc:docMk/>
          <pc:sldMk cId="785409301" sldId="2221"/>
        </pc:sldMkLst>
        <pc:spChg chg="mod">
          <ac:chgData name="Shared Drive" userId="a8e99ec4-c3c1-49ac-ba97-2c12eee91f6a" providerId="ADAL" clId="{AF726F36-B9D8-4655-BF51-D73708EE6BD2}" dt="2020-06-13T14:21:07.090" v="14502" actId="1037"/>
          <ac:spMkLst>
            <pc:docMk/>
            <pc:sldMk cId="785409301" sldId="2221"/>
            <ac:spMk id="2" creationId="{FE003AFF-AB8C-4C34-84DA-8E55CFF0E393}"/>
          </ac:spMkLst>
        </pc:spChg>
      </pc:sldChg>
      <pc:sldChg chg="del">
        <pc:chgData name="Shared Drive" userId="a8e99ec4-c3c1-49ac-ba97-2c12eee91f6a" providerId="ADAL" clId="{AF726F36-B9D8-4655-BF51-D73708EE6BD2}" dt="2020-06-05T23:09:57.599" v="6660" actId="47"/>
        <pc:sldMkLst>
          <pc:docMk/>
          <pc:sldMk cId="0" sldId="2222"/>
        </pc:sldMkLst>
      </pc:sldChg>
      <pc:sldChg chg="del">
        <pc:chgData name="Shared Drive" userId="a8e99ec4-c3c1-49ac-ba97-2c12eee91f6a" providerId="ADAL" clId="{AF726F36-B9D8-4655-BF51-D73708EE6BD2}" dt="2020-06-04T00:20:25.184" v="5072" actId="2696"/>
        <pc:sldMkLst>
          <pc:docMk/>
          <pc:sldMk cId="3935867482" sldId="2223"/>
        </pc:sldMkLst>
      </pc:sldChg>
      <pc:sldChg chg="add ord">
        <pc:chgData name="Shared Drive" userId="a8e99ec4-c3c1-49ac-ba97-2c12eee91f6a" providerId="ADAL" clId="{AF726F36-B9D8-4655-BF51-D73708EE6BD2}" dt="2020-06-13T18:09:20.177" v="16840"/>
        <pc:sldMkLst>
          <pc:docMk/>
          <pc:sldMk cId="4156539995" sldId="2223"/>
        </pc:sldMkLst>
      </pc:sldChg>
      <pc:sldChg chg="modSp del ord">
        <pc:chgData name="Shared Drive" userId="a8e99ec4-c3c1-49ac-ba97-2c12eee91f6a" providerId="ADAL" clId="{AF726F36-B9D8-4655-BF51-D73708EE6BD2}" dt="2020-06-12T14:31:31.433" v="12150" actId="47"/>
        <pc:sldMkLst>
          <pc:docMk/>
          <pc:sldMk cId="2970659638" sldId="2224"/>
        </pc:sldMkLst>
        <pc:spChg chg="mod">
          <ac:chgData name="Shared Drive" userId="a8e99ec4-c3c1-49ac-ba97-2c12eee91f6a" providerId="ADAL" clId="{AF726F36-B9D8-4655-BF51-D73708EE6BD2}" dt="2020-05-29T21:58:00.052" v="15" actId="14100"/>
          <ac:spMkLst>
            <pc:docMk/>
            <pc:sldMk cId="2970659638" sldId="2224"/>
            <ac:spMk id="4" creationId="{26ABFA3A-C08D-46E9-9FE7-AFDBA5A8097C}"/>
          </ac:spMkLst>
        </pc:spChg>
        <pc:spChg chg="mod">
          <ac:chgData name="Shared Drive" userId="a8e99ec4-c3c1-49ac-ba97-2c12eee91f6a" providerId="ADAL" clId="{AF726F36-B9D8-4655-BF51-D73708EE6BD2}" dt="2020-05-29T21:59:21.480" v="51" actId="313"/>
          <ac:spMkLst>
            <pc:docMk/>
            <pc:sldMk cId="2970659638" sldId="2224"/>
            <ac:spMk id="5" creationId="{5B1700F1-BCCF-4E1A-A2ED-CFBFFB60FA96}"/>
          </ac:spMkLst>
        </pc:spChg>
      </pc:sldChg>
      <pc:sldChg chg="modSp mod modAnim">
        <pc:chgData name="Shared Drive" userId="a8e99ec4-c3c1-49ac-ba97-2c12eee91f6a" providerId="ADAL" clId="{AF726F36-B9D8-4655-BF51-D73708EE6BD2}" dt="2020-06-12T18:26:13.276" v="13482" actId="20577"/>
        <pc:sldMkLst>
          <pc:docMk/>
          <pc:sldMk cId="807771525" sldId="2225"/>
        </pc:sldMkLst>
        <pc:spChg chg="mod">
          <ac:chgData name="Shared Drive" userId="a8e99ec4-c3c1-49ac-ba97-2c12eee91f6a" providerId="ADAL" clId="{AF726F36-B9D8-4655-BF51-D73708EE6BD2}" dt="2020-06-12T18:26:13.276" v="13482" actId="20577"/>
          <ac:spMkLst>
            <pc:docMk/>
            <pc:sldMk cId="807771525" sldId="2225"/>
            <ac:spMk id="13" creationId="{BB28BA95-4F5A-4F3A-8A99-08AD9DA23E70}"/>
          </ac:spMkLst>
        </pc:spChg>
      </pc:sldChg>
      <pc:sldChg chg="modSp mod modAnim modNotesTx">
        <pc:chgData name="Shared Drive" userId="a8e99ec4-c3c1-49ac-ba97-2c12eee91f6a" providerId="ADAL" clId="{AF726F36-B9D8-4655-BF51-D73708EE6BD2}" dt="2020-06-12T18:28:00.638" v="13499" actId="6549"/>
        <pc:sldMkLst>
          <pc:docMk/>
          <pc:sldMk cId="4289804004" sldId="2226"/>
        </pc:sldMkLst>
        <pc:spChg chg="mod">
          <ac:chgData name="Shared Drive" userId="a8e99ec4-c3c1-49ac-ba97-2c12eee91f6a" providerId="ADAL" clId="{AF726F36-B9D8-4655-BF51-D73708EE6BD2}" dt="2020-06-12T18:28:00.638" v="13499" actId="6549"/>
          <ac:spMkLst>
            <pc:docMk/>
            <pc:sldMk cId="4289804004" sldId="2226"/>
            <ac:spMk id="3" creationId="{D9ED9894-5BB2-4EEA-80C1-6D0B28337AFC}"/>
          </ac:spMkLst>
        </pc:spChg>
      </pc:sldChg>
      <pc:sldChg chg="addSp modSp mod modNotesTx">
        <pc:chgData name="Shared Drive" userId="a8e99ec4-c3c1-49ac-ba97-2c12eee91f6a" providerId="ADAL" clId="{AF726F36-B9D8-4655-BF51-D73708EE6BD2}" dt="2020-06-12T15:15:22.271" v="13124" actId="6549"/>
        <pc:sldMkLst>
          <pc:docMk/>
          <pc:sldMk cId="2063481836" sldId="2227"/>
        </pc:sldMkLst>
        <pc:spChg chg="mod">
          <ac:chgData name="Shared Drive" userId="a8e99ec4-c3c1-49ac-ba97-2c12eee91f6a" providerId="ADAL" clId="{AF726F36-B9D8-4655-BF51-D73708EE6BD2}" dt="2020-06-12T14:57:40.554" v="12888" actId="1036"/>
          <ac:spMkLst>
            <pc:docMk/>
            <pc:sldMk cId="2063481836" sldId="2227"/>
            <ac:spMk id="3" creationId="{ADA9C889-31FF-4C23-9954-E7FA6ADAD067}"/>
          </ac:spMkLst>
        </pc:spChg>
        <pc:spChg chg="mod">
          <ac:chgData name="Shared Drive" userId="a8e99ec4-c3c1-49ac-ba97-2c12eee91f6a" providerId="ADAL" clId="{AF726F36-B9D8-4655-BF51-D73708EE6BD2}" dt="2020-06-12T14:57:40.554" v="12888" actId="1036"/>
          <ac:spMkLst>
            <pc:docMk/>
            <pc:sldMk cId="2063481836" sldId="2227"/>
            <ac:spMk id="8" creationId="{C8090694-A42E-4FF8-874D-DD86E225C03D}"/>
          </ac:spMkLst>
        </pc:spChg>
        <pc:spChg chg="add mod">
          <ac:chgData name="Shared Drive" userId="a8e99ec4-c3c1-49ac-ba97-2c12eee91f6a" providerId="ADAL" clId="{AF726F36-B9D8-4655-BF51-D73708EE6BD2}" dt="2020-06-12T15:15:22.271" v="13124" actId="6549"/>
          <ac:spMkLst>
            <pc:docMk/>
            <pc:sldMk cId="2063481836" sldId="2227"/>
            <ac:spMk id="10" creationId="{6A83D1F9-763B-4059-80A0-D005D851F598}"/>
          </ac:spMkLst>
        </pc:spChg>
        <pc:spChg chg="mod">
          <ac:chgData name="Shared Drive" userId="a8e99ec4-c3c1-49ac-ba97-2c12eee91f6a" providerId="ADAL" clId="{AF726F36-B9D8-4655-BF51-D73708EE6BD2}" dt="2020-06-12T15:00:14.061" v="13115" actId="113"/>
          <ac:spMkLst>
            <pc:docMk/>
            <pc:sldMk cId="2063481836" sldId="2227"/>
            <ac:spMk id="17" creationId="{CD0E23ED-011B-42EA-B007-D73249C6DA43}"/>
          </ac:spMkLst>
        </pc:spChg>
        <pc:spChg chg="mod">
          <ac:chgData name="Shared Drive" userId="a8e99ec4-c3c1-49ac-ba97-2c12eee91f6a" providerId="ADAL" clId="{AF726F36-B9D8-4655-BF51-D73708EE6BD2}" dt="2020-06-12T15:00:14.061" v="13115" actId="113"/>
          <ac:spMkLst>
            <pc:docMk/>
            <pc:sldMk cId="2063481836" sldId="2227"/>
            <ac:spMk id="18" creationId="{726C9185-B655-476B-A0F2-AC95EE65956B}"/>
          </ac:spMkLst>
        </pc:spChg>
        <pc:picChg chg="mod">
          <ac:chgData name="Shared Drive" userId="a8e99ec4-c3c1-49ac-ba97-2c12eee91f6a" providerId="ADAL" clId="{AF726F36-B9D8-4655-BF51-D73708EE6BD2}" dt="2020-06-12T14:57:40.554" v="12888" actId="1036"/>
          <ac:picMkLst>
            <pc:docMk/>
            <pc:sldMk cId="2063481836" sldId="2227"/>
            <ac:picMk id="9" creationId="{3C169203-A008-41E4-9126-4B6C2D29FBBC}"/>
          </ac:picMkLst>
        </pc:picChg>
      </pc:sldChg>
      <pc:sldChg chg="del">
        <pc:chgData name="Shared Drive" userId="a8e99ec4-c3c1-49ac-ba97-2c12eee91f6a" providerId="ADAL" clId="{AF726F36-B9D8-4655-BF51-D73708EE6BD2}" dt="2020-06-18T17:21:15.844" v="17862" actId="47"/>
        <pc:sldMkLst>
          <pc:docMk/>
          <pc:sldMk cId="2198154488" sldId="2228"/>
        </pc:sldMkLst>
      </pc:sldChg>
      <pc:sldChg chg="add del">
        <pc:chgData name="Shared Drive" userId="a8e99ec4-c3c1-49ac-ba97-2c12eee91f6a" providerId="ADAL" clId="{AF726F36-B9D8-4655-BF51-D73708EE6BD2}" dt="2020-06-04T00:22:58.509" v="5080" actId="2696"/>
        <pc:sldMkLst>
          <pc:docMk/>
          <pc:sldMk cId="14531001" sldId="2230"/>
        </pc:sldMkLst>
      </pc:sldChg>
      <pc:sldChg chg="add del">
        <pc:chgData name="Shared Drive" userId="a8e99ec4-c3c1-49ac-ba97-2c12eee91f6a" providerId="ADAL" clId="{AF726F36-B9D8-4655-BF51-D73708EE6BD2}" dt="2020-06-04T00:19:15.377" v="5048" actId="2696"/>
        <pc:sldMkLst>
          <pc:docMk/>
          <pc:sldMk cId="1168134390" sldId="2230"/>
        </pc:sldMkLst>
      </pc:sldChg>
      <pc:sldChg chg="addSp delSp modSp add mod delAnim modAnim modNotesTx">
        <pc:chgData name="Shared Drive" userId="a8e99ec4-c3c1-49ac-ba97-2c12eee91f6a" providerId="ADAL" clId="{AF726F36-B9D8-4655-BF51-D73708EE6BD2}" dt="2020-06-20T00:12:00.553" v="18864"/>
        <pc:sldMkLst>
          <pc:docMk/>
          <pc:sldMk cId="2087045608" sldId="2230"/>
        </pc:sldMkLst>
        <pc:spChg chg="mod">
          <ac:chgData name="Shared Drive" userId="a8e99ec4-c3c1-49ac-ba97-2c12eee91f6a" providerId="ADAL" clId="{AF726F36-B9D8-4655-BF51-D73708EE6BD2}" dt="2020-06-20T00:12:00.553" v="18864"/>
          <ac:spMkLst>
            <pc:docMk/>
            <pc:sldMk cId="2087045608" sldId="2230"/>
            <ac:spMk id="2" creationId="{50323ED4-1FCD-42DD-B093-45CE1FA2512B}"/>
          </ac:spMkLst>
        </pc:spChg>
        <pc:spChg chg="add del mod">
          <ac:chgData name="Shared Drive" userId="a8e99ec4-c3c1-49ac-ba97-2c12eee91f6a" providerId="ADAL" clId="{AF726F36-B9D8-4655-BF51-D73708EE6BD2}" dt="2020-06-10T18:09:02.899" v="9717" actId="478"/>
          <ac:spMkLst>
            <pc:docMk/>
            <pc:sldMk cId="2087045608" sldId="2230"/>
            <ac:spMk id="3" creationId="{45FE5B42-76A0-4145-8DED-C81054F44A75}"/>
          </ac:spMkLst>
        </pc:spChg>
        <pc:spChg chg="add del mod">
          <ac:chgData name="Shared Drive" userId="a8e99ec4-c3c1-49ac-ba97-2c12eee91f6a" providerId="ADAL" clId="{AF726F36-B9D8-4655-BF51-D73708EE6BD2}" dt="2020-06-20T00:12:00.553" v="18864"/>
          <ac:spMkLst>
            <pc:docMk/>
            <pc:sldMk cId="2087045608" sldId="2230"/>
            <ac:spMk id="3" creationId="{CB6C3CBA-56FB-4B3D-9AFF-A56EDC4E2228}"/>
          </ac:spMkLst>
        </pc:spChg>
        <pc:spChg chg="mod">
          <ac:chgData name="Shared Drive" userId="a8e99ec4-c3c1-49ac-ba97-2c12eee91f6a" providerId="ADAL" clId="{AF726F36-B9D8-4655-BF51-D73708EE6BD2}" dt="2020-06-06T17:49:24.431" v="9050" actId="1036"/>
          <ac:spMkLst>
            <pc:docMk/>
            <pc:sldMk cId="2087045608" sldId="2230"/>
            <ac:spMk id="7" creationId="{D00443C7-7197-4943-8432-3B79D171B9D1}"/>
          </ac:spMkLst>
        </pc:spChg>
        <pc:spChg chg="add del mod">
          <ac:chgData name="Shared Drive" userId="a8e99ec4-c3c1-49ac-ba97-2c12eee91f6a" providerId="ADAL" clId="{AF726F36-B9D8-4655-BF51-D73708EE6BD2}" dt="2020-06-06T17:51:34.112" v="9064" actId="478"/>
          <ac:spMkLst>
            <pc:docMk/>
            <pc:sldMk cId="2087045608" sldId="2230"/>
            <ac:spMk id="8" creationId="{36089BEB-26D5-4EFE-B732-3125F8C9FF62}"/>
          </ac:spMkLst>
        </pc:spChg>
        <pc:spChg chg="add mod">
          <ac:chgData name="Shared Drive" userId="a8e99ec4-c3c1-49ac-ba97-2c12eee91f6a" providerId="ADAL" clId="{AF726F36-B9D8-4655-BF51-D73708EE6BD2}" dt="2020-06-06T17:51:54.207" v="9071" actId="1076"/>
          <ac:spMkLst>
            <pc:docMk/>
            <pc:sldMk cId="2087045608" sldId="2230"/>
            <ac:spMk id="9" creationId="{B803E7E3-33FF-4A2B-8BCB-51B0CF5F725B}"/>
          </ac:spMkLst>
        </pc:spChg>
        <pc:picChg chg="add mod">
          <ac:chgData name="Shared Drive" userId="a8e99ec4-c3c1-49ac-ba97-2c12eee91f6a" providerId="ADAL" clId="{AF726F36-B9D8-4655-BF51-D73708EE6BD2}" dt="2020-06-06T17:51:50.704" v="9070" actId="1076"/>
          <ac:picMkLst>
            <pc:docMk/>
            <pc:sldMk cId="2087045608" sldId="2230"/>
            <ac:picMk id="6" creationId="{CE05D6B6-D758-4B59-9C78-84D3770790A3}"/>
          </ac:picMkLst>
        </pc:picChg>
        <pc:picChg chg="mod">
          <ac:chgData name="Shared Drive" userId="a8e99ec4-c3c1-49ac-ba97-2c12eee91f6a" providerId="ADAL" clId="{AF726F36-B9D8-4655-BF51-D73708EE6BD2}" dt="2020-06-06T17:49:24.431" v="9050" actId="1036"/>
          <ac:picMkLst>
            <pc:docMk/>
            <pc:sldMk cId="2087045608" sldId="2230"/>
            <ac:picMk id="4098" creationId="{BDFDBE93-56D3-4DF9-BDED-CC3F7CD452F8}"/>
          </ac:picMkLst>
        </pc:picChg>
      </pc:sldChg>
      <pc:sldChg chg="del">
        <pc:chgData name="Shared Drive" userId="a8e99ec4-c3c1-49ac-ba97-2c12eee91f6a" providerId="ADAL" clId="{AF726F36-B9D8-4655-BF51-D73708EE6BD2}" dt="2020-05-29T23:03:18.885" v="3316" actId="2696"/>
        <pc:sldMkLst>
          <pc:docMk/>
          <pc:sldMk cId="2682866658" sldId="2230"/>
        </pc:sldMkLst>
      </pc:sldChg>
      <pc:sldChg chg="del">
        <pc:chgData name="Shared Drive" userId="a8e99ec4-c3c1-49ac-ba97-2c12eee91f6a" providerId="ADAL" clId="{AF726F36-B9D8-4655-BF51-D73708EE6BD2}" dt="2020-06-18T17:21:15.844" v="17862" actId="47"/>
        <pc:sldMkLst>
          <pc:docMk/>
          <pc:sldMk cId="2936244454" sldId="2231"/>
        </pc:sldMkLst>
      </pc:sldChg>
      <pc:sldChg chg="del">
        <pc:chgData name="Shared Drive" userId="a8e99ec4-c3c1-49ac-ba97-2c12eee91f6a" providerId="ADAL" clId="{AF726F36-B9D8-4655-BF51-D73708EE6BD2}" dt="2020-06-18T17:21:15.844" v="17862" actId="47"/>
        <pc:sldMkLst>
          <pc:docMk/>
          <pc:sldMk cId="1712988701" sldId="2232"/>
        </pc:sldMkLst>
      </pc:sldChg>
      <pc:sldChg chg="addSp delSp modSp mod">
        <pc:chgData name="Shared Drive" userId="a8e99ec4-c3c1-49ac-ba97-2c12eee91f6a" providerId="ADAL" clId="{AF726F36-B9D8-4655-BF51-D73708EE6BD2}" dt="2020-06-18T21:39:15.196" v="18084" actId="478"/>
        <pc:sldMkLst>
          <pc:docMk/>
          <pc:sldMk cId="3886158676" sldId="2233"/>
        </pc:sldMkLst>
        <pc:spChg chg="add mod">
          <ac:chgData name="Shared Drive" userId="a8e99ec4-c3c1-49ac-ba97-2c12eee91f6a" providerId="ADAL" clId="{AF726F36-B9D8-4655-BF51-D73708EE6BD2}" dt="2020-06-18T21:22:35.123" v="17980" actId="14100"/>
          <ac:spMkLst>
            <pc:docMk/>
            <pc:sldMk cId="3886158676" sldId="2233"/>
            <ac:spMk id="8" creationId="{004FC383-ECA9-416B-95EA-06DFDF358991}"/>
          </ac:spMkLst>
        </pc:spChg>
        <pc:spChg chg="mod">
          <ac:chgData name="Shared Drive" userId="a8e99ec4-c3c1-49ac-ba97-2c12eee91f6a" providerId="ADAL" clId="{AF726F36-B9D8-4655-BF51-D73708EE6BD2}" dt="2020-06-18T21:23:30.134" v="17990" actId="20577"/>
          <ac:spMkLst>
            <pc:docMk/>
            <pc:sldMk cId="3886158676" sldId="2233"/>
            <ac:spMk id="218" creationId="{E8798B27-8ADE-46BB-AF80-255BC40B13CE}"/>
          </ac:spMkLst>
        </pc:spChg>
        <pc:picChg chg="add del">
          <ac:chgData name="Shared Drive" userId="a8e99ec4-c3c1-49ac-ba97-2c12eee91f6a" providerId="ADAL" clId="{AF726F36-B9D8-4655-BF51-D73708EE6BD2}" dt="2020-06-18T21:39:14.814" v="18083"/>
          <ac:picMkLst>
            <pc:docMk/>
            <pc:sldMk cId="3886158676" sldId="2233"/>
            <ac:picMk id="2" creationId="{8289989B-07E8-40C5-A73B-9CF2EF77412D}"/>
          </ac:picMkLst>
        </pc:picChg>
        <pc:picChg chg="add del">
          <ac:chgData name="Shared Drive" userId="a8e99ec4-c3c1-49ac-ba97-2c12eee91f6a" providerId="ADAL" clId="{AF726F36-B9D8-4655-BF51-D73708EE6BD2}" dt="2020-06-18T21:39:15.196" v="18084" actId="478"/>
          <ac:picMkLst>
            <pc:docMk/>
            <pc:sldMk cId="3886158676" sldId="2233"/>
            <ac:picMk id="7" creationId="{82928989-2F89-4585-AB7B-04E5BC9D165F}"/>
          </ac:picMkLst>
        </pc:picChg>
      </pc:sldChg>
      <pc:sldChg chg="addSp modSp mod">
        <pc:chgData name="Shared Drive" userId="a8e99ec4-c3c1-49ac-ba97-2c12eee91f6a" providerId="ADAL" clId="{AF726F36-B9D8-4655-BF51-D73708EE6BD2}" dt="2020-06-12T23:24:15.697" v="14046" actId="114"/>
        <pc:sldMkLst>
          <pc:docMk/>
          <pc:sldMk cId="220558103" sldId="2236"/>
        </pc:sldMkLst>
        <pc:spChg chg="mod">
          <ac:chgData name="Shared Drive" userId="a8e99ec4-c3c1-49ac-ba97-2c12eee91f6a" providerId="ADAL" clId="{AF726F36-B9D8-4655-BF51-D73708EE6BD2}" dt="2020-06-12T23:23:51.826" v="14041" actId="404"/>
          <ac:spMkLst>
            <pc:docMk/>
            <pc:sldMk cId="220558103" sldId="2236"/>
            <ac:spMk id="2" creationId="{4E54E1DB-220E-4A0F-A47F-41B202EDB843}"/>
          </ac:spMkLst>
        </pc:spChg>
        <pc:spChg chg="add mod">
          <ac:chgData name="Shared Drive" userId="a8e99ec4-c3c1-49ac-ba97-2c12eee91f6a" providerId="ADAL" clId="{AF726F36-B9D8-4655-BF51-D73708EE6BD2}" dt="2020-06-12T23:24:15.697" v="14046" actId="114"/>
          <ac:spMkLst>
            <pc:docMk/>
            <pc:sldMk cId="220558103" sldId="2236"/>
            <ac:spMk id="3" creationId="{993E357B-0425-4D4C-9909-894957644DD9}"/>
          </ac:spMkLst>
        </pc:spChg>
      </pc:sldChg>
      <pc:sldChg chg="addSp delSp modSp mod ord modAnim">
        <pc:chgData name="Shared Drive" userId="a8e99ec4-c3c1-49ac-ba97-2c12eee91f6a" providerId="ADAL" clId="{AF726F36-B9D8-4655-BF51-D73708EE6BD2}" dt="2020-06-12T23:47:56.491" v="14053"/>
        <pc:sldMkLst>
          <pc:docMk/>
          <pc:sldMk cId="3437572807" sldId="2237"/>
        </pc:sldMkLst>
        <pc:spChg chg="mod">
          <ac:chgData name="Shared Drive" userId="a8e99ec4-c3c1-49ac-ba97-2c12eee91f6a" providerId="ADAL" clId="{AF726F36-B9D8-4655-BF51-D73708EE6BD2}" dt="2020-06-10T18:05:56.747" v="9525" actId="20577"/>
          <ac:spMkLst>
            <pc:docMk/>
            <pc:sldMk cId="3437572807" sldId="2237"/>
            <ac:spMk id="2" creationId="{E9C3776B-2C75-4873-8BD3-7C92D5542A6F}"/>
          </ac:spMkLst>
        </pc:spChg>
        <pc:spChg chg="del mod">
          <ac:chgData name="Shared Drive" userId="a8e99ec4-c3c1-49ac-ba97-2c12eee91f6a" providerId="ADAL" clId="{AF726F36-B9D8-4655-BF51-D73708EE6BD2}" dt="2020-06-10T18:01:51.303" v="9440" actId="478"/>
          <ac:spMkLst>
            <pc:docMk/>
            <pc:sldMk cId="3437572807" sldId="2237"/>
            <ac:spMk id="3" creationId="{1C79D7AB-035B-4B35-AA7E-BA7A0D6A863A}"/>
          </ac:spMkLst>
        </pc:spChg>
        <pc:spChg chg="mod">
          <ac:chgData name="Shared Drive" userId="a8e99ec4-c3c1-49ac-ba97-2c12eee91f6a" providerId="ADAL" clId="{AF726F36-B9D8-4655-BF51-D73708EE6BD2}" dt="2020-06-10T18:16:00.642" v="9786" actId="1076"/>
          <ac:spMkLst>
            <pc:docMk/>
            <pc:sldMk cId="3437572807" sldId="2237"/>
            <ac:spMk id="4" creationId="{756863D4-D400-4638-96B5-8419934C83BB}"/>
          </ac:spMkLst>
        </pc:spChg>
        <pc:spChg chg="add mod">
          <ac:chgData name="Shared Drive" userId="a8e99ec4-c3c1-49ac-ba97-2c12eee91f6a" providerId="ADAL" clId="{AF726F36-B9D8-4655-BF51-D73708EE6BD2}" dt="2020-06-10T18:07:00.603" v="9588" actId="1076"/>
          <ac:spMkLst>
            <pc:docMk/>
            <pc:sldMk cId="3437572807" sldId="2237"/>
            <ac:spMk id="5" creationId="{2176E08A-4217-4007-BEFE-CA07A1E6666B}"/>
          </ac:spMkLst>
        </pc:spChg>
        <pc:spChg chg="add mod">
          <ac:chgData name="Shared Drive" userId="a8e99ec4-c3c1-49ac-ba97-2c12eee91f6a" providerId="ADAL" clId="{AF726F36-B9D8-4655-BF51-D73708EE6BD2}" dt="2020-06-10T18:16:14.867" v="9789" actId="20577"/>
          <ac:spMkLst>
            <pc:docMk/>
            <pc:sldMk cId="3437572807" sldId="2237"/>
            <ac:spMk id="9" creationId="{53BE08D6-6A7C-4730-8860-242716242E3A}"/>
          </ac:spMkLst>
        </pc:spChg>
        <pc:spChg chg="add mod">
          <ac:chgData name="Shared Drive" userId="a8e99ec4-c3c1-49ac-ba97-2c12eee91f6a" providerId="ADAL" clId="{AF726F36-B9D8-4655-BF51-D73708EE6BD2}" dt="2020-06-10T18:08:01.764" v="9713" actId="20577"/>
          <ac:spMkLst>
            <pc:docMk/>
            <pc:sldMk cId="3437572807" sldId="2237"/>
            <ac:spMk id="10" creationId="{AF4970F7-DE56-477E-810F-767E7D9B7D0F}"/>
          </ac:spMkLst>
        </pc:spChg>
        <pc:picChg chg="add mod">
          <ac:chgData name="Shared Drive" userId="a8e99ec4-c3c1-49ac-ba97-2c12eee91f6a" providerId="ADAL" clId="{AF726F36-B9D8-4655-BF51-D73708EE6BD2}" dt="2020-06-10T18:04:42.764" v="9476" actId="1076"/>
          <ac:picMkLst>
            <pc:docMk/>
            <pc:sldMk cId="3437572807" sldId="2237"/>
            <ac:picMk id="7" creationId="{CA971985-DB3F-492D-9F6D-32C32977921A}"/>
          </ac:picMkLst>
        </pc:picChg>
        <pc:picChg chg="add mod">
          <ac:chgData name="Shared Drive" userId="a8e99ec4-c3c1-49ac-ba97-2c12eee91f6a" providerId="ADAL" clId="{AF726F36-B9D8-4655-BF51-D73708EE6BD2}" dt="2020-06-10T18:06:00.020" v="9526" actId="1076"/>
          <ac:picMkLst>
            <pc:docMk/>
            <pc:sldMk cId="3437572807" sldId="2237"/>
            <ac:picMk id="1026" creationId="{DF7DE713-93AA-4509-A9D9-21F75C23547A}"/>
          </ac:picMkLst>
        </pc:picChg>
        <pc:picChg chg="mod">
          <ac:chgData name="Shared Drive" userId="a8e99ec4-c3c1-49ac-ba97-2c12eee91f6a" providerId="ADAL" clId="{AF726F36-B9D8-4655-BF51-D73708EE6BD2}" dt="2020-06-10T18:04:26.253" v="9469" actId="14100"/>
          <ac:picMkLst>
            <pc:docMk/>
            <pc:sldMk cId="3437572807" sldId="2237"/>
            <ac:picMk id="2050" creationId="{1D2368A5-188A-4CA2-8AC8-E85DB9647A7B}"/>
          </ac:picMkLst>
        </pc:picChg>
      </pc:sldChg>
      <pc:sldChg chg="addSp delSp modSp add del mod">
        <pc:chgData name="Shared Drive" userId="a8e99ec4-c3c1-49ac-ba97-2c12eee91f6a" providerId="ADAL" clId="{AF726F36-B9D8-4655-BF51-D73708EE6BD2}" dt="2020-06-11T23:38:51.265" v="11875" actId="47"/>
        <pc:sldMkLst>
          <pc:docMk/>
          <pc:sldMk cId="3461490823" sldId="2238"/>
        </pc:sldMkLst>
        <pc:spChg chg="mod">
          <ac:chgData name="Shared Drive" userId="a8e99ec4-c3c1-49ac-ba97-2c12eee91f6a" providerId="ADAL" clId="{AF726F36-B9D8-4655-BF51-D73708EE6BD2}" dt="2020-06-11T23:25:24.530" v="11415" actId="20577"/>
          <ac:spMkLst>
            <pc:docMk/>
            <pc:sldMk cId="3461490823" sldId="2238"/>
            <ac:spMk id="2" creationId="{55C50457-569D-47DC-8D65-44741F620BEC}"/>
          </ac:spMkLst>
        </pc:spChg>
        <pc:spChg chg="del">
          <ac:chgData name="Shared Drive" userId="a8e99ec4-c3c1-49ac-ba97-2c12eee91f6a" providerId="ADAL" clId="{AF726F36-B9D8-4655-BF51-D73708EE6BD2}" dt="2020-06-11T23:13:29.806" v="10315"/>
          <ac:spMkLst>
            <pc:docMk/>
            <pc:sldMk cId="3461490823" sldId="2238"/>
            <ac:spMk id="3" creationId="{E4C6960C-4666-48C4-B9CE-93FAF2A55663}"/>
          </ac:spMkLst>
        </pc:spChg>
        <pc:spChg chg="add del mod">
          <ac:chgData name="Shared Drive" userId="a8e99ec4-c3c1-49ac-ba97-2c12eee91f6a" providerId="ADAL" clId="{AF726F36-B9D8-4655-BF51-D73708EE6BD2}" dt="2020-06-11T23:13:34.833" v="10316"/>
          <ac:spMkLst>
            <pc:docMk/>
            <pc:sldMk cId="3461490823" sldId="2238"/>
            <ac:spMk id="4" creationId="{71758FD7-721A-4B53-8C2F-76C9E8B2A13F}"/>
          </ac:spMkLst>
        </pc:spChg>
        <pc:spChg chg="add mod">
          <ac:chgData name="Shared Drive" userId="a8e99ec4-c3c1-49ac-ba97-2c12eee91f6a" providerId="ADAL" clId="{AF726F36-B9D8-4655-BF51-D73708EE6BD2}" dt="2020-06-11T23:29:03.993" v="11596" actId="20577"/>
          <ac:spMkLst>
            <pc:docMk/>
            <pc:sldMk cId="3461490823" sldId="2238"/>
            <ac:spMk id="5" creationId="{402962DB-9EBD-4F34-938A-A20F48FCE05A}"/>
          </ac:spMkLst>
        </pc:spChg>
      </pc:sldChg>
      <pc:sldChg chg="addSp delSp modSp add del mod modAnim">
        <pc:chgData name="Shared Drive" userId="a8e99ec4-c3c1-49ac-ba97-2c12eee91f6a" providerId="ADAL" clId="{AF726F36-B9D8-4655-BF51-D73708EE6BD2}" dt="2020-06-02T22:13:02.281" v="4080" actId="47"/>
        <pc:sldMkLst>
          <pc:docMk/>
          <pc:sldMk cId="427190507" sldId="2239"/>
        </pc:sldMkLst>
        <pc:spChg chg="del">
          <ac:chgData name="Shared Drive" userId="a8e99ec4-c3c1-49ac-ba97-2c12eee91f6a" providerId="ADAL" clId="{AF726F36-B9D8-4655-BF51-D73708EE6BD2}" dt="2020-06-02T22:11:59.007" v="4054" actId="478"/>
          <ac:spMkLst>
            <pc:docMk/>
            <pc:sldMk cId="427190507" sldId="2239"/>
            <ac:spMk id="5" creationId="{5B1700F1-BCCF-4E1A-A2ED-CFBFFB60FA96}"/>
          </ac:spMkLst>
        </pc:spChg>
        <pc:spChg chg="add mod">
          <ac:chgData name="Shared Drive" userId="a8e99ec4-c3c1-49ac-ba97-2c12eee91f6a" providerId="ADAL" clId="{AF726F36-B9D8-4655-BF51-D73708EE6BD2}" dt="2020-06-02T22:11:44.438" v="4052" actId="1037"/>
          <ac:spMkLst>
            <pc:docMk/>
            <pc:sldMk cId="427190507" sldId="2239"/>
            <ac:spMk id="19" creationId="{C2382AF8-4C30-4771-A80A-9D0B09DEB48A}"/>
          </ac:spMkLst>
        </pc:spChg>
        <pc:spChg chg="add mod">
          <ac:chgData name="Shared Drive" userId="a8e99ec4-c3c1-49ac-ba97-2c12eee91f6a" providerId="ADAL" clId="{AF726F36-B9D8-4655-BF51-D73708EE6BD2}" dt="2020-06-02T22:11:44.438" v="4052" actId="1037"/>
          <ac:spMkLst>
            <pc:docMk/>
            <pc:sldMk cId="427190507" sldId="2239"/>
            <ac:spMk id="20" creationId="{708BE259-44A6-4B88-9523-B06C85137B24}"/>
          </ac:spMkLst>
        </pc:spChg>
        <pc:spChg chg="add mod">
          <ac:chgData name="Shared Drive" userId="a8e99ec4-c3c1-49ac-ba97-2c12eee91f6a" providerId="ADAL" clId="{AF726F36-B9D8-4655-BF51-D73708EE6BD2}" dt="2020-06-02T22:11:44.438" v="4052" actId="1037"/>
          <ac:spMkLst>
            <pc:docMk/>
            <pc:sldMk cId="427190507" sldId="2239"/>
            <ac:spMk id="21" creationId="{E00EAA95-3342-4F84-A794-BBEE59316536}"/>
          </ac:spMkLst>
        </pc:spChg>
        <pc:spChg chg="add mod">
          <ac:chgData name="Shared Drive" userId="a8e99ec4-c3c1-49ac-ba97-2c12eee91f6a" providerId="ADAL" clId="{AF726F36-B9D8-4655-BF51-D73708EE6BD2}" dt="2020-06-02T22:11:44.438" v="4052" actId="1037"/>
          <ac:spMkLst>
            <pc:docMk/>
            <pc:sldMk cId="427190507" sldId="2239"/>
            <ac:spMk id="22" creationId="{F8178C06-94DB-40BD-B348-F6CCFD163280}"/>
          </ac:spMkLst>
        </pc:spChg>
        <pc:spChg chg="add mod">
          <ac:chgData name="Shared Drive" userId="a8e99ec4-c3c1-49ac-ba97-2c12eee91f6a" providerId="ADAL" clId="{AF726F36-B9D8-4655-BF51-D73708EE6BD2}" dt="2020-06-02T22:12:33.922" v="4079" actId="6549"/>
          <ac:spMkLst>
            <pc:docMk/>
            <pc:sldMk cId="427190507" sldId="2239"/>
            <ac:spMk id="23" creationId="{BAD3C5E0-1F6B-4D80-A307-EC9440562C8F}"/>
          </ac:spMkLst>
        </pc:spChg>
        <pc:spChg chg="add mod">
          <ac:chgData name="Shared Drive" userId="a8e99ec4-c3c1-49ac-ba97-2c12eee91f6a" providerId="ADAL" clId="{AF726F36-B9D8-4655-BF51-D73708EE6BD2}" dt="2020-06-02T22:12:10.401" v="4057" actId="20577"/>
          <ac:spMkLst>
            <pc:docMk/>
            <pc:sldMk cId="427190507" sldId="2239"/>
            <ac:spMk id="24" creationId="{78BB6873-AF6D-4192-BEFD-F3EE4CCDF29D}"/>
          </ac:spMkLst>
        </pc:spChg>
        <pc:spChg chg="add mod">
          <ac:chgData name="Shared Drive" userId="a8e99ec4-c3c1-49ac-ba97-2c12eee91f6a" providerId="ADAL" clId="{AF726F36-B9D8-4655-BF51-D73708EE6BD2}" dt="2020-06-02T22:11:44.438" v="4052" actId="1037"/>
          <ac:spMkLst>
            <pc:docMk/>
            <pc:sldMk cId="427190507" sldId="2239"/>
            <ac:spMk id="25" creationId="{12E8F8D1-88BB-4C27-9598-BE54CB6C881C}"/>
          </ac:spMkLst>
        </pc:spChg>
        <pc:spChg chg="add mod">
          <ac:chgData name="Shared Drive" userId="a8e99ec4-c3c1-49ac-ba97-2c12eee91f6a" providerId="ADAL" clId="{AF726F36-B9D8-4655-BF51-D73708EE6BD2}" dt="2020-06-02T22:11:44.438" v="4052" actId="1037"/>
          <ac:spMkLst>
            <pc:docMk/>
            <pc:sldMk cId="427190507" sldId="2239"/>
            <ac:spMk id="26" creationId="{4AF7AD61-0E72-43B5-821F-29411DAC34FB}"/>
          </ac:spMkLst>
        </pc:spChg>
        <pc:spChg chg="mod">
          <ac:chgData name="Shared Drive" userId="a8e99ec4-c3c1-49ac-ba97-2c12eee91f6a" providerId="ADAL" clId="{AF726F36-B9D8-4655-BF51-D73708EE6BD2}" dt="2020-06-02T22:11:44.438" v="4052" actId="1037"/>
          <ac:spMkLst>
            <pc:docMk/>
            <pc:sldMk cId="427190507" sldId="2239"/>
            <ac:spMk id="29" creationId="{AB06C56D-A61A-4568-A1C8-9545DDBEE18C}"/>
          </ac:spMkLst>
        </pc:spChg>
        <pc:spChg chg="mod">
          <ac:chgData name="Shared Drive" userId="a8e99ec4-c3c1-49ac-ba97-2c12eee91f6a" providerId="ADAL" clId="{AF726F36-B9D8-4655-BF51-D73708EE6BD2}" dt="2020-06-02T22:11:44.438" v="4052" actId="1037"/>
          <ac:spMkLst>
            <pc:docMk/>
            <pc:sldMk cId="427190507" sldId="2239"/>
            <ac:spMk id="30" creationId="{7EFCAE3F-EBC4-4177-A9F7-3F35B5B49BF8}"/>
          </ac:spMkLst>
        </pc:spChg>
        <pc:spChg chg="mod">
          <ac:chgData name="Shared Drive" userId="a8e99ec4-c3c1-49ac-ba97-2c12eee91f6a" providerId="ADAL" clId="{AF726F36-B9D8-4655-BF51-D73708EE6BD2}" dt="2020-06-02T22:11:44.438" v="4052" actId="1037"/>
          <ac:spMkLst>
            <pc:docMk/>
            <pc:sldMk cId="427190507" sldId="2239"/>
            <ac:spMk id="31" creationId="{641DB27D-F126-4269-876D-04D6CBE0C2B7}"/>
          </ac:spMkLst>
        </pc:spChg>
        <pc:spChg chg="mod">
          <ac:chgData name="Shared Drive" userId="a8e99ec4-c3c1-49ac-ba97-2c12eee91f6a" providerId="ADAL" clId="{AF726F36-B9D8-4655-BF51-D73708EE6BD2}" dt="2020-06-02T22:11:44.438" v="4052" actId="1037"/>
          <ac:spMkLst>
            <pc:docMk/>
            <pc:sldMk cId="427190507" sldId="2239"/>
            <ac:spMk id="32" creationId="{306225F5-E144-4105-B830-CFBEECDE3F0C}"/>
          </ac:spMkLst>
        </pc:spChg>
        <pc:spChg chg="mod">
          <ac:chgData name="Shared Drive" userId="a8e99ec4-c3c1-49ac-ba97-2c12eee91f6a" providerId="ADAL" clId="{AF726F36-B9D8-4655-BF51-D73708EE6BD2}" dt="2020-06-02T22:11:44.438" v="4052" actId="1037"/>
          <ac:spMkLst>
            <pc:docMk/>
            <pc:sldMk cId="427190507" sldId="2239"/>
            <ac:spMk id="33" creationId="{E2448B0C-55DA-460F-8D12-F77B287A3EA7}"/>
          </ac:spMkLst>
        </pc:spChg>
        <pc:spChg chg="mod">
          <ac:chgData name="Shared Drive" userId="a8e99ec4-c3c1-49ac-ba97-2c12eee91f6a" providerId="ADAL" clId="{AF726F36-B9D8-4655-BF51-D73708EE6BD2}" dt="2020-06-02T22:11:44.438" v="4052" actId="1037"/>
          <ac:spMkLst>
            <pc:docMk/>
            <pc:sldMk cId="427190507" sldId="2239"/>
            <ac:spMk id="34" creationId="{2A4D04E2-ECF5-4ABD-A2FA-EC6883200524}"/>
          </ac:spMkLst>
        </pc:spChg>
        <pc:grpChg chg="add mod">
          <ac:chgData name="Shared Drive" userId="a8e99ec4-c3c1-49ac-ba97-2c12eee91f6a" providerId="ADAL" clId="{AF726F36-B9D8-4655-BF51-D73708EE6BD2}" dt="2020-06-02T22:11:44.438" v="4052" actId="1037"/>
          <ac:grpSpMkLst>
            <pc:docMk/>
            <pc:sldMk cId="427190507" sldId="2239"/>
            <ac:grpSpMk id="27" creationId="{DF318C75-4F00-4D12-B0E6-64812C9ECB5F}"/>
          </ac:grpSpMkLst>
        </pc:grpChg>
        <pc:grpChg chg="mod">
          <ac:chgData name="Shared Drive" userId="a8e99ec4-c3c1-49ac-ba97-2c12eee91f6a" providerId="ADAL" clId="{AF726F36-B9D8-4655-BF51-D73708EE6BD2}" dt="2020-06-02T22:11:44.438" v="4052" actId="1037"/>
          <ac:grpSpMkLst>
            <pc:docMk/>
            <pc:sldMk cId="427190507" sldId="2239"/>
            <ac:grpSpMk id="28" creationId="{6A94180C-1633-482B-ACF5-F499B95267C2}"/>
          </ac:grpSpMkLst>
        </pc:grpChg>
        <pc:picChg chg="add del mod">
          <ac:chgData name="Shared Drive" userId="a8e99ec4-c3c1-49ac-ba97-2c12eee91f6a" providerId="ADAL" clId="{AF726F36-B9D8-4655-BF51-D73708EE6BD2}" dt="2020-06-02T22:11:03.492" v="4002" actId="478"/>
          <ac:picMkLst>
            <pc:docMk/>
            <pc:sldMk cId="427190507" sldId="2239"/>
            <ac:picMk id="2" creationId="{C31C182C-FC8F-4851-9358-E648F5866603}"/>
          </ac:picMkLst>
        </pc:picChg>
      </pc:sldChg>
      <pc:sldChg chg="addSp delSp modSp add del mod modAnim">
        <pc:chgData name="Shared Drive" userId="a8e99ec4-c3c1-49ac-ba97-2c12eee91f6a" providerId="ADAL" clId="{AF726F36-B9D8-4655-BF51-D73708EE6BD2}" dt="2020-05-29T23:03:18.885" v="3316" actId="2696"/>
        <pc:sldMkLst>
          <pc:docMk/>
          <pc:sldMk cId="3981965378" sldId="2239"/>
        </pc:sldMkLst>
        <pc:spChg chg="add del mod">
          <ac:chgData name="Shared Drive" userId="a8e99ec4-c3c1-49ac-ba97-2c12eee91f6a" providerId="ADAL" clId="{AF726F36-B9D8-4655-BF51-D73708EE6BD2}" dt="2020-05-29T22:24:12.745" v="1175" actId="478"/>
          <ac:spMkLst>
            <pc:docMk/>
            <pc:sldMk cId="3981965378" sldId="2239"/>
            <ac:spMk id="2" creationId="{59579326-78AD-44B9-82E8-5CC677257BE9}"/>
          </ac:spMkLst>
        </pc:spChg>
        <pc:spChg chg="add del mod">
          <ac:chgData name="Shared Drive" userId="a8e99ec4-c3c1-49ac-ba97-2c12eee91f6a" providerId="ADAL" clId="{AF726F36-B9D8-4655-BF51-D73708EE6BD2}" dt="2020-05-29T22:28:07.790" v="1219" actId="478"/>
          <ac:spMkLst>
            <pc:docMk/>
            <pc:sldMk cId="3981965378" sldId="2239"/>
            <ac:spMk id="3" creationId="{DBCF077C-D59D-4E48-8186-563242C742B1}"/>
          </ac:spMkLst>
        </pc:spChg>
        <pc:spChg chg="mod">
          <ac:chgData name="Shared Drive" userId="a8e99ec4-c3c1-49ac-ba97-2c12eee91f6a" providerId="ADAL" clId="{AF726F36-B9D8-4655-BF51-D73708EE6BD2}" dt="2020-05-29T22:29:40.071" v="1316" actId="20577"/>
          <ac:spMkLst>
            <pc:docMk/>
            <pc:sldMk cId="3981965378" sldId="2239"/>
            <ac:spMk id="4" creationId="{26ABFA3A-C08D-46E9-9FE7-AFDBA5A8097C}"/>
          </ac:spMkLst>
        </pc:spChg>
        <pc:spChg chg="mod">
          <ac:chgData name="Shared Drive" userId="a8e99ec4-c3c1-49ac-ba97-2c12eee91f6a" providerId="ADAL" clId="{AF726F36-B9D8-4655-BF51-D73708EE6BD2}" dt="2020-05-29T22:29:41.976" v="1318" actId="20577"/>
          <ac:spMkLst>
            <pc:docMk/>
            <pc:sldMk cId="3981965378" sldId="2239"/>
            <ac:spMk id="5" creationId="{5B1700F1-BCCF-4E1A-A2ED-CFBFFB60FA96}"/>
          </ac:spMkLst>
        </pc:spChg>
        <pc:spChg chg="mod">
          <ac:chgData name="Shared Drive" userId="a8e99ec4-c3c1-49ac-ba97-2c12eee91f6a" providerId="ADAL" clId="{AF726F36-B9D8-4655-BF51-D73708EE6BD2}" dt="2020-05-29T22:23:08.165" v="1170" actId="1036"/>
          <ac:spMkLst>
            <pc:docMk/>
            <pc:sldMk cId="3981965378" sldId="2239"/>
            <ac:spMk id="6" creationId="{ECC8D7E2-E48A-4417-B31A-5D559C48C4CD}"/>
          </ac:spMkLst>
        </pc:spChg>
        <pc:spChg chg="mod">
          <ac:chgData name="Shared Drive" userId="a8e99ec4-c3c1-49ac-ba97-2c12eee91f6a" providerId="ADAL" clId="{AF726F36-B9D8-4655-BF51-D73708EE6BD2}" dt="2020-05-29T22:19:30.325" v="1085" actId="20577"/>
          <ac:spMkLst>
            <pc:docMk/>
            <pc:sldMk cId="3981965378" sldId="2239"/>
            <ac:spMk id="7" creationId="{F0FDC557-5235-4D27-AFD3-0E5172309803}"/>
          </ac:spMkLst>
        </pc:spChg>
        <pc:spChg chg="mod">
          <ac:chgData name="Shared Drive" userId="a8e99ec4-c3c1-49ac-ba97-2c12eee91f6a" providerId="ADAL" clId="{AF726F36-B9D8-4655-BF51-D73708EE6BD2}" dt="2020-05-29T22:28:01.474" v="1218" actId="6549"/>
          <ac:spMkLst>
            <pc:docMk/>
            <pc:sldMk cId="3981965378" sldId="2239"/>
            <ac:spMk id="8" creationId="{C49278DB-D409-4544-9154-0165C1F9FB9A}"/>
          </ac:spMkLst>
        </pc:spChg>
        <pc:spChg chg="add del mod">
          <ac:chgData name="Shared Drive" userId="a8e99ec4-c3c1-49ac-ba97-2c12eee91f6a" providerId="ADAL" clId="{AF726F36-B9D8-4655-BF51-D73708EE6BD2}" dt="2020-05-29T22:28:07.790" v="1219" actId="478"/>
          <ac:spMkLst>
            <pc:docMk/>
            <pc:sldMk cId="3981965378" sldId="2239"/>
            <ac:spMk id="19" creationId="{56A7992A-3040-46C3-8114-5659ACC4939D}"/>
          </ac:spMkLst>
        </pc:spChg>
        <pc:spChg chg="add del mod">
          <ac:chgData name="Shared Drive" userId="a8e99ec4-c3c1-49ac-ba97-2c12eee91f6a" providerId="ADAL" clId="{AF726F36-B9D8-4655-BF51-D73708EE6BD2}" dt="2020-05-29T22:28:07.790" v="1219" actId="478"/>
          <ac:spMkLst>
            <pc:docMk/>
            <pc:sldMk cId="3981965378" sldId="2239"/>
            <ac:spMk id="20" creationId="{F9B8A8FC-2678-4C7D-BE2F-0CC293E266B3}"/>
          </ac:spMkLst>
        </pc:spChg>
      </pc:sldChg>
      <pc:sldChg chg="add modNotesTx">
        <pc:chgData name="Shared Drive" userId="a8e99ec4-c3c1-49ac-ba97-2c12eee91f6a" providerId="ADAL" clId="{AF726F36-B9D8-4655-BF51-D73708EE6BD2}" dt="2020-06-12T21:37:07.434" v="13609" actId="6549"/>
        <pc:sldMkLst>
          <pc:docMk/>
          <pc:sldMk cId="4284178" sldId="2240"/>
        </pc:sldMkLst>
      </pc:sldChg>
      <pc:sldChg chg="add del">
        <pc:chgData name="Shared Drive" userId="a8e99ec4-c3c1-49ac-ba97-2c12eee91f6a" providerId="ADAL" clId="{AF726F36-B9D8-4655-BF51-D73708EE6BD2}" dt="2020-06-04T00:22:58.509" v="5080" actId="2696"/>
        <pc:sldMkLst>
          <pc:docMk/>
          <pc:sldMk cId="1309012711" sldId="2240"/>
        </pc:sldMkLst>
      </pc:sldChg>
      <pc:sldChg chg="add del modAnim">
        <pc:chgData name="Shared Drive" userId="a8e99ec4-c3c1-49ac-ba97-2c12eee91f6a" providerId="ADAL" clId="{AF726F36-B9D8-4655-BF51-D73708EE6BD2}" dt="2020-06-04T00:19:15.377" v="5048" actId="2696"/>
        <pc:sldMkLst>
          <pc:docMk/>
          <pc:sldMk cId="1719171088" sldId="2240"/>
        </pc:sldMkLst>
      </pc:sldChg>
      <pc:sldChg chg="addSp modSp add del mod">
        <pc:chgData name="Shared Drive" userId="a8e99ec4-c3c1-49ac-ba97-2c12eee91f6a" providerId="ADAL" clId="{AF726F36-B9D8-4655-BF51-D73708EE6BD2}" dt="2020-05-29T23:03:18.885" v="3316" actId="2696"/>
        <pc:sldMkLst>
          <pc:docMk/>
          <pc:sldMk cId="3766251148" sldId="2240"/>
        </pc:sldMkLst>
        <pc:spChg chg="add mod">
          <ac:chgData name="Shared Drive" userId="a8e99ec4-c3c1-49ac-ba97-2c12eee91f6a" providerId="ADAL" clId="{AF726F36-B9D8-4655-BF51-D73708EE6BD2}" dt="2020-05-29T22:27:38.078" v="1217" actId="113"/>
          <ac:spMkLst>
            <pc:docMk/>
            <pc:sldMk cId="3766251148" sldId="2240"/>
            <ac:spMk id="2" creationId="{B7CC84FD-59B0-425F-B12A-7EDE89F7FB1F}"/>
          </ac:spMkLst>
        </pc:spChg>
        <pc:spChg chg="mod">
          <ac:chgData name="Shared Drive" userId="a8e99ec4-c3c1-49ac-ba97-2c12eee91f6a" providerId="ADAL" clId="{AF726F36-B9D8-4655-BF51-D73708EE6BD2}" dt="2020-05-29T22:27:13.185" v="1192" actId="207"/>
          <ac:spMkLst>
            <pc:docMk/>
            <pc:sldMk cId="3766251148" sldId="2240"/>
            <ac:spMk id="4" creationId="{26ABFA3A-C08D-46E9-9FE7-AFDBA5A8097C}"/>
          </ac:spMkLst>
        </pc:spChg>
        <pc:spChg chg="mod">
          <ac:chgData name="Shared Drive" userId="a8e99ec4-c3c1-49ac-ba97-2c12eee91f6a" providerId="ADAL" clId="{AF726F36-B9D8-4655-BF51-D73708EE6BD2}" dt="2020-05-29T22:27:13.185" v="1192" actId="207"/>
          <ac:spMkLst>
            <pc:docMk/>
            <pc:sldMk cId="3766251148" sldId="2240"/>
            <ac:spMk id="5" creationId="{5B1700F1-BCCF-4E1A-A2ED-CFBFFB60FA96}"/>
          </ac:spMkLst>
        </pc:spChg>
        <pc:spChg chg="mod">
          <ac:chgData name="Shared Drive" userId="a8e99ec4-c3c1-49ac-ba97-2c12eee91f6a" providerId="ADAL" clId="{AF726F36-B9D8-4655-BF51-D73708EE6BD2}" dt="2020-05-29T22:27:13.185" v="1192" actId="207"/>
          <ac:spMkLst>
            <pc:docMk/>
            <pc:sldMk cId="3766251148" sldId="2240"/>
            <ac:spMk id="6" creationId="{ECC8D7E2-E48A-4417-B31A-5D559C48C4CD}"/>
          </ac:spMkLst>
        </pc:spChg>
        <pc:spChg chg="mod">
          <ac:chgData name="Shared Drive" userId="a8e99ec4-c3c1-49ac-ba97-2c12eee91f6a" providerId="ADAL" clId="{AF726F36-B9D8-4655-BF51-D73708EE6BD2}" dt="2020-05-29T22:27:13.185" v="1192" actId="207"/>
          <ac:spMkLst>
            <pc:docMk/>
            <pc:sldMk cId="3766251148" sldId="2240"/>
            <ac:spMk id="7" creationId="{F0FDC557-5235-4D27-AFD3-0E5172309803}"/>
          </ac:spMkLst>
        </pc:spChg>
        <pc:spChg chg="mod">
          <ac:chgData name="Shared Drive" userId="a8e99ec4-c3c1-49ac-ba97-2c12eee91f6a" providerId="ADAL" clId="{AF726F36-B9D8-4655-BF51-D73708EE6BD2}" dt="2020-05-29T22:27:13.185" v="1192" actId="207"/>
          <ac:spMkLst>
            <pc:docMk/>
            <pc:sldMk cId="3766251148" sldId="2240"/>
            <ac:spMk id="15" creationId="{D01D9B80-194D-4856-9D26-9C2E49269E69}"/>
          </ac:spMkLst>
        </pc:spChg>
        <pc:spChg chg="mod">
          <ac:chgData name="Shared Drive" userId="a8e99ec4-c3c1-49ac-ba97-2c12eee91f6a" providerId="ADAL" clId="{AF726F36-B9D8-4655-BF51-D73708EE6BD2}" dt="2020-05-29T22:27:13.185" v="1192" actId="207"/>
          <ac:spMkLst>
            <pc:docMk/>
            <pc:sldMk cId="3766251148" sldId="2240"/>
            <ac:spMk id="16" creationId="{72662CC4-0021-4CDC-ACCD-BD5F18F257B9}"/>
          </ac:spMkLst>
        </pc:spChg>
        <pc:spChg chg="mod">
          <ac:chgData name="Shared Drive" userId="a8e99ec4-c3c1-49ac-ba97-2c12eee91f6a" providerId="ADAL" clId="{AF726F36-B9D8-4655-BF51-D73708EE6BD2}" dt="2020-05-29T22:27:13.185" v="1192" actId="207"/>
          <ac:spMkLst>
            <pc:docMk/>
            <pc:sldMk cId="3766251148" sldId="2240"/>
            <ac:spMk id="17" creationId="{EFA7FF16-18A1-4DFE-8380-B584387A4465}"/>
          </ac:spMkLst>
        </pc:spChg>
        <pc:spChg chg="mod">
          <ac:chgData name="Shared Drive" userId="a8e99ec4-c3c1-49ac-ba97-2c12eee91f6a" providerId="ADAL" clId="{AF726F36-B9D8-4655-BF51-D73708EE6BD2}" dt="2020-05-29T22:27:13.185" v="1192" actId="207"/>
          <ac:spMkLst>
            <pc:docMk/>
            <pc:sldMk cId="3766251148" sldId="2240"/>
            <ac:spMk id="18" creationId="{D97D9051-28B6-4D3B-9862-ED1507C0F597}"/>
          </ac:spMkLst>
        </pc:spChg>
      </pc:sldChg>
      <pc:sldChg chg="add modNotesTx">
        <pc:chgData name="Shared Drive" userId="a8e99ec4-c3c1-49ac-ba97-2c12eee91f6a" providerId="ADAL" clId="{AF726F36-B9D8-4655-BF51-D73708EE6BD2}" dt="2020-06-12T21:37:44.311" v="13626" actId="20577"/>
        <pc:sldMkLst>
          <pc:docMk/>
          <pc:sldMk cId="1371467777" sldId="2241"/>
        </pc:sldMkLst>
      </pc:sldChg>
      <pc:sldChg chg="add del modAnim modNotesTx">
        <pc:chgData name="Shared Drive" userId="a8e99ec4-c3c1-49ac-ba97-2c12eee91f6a" providerId="ADAL" clId="{AF726F36-B9D8-4655-BF51-D73708EE6BD2}" dt="2020-06-04T00:19:15.377" v="5048" actId="2696"/>
        <pc:sldMkLst>
          <pc:docMk/>
          <pc:sldMk cId="1591169274" sldId="2241"/>
        </pc:sldMkLst>
      </pc:sldChg>
      <pc:sldChg chg="addSp delSp modSp add del mod ord">
        <pc:chgData name="Shared Drive" userId="a8e99ec4-c3c1-49ac-ba97-2c12eee91f6a" providerId="ADAL" clId="{AF726F36-B9D8-4655-BF51-D73708EE6BD2}" dt="2020-05-29T23:03:18.885" v="3316" actId="2696"/>
        <pc:sldMkLst>
          <pc:docMk/>
          <pc:sldMk cId="2294335122" sldId="2241"/>
        </pc:sldMkLst>
        <pc:spChg chg="mod">
          <ac:chgData name="Shared Drive" userId="a8e99ec4-c3c1-49ac-ba97-2c12eee91f6a" providerId="ADAL" clId="{AF726F36-B9D8-4655-BF51-D73708EE6BD2}" dt="2020-05-29T22:35:40.047" v="1807" actId="20577"/>
          <ac:spMkLst>
            <pc:docMk/>
            <pc:sldMk cId="2294335122" sldId="2241"/>
            <ac:spMk id="2" creationId="{B7CC84FD-59B0-425F-B12A-7EDE89F7FB1F}"/>
          </ac:spMkLst>
        </pc:spChg>
        <pc:spChg chg="del">
          <ac:chgData name="Shared Drive" userId="a8e99ec4-c3c1-49ac-ba97-2c12eee91f6a" providerId="ADAL" clId="{AF726F36-B9D8-4655-BF51-D73708EE6BD2}" dt="2020-05-29T22:30:10.405" v="1319" actId="478"/>
          <ac:spMkLst>
            <pc:docMk/>
            <pc:sldMk cId="2294335122" sldId="2241"/>
            <ac:spMk id="3" creationId="{DBCF077C-D59D-4E48-8186-563242C742B1}"/>
          </ac:spMkLst>
        </pc:spChg>
        <pc:spChg chg="mod">
          <ac:chgData name="Shared Drive" userId="a8e99ec4-c3c1-49ac-ba97-2c12eee91f6a" providerId="ADAL" clId="{AF726F36-B9D8-4655-BF51-D73708EE6BD2}" dt="2020-05-29T22:33:54.354" v="1699" actId="313"/>
          <ac:spMkLst>
            <pc:docMk/>
            <pc:sldMk cId="2294335122" sldId="2241"/>
            <ac:spMk id="8" creationId="{C49278DB-D409-4544-9154-0165C1F9FB9A}"/>
          </ac:spMkLst>
        </pc:spChg>
        <pc:spChg chg="del">
          <ac:chgData name="Shared Drive" userId="a8e99ec4-c3c1-49ac-ba97-2c12eee91f6a" providerId="ADAL" clId="{AF726F36-B9D8-4655-BF51-D73708EE6BD2}" dt="2020-05-29T22:32:48.133" v="1668" actId="478"/>
          <ac:spMkLst>
            <pc:docMk/>
            <pc:sldMk cId="2294335122" sldId="2241"/>
            <ac:spMk id="19" creationId="{56A7992A-3040-46C3-8114-5659ACC4939D}"/>
          </ac:spMkLst>
        </pc:spChg>
        <pc:spChg chg="del">
          <ac:chgData name="Shared Drive" userId="a8e99ec4-c3c1-49ac-ba97-2c12eee91f6a" providerId="ADAL" clId="{AF726F36-B9D8-4655-BF51-D73708EE6BD2}" dt="2020-05-29T22:32:43.006" v="1667" actId="478"/>
          <ac:spMkLst>
            <pc:docMk/>
            <pc:sldMk cId="2294335122" sldId="2241"/>
            <ac:spMk id="20" creationId="{F9B8A8FC-2678-4C7D-BE2F-0CC293E266B3}"/>
          </ac:spMkLst>
        </pc:spChg>
        <pc:spChg chg="add mod">
          <ac:chgData name="Shared Drive" userId="a8e99ec4-c3c1-49ac-ba97-2c12eee91f6a" providerId="ADAL" clId="{AF726F36-B9D8-4655-BF51-D73708EE6BD2}" dt="2020-05-29T22:34:15.286" v="1701" actId="1076"/>
          <ac:spMkLst>
            <pc:docMk/>
            <pc:sldMk cId="2294335122" sldId="2241"/>
            <ac:spMk id="21" creationId="{34DE240A-0FBE-4D02-98FD-144A82ED8B51}"/>
          </ac:spMkLst>
        </pc:spChg>
      </pc:sldChg>
      <pc:sldChg chg="add del">
        <pc:chgData name="Shared Drive" userId="a8e99ec4-c3c1-49ac-ba97-2c12eee91f6a" providerId="ADAL" clId="{AF726F36-B9D8-4655-BF51-D73708EE6BD2}" dt="2020-06-04T00:22:58.509" v="5080" actId="2696"/>
        <pc:sldMkLst>
          <pc:docMk/>
          <pc:sldMk cId="3845334671" sldId="2241"/>
        </pc:sldMkLst>
      </pc:sldChg>
      <pc:sldChg chg="modSp add del mod modAnim">
        <pc:chgData name="Shared Drive" userId="a8e99ec4-c3c1-49ac-ba97-2c12eee91f6a" providerId="ADAL" clId="{AF726F36-B9D8-4655-BF51-D73708EE6BD2}" dt="2020-05-29T23:03:18.885" v="3316" actId="2696"/>
        <pc:sldMkLst>
          <pc:docMk/>
          <pc:sldMk cId="674182534" sldId="2242"/>
        </pc:sldMkLst>
        <pc:spChg chg="mod">
          <ac:chgData name="Shared Drive" userId="a8e99ec4-c3c1-49ac-ba97-2c12eee91f6a" providerId="ADAL" clId="{AF726F36-B9D8-4655-BF51-D73708EE6BD2}" dt="2020-05-29T22:40:52.455" v="2138" actId="20577"/>
          <ac:spMkLst>
            <pc:docMk/>
            <pc:sldMk cId="674182534" sldId="2242"/>
            <ac:spMk id="4" creationId="{26ABFA3A-C08D-46E9-9FE7-AFDBA5A8097C}"/>
          </ac:spMkLst>
        </pc:spChg>
        <pc:spChg chg="mod">
          <ac:chgData name="Shared Drive" userId="a8e99ec4-c3c1-49ac-ba97-2c12eee91f6a" providerId="ADAL" clId="{AF726F36-B9D8-4655-BF51-D73708EE6BD2}" dt="2020-05-29T22:39:56.350" v="2043" actId="1076"/>
          <ac:spMkLst>
            <pc:docMk/>
            <pc:sldMk cId="674182534" sldId="2242"/>
            <ac:spMk id="5" creationId="{5B1700F1-BCCF-4E1A-A2ED-CFBFFB60FA96}"/>
          </ac:spMkLst>
        </pc:spChg>
        <pc:spChg chg="mod">
          <ac:chgData name="Shared Drive" userId="a8e99ec4-c3c1-49ac-ba97-2c12eee91f6a" providerId="ADAL" clId="{AF726F36-B9D8-4655-BF51-D73708EE6BD2}" dt="2020-05-29T22:59:51.687" v="3271" actId="20577"/>
          <ac:spMkLst>
            <pc:docMk/>
            <pc:sldMk cId="674182534" sldId="2242"/>
            <ac:spMk id="6" creationId="{ECC8D7E2-E48A-4417-B31A-5D559C48C4CD}"/>
          </ac:spMkLst>
        </pc:spChg>
        <pc:spChg chg="mod">
          <ac:chgData name="Shared Drive" userId="a8e99ec4-c3c1-49ac-ba97-2c12eee91f6a" providerId="ADAL" clId="{AF726F36-B9D8-4655-BF51-D73708EE6BD2}" dt="2020-05-29T23:00:25.691" v="3315" actId="313"/>
          <ac:spMkLst>
            <pc:docMk/>
            <pc:sldMk cId="674182534" sldId="2242"/>
            <ac:spMk id="7" creationId="{F0FDC557-5235-4D27-AFD3-0E5172309803}"/>
          </ac:spMkLst>
        </pc:spChg>
        <pc:spChg chg="mod">
          <ac:chgData name="Shared Drive" userId="a8e99ec4-c3c1-49ac-ba97-2c12eee91f6a" providerId="ADAL" clId="{AF726F36-B9D8-4655-BF51-D73708EE6BD2}" dt="2020-05-29T22:38:04.947" v="1839" actId="6549"/>
          <ac:spMkLst>
            <pc:docMk/>
            <pc:sldMk cId="674182534" sldId="2242"/>
            <ac:spMk id="8" creationId="{C49278DB-D409-4544-9154-0165C1F9FB9A}"/>
          </ac:spMkLst>
        </pc:spChg>
      </pc:sldChg>
      <pc:sldChg chg="modSp add del mod modAnim">
        <pc:chgData name="Shared Drive" userId="a8e99ec4-c3c1-49ac-ba97-2c12eee91f6a" providerId="ADAL" clId="{AF726F36-B9D8-4655-BF51-D73708EE6BD2}" dt="2020-06-04T00:19:15.377" v="5048" actId="2696"/>
        <pc:sldMkLst>
          <pc:docMk/>
          <pc:sldMk cId="2146910179" sldId="2242"/>
        </pc:sldMkLst>
        <pc:spChg chg="mod">
          <ac:chgData name="Shared Drive" userId="a8e99ec4-c3c1-49ac-ba97-2c12eee91f6a" providerId="ADAL" clId="{AF726F36-B9D8-4655-BF51-D73708EE6BD2}" dt="2020-06-02T21:57:10.450" v="3787" actId="20577"/>
          <ac:spMkLst>
            <pc:docMk/>
            <pc:sldMk cId="2146910179" sldId="2242"/>
            <ac:spMk id="4" creationId="{26ABFA3A-C08D-46E9-9FE7-AFDBA5A8097C}"/>
          </ac:spMkLst>
        </pc:spChg>
        <pc:spChg chg="mod">
          <ac:chgData name="Shared Drive" userId="a8e99ec4-c3c1-49ac-ba97-2c12eee91f6a" providerId="ADAL" clId="{AF726F36-B9D8-4655-BF51-D73708EE6BD2}" dt="2020-06-02T21:54:17.729" v="3598" actId="20577"/>
          <ac:spMkLst>
            <pc:docMk/>
            <pc:sldMk cId="2146910179" sldId="2242"/>
            <ac:spMk id="5" creationId="{5B1700F1-BCCF-4E1A-A2ED-CFBFFB60FA96}"/>
          </ac:spMkLst>
        </pc:spChg>
        <pc:spChg chg="mod">
          <ac:chgData name="Shared Drive" userId="a8e99ec4-c3c1-49ac-ba97-2c12eee91f6a" providerId="ADAL" clId="{AF726F36-B9D8-4655-BF51-D73708EE6BD2}" dt="2020-06-02T21:57:39.954" v="3827" actId="20577"/>
          <ac:spMkLst>
            <pc:docMk/>
            <pc:sldMk cId="2146910179" sldId="2242"/>
            <ac:spMk id="6" creationId="{ECC8D7E2-E48A-4417-B31A-5D559C48C4CD}"/>
          </ac:spMkLst>
        </pc:spChg>
        <pc:spChg chg="mod">
          <ac:chgData name="Shared Drive" userId="a8e99ec4-c3c1-49ac-ba97-2c12eee91f6a" providerId="ADAL" clId="{AF726F36-B9D8-4655-BF51-D73708EE6BD2}" dt="2020-06-02T21:57:51.466" v="3828" actId="313"/>
          <ac:spMkLst>
            <pc:docMk/>
            <pc:sldMk cId="2146910179" sldId="2242"/>
            <ac:spMk id="7" creationId="{F0FDC557-5235-4D27-AFD3-0E5172309803}"/>
          </ac:spMkLst>
        </pc:spChg>
        <pc:spChg chg="mod">
          <ac:chgData name="Shared Drive" userId="a8e99ec4-c3c1-49ac-ba97-2c12eee91f6a" providerId="ADAL" clId="{AF726F36-B9D8-4655-BF51-D73708EE6BD2}" dt="2020-06-02T22:00:58.377" v="3970" actId="20577"/>
          <ac:spMkLst>
            <pc:docMk/>
            <pc:sldMk cId="2146910179" sldId="2242"/>
            <ac:spMk id="8" creationId="{C49278DB-D409-4544-9154-0165C1F9FB9A}"/>
          </ac:spMkLst>
        </pc:spChg>
      </pc:sldChg>
      <pc:sldChg chg="add modAnim modNotesTx">
        <pc:chgData name="Shared Drive" userId="a8e99ec4-c3c1-49ac-ba97-2c12eee91f6a" providerId="ADAL" clId="{AF726F36-B9D8-4655-BF51-D73708EE6BD2}" dt="2020-06-13T16:31:03.521" v="14610"/>
        <pc:sldMkLst>
          <pc:docMk/>
          <pc:sldMk cId="2970621778" sldId="2242"/>
        </pc:sldMkLst>
      </pc:sldChg>
      <pc:sldChg chg="add del">
        <pc:chgData name="Shared Drive" userId="a8e99ec4-c3c1-49ac-ba97-2c12eee91f6a" providerId="ADAL" clId="{AF726F36-B9D8-4655-BF51-D73708EE6BD2}" dt="2020-06-04T00:22:58.509" v="5080" actId="2696"/>
        <pc:sldMkLst>
          <pc:docMk/>
          <pc:sldMk cId="3845003488" sldId="2242"/>
        </pc:sldMkLst>
      </pc:sldChg>
      <pc:sldChg chg="add del modAnim">
        <pc:chgData name="Shared Drive" userId="a8e99ec4-c3c1-49ac-ba97-2c12eee91f6a" providerId="ADAL" clId="{AF726F36-B9D8-4655-BF51-D73708EE6BD2}" dt="2020-06-04T00:19:15.377" v="5048" actId="2696"/>
        <pc:sldMkLst>
          <pc:docMk/>
          <pc:sldMk cId="346557368" sldId="2243"/>
        </pc:sldMkLst>
      </pc:sldChg>
      <pc:sldChg chg="modSp add mod modNotesTx">
        <pc:chgData name="Shared Drive" userId="a8e99ec4-c3c1-49ac-ba97-2c12eee91f6a" providerId="ADAL" clId="{AF726F36-B9D8-4655-BF51-D73708EE6BD2}" dt="2020-06-13T16:29:04.554" v="14606" actId="20577"/>
        <pc:sldMkLst>
          <pc:docMk/>
          <pc:sldMk cId="614251493" sldId="2243"/>
        </pc:sldMkLst>
        <pc:spChg chg="mod">
          <ac:chgData name="Shared Drive" userId="a8e99ec4-c3c1-49ac-ba97-2c12eee91f6a" providerId="ADAL" clId="{AF726F36-B9D8-4655-BF51-D73708EE6BD2}" dt="2020-06-13T16:28:57.620" v="14605" actId="20577"/>
          <ac:spMkLst>
            <pc:docMk/>
            <pc:sldMk cId="614251493" sldId="2243"/>
            <ac:spMk id="4" creationId="{26ABFA3A-C08D-46E9-9FE7-AFDBA5A8097C}"/>
          </ac:spMkLst>
        </pc:spChg>
        <pc:spChg chg="mod">
          <ac:chgData name="Shared Drive" userId="a8e99ec4-c3c1-49ac-ba97-2c12eee91f6a" providerId="ADAL" clId="{AF726F36-B9D8-4655-BF51-D73708EE6BD2}" dt="2020-06-13T16:29:04.554" v="14606" actId="20577"/>
          <ac:spMkLst>
            <pc:docMk/>
            <pc:sldMk cId="614251493" sldId="2243"/>
            <ac:spMk id="6" creationId="{ECC8D7E2-E48A-4417-B31A-5D559C48C4CD}"/>
          </ac:spMkLst>
        </pc:spChg>
      </pc:sldChg>
      <pc:sldChg chg="add del">
        <pc:chgData name="Shared Drive" userId="a8e99ec4-c3c1-49ac-ba97-2c12eee91f6a" providerId="ADAL" clId="{AF726F36-B9D8-4655-BF51-D73708EE6BD2}" dt="2020-06-04T00:22:58.509" v="5080" actId="2696"/>
        <pc:sldMkLst>
          <pc:docMk/>
          <pc:sldMk cId="3305863078" sldId="2243"/>
        </pc:sldMkLst>
      </pc:sldChg>
      <pc:sldChg chg="delSp modSp add del mod modAnim">
        <pc:chgData name="Shared Drive" userId="a8e99ec4-c3c1-49ac-ba97-2c12eee91f6a" providerId="ADAL" clId="{AF726F36-B9D8-4655-BF51-D73708EE6BD2}" dt="2020-05-29T23:03:18.885" v="3316" actId="2696"/>
        <pc:sldMkLst>
          <pc:docMk/>
          <pc:sldMk cId="3982427906" sldId="2243"/>
        </pc:sldMkLst>
        <pc:spChg chg="del mod">
          <ac:chgData name="Shared Drive" userId="a8e99ec4-c3c1-49ac-ba97-2c12eee91f6a" providerId="ADAL" clId="{AF726F36-B9D8-4655-BF51-D73708EE6BD2}" dt="2020-05-29T22:51:03.486" v="2702" actId="478"/>
          <ac:spMkLst>
            <pc:docMk/>
            <pc:sldMk cId="3982427906" sldId="2243"/>
            <ac:spMk id="2" creationId="{B7CC84FD-59B0-425F-B12A-7EDE89F7FB1F}"/>
          </ac:spMkLst>
        </pc:spChg>
        <pc:spChg chg="del mod">
          <ac:chgData name="Shared Drive" userId="a8e99ec4-c3c1-49ac-ba97-2c12eee91f6a" providerId="ADAL" clId="{AF726F36-B9D8-4655-BF51-D73708EE6BD2}" dt="2020-05-29T22:51:08.058" v="2705" actId="478"/>
          <ac:spMkLst>
            <pc:docMk/>
            <pc:sldMk cId="3982427906" sldId="2243"/>
            <ac:spMk id="3" creationId="{DBCF077C-D59D-4E48-8186-563242C742B1}"/>
          </ac:spMkLst>
        </pc:spChg>
        <pc:spChg chg="mod">
          <ac:chgData name="Shared Drive" userId="a8e99ec4-c3c1-49ac-ba97-2c12eee91f6a" providerId="ADAL" clId="{AF726F36-B9D8-4655-BF51-D73708EE6BD2}" dt="2020-05-29T22:53:57.960" v="2885" actId="20577"/>
          <ac:spMkLst>
            <pc:docMk/>
            <pc:sldMk cId="3982427906" sldId="2243"/>
            <ac:spMk id="4" creationId="{26ABFA3A-C08D-46E9-9FE7-AFDBA5A8097C}"/>
          </ac:spMkLst>
        </pc:spChg>
        <pc:spChg chg="mod">
          <ac:chgData name="Shared Drive" userId="a8e99ec4-c3c1-49ac-ba97-2c12eee91f6a" providerId="ADAL" clId="{AF726F36-B9D8-4655-BF51-D73708EE6BD2}" dt="2020-05-29T22:53:51.831" v="2884" actId="1035"/>
          <ac:spMkLst>
            <pc:docMk/>
            <pc:sldMk cId="3982427906" sldId="2243"/>
            <ac:spMk id="5" creationId="{5B1700F1-BCCF-4E1A-A2ED-CFBFFB60FA96}"/>
          </ac:spMkLst>
        </pc:spChg>
        <pc:spChg chg="mod">
          <ac:chgData name="Shared Drive" userId="a8e99ec4-c3c1-49ac-ba97-2c12eee91f6a" providerId="ADAL" clId="{AF726F36-B9D8-4655-BF51-D73708EE6BD2}" dt="2020-05-29T22:50:43.151" v="2697" actId="113"/>
          <ac:spMkLst>
            <pc:docMk/>
            <pc:sldMk cId="3982427906" sldId="2243"/>
            <ac:spMk id="6" creationId="{ECC8D7E2-E48A-4417-B31A-5D559C48C4CD}"/>
          </ac:spMkLst>
        </pc:spChg>
        <pc:spChg chg="mod">
          <ac:chgData name="Shared Drive" userId="a8e99ec4-c3c1-49ac-ba97-2c12eee91f6a" providerId="ADAL" clId="{AF726F36-B9D8-4655-BF51-D73708EE6BD2}" dt="2020-05-29T22:50:51.272" v="2699" actId="113"/>
          <ac:spMkLst>
            <pc:docMk/>
            <pc:sldMk cId="3982427906" sldId="2243"/>
            <ac:spMk id="7" creationId="{F0FDC557-5235-4D27-AFD3-0E5172309803}"/>
          </ac:spMkLst>
        </pc:spChg>
        <pc:spChg chg="mod">
          <ac:chgData name="Shared Drive" userId="a8e99ec4-c3c1-49ac-ba97-2c12eee91f6a" providerId="ADAL" clId="{AF726F36-B9D8-4655-BF51-D73708EE6BD2}" dt="2020-05-29T22:50:38.630" v="2696" actId="20577"/>
          <ac:spMkLst>
            <pc:docMk/>
            <pc:sldMk cId="3982427906" sldId="2243"/>
            <ac:spMk id="8" creationId="{C49278DB-D409-4544-9154-0165C1F9FB9A}"/>
          </ac:spMkLst>
        </pc:spChg>
        <pc:spChg chg="mod">
          <ac:chgData name="Shared Drive" userId="a8e99ec4-c3c1-49ac-ba97-2c12eee91f6a" providerId="ADAL" clId="{AF726F36-B9D8-4655-BF51-D73708EE6BD2}" dt="2020-05-29T22:51:59.751" v="2779" actId="1035"/>
          <ac:spMkLst>
            <pc:docMk/>
            <pc:sldMk cId="3982427906" sldId="2243"/>
            <ac:spMk id="15" creationId="{D01D9B80-194D-4856-9D26-9C2E49269E69}"/>
          </ac:spMkLst>
        </pc:spChg>
        <pc:spChg chg="mod">
          <ac:chgData name="Shared Drive" userId="a8e99ec4-c3c1-49ac-ba97-2c12eee91f6a" providerId="ADAL" clId="{AF726F36-B9D8-4655-BF51-D73708EE6BD2}" dt="2020-05-29T22:51:59.751" v="2779" actId="1035"/>
          <ac:spMkLst>
            <pc:docMk/>
            <pc:sldMk cId="3982427906" sldId="2243"/>
            <ac:spMk id="16" creationId="{72662CC4-0021-4CDC-ACCD-BD5F18F257B9}"/>
          </ac:spMkLst>
        </pc:spChg>
        <pc:spChg chg="del">
          <ac:chgData name="Shared Drive" userId="a8e99ec4-c3c1-49ac-ba97-2c12eee91f6a" providerId="ADAL" clId="{AF726F36-B9D8-4655-BF51-D73708EE6BD2}" dt="2020-05-29T22:51:07.114" v="2704" actId="478"/>
          <ac:spMkLst>
            <pc:docMk/>
            <pc:sldMk cId="3982427906" sldId="2243"/>
            <ac:spMk id="19" creationId="{56A7992A-3040-46C3-8114-5659ACC4939D}"/>
          </ac:spMkLst>
        </pc:spChg>
        <pc:spChg chg="del">
          <ac:chgData name="Shared Drive" userId="a8e99ec4-c3c1-49ac-ba97-2c12eee91f6a" providerId="ADAL" clId="{AF726F36-B9D8-4655-BF51-D73708EE6BD2}" dt="2020-05-29T22:51:05.558" v="2703" actId="478"/>
          <ac:spMkLst>
            <pc:docMk/>
            <pc:sldMk cId="3982427906" sldId="2243"/>
            <ac:spMk id="20" creationId="{F9B8A8FC-2678-4C7D-BE2F-0CC293E266B3}"/>
          </ac:spMkLst>
        </pc:spChg>
      </pc:sldChg>
      <pc:sldChg chg="addSp delSp modSp add mod">
        <pc:chgData name="Shared Drive" userId="a8e99ec4-c3c1-49ac-ba97-2c12eee91f6a" providerId="ADAL" clId="{AF726F36-B9D8-4655-BF51-D73708EE6BD2}" dt="2020-06-18T22:49:06.690" v="18783" actId="478"/>
        <pc:sldMkLst>
          <pc:docMk/>
          <pc:sldMk cId="500355754" sldId="2244"/>
        </pc:sldMkLst>
        <pc:spChg chg="add mod">
          <ac:chgData name="Shared Drive" userId="a8e99ec4-c3c1-49ac-ba97-2c12eee91f6a" providerId="ADAL" clId="{AF726F36-B9D8-4655-BF51-D73708EE6BD2}" dt="2020-06-18T21:24:43.357" v="18017"/>
          <ac:spMkLst>
            <pc:docMk/>
            <pc:sldMk cId="500355754" sldId="2244"/>
            <ac:spMk id="8" creationId="{A1B76671-1EFE-45CD-9D20-97BEF991080C}"/>
          </ac:spMkLst>
        </pc:spChg>
        <pc:spChg chg="mod">
          <ac:chgData name="Shared Drive" userId="a8e99ec4-c3c1-49ac-ba97-2c12eee91f6a" providerId="ADAL" clId="{AF726F36-B9D8-4655-BF51-D73708EE6BD2}" dt="2020-06-18T21:25:01.243" v="18028" actId="404"/>
          <ac:spMkLst>
            <pc:docMk/>
            <pc:sldMk cId="500355754" sldId="2244"/>
            <ac:spMk id="218" creationId="{E8798B27-8ADE-46BB-AF80-255BC40B13CE}"/>
          </ac:spMkLst>
        </pc:spChg>
        <pc:picChg chg="add del">
          <ac:chgData name="Shared Drive" userId="a8e99ec4-c3c1-49ac-ba97-2c12eee91f6a" providerId="ADAL" clId="{AF726F36-B9D8-4655-BF51-D73708EE6BD2}" dt="2020-06-18T22:49:06.326" v="18782"/>
          <ac:picMkLst>
            <pc:docMk/>
            <pc:sldMk cId="500355754" sldId="2244"/>
            <ac:picMk id="2" creationId="{63090AA0-DF8C-420E-8537-58823E78B3CB}"/>
          </ac:picMkLst>
        </pc:picChg>
        <pc:picChg chg="add del">
          <ac:chgData name="Shared Drive" userId="a8e99ec4-c3c1-49ac-ba97-2c12eee91f6a" providerId="ADAL" clId="{AF726F36-B9D8-4655-BF51-D73708EE6BD2}" dt="2020-06-18T22:49:06.690" v="18783" actId="478"/>
          <ac:picMkLst>
            <pc:docMk/>
            <pc:sldMk cId="500355754" sldId="2244"/>
            <ac:picMk id="7" creationId="{82928989-2F89-4585-AB7B-04E5BC9D165F}"/>
          </ac:picMkLst>
        </pc:picChg>
      </pc:sldChg>
      <pc:sldChg chg="add del">
        <pc:chgData name="Shared Drive" userId="a8e99ec4-c3c1-49ac-ba97-2c12eee91f6a" providerId="ADAL" clId="{AF726F36-B9D8-4655-BF51-D73708EE6BD2}" dt="2020-05-29T23:03:39.102" v="3319"/>
        <pc:sldMkLst>
          <pc:docMk/>
          <pc:sldMk cId="1209063690" sldId="2244"/>
        </pc:sldMkLst>
      </pc:sldChg>
      <pc:sldChg chg="add del">
        <pc:chgData name="Shared Drive" userId="a8e99ec4-c3c1-49ac-ba97-2c12eee91f6a" providerId="ADAL" clId="{AF726F36-B9D8-4655-BF51-D73708EE6BD2}" dt="2020-06-04T00:22:58.509" v="5080" actId="2696"/>
        <pc:sldMkLst>
          <pc:docMk/>
          <pc:sldMk cId="2435574539" sldId="2244"/>
        </pc:sldMkLst>
      </pc:sldChg>
      <pc:sldChg chg="modSp add del mod">
        <pc:chgData name="Shared Drive" userId="a8e99ec4-c3c1-49ac-ba97-2c12eee91f6a" providerId="ADAL" clId="{AF726F36-B9D8-4655-BF51-D73708EE6BD2}" dt="2020-06-04T00:19:15.377" v="5048" actId="2696"/>
        <pc:sldMkLst>
          <pc:docMk/>
          <pc:sldMk cId="4116290492" sldId="2244"/>
        </pc:sldMkLst>
        <pc:spChg chg="mod">
          <ac:chgData name="Shared Drive" userId="a8e99ec4-c3c1-49ac-ba97-2c12eee91f6a" providerId="ADAL" clId="{AF726F36-B9D8-4655-BF51-D73708EE6BD2}" dt="2020-06-04T00:19:08.078" v="5047" actId="20577"/>
          <ac:spMkLst>
            <pc:docMk/>
            <pc:sldMk cId="4116290492" sldId="2244"/>
            <ac:spMk id="218" creationId="{E8798B27-8ADE-46BB-AF80-255BC40B13CE}"/>
          </ac:spMkLst>
        </pc:spChg>
      </pc:sldChg>
      <pc:sldChg chg="modSp add del mod ord">
        <pc:chgData name="Shared Drive" userId="a8e99ec4-c3c1-49ac-ba97-2c12eee91f6a" providerId="ADAL" clId="{AF726F36-B9D8-4655-BF51-D73708EE6BD2}" dt="2020-06-02T22:06:56.443" v="3981" actId="47"/>
        <pc:sldMkLst>
          <pc:docMk/>
          <pc:sldMk cId="0" sldId="2245"/>
        </pc:sldMkLst>
        <pc:spChg chg="mod">
          <ac:chgData name="Shared Drive" userId="a8e99ec4-c3c1-49ac-ba97-2c12eee91f6a" providerId="ADAL" clId="{AF726F36-B9D8-4655-BF51-D73708EE6BD2}" dt="2020-06-02T22:06:14.603" v="3977" actId="207"/>
          <ac:spMkLst>
            <pc:docMk/>
            <pc:sldMk cId="0" sldId="2245"/>
            <ac:spMk id="2" creationId="{DBB5DE28-4766-4837-B13E-7BDCD8FA5724}"/>
          </ac:spMkLst>
        </pc:spChg>
        <pc:spChg chg="mod">
          <ac:chgData name="Shared Drive" userId="a8e99ec4-c3c1-49ac-ba97-2c12eee91f6a" providerId="ADAL" clId="{AF726F36-B9D8-4655-BF51-D73708EE6BD2}" dt="2020-06-02T22:06:20.487" v="3980" actId="27636"/>
          <ac:spMkLst>
            <pc:docMk/>
            <pc:sldMk cId="0" sldId="2245"/>
            <ac:spMk id="3" creationId="{9190ABBD-C9C6-413D-9A11-A792C3014594}"/>
          </ac:spMkLst>
        </pc:spChg>
      </pc:sldChg>
      <pc:sldChg chg="add del">
        <pc:chgData name="Shared Drive" userId="a8e99ec4-c3c1-49ac-ba97-2c12eee91f6a" providerId="ADAL" clId="{AF726F36-B9D8-4655-BF51-D73708EE6BD2}" dt="2020-05-29T23:03:39.102" v="3319"/>
        <pc:sldMkLst>
          <pc:docMk/>
          <pc:sldMk cId="3938879843" sldId="2245"/>
        </pc:sldMkLst>
      </pc:sldChg>
      <pc:sldChg chg="add del">
        <pc:chgData name="Shared Drive" userId="a8e99ec4-c3c1-49ac-ba97-2c12eee91f6a" providerId="ADAL" clId="{AF726F36-B9D8-4655-BF51-D73708EE6BD2}" dt="2020-06-04T00:22:58.509" v="5080" actId="2696"/>
        <pc:sldMkLst>
          <pc:docMk/>
          <pc:sldMk cId="1178780407" sldId="2246"/>
        </pc:sldMkLst>
      </pc:sldChg>
      <pc:sldChg chg="add del">
        <pc:chgData name="Shared Drive" userId="a8e99ec4-c3c1-49ac-ba97-2c12eee91f6a" providerId="ADAL" clId="{AF726F36-B9D8-4655-BF51-D73708EE6BD2}" dt="2020-05-29T23:03:39.102" v="3319"/>
        <pc:sldMkLst>
          <pc:docMk/>
          <pc:sldMk cId="1469713023" sldId="2246"/>
        </pc:sldMkLst>
      </pc:sldChg>
      <pc:sldChg chg="modSp add mod">
        <pc:chgData name="Shared Drive" userId="a8e99ec4-c3c1-49ac-ba97-2c12eee91f6a" providerId="ADAL" clId="{AF726F36-B9D8-4655-BF51-D73708EE6BD2}" dt="2020-06-12T14:42:15.812" v="12467" actId="20577"/>
        <pc:sldMkLst>
          <pc:docMk/>
          <pc:sldMk cId="2799444932" sldId="2246"/>
        </pc:sldMkLst>
        <pc:spChg chg="mod">
          <ac:chgData name="Shared Drive" userId="a8e99ec4-c3c1-49ac-ba97-2c12eee91f6a" providerId="ADAL" clId="{AF726F36-B9D8-4655-BF51-D73708EE6BD2}" dt="2020-06-02T22:14:48.193" v="4089" actId="14100"/>
          <ac:spMkLst>
            <pc:docMk/>
            <pc:sldMk cId="2799444932" sldId="2246"/>
            <ac:spMk id="2" creationId="{DB4BC7A2-7BEA-4229-A121-C92A1A8A6253}"/>
          </ac:spMkLst>
        </pc:spChg>
        <pc:spChg chg="mod">
          <ac:chgData name="Shared Drive" userId="a8e99ec4-c3c1-49ac-ba97-2c12eee91f6a" providerId="ADAL" clId="{AF726F36-B9D8-4655-BF51-D73708EE6BD2}" dt="2020-06-12T14:42:15.812" v="12467" actId="20577"/>
          <ac:spMkLst>
            <pc:docMk/>
            <pc:sldMk cId="2799444932" sldId="2246"/>
            <ac:spMk id="21507" creationId="{71D5460C-96B7-455B-B248-C4AF346E4E6F}"/>
          </ac:spMkLst>
        </pc:spChg>
      </pc:sldChg>
      <pc:sldChg chg="add del">
        <pc:chgData name="Shared Drive" userId="a8e99ec4-c3c1-49ac-ba97-2c12eee91f6a" providerId="ADAL" clId="{AF726F36-B9D8-4655-BF51-D73708EE6BD2}" dt="2020-06-04T00:19:15.377" v="5048" actId="2696"/>
        <pc:sldMkLst>
          <pc:docMk/>
          <pc:sldMk cId="64425114" sldId="2247"/>
        </pc:sldMkLst>
      </pc:sldChg>
      <pc:sldChg chg="add del">
        <pc:chgData name="Shared Drive" userId="a8e99ec4-c3c1-49ac-ba97-2c12eee91f6a" providerId="ADAL" clId="{AF726F36-B9D8-4655-BF51-D73708EE6BD2}" dt="2020-06-04T00:22:58.509" v="5080" actId="2696"/>
        <pc:sldMkLst>
          <pc:docMk/>
          <pc:sldMk cId="624676333" sldId="2247"/>
        </pc:sldMkLst>
      </pc:sldChg>
      <pc:sldChg chg="modSp add modNotesTx">
        <pc:chgData name="Shared Drive" userId="a8e99ec4-c3c1-49ac-ba97-2c12eee91f6a" providerId="ADAL" clId="{AF726F36-B9D8-4655-BF51-D73708EE6BD2}" dt="2020-06-12T21:37:10.948" v="13610" actId="6549"/>
        <pc:sldMkLst>
          <pc:docMk/>
          <pc:sldMk cId="1684093026" sldId="2247"/>
        </pc:sldMkLst>
        <pc:spChg chg="mod">
          <ac:chgData name="Shared Drive" userId="a8e99ec4-c3c1-49ac-ba97-2c12eee91f6a" providerId="ADAL" clId="{AF726F36-B9D8-4655-BF51-D73708EE6BD2}" dt="2020-06-12T21:35:24.799" v="13595" actId="20577"/>
          <ac:spMkLst>
            <pc:docMk/>
            <pc:sldMk cId="1684093026" sldId="2247"/>
            <ac:spMk id="4" creationId="{26ABFA3A-C08D-46E9-9FE7-AFDBA5A8097C}"/>
          </ac:spMkLst>
        </pc:spChg>
        <pc:spChg chg="mod">
          <ac:chgData name="Shared Drive" userId="a8e99ec4-c3c1-49ac-ba97-2c12eee91f6a" providerId="ADAL" clId="{AF726F36-B9D8-4655-BF51-D73708EE6BD2}" dt="2020-06-12T21:35:59.040" v="13608" actId="6549"/>
          <ac:spMkLst>
            <pc:docMk/>
            <pc:sldMk cId="1684093026" sldId="2247"/>
            <ac:spMk id="7" creationId="{F0FDC557-5235-4D27-AFD3-0E5172309803}"/>
          </ac:spMkLst>
        </pc:spChg>
      </pc:sldChg>
      <pc:sldChg chg="add del">
        <pc:chgData name="Shared Drive" userId="a8e99ec4-c3c1-49ac-ba97-2c12eee91f6a" providerId="ADAL" clId="{AF726F36-B9D8-4655-BF51-D73708EE6BD2}" dt="2020-05-29T23:03:39.102" v="3319"/>
        <pc:sldMkLst>
          <pc:docMk/>
          <pc:sldMk cId="2441433104" sldId="2247"/>
        </pc:sldMkLst>
      </pc:sldChg>
      <pc:sldChg chg="add del">
        <pc:chgData name="Shared Drive" userId="a8e99ec4-c3c1-49ac-ba97-2c12eee91f6a" providerId="ADAL" clId="{AF726F36-B9D8-4655-BF51-D73708EE6BD2}" dt="2020-05-29T23:03:39.102" v="3319"/>
        <pc:sldMkLst>
          <pc:docMk/>
          <pc:sldMk cId="2226131357" sldId="2248"/>
        </pc:sldMkLst>
      </pc:sldChg>
      <pc:sldChg chg="addSp delSp modSp new mod">
        <pc:chgData name="Shared Drive" userId="a8e99ec4-c3c1-49ac-ba97-2c12eee91f6a" providerId="ADAL" clId="{AF726F36-B9D8-4655-BF51-D73708EE6BD2}" dt="2020-06-02T22:45:21.811" v="4367" actId="1076"/>
        <pc:sldMkLst>
          <pc:docMk/>
          <pc:sldMk cId="3656845737" sldId="2248"/>
        </pc:sldMkLst>
        <pc:spChg chg="del">
          <ac:chgData name="Shared Drive" userId="a8e99ec4-c3c1-49ac-ba97-2c12eee91f6a" providerId="ADAL" clId="{AF726F36-B9D8-4655-BF51-D73708EE6BD2}" dt="2020-06-02T22:44:03.456" v="4268"/>
          <ac:spMkLst>
            <pc:docMk/>
            <pc:sldMk cId="3656845737" sldId="2248"/>
            <ac:spMk id="2" creationId="{110E59F1-497E-4588-93E6-64AD3D4CF445}"/>
          </ac:spMkLst>
        </pc:spChg>
        <pc:spChg chg="add del mod">
          <ac:chgData name="Shared Drive" userId="a8e99ec4-c3c1-49ac-ba97-2c12eee91f6a" providerId="ADAL" clId="{AF726F36-B9D8-4655-BF51-D73708EE6BD2}" dt="2020-06-02T22:44:06.713" v="4269"/>
          <ac:spMkLst>
            <pc:docMk/>
            <pc:sldMk cId="3656845737" sldId="2248"/>
            <ac:spMk id="3" creationId="{7931AB99-4D11-44E8-B3CC-F37B046F9CBD}"/>
          </ac:spMkLst>
        </pc:spChg>
        <pc:spChg chg="add del mod">
          <ac:chgData name="Shared Drive" userId="a8e99ec4-c3c1-49ac-ba97-2c12eee91f6a" providerId="ADAL" clId="{AF726F36-B9D8-4655-BF51-D73708EE6BD2}" dt="2020-06-02T22:44:06.713" v="4269"/>
          <ac:spMkLst>
            <pc:docMk/>
            <pc:sldMk cId="3656845737" sldId="2248"/>
            <ac:spMk id="4" creationId="{4ABA4E78-4FA9-48C1-9F5A-9378482AD6CE}"/>
          </ac:spMkLst>
        </pc:spChg>
        <pc:spChg chg="add mod">
          <ac:chgData name="Shared Drive" userId="a8e99ec4-c3c1-49ac-ba97-2c12eee91f6a" providerId="ADAL" clId="{AF726F36-B9D8-4655-BF51-D73708EE6BD2}" dt="2020-06-02T22:44:52.330" v="4317" actId="20577"/>
          <ac:spMkLst>
            <pc:docMk/>
            <pc:sldMk cId="3656845737" sldId="2248"/>
            <ac:spMk id="5" creationId="{71FC902E-6FB3-4789-89FD-5AB652EA8305}"/>
          </ac:spMkLst>
        </pc:spChg>
        <pc:spChg chg="add mod">
          <ac:chgData name="Shared Drive" userId="a8e99ec4-c3c1-49ac-ba97-2c12eee91f6a" providerId="ADAL" clId="{AF726F36-B9D8-4655-BF51-D73708EE6BD2}" dt="2020-06-02T22:44:35.579" v="4288" actId="20577"/>
          <ac:spMkLst>
            <pc:docMk/>
            <pc:sldMk cId="3656845737" sldId="2248"/>
            <ac:spMk id="6" creationId="{DC69D9EF-C0DD-4419-9715-94EBB55DE807}"/>
          </ac:spMkLst>
        </pc:spChg>
        <pc:spChg chg="add mod">
          <ac:chgData name="Shared Drive" userId="a8e99ec4-c3c1-49ac-ba97-2c12eee91f6a" providerId="ADAL" clId="{AF726F36-B9D8-4655-BF51-D73708EE6BD2}" dt="2020-06-02T22:45:21.811" v="4367" actId="1076"/>
          <ac:spMkLst>
            <pc:docMk/>
            <pc:sldMk cId="3656845737" sldId="2248"/>
            <ac:spMk id="7" creationId="{94305495-6212-4ED4-88BE-FD61BA8ADA44}"/>
          </ac:spMkLst>
        </pc:spChg>
      </pc:sldChg>
      <pc:sldChg chg="addSp modSp new mod ord">
        <pc:chgData name="Shared Drive" userId="a8e99ec4-c3c1-49ac-ba97-2c12eee91f6a" providerId="ADAL" clId="{AF726F36-B9D8-4655-BF51-D73708EE6BD2}" dt="2020-06-04T22:15:11.479" v="5754" actId="20577"/>
        <pc:sldMkLst>
          <pc:docMk/>
          <pc:sldMk cId="1932836300" sldId="2249"/>
        </pc:sldMkLst>
        <pc:spChg chg="mod">
          <ac:chgData name="Shared Drive" userId="a8e99ec4-c3c1-49ac-ba97-2c12eee91f6a" providerId="ADAL" clId="{AF726F36-B9D8-4655-BF51-D73708EE6BD2}" dt="2020-06-04T22:15:11.479" v="5754" actId="20577"/>
          <ac:spMkLst>
            <pc:docMk/>
            <pc:sldMk cId="1932836300" sldId="2249"/>
            <ac:spMk id="2" creationId="{9A3C8C80-5159-430F-B1A7-51E9895F311C}"/>
          </ac:spMkLst>
        </pc:spChg>
        <pc:picChg chg="add mod modCrop">
          <ac:chgData name="Shared Drive" userId="a8e99ec4-c3c1-49ac-ba97-2c12eee91f6a" providerId="ADAL" clId="{AF726F36-B9D8-4655-BF51-D73708EE6BD2}" dt="2020-06-02T22:54:17.563" v="4377" actId="14100"/>
          <ac:picMkLst>
            <pc:docMk/>
            <pc:sldMk cId="1932836300" sldId="2249"/>
            <ac:picMk id="4" creationId="{78C66FD9-4DB5-4306-B095-1F59E975F4EF}"/>
          </ac:picMkLst>
        </pc:picChg>
      </pc:sldChg>
      <pc:sldChg chg="add del">
        <pc:chgData name="Shared Drive" userId="a8e99ec4-c3c1-49ac-ba97-2c12eee91f6a" providerId="ADAL" clId="{AF726F36-B9D8-4655-BF51-D73708EE6BD2}" dt="2020-05-29T23:03:39.102" v="3319"/>
        <pc:sldMkLst>
          <pc:docMk/>
          <pc:sldMk cId="3946614062" sldId="2249"/>
        </pc:sldMkLst>
      </pc:sldChg>
      <pc:sldChg chg="addSp delSp modSp add mod">
        <pc:chgData name="Shared Drive" userId="a8e99ec4-c3c1-49ac-ba97-2c12eee91f6a" providerId="ADAL" clId="{AF726F36-B9D8-4655-BF51-D73708EE6BD2}" dt="2020-06-03T22:57:17.111" v="5044" actId="1076"/>
        <pc:sldMkLst>
          <pc:docMk/>
          <pc:sldMk cId="2389450543" sldId="2250"/>
        </pc:sldMkLst>
        <pc:spChg chg="mod">
          <ac:chgData name="Shared Drive" userId="a8e99ec4-c3c1-49ac-ba97-2c12eee91f6a" providerId="ADAL" clId="{AF726F36-B9D8-4655-BF51-D73708EE6BD2}" dt="2020-06-03T22:48:12.825" v="4807" actId="20577"/>
          <ac:spMkLst>
            <pc:docMk/>
            <pc:sldMk cId="2389450543" sldId="2250"/>
            <ac:spMk id="2" creationId="{00000000-0000-0000-0000-000000000000}"/>
          </ac:spMkLst>
        </pc:spChg>
        <pc:spChg chg="add mod">
          <ac:chgData name="Shared Drive" userId="a8e99ec4-c3c1-49ac-ba97-2c12eee91f6a" providerId="ADAL" clId="{AF726F36-B9D8-4655-BF51-D73708EE6BD2}" dt="2020-06-03T22:55:44.553" v="4969" actId="1076"/>
          <ac:spMkLst>
            <pc:docMk/>
            <pc:sldMk cId="2389450543" sldId="2250"/>
            <ac:spMk id="3" creationId="{A63F4F94-3442-420C-9E5E-46C37D53F371}"/>
          </ac:spMkLst>
        </pc:spChg>
        <pc:spChg chg="add mod">
          <ac:chgData name="Shared Drive" userId="a8e99ec4-c3c1-49ac-ba97-2c12eee91f6a" providerId="ADAL" clId="{AF726F36-B9D8-4655-BF51-D73708EE6BD2}" dt="2020-06-03T22:57:17.111" v="5044" actId="1076"/>
          <ac:spMkLst>
            <pc:docMk/>
            <pc:sldMk cId="2389450543" sldId="2250"/>
            <ac:spMk id="5" creationId="{1480146A-D543-40EA-8B0F-971CB0777991}"/>
          </ac:spMkLst>
        </pc:spChg>
        <pc:spChg chg="del">
          <ac:chgData name="Shared Drive" userId="a8e99ec4-c3c1-49ac-ba97-2c12eee91f6a" providerId="ADAL" clId="{AF726F36-B9D8-4655-BF51-D73708EE6BD2}" dt="2020-06-03T22:54:02.504" v="4960" actId="478"/>
          <ac:spMkLst>
            <pc:docMk/>
            <pc:sldMk cId="2389450543" sldId="2250"/>
            <ac:spMk id="6" creationId="{00000000-0000-0000-0000-000000000000}"/>
          </ac:spMkLst>
        </pc:spChg>
        <pc:spChg chg="add mod">
          <ac:chgData name="Shared Drive" userId="a8e99ec4-c3c1-49ac-ba97-2c12eee91f6a" providerId="ADAL" clId="{AF726F36-B9D8-4655-BF51-D73708EE6BD2}" dt="2020-06-03T22:55:49.249" v="4970" actId="1076"/>
          <ac:spMkLst>
            <pc:docMk/>
            <pc:sldMk cId="2389450543" sldId="2250"/>
            <ac:spMk id="7" creationId="{9CDADD48-AF58-4173-BB5B-3CCAD0AAA1D0}"/>
          </ac:spMkLst>
        </pc:spChg>
        <pc:spChg chg="add del mod">
          <ac:chgData name="Shared Drive" userId="a8e99ec4-c3c1-49ac-ba97-2c12eee91f6a" providerId="ADAL" clId="{AF726F36-B9D8-4655-BF51-D73708EE6BD2}" dt="2020-06-03T22:55:26.144" v="4968" actId="478"/>
          <ac:spMkLst>
            <pc:docMk/>
            <pc:sldMk cId="2389450543" sldId="2250"/>
            <ac:spMk id="8" creationId="{ADAD2AD2-B1DD-4E15-AA51-0E7DEB7B20B6}"/>
          </ac:spMkLst>
        </pc:spChg>
        <pc:picChg chg="mod">
          <ac:chgData name="Shared Drive" userId="a8e99ec4-c3c1-49ac-ba97-2c12eee91f6a" providerId="ADAL" clId="{AF726F36-B9D8-4655-BF51-D73708EE6BD2}" dt="2020-06-03T22:53:55.539" v="4959" actId="1035"/>
          <ac:picMkLst>
            <pc:docMk/>
            <pc:sldMk cId="2389450543" sldId="2250"/>
            <ac:picMk id="4" creationId="{00000000-0000-0000-0000-000000000000}"/>
          </ac:picMkLst>
        </pc:picChg>
        <pc:picChg chg="mod">
          <ac:chgData name="Shared Drive" userId="a8e99ec4-c3c1-49ac-ba97-2c12eee91f6a" providerId="ADAL" clId="{AF726F36-B9D8-4655-BF51-D73708EE6BD2}" dt="2020-06-03T22:53:55.539" v="4959" actId="1035"/>
          <ac:picMkLst>
            <pc:docMk/>
            <pc:sldMk cId="2389450543" sldId="2250"/>
            <ac:picMk id="11" creationId="{C34A4CDE-79C6-42AB-8010-271F3C4ABE0B}"/>
          </ac:picMkLst>
        </pc:picChg>
      </pc:sldChg>
      <pc:sldChg chg="add del">
        <pc:chgData name="Shared Drive" userId="a8e99ec4-c3c1-49ac-ba97-2c12eee91f6a" providerId="ADAL" clId="{AF726F36-B9D8-4655-BF51-D73708EE6BD2}" dt="2020-05-29T23:03:39.102" v="3319"/>
        <pc:sldMkLst>
          <pc:docMk/>
          <pc:sldMk cId="3748048721" sldId="2250"/>
        </pc:sldMkLst>
      </pc:sldChg>
      <pc:sldChg chg="add">
        <pc:chgData name="Shared Drive" userId="a8e99ec4-c3c1-49ac-ba97-2c12eee91f6a" providerId="ADAL" clId="{AF726F36-B9D8-4655-BF51-D73708EE6BD2}" dt="2020-06-03T22:59:24.715" v="5045"/>
        <pc:sldMkLst>
          <pc:docMk/>
          <pc:sldMk cId="3224234480" sldId="2251"/>
        </pc:sldMkLst>
      </pc:sldChg>
      <pc:sldChg chg="add del">
        <pc:chgData name="Shared Drive" userId="a8e99ec4-c3c1-49ac-ba97-2c12eee91f6a" providerId="ADAL" clId="{AF726F36-B9D8-4655-BF51-D73708EE6BD2}" dt="2020-05-29T23:03:39.102" v="3319"/>
        <pc:sldMkLst>
          <pc:docMk/>
          <pc:sldMk cId="3971881466" sldId="2251"/>
        </pc:sldMkLst>
      </pc:sldChg>
      <pc:sldChg chg="add del">
        <pc:chgData name="Shared Drive" userId="a8e99ec4-c3c1-49ac-ba97-2c12eee91f6a" providerId="ADAL" clId="{AF726F36-B9D8-4655-BF51-D73708EE6BD2}" dt="2020-06-04T00:20:46.593" v="5075"/>
        <pc:sldMkLst>
          <pc:docMk/>
          <pc:sldMk cId="894954957" sldId="2252"/>
        </pc:sldMkLst>
      </pc:sldChg>
      <pc:sldChg chg="addSp delSp modSp add mod">
        <pc:chgData name="Shared Drive" userId="a8e99ec4-c3c1-49ac-ba97-2c12eee91f6a" providerId="ADAL" clId="{AF726F36-B9D8-4655-BF51-D73708EE6BD2}" dt="2020-06-20T00:10:24.609" v="18852"/>
        <pc:sldMkLst>
          <pc:docMk/>
          <pc:sldMk cId="1572004223" sldId="2252"/>
        </pc:sldMkLst>
        <pc:spChg chg="add mod">
          <ac:chgData name="Shared Drive" userId="a8e99ec4-c3c1-49ac-ba97-2c12eee91f6a" providerId="ADAL" clId="{AF726F36-B9D8-4655-BF51-D73708EE6BD2}" dt="2020-06-18T21:25:51.637" v="18044"/>
          <ac:spMkLst>
            <pc:docMk/>
            <pc:sldMk cId="1572004223" sldId="2252"/>
            <ac:spMk id="8" creationId="{6F32C4F4-003B-47D1-BF55-837601260BB6}"/>
          </ac:spMkLst>
        </pc:spChg>
        <pc:spChg chg="add del mod">
          <ac:chgData name="Shared Drive" userId="a8e99ec4-c3c1-49ac-ba97-2c12eee91f6a" providerId="ADAL" clId="{AF726F36-B9D8-4655-BF51-D73708EE6BD2}" dt="2020-06-19T22:35:57.315" v="18842"/>
          <ac:spMkLst>
            <pc:docMk/>
            <pc:sldMk cId="1572004223" sldId="2252"/>
            <ac:spMk id="12" creationId="{A758D52E-AE72-4072-88EE-FD3FE9A94ABB}"/>
          </ac:spMkLst>
        </pc:spChg>
        <pc:spChg chg="mod">
          <ac:chgData name="Shared Drive" userId="a8e99ec4-c3c1-49ac-ba97-2c12eee91f6a" providerId="ADAL" clId="{AF726F36-B9D8-4655-BF51-D73708EE6BD2}" dt="2020-06-18T21:25:57.163" v="18050" actId="20577"/>
          <ac:spMkLst>
            <pc:docMk/>
            <pc:sldMk cId="1572004223" sldId="2252"/>
            <ac:spMk id="218" creationId="{E8798B27-8ADE-46BB-AF80-255BC40B13CE}"/>
          </ac:spMkLst>
        </pc:spChg>
        <pc:picChg chg="add">
          <ac:chgData name="Shared Drive" userId="a8e99ec4-c3c1-49ac-ba97-2c12eee91f6a" providerId="ADAL" clId="{AF726F36-B9D8-4655-BF51-D73708EE6BD2}" dt="2020-06-18T22:50:10.576" v="18791"/>
          <ac:picMkLst>
            <pc:docMk/>
            <pc:sldMk cId="1572004223" sldId="2252"/>
            <ac:picMk id="2" creationId="{87E87A37-B4DC-4182-99C4-75F37A5DFFA4}"/>
          </ac:picMkLst>
        </pc:picChg>
        <pc:picChg chg="add del">
          <ac:chgData name="Shared Drive" userId="a8e99ec4-c3c1-49ac-ba97-2c12eee91f6a" providerId="ADAL" clId="{AF726F36-B9D8-4655-BF51-D73708EE6BD2}" dt="2020-06-18T23:03:47.043" v="18793" actId="478"/>
          <ac:picMkLst>
            <pc:docMk/>
            <pc:sldMk cId="1572004223" sldId="2252"/>
            <ac:picMk id="3" creationId="{8E9111A3-67C9-40D5-A0B0-718F689665FE}"/>
          </ac:picMkLst>
        </pc:picChg>
        <pc:picChg chg="add del mod modCrop">
          <ac:chgData name="Shared Drive" userId="a8e99ec4-c3c1-49ac-ba97-2c12eee91f6a" providerId="ADAL" clId="{AF726F36-B9D8-4655-BF51-D73708EE6BD2}" dt="2020-06-19T00:15:58.821" v="18812"/>
          <ac:picMkLst>
            <pc:docMk/>
            <pc:sldMk cId="1572004223" sldId="2252"/>
            <ac:picMk id="5" creationId="{8AF3344D-332F-4FED-9FD0-4DCB9A706FCE}"/>
          </ac:picMkLst>
        </pc:picChg>
        <pc:picChg chg="del">
          <ac:chgData name="Shared Drive" userId="a8e99ec4-c3c1-49ac-ba97-2c12eee91f6a" providerId="ADAL" clId="{AF726F36-B9D8-4655-BF51-D73708EE6BD2}" dt="2020-06-18T22:49:52.511" v="18790" actId="478"/>
          <ac:picMkLst>
            <pc:docMk/>
            <pc:sldMk cId="1572004223" sldId="2252"/>
            <ac:picMk id="7" creationId="{82928989-2F89-4585-AB7B-04E5BC9D165F}"/>
          </ac:picMkLst>
        </pc:picChg>
        <pc:picChg chg="add del mod modCrop">
          <ac:chgData name="Shared Drive" userId="a8e99ec4-c3c1-49ac-ba97-2c12eee91f6a" providerId="ADAL" clId="{AF726F36-B9D8-4655-BF51-D73708EE6BD2}" dt="2020-06-19T00:16:43.706" v="18827"/>
          <ac:picMkLst>
            <pc:docMk/>
            <pc:sldMk cId="1572004223" sldId="2252"/>
            <ac:picMk id="9" creationId="{F6FFE5C5-680D-4526-B83F-63C4902EBA10}"/>
          </ac:picMkLst>
        </pc:picChg>
        <pc:picChg chg="add del mod modCrop">
          <ac:chgData name="Shared Drive" userId="a8e99ec4-c3c1-49ac-ba97-2c12eee91f6a" providerId="ADAL" clId="{AF726F36-B9D8-4655-BF51-D73708EE6BD2}" dt="2020-06-19T22:35:54.490" v="18840" actId="478"/>
          <ac:picMkLst>
            <pc:docMk/>
            <pc:sldMk cId="1572004223" sldId="2252"/>
            <ac:picMk id="11" creationId="{D40C2DEA-B0FA-4457-9DFA-9380613E2312}"/>
          </ac:picMkLst>
        </pc:picChg>
        <pc:picChg chg="add del mod">
          <ac:chgData name="Shared Drive" userId="a8e99ec4-c3c1-49ac-ba97-2c12eee91f6a" providerId="ADAL" clId="{AF726F36-B9D8-4655-BF51-D73708EE6BD2}" dt="2020-06-20T00:10:24.609" v="18852"/>
          <ac:picMkLst>
            <pc:docMk/>
            <pc:sldMk cId="1572004223" sldId="2252"/>
            <ac:picMk id="13" creationId="{B49965E5-8196-4FF0-9184-6BE449570571}"/>
          </ac:picMkLst>
        </pc:picChg>
        <pc:picChg chg="add del mod">
          <ac:chgData name="Shared Drive" userId="a8e99ec4-c3c1-49ac-ba97-2c12eee91f6a" providerId="ADAL" clId="{AF726F36-B9D8-4655-BF51-D73708EE6BD2}" dt="2020-06-20T00:10:23.885" v="18851"/>
          <ac:picMkLst>
            <pc:docMk/>
            <pc:sldMk cId="1572004223" sldId="2252"/>
            <ac:picMk id="14" creationId="{8FB888C7-D30A-4698-B5CA-9E1D0C49FF6B}"/>
          </ac:picMkLst>
        </pc:picChg>
      </pc:sldChg>
      <pc:sldChg chg="addSp modSp add mod">
        <pc:chgData name="Shared Drive" userId="a8e99ec4-c3c1-49ac-ba97-2c12eee91f6a" providerId="ADAL" clId="{AF726F36-B9D8-4655-BF51-D73708EE6BD2}" dt="2020-06-18T21:25:44.885" v="18043"/>
        <pc:sldMkLst>
          <pc:docMk/>
          <pc:sldMk cId="4153898628" sldId="2253"/>
        </pc:sldMkLst>
        <pc:spChg chg="add mod">
          <ac:chgData name="Shared Drive" userId="a8e99ec4-c3c1-49ac-ba97-2c12eee91f6a" providerId="ADAL" clId="{AF726F36-B9D8-4655-BF51-D73708EE6BD2}" dt="2020-06-18T21:25:44.885" v="18043"/>
          <ac:spMkLst>
            <pc:docMk/>
            <pc:sldMk cId="4153898628" sldId="2253"/>
            <ac:spMk id="8" creationId="{59D795A3-4F53-401E-B698-EE46366C51BF}"/>
          </ac:spMkLst>
        </pc:spChg>
        <pc:spChg chg="mod">
          <ac:chgData name="Shared Drive" userId="a8e99ec4-c3c1-49ac-ba97-2c12eee91f6a" providerId="ADAL" clId="{AF726F36-B9D8-4655-BF51-D73708EE6BD2}" dt="2020-06-18T21:25:39.890" v="18042" actId="20577"/>
          <ac:spMkLst>
            <pc:docMk/>
            <pc:sldMk cId="4153898628" sldId="2253"/>
            <ac:spMk id="218" creationId="{E8798B27-8ADE-46BB-AF80-255BC40B13CE}"/>
          </ac:spMkLst>
        </pc:spChg>
      </pc:sldChg>
      <pc:sldChg chg="add del">
        <pc:chgData name="Shared Drive" userId="a8e99ec4-c3c1-49ac-ba97-2c12eee91f6a" providerId="ADAL" clId="{AF726F36-B9D8-4655-BF51-D73708EE6BD2}" dt="2020-06-04T00:26:54.459" v="5089" actId="47"/>
        <pc:sldMkLst>
          <pc:docMk/>
          <pc:sldMk cId="522327481" sldId="2254"/>
        </pc:sldMkLst>
      </pc:sldChg>
      <pc:sldChg chg="addSp delSp modSp add mod modAnim">
        <pc:chgData name="Shared Drive" userId="a8e99ec4-c3c1-49ac-ba97-2c12eee91f6a" providerId="ADAL" clId="{AF726F36-B9D8-4655-BF51-D73708EE6BD2}" dt="2020-06-06T00:07:48.168" v="8163" actId="1076"/>
        <pc:sldMkLst>
          <pc:docMk/>
          <pc:sldMk cId="344604861" sldId="2255"/>
        </pc:sldMkLst>
        <pc:spChg chg="mod">
          <ac:chgData name="Shared Drive" userId="a8e99ec4-c3c1-49ac-ba97-2c12eee91f6a" providerId="ADAL" clId="{AF726F36-B9D8-4655-BF51-D73708EE6BD2}" dt="2020-06-04T00:36:00.268" v="5198" actId="1035"/>
          <ac:spMkLst>
            <pc:docMk/>
            <pc:sldMk cId="344604861" sldId="2255"/>
            <ac:spMk id="4" creationId="{26ABFA3A-C08D-46E9-9FE7-AFDBA5A8097C}"/>
          </ac:spMkLst>
        </pc:spChg>
        <pc:spChg chg="mod">
          <ac:chgData name="Shared Drive" userId="a8e99ec4-c3c1-49ac-ba97-2c12eee91f6a" providerId="ADAL" clId="{AF726F36-B9D8-4655-BF51-D73708EE6BD2}" dt="2020-06-04T00:36:00.268" v="5198" actId="1035"/>
          <ac:spMkLst>
            <pc:docMk/>
            <pc:sldMk cId="344604861" sldId="2255"/>
            <ac:spMk id="5" creationId="{5B1700F1-BCCF-4E1A-A2ED-CFBFFB60FA96}"/>
          </ac:spMkLst>
        </pc:spChg>
        <pc:spChg chg="del mod">
          <ac:chgData name="Shared Drive" userId="a8e99ec4-c3c1-49ac-ba97-2c12eee91f6a" providerId="ADAL" clId="{AF726F36-B9D8-4655-BF51-D73708EE6BD2}" dt="2020-06-06T00:06:15.800" v="8132" actId="478"/>
          <ac:spMkLst>
            <pc:docMk/>
            <pc:sldMk cId="344604861" sldId="2255"/>
            <ac:spMk id="6" creationId="{ECC8D7E2-E48A-4417-B31A-5D559C48C4CD}"/>
          </ac:spMkLst>
        </pc:spChg>
        <pc:spChg chg="add del mod">
          <ac:chgData name="Shared Drive" userId="a8e99ec4-c3c1-49ac-ba97-2c12eee91f6a" providerId="ADAL" clId="{AF726F36-B9D8-4655-BF51-D73708EE6BD2}" dt="2020-06-06T00:07:43.847" v="8162" actId="478"/>
          <ac:spMkLst>
            <pc:docMk/>
            <pc:sldMk cId="344604861" sldId="2255"/>
            <ac:spMk id="7" creationId="{F0FDC557-5235-4D27-AFD3-0E5172309803}"/>
          </ac:spMkLst>
        </pc:spChg>
        <pc:spChg chg="mod">
          <ac:chgData name="Shared Drive" userId="a8e99ec4-c3c1-49ac-ba97-2c12eee91f6a" providerId="ADAL" clId="{AF726F36-B9D8-4655-BF51-D73708EE6BD2}" dt="2020-06-04T00:27:30.867" v="5139" actId="14100"/>
          <ac:spMkLst>
            <pc:docMk/>
            <pc:sldMk cId="344604861" sldId="2255"/>
            <ac:spMk id="8" creationId="{C49278DB-D409-4544-9154-0165C1F9FB9A}"/>
          </ac:spMkLst>
        </pc:spChg>
        <pc:spChg chg="mod">
          <ac:chgData name="Shared Drive" userId="a8e99ec4-c3c1-49ac-ba97-2c12eee91f6a" providerId="ADAL" clId="{AF726F36-B9D8-4655-BF51-D73708EE6BD2}" dt="2020-06-04T00:29:46.635" v="5175" actId="6549"/>
          <ac:spMkLst>
            <pc:docMk/>
            <pc:sldMk cId="344604861" sldId="2255"/>
            <ac:spMk id="15" creationId="{D01D9B80-194D-4856-9D26-9C2E49269E69}"/>
          </ac:spMkLst>
        </pc:spChg>
        <pc:spChg chg="mod">
          <ac:chgData name="Shared Drive" userId="a8e99ec4-c3c1-49ac-ba97-2c12eee91f6a" providerId="ADAL" clId="{AF726F36-B9D8-4655-BF51-D73708EE6BD2}" dt="2020-06-04T00:29:36.219" v="5170" actId="6549"/>
          <ac:spMkLst>
            <pc:docMk/>
            <pc:sldMk cId="344604861" sldId="2255"/>
            <ac:spMk id="16" creationId="{72662CC4-0021-4CDC-ACCD-BD5F18F257B9}"/>
          </ac:spMkLst>
        </pc:spChg>
        <pc:spChg chg="mod">
          <ac:chgData name="Shared Drive" userId="a8e99ec4-c3c1-49ac-ba97-2c12eee91f6a" providerId="ADAL" clId="{AF726F36-B9D8-4655-BF51-D73708EE6BD2}" dt="2020-06-04T00:29:10.266" v="5165" actId="6549"/>
          <ac:spMkLst>
            <pc:docMk/>
            <pc:sldMk cId="344604861" sldId="2255"/>
            <ac:spMk id="17" creationId="{EFA7FF16-18A1-4DFE-8380-B584387A4465}"/>
          </ac:spMkLst>
        </pc:spChg>
        <pc:spChg chg="mod">
          <ac:chgData name="Shared Drive" userId="a8e99ec4-c3c1-49ac-ba97-2c12eee91f6a" providerId="ADAL" clId="{AF726F36-B9D8-4655-BF51-D73708EE6BD2}" dt="2020-06-04T00:29:05.939" v="5164" actId="6549"/>
          <ac:spMkLst>
            <pc:docMk/>
            <pc:sldMk cId="344604861" sldId="2255"/>
            <ac:spMk id="18" creationId="{D97D9051-28B6-4D3B-9862-ED1507C0F597}"/>
          </ac:spMkLst>
        </pc:spChg>
        <pc:spChg chg="add mod">
          <ac:chgData name="Shared Drive" userId="a8e99ec4-c3c1-49ac-ba97-2c12eee91f6a" providerId="ADAL" clId="{AF726F36-B9D8-4655-BF51-D73708EE6BD2}" dt="2020-06-06T00:06:27.577" v="8136" actId="6549"/>
          <ac:spMkLst>
            <pc:docMk/>
            <pc:sldMk cId="344604861" sldId="2255"/>
            <ac:spMk id="19" creationId="{E04B0288-9D9D-4B48-9A88-73197C8D7A3C}"/>
          </ac:spMkLst>
        </pc:spChg>
        <pc:spChg chg="add mod">
          <ac:chgData name="Shared Drive" userId="a8e99ec4-c3c1-49ac-ba97-2c12eee91f6a" providerId="ADAL" clId="{AF726F36-B9D8-4655-BF51-D73708EE6BD2}" dt="2020-06-06T00:07:48.168" v="8163" actId="1076"/>
          <ac:spMkLst>
            <pc:docMk/>
            <pc:sldMk cId="344604861" sldId="2255"/>
            <ac:spMk id="20" creationId="{6D0A02E0-06A6-452F-BC22-27DE0C8049EC}"/>
          </ac:spMkLst>
        </pc:spChg>
      </pc:sldChg>
      <pc:sldChg chg="modSp add mod addAnim delAnim modAnim modNotesTx">
        <pc:chgData name="Shared Drive" userId="a8e99ec4-c3c1-49ac-ba97-2c12eee91f6a" providerId="ADAL" clId="{AF726F36-B9D8-4655-BF51-D73708EE6BD2}" dt="2020-06-13T16:31:32.643" v="14611"/>
        <pc:sldMkLst>
          <pc:docMk/>
          <pc:sldMk cId="3405581054" sldId="2256"/>
        </pc:sldMkLst>
        <pc:spChg chg="mod">
          <ac:chgData name="Shared Drive" userId="a8e99ec4-c3c1-49ac-ba97-2c12eee91f6a" providerId="ADAL" clId="{AF726F36-B9D8-4655-BF51-D73708EE6BD2}" dt="2020-06-12T14:38:38.269" v="12461" actId="20577"/>
          <ac:spMkLst>
            <pc:docMk/>
            <pc:sldMk cId="3405581054" sldId="2256"/>
            <ac:spMk id="4" creationId="{26ABFA3A-C08D-46E9-9FE7-AFDBA5A8097C}"/>
          </ac:spMkLst>
        </pc:spChg>
        <pc:spChg chg="mod">
          <ac:chgData name="Shared Drive" userId="a8e99ec4-c3c1-49ac-ba97-2c12eee91f6a" providerId="ADAL" clId="{AF726F36-B9D8-4655-BF51-D73708EE6BD2}" dt="2020-06-12T21:41:09.855" v="13655" actId="20577"/>
          <ac:spMkLst>
            <pc:docMk/>
            <pc:sldMk cId="3405581054" sldId="2256"/>
            <ac:spMk id="5" creationId="{5B1700F1-BCCF-4E1A-A2ED-CFBFFB60FA96}"/>
          </ac:spMkLst>
        </pc:spChg>
        <pc:spChg chg="mod">
          <ac:chgData name="Shared Drive" userId="a8e99ec4-c3c1-49ac-ba97-2c12eee91f6a" providerId="ADAL" clId="{AF726F36-B9D8-4655-BF51-D73708EE6BD2}" dt="2020-06-12T14:30:55.532" v="12148" actId="20577"/>
          <ac:spMkLst>
            <pc:docMk/>
            <pc:sldMk cId="3405581054" sldId="2256"/>
            <ac:spMk id="6" creationId="{ECC8D7E2-E48A-4417-B31A-5D559C48C4CD}"/>
          </ac:spMkLst>
        </pc:spChg>
        <pc:spChg chg="mod">
          <ac:chgData name="Shared Drive" userId="a8e99ec4-c3c1-49ac-ba97-2c12eee91f6a" providerId="ADAL" clId="{AF726F36-B9D8-4655-BF51-D73708EE6BD2}" dt="2020-06-06T00:08:21.791" v="8216" actId="20577"/>
          <ac:spMkLst>
            <pc:docMk/>
            <pc:sldMk cId="3405581054" sldId="2256"/>
            <ac:spMk id="7" creationId="{F0FDC557-5235-4D27-AFD3-0E5172309803}"/>
          </ac:spMkLst>
        </pc:spChg>
      </pc:sldChg>
      <pc:sldChg chg="addSp delSp modSp add mod addAnim delAnim modAnim">
        <pc:chgData name="Shared Drive" userId="a8e99ec4-c3c1-49ac-ba97-2c12eee91f6a" providerId="ADAL" clId="{AF726F36-B9D8-4655-BF51-D73708EE6BD2}" dt="2020-06-12T21:45:10.712" v="13739" actId="20577"/>
        <pc:sldMkLst>
          <pc:docMk/>
          <pc:sldMk cId="1336740584" sldId="2257"/>
        </pc:sldMkLst>
        <pc:spChg chg="add del mod">
          <ac:chgData name="Shared Drive" userId="a8e99ec4-c3c1-49ac-ba97-2c12eee91f6a" providerId="ADAL" clId="{AF726F36-B9D8-4655-BF51-D73708EE6BD2}" dt="2020-06-12T21:44:43.551" v="13724" actId="1076"/>
          <ac:spMkLst>
            <pc:docMk/>
            <pc:sldMk cId="1336740584" sldId="2257"/>
            <ac:spMk id="2" creationId="{B7CC84FD-59B0-425F-B12A-7EDE89F7FB1F}"/>
          </ac:spMkLst>
        </pc:spChg>
        <pc:spChg chg="add del">
          <ac:chgData name="Shared Drive" userId="a8e99ec4-c3c1-49ac-ba97-2c12eee91f6a" providerId="ADAL" clId="{AF726F36-B9D8-4655-BF51-D73708EE6BD2}" dt="2020-06-04T00:40:32.673" v="5523" actId="478"/>
          <ac:spMkLst>
            <pc:docMk/>
            <pc:sldMk cId="1336740584" sldId="2257"/>
            <ac:spMk id="3" creationId="{DBCF077C-D59D-4E48-8186-563242C742B1}"/>
          </ac:spMkLst>
        </pc:spChg>
        <pc:spChg chg="mod">
          <ac:chgData name="Shared Drive" userId="a8e99ec4-c3c1-49ac-ba97-2c12eee91f6a" providerId="ADAL" clId="{AF726F36-B9D8-4655-BF51-D73708EE6BD2}" dt="2020-06-04T00:44:07.928" v="5577" actId="20577"/>
          <ac:spMkLst>
            <pc:docMk/>
            <pc:sldMk cId="1336740584" sldId="2257"/>
            <ac:spMk id="5" creationId="{5B1700F1-BCCF-4E1A-A2ED-CFBFFB60FA96}"/>
          </ac:spMkLst>
        </pc:spChg>
        <pc:spChg chg="mod">
          <ac:chgData name="Shared Drive" userId="a8e99ec4-c3c1-49ac-ba97-2c12eee91f6a" providerId="ADAL" clId="{AF726F36-B9D8-4655-BF51-D73708EE6BD2}" dt="2020-06-04T00:39:36.588" v="5449" actId="207"/>
          <ac:spMkLst>
            <pc:docMk/>
            <pc:sldMk cId="1336740584" sldId="2257"/>
            <ac:spMk id="7" creationId="{F0FDC557-5235-4D27-AFD3-0E5172309803}"/>
          </ac:spMkLst>
        </pc:spChg>
        <pc:spChg chg="mod">
          <ac:chgData name="Shared Drive" userId="a8e99ec4-c3c1-49ac-ba97-2c12eee91f6a" providerId="ADAL" clId="{AF726F36-B9D8-4655-BF51-D73708EE6BD2}" dt="2020-06-12T21:45:10.712" v="13739" actId="20577"/>
          <ac:spMkLst>
            <pc:docMk/>
            <pc:sldMk cId="1336740584" sldId="2257"/>
            <ac:spMk id="8" creationId="{C49278DB-D409-4544-9154-0165C1F9FB9A}"/>
          </ac:spMkLst>
        </pc:spChg>
        <pc:spChg chg="mod">
          <ac:chgData name="Shared Drive" userId="a8e99ec4-c3c1-49ac-ba97-2c12eee91f6a" providerId="ADAL" clId="{AF726F36-B9D8-4655-BF51-D73708EE6BD2}" dt="2020-06-04T00:39:38.657" v="5450" actId="207"/>
          <ac:spMkLst>
            <pc:docMk/>
            <pc:sldMk cId="1336740584" sldId="2257"/>
            <ac:spMk id="15" creationId="{D01D9B80-194D-4856-9D26-9C2E49269E69}"/>
          </ac:spMkLst>
        </pc:spChg>
        <pc:spChg chg="mod">
          <ac:chgData name="Shared Drive" userId="a8e99ec4-c3c1-49ac-ba97-2c12eee91f6a" providerId="ADAL" clId="{AF726F36-B9D8-4655-BF51-D73708EE6BD2}" dt="2020-06-04T00:39:36.588" v="5449" actId="207"/>
          <ac:spMkLst>
            <pc:docMk/>
            <pc:sldMk cId="1336740584" sldId="2257"/>
            <ac:spMk id="18" creationId="{D97D9051-28B6-4D3B-9862-ED1507C0F597}"/>
          </ac:spMkLst>
        </pc:spChg>
        <pc:spChg chg="add del">
          <ac:chgData name="Shared Drive" userId="a8e99ec4-c3c1-49ac-ba97-2c12eee91f6a" providerId="ADAL" clId="{AF726F36-B9D8-4655-BF51-D73708EE6BD2}" dt="2020-06-04T00:40:30.609" v="5522" actId="478"/>
          <ac:spMkLst>
            <pc:docMk/>
            <pc:sldMk cId="1336740584" sldId="2257"/>
            <ac:spMk id="19" creationId="{56A7992A-3040-46C3-8114-5659ACC4939D}"/>
          </ac:spMkLst>
        </pc:spChg>
        <pc:spChg chg="add del mod">
          <ac:chgData name="Shared Drive" userId="a8e99ec4-c3c1-49ac-ba97-2c12eee91f6a" providerId="ADAL" clId="{AF726F36-B9D8-4655-BF51-D73708EE6BD2}" dt="2020-06-12T21:44:27.755" v="13722" actId="478"/>
          <ac:spMkLst>
            <pc:docMk/>
            <pc:sldMk cId="1336740584" sldId="2257"/>
            <ac:spMk id="19" creationId="{DF5B44FB-400C-44F0-985B-E8918C2F255A}"/>
          </ac:spMkLst>
        </pc:spChg>
        <pc:spChg chg="add del mod">
          <ac:chgData name="Shared Drive" userId="a8e99ec4-c3c1-49ac-ba97-2c12eee91f6a" providerId="ADAL" clId="{AF726F36-B9D8-4655-BF51-D73708EE6BD2}" dt="2020-06-12T21:44:26.016" v="13721" actId="478"/>
          <ac:spMkLst>
            <pc:docMk/>
            <pc:sldMk cId="1336740584" sldId="2257"/>
            <ac:spMk id="20" creationId="{40E89A08-1951-4BE0-A5A5-12AF0CF1462D}"/>
          </ac:spMkLst>
        </pc:spChg>
        <pc:spChg chg="add del">
          <ac:chgData name="Shared Drive" userId="a8e99ec4-c3c1-49ac-ba97-2c12eee91f6a" providerId="ADAL" clId="{AF726F36-B9D8-4655-BF51-D73708EE6BD2}" dt="2020-06-04T00:40:29.545" v="5521" actId="478"/>
          <ac:spMkLst>
            <pc:docMk/>
            <pc:sldMk cId="1336740584" sldId="2257"/>
            <ac:spMk id="20" creationId="{F9B8A8FC-2678-4C7D-BE2F-0CC293E266B3}"/>
          </ac:spMkLst>
        </pc:spChg>
        <pc:spChg chg="add del mod">
          <ac:chgData name="Shared Drive" userId="a8e99ec4-c3c1-49ac-ba97-2c12eee91f6a" providerId="ADAL" clId="{AF726F36-B9D8-4655-BF51-D73708EE6BD2}" dt="2020-06-12T21:44:57.279" v="13726" actId="478"/>
          <ac:spMkLst>
            <pc:docMk/>
            <pc:sldMk cId="1336740584" sldId="2257"/>
            <ac:spMk id="21" creationId="{01165BCD-3C06-4C70-B968-694C511160FD}"/>
          </ac:spMkLst>
        </pc:spChg>
        <pc:spChg chg="add mod">
          <ac:chgData name="Shared Drive" userId="a8e99ec4-c3c1-49ac-ba97-2c12eee91f6a" providerId="ADAL" clId="{AF726F36-B9D8-4655-BF51-D73708EE6BD2}" dt="2020-06-12T21:45:02.191" v="13727" actId="1076"/>
          <ac:spMkLst>
            <pc:docMk/>
            <pc:sldMk cId="1336740584" sldId="2257"/>
            <ac:spMk id="22" creationId="{2D15FA74-ADF2-4784-9607-D4A353F583F3}"/>
          </ac:spMkLst>
        </pc:spChg>
      </pc:sldChg>
      <pc:sldChg chg="add del modNotesTx">
        <pc:chgData name="Shared Drive" userId="a8e99ec4-c3c1-49ac-ba97-2c12eee91f6a" providerId="ADAL" clId="{AF726F36-B9D8-4655-BF51-D73708EE6BD2}" dt="2020-06-12T21:42:46.830" v="13661" actId="47"/>
        <pc:sldMkLst>
          <pc:docMk/>
          <pc:sldMk cId="674678485" sldId="2258"/>
        </pc:sldMkLst>
      </pc:sldChg>
      <pc:sldChg chg="add">
        <pc:chgData name="Shared Drive" userId="a8e99ec4-c3c1-49ac-ba97-2c12eee91f6a" providerId="ADAL" clId="{AF726F36-B9D8-4655-BF51-D73708EE6BD2}" dt="2020-06-18T17:22:08.116" v="17864"/>
        <pc:sldMkLst>
          <pc:docMk/>
          <pc:sldMk cId="1858384955" sldId="2259"/>
        </pc:sldMkLst>
      </pc:sldChg>
      <pc:sldChg chg="addSp delSp modSp add del mod ord modAnim">
        <pc:chgData name="Shared Drive" userId="a8e99ec4-c3c1-49ac-ba97-2c12eee91f6a" providerId="ADAL" clId="{AF726F36-B9D8-4655-BF51-D73708EE6BD2}" dt="2020-06-18T17:21:59.862" v="17863" actId="2696"/>
        <pc:sldMkLst>
          <pc:docMk/>
          <pc:sldMk cId="2326448849" sldId="2259"/>
        </pc:sldMkLst>
        <pc:spChg chg="mod">
          <ac:chgData name="Shared Drive" userId="a8e99ec4-c3c1-49ac-ba97-2c12eee91f6a" providerId="ADAL" clId="{AF726F36-B9D8-4655-BF51-D73708EE6BD2}" dt="2020-06-05T21:56:18.816" v="6287" actId="1076"/>
          <ac:spMkLst>
            <pc:docMk/>
            <pc:sldMk cId="2326448849" sldId="2259"/>
            <ac:spMk id="17" creationId="{CF4A835A-A720-4E68-96A2-7D93C4C6FACA}"/>
          </ac:spMkLst>
        </pc:spChg>
        <pc:spChg chg="mod">
          <ac:chgData name="Shared Drive" userId="a8e99ec4-c3c1-49ac-ba97-2c12eee91f6a" providerId="ADAL" clId="{AF726F36-B9D8-4655-BF51-D73708EE6BD2}" dt="2020-06-05T22:00:18.230" v="6307" actId="108"/>
          <ac:spMkLst>
            <pc:docMk/>
            <pc:sldMk cId="2326448849" sldId="2259"/>
            <ac:spMk id="18" creationId="{3F2BB187-6CB4-4299-BB0D-16459044CA26}"/>
          </ac:spMkLst>
        </pc:spChg>
        <pc:spChg chg="add mod">
          <ac:chgData name="Shared Drive" userId="a8e99ec4-c3c1-49ac-ba97-2c12eee91f6a" providerId="ADAL" clId="{AF726F36-B9D8-4655-BF51-D73708EE6BD2}" dt="2020-06-05T21:57:15.014" v="6296" actId="13926"/>
          <ac:spMkLst>
            <pc:docMk/>
            <pc:sldMk cId="2326448849" sldId="2259"/>
            <ac:spMk id="19" creationId="{25C1CFE6-E189-4468-8E63-ACEC3EC04909}"/>
          </ac:spMkLst>
        </pc:spChg>
        <pc:spChg chg="add mod">
          <ac:chgData name="Shared Drive" userId="a8e99ec4-c3c1-49ac-ba97-2c12eee91f6a" providerId="ADAL" clId="{AF726F36-B9D8-4655-BF51-D73708EE6BD2}" dt="2020-06-05T21:57:32.658" v="6297" actId="692"/>
          <ac:spMkLst>
            <pc:docMk/>
            <pc:sldMk cId="2326448849" sldId="2259"/>
            <ac:spMk id="20" creationId="{9892E59D-8497-4FC1-A8E5-49B27A821C1B}"/>
          </ac:spMkLst>
        </pc:spChg>
        <pc:spChg chg="add mod">
          <ac:chgData name="Shared Drive" userId="a8e99ec4-c3c1-49ac-ba97-2c12eee91f6a" providerId="ADAL" clId="{AF726F36-B9D8-4655-BF51-D73708EE6BD2}" dt="2020-06-05T22:07:12.365" v="6591" actId="6549"/>
          <ac:spMkLst>
            <pc:docMk/>
            <pc:sldMk cId="2326448849" sldId="2259"/>
            <ac:spMk id="21" creationId="{00296088-7F69-4517-A61F-D8F184674F1B}"/>
          </ac:spMkLst>
        </pc:spChg>
        <pc:spChg chg="mod">
          <ac:chgData name="Shared Drive" userId="a8e99ec4-c3c1-49ac-ba97-2c12eee91f6a" providerId="ADAL" clId="{AF726F36-B9D8-4655-BF51-D73708EE6BD2}" dt="2020-06-05T22:04:21.847" v="6530" actId="255"/>
          <ac:spMkLst>
            <pc:docMk/>
            <pc:sldMk cId="2326448849" sldId="2259"/>
            <ac:spMk id="118786" creationId="{787E5D9B-C8CB-46AB-A51C-40A5A1A13552}"/>
          </ac:spMkLst>
        </pc:spChg>
        <pc:spChg chg="mod">
          <ac:chgData name="Shared Drive" userId="a8e99ec4-c3c1-49ac-ba97-2c12eee91f6a" providerId="ADAL" clId="{AF726F36-B9D8-4655-BF51-D73708EE6BD2}" dt="2020-06-05T21:55:41.832" v="6277" actId="20577"/>
          <ac:spMkLst>
            <pc:docMk/>
            <pc:sldMk cId="2326448849" sldId="2259"/>
            <ac:spMk id="118795" creationId="{33CFF5EE-1563-4331-877E-F700CA660BC2}"/>
          </ac:spMkLst>
        </pc:spChg>
        <pc:spChg chg="del">
          <ac:chgData name="Shared Drive" userId="a8e99ec4-c3c1-49ac-ba97-2c12eee91f6a" providerId="ADAL" clId="{AF726F36-B9D8-4655-BF51-D73708EE6BD2}" dt="2020-06-05T21:56:50.812" v="6294" actId="478"/>
          <ac:spMkLst>
            <pc:docMk/>
            <pc:sldMk cId="2326448849" sldId="2259"/>
            <ac:spMk id="118797" creationId="{8EF28B26-23AA-414C-8C87-A289D2B43DB8}"/>
          </ac:spMkLst>
        </pc:spChg>
        <pc:spChg chg="del mod">
          <ac:chgData name="Shared Drive" userId="a8e99ec4-c3c1-49ac-ba97-2c12eee91f6a" providerId="ADAL" clId="{AF726F36-B9D8-4655-BF51-D73708EE6BD2}" dt="2020-06-05T21:56:50.812" v="6294" actId="478"/>
          <ac:spMkLst>
            <pc:docMk/>
            <pc:sldMk cId="2326448849" sldId="2259"/>
            <ac:spMk id="118798" creationId="{107C7CEB-3E30-41E0-85CD-B4646F505EA4}"/>
          </ac:spMkLst>
        </pc:spChg>
        <pc:spChg chg="mod">
          <ac:chgData name="Shared Drive" userId="a8e99ec4-c3c1-49ac-ba97-2c12eee91f6a" providerId="ADAL" clId="{AF726F36-B9D8-4655-BF51-D73708EE6BD2}" dt="2020-06-05T21:55:36.840" v="6276" actId="20577"/>
          <ac:spMkLst>
            <pc:docMk/>
            <pc:sldMk cId="2326448849" sldId="2259"/>
            <ac:spMk id="118800" creationId="{7E84B4D8-3960-4A54-A99A-1292E8A83FC5}"/>
          </ac:spMkLst>
        </pc:spChg>
        <pc:grpChg chg="del mod">
          <ac:chgData name="Shared Drive" userId="a8e99ec4-c3c1-49ac-ba97-2c12eee91f6a" providerId="ADAL" clId="{AF726F36-B9D8-4655-BF51-D73708EE6BD2}" dt="2020-06-05T21:56:50.812" v="6294" actId="478"/>
          <ac:grpSpMkLst>
            <pc:docMk/>
            <pc:sldMk cId="2326448849" sldId="2259"/>
            <ac:grpSpMk id="544778" creationId="{0792326C-514E-40CF-BD7E-4CD1BA12266C}"/>
          </ac:grpSpMkLst>
        </pc:grpChg>
      </pc:sldChg>
      <pc:sldChg chg="addSp delSp modSp new del mod ord">
        <pc:chgData name="Shared Drive" userId="a8e99ec4-c3c1-49ac-ba97-2c12eee91f6a" providerId="ADAL" clId="{AF726F36-B9D8-4655-BF51-D73708EE6BD2}" dt="2020-06-05T23:38:22.045" v="7643" actId="2696"/>
        <pc:sldMkLst>
          <pc:docMk/>
          <pc:sldMk cId="22654821" sldId="2260"/>
        </pc:sldMkLst>
        <pc:spChg chg="del">
          <ac:chgData name="Shared Drive" userId="a8e99ec4-c3c1-49ac-ba97-2c12eee91f6a" providerId="ADAL" clId="{AF726F36-B9D8-4655-BF51-D73708EE6BD2}" dt="2020-06-05T23:11:16.018" v="6662"/>
          <ac:spMkLst>
            <pc:docMk/>
            <pc:sldMk cId="22654821" sldId="2260"/>
            <ac:spMk id="2" creationId="{0DE8C068-490A-4DD8-92BA-A776707449EA}"/>
          </ac:spMkLst>
        </pc:spChg>
        <pc:spChg chg="del">
          <ac:chgData name="Shared Drive" userId="a8e99ec4-c3c1-49ac-ba97-2c12eee91f6a" providerId="ADAL" clId="{AF726F36-B9D8-4655-BF51-D73708EE6BD2}" dt="2020-06-05T23:11:16.018" v="6662"/>
          <ac:spMkLst>
            <pc:docMk/>
            <pc:sldMk cId="22654821" sldId="2260"/>
            <ac:spMk id="3" creationId="{0CA48EEE-04C7-48FC-AFB3-77B4B7E37895}"/>
          </ac:spMkLst>
        </pc:spChg>
        <pc:spChg chg="del">
          <ac:chgData name="Shared Drive" userId="a8e99ec4-c3c1-49ac-ba97-2c12eee91f6a" providerId="ADAL" clId="{AF726F36-B9D8-4655-BF51-D73708EE6BD2}" dt="2020-06-05T23:11:16.018" v="6662"/>
          <ac:spMkLst>
            <pc:docMk/>
            <pc:sldMk cId="22654821" sldId="2260"/>
            <ac:spMk id="4" creationId="{6F07BABB-5849-40E0-972A-7D820E8A8822}"/>
          </ac:spMkLst>
        </pc:spChg>
        <pc:spChg chg="del">
          <ac:chgData name="Shared Drive" userId="a8e99ec4-c3c1-49ac-ba97-2c12eee91f6a" providerId="ADAL" clId="{AF726F36-B9D8-4655-BF51-D73708EE6BD2}" dt="2020-06-05T23:11:16.018" v="6662"/>
          <ac:spMkLst>
            <pc:docMk/>
            <pc:sldMk cId="22654821" sldId="2260"/>
            <ac:spMk id="5" creationId="{F5767A6B-38B1-4884-92FE-F11921E876C9}"/>
          </ac:spMkLst>
        </pc:spChg>
        <pc:spChg chg="del">
          <ac:chgData name="Shared Drive" userId="a8e99ec4-c3c1-49ac-ba97-2c12eee91f6a" providerId="ADAL" clId="{AF726F36-B9D8-4655-BF51-D73708EE6BD2}" dt="2020-06-05T23:11:16.018" v="6662"/>
          <ac:spMkLst>
            <pc:docMk/>
            <pc:sldMk cId="22654821" sldId="2260"/>
            <ac:spMk id="6" creationId="{2C6AA6E1-E6DF-4E0F-968F-BB6DC06337F8}"/>
          </ac:spMkLst>
        </pc:spChg>
        <pc:spChg chg="del">
          <ac:chgData name="Shared Drive" userId="a8e99ec4-c3c1-49ac-ba97-2c12eee91f6a" providerId="ADAL" clId="{AF726F36-B9D8-4655-BF51-D73708EE6BD2}" dt="2020-06-05T23:11:16.018" v="6662"/>
          <ac:spMkLst>
            <pc:docMk/>
            <pc:sldMk cId="22654821" sldId="2260"/>
            <ac:spMk id="7" creationId="{98322FD9-65D0-4F4E-BA85-F18AEB33CF90}"/>
          </ac:spMkLst>
        </pc:spChg>
        <pc:spChg chg="del">
          <ac:chgData name="Shared Drive" userId="a8e99ec4-c3c1-49ac-ba97-2c12eee91f6a" providerId="ADAL" clId="{AF726F36-B9D8-4655-BF51-D73708EE6BD2}" dt="2020-06-05T23:11:16.018" v="6662"/>
          <ac:spMkLst>
            <pc:docMk/>
            <pc:sldMk cId="22654821" sldId="2260"/>
            <ac:spMk id="8" creationId="{3B4A2A9B-315A-47A1-961E-4A670CFF4449}"/>
          </ac:spMkLst>
        </pc:spChg>
        <pc:spChg chg="del">
          <ac:chgData name="Shared Drive" userId="a8e99ec4-c3c1-49ac-ba97-2c12eee91f6a" providerId="ADAL" clId="{AF726F36-B9D8-4655-BF51-D73708EE6BD2}" dt="2020-06-05T23:11:16.018" v="6662"/>
          <ac:spMkLst>
            <pc:docMk/>
            <pc:sldMk cId="22654821" sldId="2260"/>
            <ac:spMk id="9" creationId="{9B03825A-3EDD-4B47-8285-97DFEBD3A22D}"/>
          </ac:spMkLst>
        </pc:spChg>
        <pc:spChg chg="del">
          <ac:chgData name="Shared Drive" userId="a8e99ec4-c3c1-49ac-ba97-2c12eee91f6a" providerId="ADAL" clId="{AF726F36-B9D8-4655-BF51-D73708EE6BD2}" dt="2020-06-05T23:11:16.018" v="6662"/>
          <ac:spMkLst>
            <pc:docMk/>
            <pc:sldMk cId="22654821" sldId="2260"/>
            <ac:spMk id="10" creationId="{DA922B07-97ED-45E7-B996-3737A90CCCE0}"/>
          </ac:spMkLst>
        </pc:spChg>
        <pc:spChg chg="del">
          <ac:chgData name="Shared Drive" userId="a8e99ec4-c3c1-49ac-ba97-2c12eee91f6a" providerId="ADAL" clId="{AF726F36-B9D8-4655-BF51-D73708EE6BD2}" dt="2020-06-05T23:11:16.018" v="6662"/>
          <ac:spMkLst>
            <pc:docMk/>
            <pc:sldMk cId="22654821" sldId="2260"/>
            <ac:spMk id="11" creationId="{37403EA7-7E84-4615-93D4-8606D91A8038}"/>
          </ac:spMkLst>
        </pc:spChg>
        <pc:spChg chg="add mod">
          <ac:chgData name="Shared Drive" userId="a8e99ec4-c3c1-49ac-ba97-2c12eee91f6a" providerId="ADAL" clId="{AF726F36-B9D8-4655-BF51-D73708EE6BD2}" dt="2020-06-05T23:13:17.196" v="6917" actId="255"/>
          <ac:spMkLst>
            <pc:docMk/>
            <pc:sldMk cId="22654821" sldId="2260"/>
            <ac:spMk id="12" creationId="{70597380-370D-4757-9FAD-E29F3A60151A}"/>
          </ac:spMkLst>
        </pc:spChg>
        <pc:spChg chg="add mod">
          <ac:chgData name="Shared Drive" userId="a8e99ec4-c3c1-49ac-ba97-2c12eee91f6a" providerId="ADAL" clId="{AF726F36-B9D8-4655-BF51-D73708EE6BD2}" dt="2020-06-05T23:13:09.634" v="6916" actId="20577"/>
          <ac:spMkLst>
            <pc:docMk/>
            <pc:sldMk cId="22654821" sldId="2260"/>
            <ac:spMk id="13" creationId="{4B2DF2C9-30A5-4E98-9842-392208CB0FE9}"/>
          </ac:spMkLst>
        </pc:spChg>
      </pc:sldChg>
      <pc:sldChg chg="add">
        <pc:chgData name="Shared Drive" userId="a8e99ec4-c3c1-49ac-ba97-2c12eee91f6a" providerId="ADAL" clId="{AF726F36-B9D8-4655-BF51-D73708EE6BD2}" dt="2020-06-05T23:38:24.629" v="7644"/>
        <pc:sldMkLst>
          <pc:docMk/>
          <pc:sldMk cId="1795461361" sldId="2260"/>
        </pc:sldMkLst>
      </pc:sldChg>
      <pc:sldChg chg="addSp delSp modSp new mod">
        <pc:chgData name="Shared Drive" userId="a8e99ec4-c3c1-49ac-ba97-2c12eee91f6a" providerId="ADAL" clId="{AF726F36-B9D8-4655-BF51-D73708EE6BD2}" dt="2020-06-05T23:21:46.252" v="7282" actId="404"/>
        <pc:sldMkLst>
          <pc:docMk/>
          <pc:sldMk cId="3135238590" sldId="2261"/>
        </pc:sldMkLst>
        <pc:spChg chg="del">
          <ac:chgData name="Shared Drive" userId="a8e99ec4-c3c1-49ac-ba97-2c12eee91f6a" providerId="ADAL" clId="{AF726F36-B9D8-4655-BF51-D73708EE6BD2}" dt="2020-06-05T23:15:24.798" v="6925"/>
          <ac:spMkLst>
            <pc:docMk/>
            <pc:sldMk cId="3135238590" sldId="2261"/>
            <ac:spMk id="2" creationId="{F8AFC20E-1E57-4EC0-B5AF-752E4E024C94}"/>
          </ac:spMkLst>
        </pc:spChg>
        <pc:spChg chg="add mod">
          <ac:chgData name="Shared Drive" userId="a8e99ec4-c3c1-49ac-ba97-2c12eee91f6a" providerId="ADAL" clId="{AF726F36-B9D8-4655-BF51-D73708EE6BD2}" dt="2020-06-05T23:16:28.083" v="7086" actId="20577"/>
          <ac:spMkLst>
            <pc:docMk/>
            <pc:sldMk cId="3135238590" sldId="2261"/>
            <ac:spMk id="3" creationId="{843AA0E1-9077-485E-AEA6-7F47B1E0F42D}"/>
          </ac:spMkLst>
        </pc:spChg>
        <pc:spChg chg="add mod">
          <ac:chgData name="Shared Drive" userId="a8e99ec4-c3c1-49ac-ba97-2c12eee91f6a" providerId="ADAL" clId="{AF726F36-B9D8-4655-BF51-D73708EE6BD2}" dt="2020-06-05T23:18:04.490" v="7179" actId="20577"/>
          <ac:spMkLst>
            <pc:docMk/>
            <pc:sldMk cId="3135238590" sldId="2261"/>
            <ac:spMk id="4" creationId="{9A8CB8C5-29E8-4978-BC95-7BB1EB2F67C8}"/>
          </ac:spMkLst>
        </pc:spChg>
        <pc:spChg chg="add mod">
          <ac:chgData name="Shared Drive" userId="a8e99ec4-c3c1-49ac-ba97-2c12eee91f6a" providerId="ADAL" clId="{AF726F36-B9D8-4655-BF51-D73708EE6BD2}" dt="2020-06-05T23:18:39.075" v="7202" actId="6549"/>
          <ac:spMkLst>
            <pc:docMk/>
            <pc:sldMk cId="3135238590" sldId="2261"/>
            <ac:spMk id="5" creationId="{8B93C72D-3EAF-484F-BF53-8E53AFE01761}"/>
          </ac:spMkLst>
        </pc:spChg>
        <pc:spChg chg="add del mod">
          <ac:chgData name="Shared Drive" userId="a8e99ec4-c3c1-49ac-ba97-2c12eee91f6a" providerId="ADAL" clId="{AF726F36-B9D8-4655-BF51-D73708EE6BD2}" dt="2020-06-05T23:21:14.885" v="7204"/>
          <ac:spMkLst>
            <pc:docMk/>
            <pc:sldMk cId="3135238590" sldId="2261"/>
            <ac:spMk id="6" creationId="{7F172E78-0E5F-49B1-B072-F5716807F011}"/>
          </ac:spMkLst>
        </pc:spChg>
        <pc:spChg chg="add mod">
          <ac:chgData name="Shared Drive" userId="a8e99ec4-c3c1-49ac-ba97-2c12eee91f6a" providerId="ADAL" clId="{AF726F36-B9D8-4655-BF51-D73708EE6BD2}" dt="2020-06-05T23:21:46.252" v="7282" actId="404"/>
          <ac:spMkLst>
            <pc:docMk/>
            <pc:sldMk cId="3135238590" sldId="2261"/>
            <ac:spMk id="7" creationId="{81E7424C-7554-4215-8702-098359A49AE4}"/>
          </ac:spMkLst>
        </pc:spChg>
      </pc:sldChg>
      <pc:sldChg chg="addSp delSp modSp new del mod">
        <pc:chgData name="Shared Drive" userId="a8e99ec4-c3c1-49ac-ba97-2c12eee91f6a" providerId="ADAL" clId="{AF726F36-B9D8-4655-BF51-D73708EE6BD2}" dt="2020-06-05T23:38:22.045" v="7643" actId="2696"/>
        <pc:sldMkLst>
          <pc:docMk/>
          <pc:sldMk cId="210359216" sldId="2262"/>
        </pc:sldMkLst>
        <pc:spChg chg="del">
          <ac:chgData name="Shared Drive" userId="a8e99ec4-c3c1-49ac-ba97-2c12eee91f6a" providerId="ADAL" clId="{AF726F36-B9D8-4655-BF51-D73708EE6BD2}" dt="2020-06-05T23:25:01.136" v="7286"/>
          <ac:spMkLst>
            <pc:docMk/>
            <pc:sldMk cId="210359216" sldId="2262"/>
            <ac:spMk id="2" creationId="{49170299-DC14-4157-99F4-A4032B174B2F}"/>
          </ac:spMkLst>
        </pc:spChg>
        <pc:spChg chg="del">
          <ac:chgData name="Shared Drive" userId="a8e99ec4-c3c1-49ac-ba97-2c12eee91f6a" providerId="ADAL" clId="{AF726F36-B9D8-4655-BF51-D73708EE6BD2}" dt="2020-06-05T23:24:54.818" v="7284" actId="478"/>
          <ac:spMkLst>
            <pc:docMk/>
            <pc:sldMk cId="210359216" sldId="2262"/>
            <ac:spMk id="3" creationId="{DE565C88-CA3D-4E54-9B06-D43AC45A63CB}"/>
          </ac:spMkLst>
        </pc:spChg>
        <pc:spChg chg="add mod">
          <ac:chgData name="Shared Drive" userId="a8e99ec4-c3c1-49ac-ba97-2c12eee91f6a" providerId="ADAL" clId="{AF726F36-B9D8-4655-BF51-D73708EE6BD2}" dt="2020-06-05T23:25:15.770" v="7309" actId="20577"/>
          <ac:spMkLst>
            <pc:docMk/>
            <pc:sldMk cId="210359216" sldId="2262"/>
            <ac:spMk id="4" creationId="{94D62AE0-EABC-4ADF-9FB1-AE06FE970FC4}"/>
          </ac:spMkLst>
        </pc:spChg>
        <pc:spChg chg="add mod">
          <ac:chgData name="Shared Drive" userId="a8e99ec4-c3c1-49ac-ba97-2c12eee91f6a" providerId="ADAL" clId="{AF726F36-B9D8-4655-BF51-D73708EE6BD2}" dt="2020-06-05T23:37:07.001" v="7578" actId="20577"/>
          <ac:spMkLst>
            <pc:docMk/>
            <pc:sldMk cId="210359216" sldId="2262"/>
            <ac:spMk id="5" creationId="{2CD4EF70-6387-46AA-9A8B-C799F79F0A1E}"/>
          </ac:spMkLst>
        </pc:spChg>
        <pc:picChg chg="add mod">
          <ac:chgData name="Shared Drive" userId="a8e99ec4-c3c1-49ac-ba97-2c12eee91f6a" providerId="ADAL" clId="{AF726F36-B9D8-4655-BF51-D73708EE6BD2}" dt="2020-06-05T23:35:35.066" v="7414" actId="1076"/>
          <ac:picMkLst>
            <pc:docMk/>
            <pc:sldMk cId="210359216" sldId="2262"/>
            <ac:picMk id="1026" creationId="{F14B20FF-0001-40FB-BB2A-9110A0239789}"/>
          </ac:picMkLst>
        </pc:picChg>
      </pc:sldChg>
      <pc:sldChg chg="add">
        <pc:chgData name="Shared Drive" userId="a8e99ec4-c3c1-49ac-ba97-2c12eee91f6a" providerId="ADAL" clId="{AF726F36-B9D8-4655-BF51-D73708EE6BD2}" dt="2020-06-05T23:38:24.629" v="7644"/>
        <pc:sldMkLst>
          <pc:docMk/>
          <pc:sldMk cId="1456787827" sldId="2262"/>
        </pc:sldMkLst>
      </pc:sldChg>
      <pc:sldChg chg="addSp delSp modSp new del mod">
        <pc:chgData name="Shared Drive" userId="a8e99ec4-c3c1-49ac-ba97-2c12eee91f6a" providerId="ADAL" clId="{AF726F36-B9D8-4655-BF51-D73708EE6BD2}" dt="2020-06-05T23:38:22.045" v="7643" actId="2696"/>
        <pc:sldMkLst>
          <pc:docMk/>
          <pc:sldMk cId="119081933" sldId="2263"/>
        </pc:sldMkLst>
        <pc:spChg chg="mod">
          <ac:chgData name="Shared Drive" userId="a8e99ec4-c3c1-49ac-ba97-2c12eee91f6a" providerId="ADAL" clId="{AF726F36-B9D8-4655-BF51-D73708EE6BD2}" dt="2020-06-05T23:33:46.314" v="7387" actId="20577"/>
          <ac:spMkLst>
            <pc:docMk/>
            <pc:sldMk cId="119081933" sldId="2263"/>
            <ac:spMk id="2" creationId="{EAE08CC6-E0DC-4420-B508-D8A8068FA303}"/>
          </ac:spMkLst>
        </pc:spChg>
        <pc:spChg chg="add del mod">
          <ac:chgData name="Shared Drive" userId="a8e99ec4-c3c1-49ac-ba97-2c12eee91f6a" providerId="ADAL" clId="{AF726F36-B9D8-4655-BF51-D73708EE6BD2}" dt="2020-06-05T23:34:45.658" v="7395" actId="478"/>
          <ac:spMkLst>
            <pc:docMk/>
            <pc:sldMk cId="119081933" sldId="2263"/>
            <ac:spMk id="3" creationId="{8C08B181-4AC9-443C-9CFE-E1F831AFD994}"/>
          </ac:spMkLst>
        </pc:spChg>
        <pc:spChg chg="add mod">
          <ac:chgData name="Shared Drive" userId="a8e99ec4-c3c1-49ac-ba97-2c12eee91f6a" providerId="ADAL" clId="{AF726F36-B9D8-4655-BF51-D73708EE6BD2}" dt="2020-06-05T23:35:10.765" v="7412" actId="20577"/>
          <ac:spMkLst>
            <pc:docMk/>
            <pc:sldMk cId="119081933" sldId="2263"/>
            <ac:spMk id="4" creationId="{86B39230-EB8E-4B71-9D41-92FCAEA61E2F}"/>
          </ac:spMkLst>
        </pc:spChg>
        <pc:picChg chg="add mod">
          <ac:chgData name="Shared Drive" userId="a8e99ec4-c3c1-49ac-ba97-2c12eee91f6a" providerId="ADAL" clId="{AF726F36-B9D8-4655-BF51-D73708EE6BD2}" dt="2020-06-05T23:33:26.450" v="7319" actId="14100"/>
          <ac:picMkLst>
            <pc:docMk/>
            <pc:sldMk cId="119081933" sldId="2263"/>
            <ac:picMk id="2050" creationId="{10186596-6024-4C3F-93B3-FD4B9B42DAD6}"/>
          </ac:picMkLst>
        </pc:picChg>
      </pc:sldChg>
      <pc:sldChg chg="add">
        <pc:chgData name="Shared Drive" userId="a8e99ec4-c3c1-49ac-ba97-2c12eee91f6a" providerId="ADAL" clId="{AF726F36-B9D8-4655-BF51-D73708EE6BD2}" dt="2020-06-05T23:38:24.629" v="7644"/>
        <pc:sldMkLst>
          <pc:docMk/>
          <pc:sldMk cId="1895260907" sldId="2263"/>
        </pc:sldMkLst>
      </pc:sldChg>
      <pc:sldChg chg="add ord">
        <pc:chgData name="Shared Drive" userId="a8e99ec4-c3c1-49ac-ba97-2c12eee91f6a" providerId="ADAL" clId="{AF726F36-B9D8-4655-BF51-D73708EE6BD2}" dt="2020-06-05T23:50:27.976" v="7717"/>
        <pc:sldMkLst>
          <pc:docMk/>
          <pc:sldMk cId="56062269" sldId="2264"/>
        </pc:sldMkLst>
      </pc:sldChg>
      <pc:sldChg chg="addSp delSp modSp new mod modAnim">
        <pc:chgData name="Shared Drive" userId="a8e99ec4-c3c1-49ac-ba97-2c12eee91f6a" providerId="ADAL" clId="{AF726F36-B9D8-4655-BF51-D73708EE6BD2}" dt="2020-07-01T20:51:17.921" v="18901" actId="20577"/>
        <pc:sldMkLst>
          <pc:docMk/>
          <pc:sldMk cId="97814092" sldId="2265"/>
        </pc:sldMkLst>
        <pc:spChg chg="mod">
          <ac:chgData name="Shared Drive" userId="a8e99ec4-c3c1-49ac-ba97-2c12eee91f6a" providerId="ADAL" clId="{AF726F36-B9D8-4655-BF51-D73708EE6BD2}" dt="2020-06-06T17:32:10.917" v="8360"/>
          <ac:spMkLst>
            <pc:docMk/>
            <pc:sldMk cId="97814092" sldId="2265"/>
            <ac:spMk id="2" creationId="{8F9D725A-6A05-401E-8747-8A5406EB4922}"/>
          </ac:spMkLst>
        </pc:spChg>
        <pc:spChg chg="add mod">
          <ac:chgData name="Shared Drive" userId="a8e99ec4-c3c1-49ac-ba97-2c12eee91f6a" providerId="ADAL" clId="{AF726F36-B9D8-4655-BF51-D73708EE6BD2}" dt="2020-07-01T20:51:15.544" v="18900" actId="20577"/>
          <ac:spMkLst>
            <pc:docMk/>
            <pc:sldMk cId="97814092" sldId="2265"/>
            <ac:spMk id="3" creationId="{AC4CB419-B8E5-42D0-8075-C9FB12002DE0}"/>
          </ac:spMkLst>
        </pc:spChg>
        <pc:spChg chg="add mod">
          <ac:chgData name="Shared Drive" userId="a8e99ec4-c3c1-49ac-ba97-2c12eee91f6a" providerId="ADAL" clId="{AF726F36-B9D8-4655-BF51-D73708EE6BD2}" dt="2020-07-01T20:51:12.456" v="18899" actId="20577"/>
          <ac:spMkLst>
            <pc:docMk/>
            <pc:sldMk cId="97814092" sldId="2265"/>
            <ac:spMk id="5" creationId="{1936E034-1125-47BC-87E3-5DE4DE8D2515}"/>
          </ac:spMkLst>
        </pc:spChg>
        <pc:spChg chg="add mod">
          <ac:chgData name="Shared Drive" userId="a8e99ec4-c3c1-49ac-ba97-2c12eee91f6a" providerId="ADAL" clId="{AF726F36-B9D8-4655-BF51-D73708EE6BD2}" dt="2020-07-01T20:51:17.921" v="18901" actId="20577"/>
          <ac:spMkLst>
            <pc:docMk/>
            <pc:sldMk cId="97814092" sldId="2265"/>
            <ac:spMk id="6" creationId="{CABF191B-E86C-42D8-8A3D-EF623CB5BD97}"/>
          </ac:spMkLst>
        </pc:spChg>
        <pc:picChg chg="add del mod">
          <ac:chgData name="Shared Drive" userId="a8e99ec4-c3c1-49ac-ba97-2c12eee91f6a" providerId="ADAL" clId="{AF726F36-B9D8-4655-BF51-D73708EE6BD2}" dt="2020-06-06T17:26:59.786" v="8260" actId="21"/>
          <ac:picMkLst>
            <pc:docMk/>
            <pc:sldMk cId="97814092" sldId="2265"/>
            <ac:picMk id="3074" creationId="{6C38DC78-D854-4393-9C53-AE0B5F3854C4}"/>
          </ac:picMkLst>
        </pc:picChg>
      </pc:sldChg>
      <pc:sldChg chg="addSp delSp modSp new mod">
        <pc:chgData name="Shared Drive" userId="a8e99ec4-c3c1-49ac-ba97-2c12eee91f6a" providerId="ADAL" clId="{AF726F36-B9D8-4655-BF51-D73708EE6BD2}" dt="2020-06-10T18:19:48.187" v="9871" actId="20577"/>
        <pc:sldMkLst>
          <pc:docMk/>
          <pc:sldMk cId="3380912052" sldId="2266"/>
        </pc:sldMkLst>
        <pc:spChg chg="mod">
          <ac:chgData name="Shared Drive" userId="a8e99ec4-c3c1-49ac-ba97-2c12eee91f6a" providerId="ADAL" clId="{AF726F36-B9D8-4655-BF51-D73708EE6BD2}" dt="2020-06-10T18:18:35.308" v="9833" actId="20577"/>
          <ac:spMkLst>
            <pc:docMk/>
            <pc:sldMk cId="3380912052" sldId="2266"/>
            <ac:spMk id="2" creationId="{C32A14B2-0028-42DE-8AF4-0F4FBFCC2886}"/>
          </ac:spMkLst>
        </pc:spChg>
        <pc:spChg chg="del">
          <ac:chgData name="Shared Drive" userId="a8e99ec4-c3c1-49ac-ba97-2c12eee91f6a" providerId="ADAL" clId="{AF726F36-B9D8-4655-BF51-D73708EE6BD2}" dt="2020-06-10T18:18:39.045" v="9834" actId="478"/>
          <ac:spMkLst>
            <pc:docMk/>
            <pc:sldMk cId="3380912052" sldId="2266"/>
            <ac:spMk id="3" creationId="{4ED18F87-5D9E-4B7E-A65E-0CA12F9D10C5}"/>
          </ac:spMkLst>
        </pc:spChg>
        <pc:spChg chg="add mod">
          <ac:chgData name="Shared Drive" userId="a8e99ec4-c3c1-49ac-ba97-2c12eee91f6a" providerId="ADAL" clId="{AF726F36-B9D8-4655-BF51-D73708EE6BD2}" dt="2020-06-10T18:19:19.194" v="9856" actId="1076"/>
          <ac:spMkLst>
            <pc:docMk/>
            <pc:sldMk cId="3380912052" sldId="2266"/>
            <ac:spMk id="4" creationId="{EC349A31-C783-4F35-B8AC-8F3597E257BC}"/>
          </ac:spMkLst>
        </pc:spChg>
        <pc:spChg chg="add del mod">
          <ac:chgData name="Shared Drive" userId="a8e99ec4-c3c1-49ac-ba97-2c12eee91f6a" providerId="ADAL" clId="{AF726F36-B9D8-4655-BF51-D73708EE6BD2}" dt="2020-06-10T18:19:03.006" v="9840" actId="767"/>
          <ac:spMkLst>
            <pc:docMk/>
            <pc:sldMk cId="3380912052" sldId="2266"/>
            <ac:spMk id="5" creationId="{5B5C5B2F-88D2-4946-86B0-DFDD5F6993D7}"/>
          </ac:spMkLst>
        </pc:spChg>
        <pc:spChg chg="add mod">
          <ac:chgData name="Shared Drive" userId="a8e99ec4-c3c1-49ac-ba97-2c12eee91f6a" providerId="ADAL" clId="{AF726F36-B9D8-4655-BF51-D73708EE6BD2}" dt="2020-06-10T18:19:42.595" v="9867" actId="1076"/>
          <ac:spMkLst>
            <pc:docMk/>
            <pc:sldMk cId="3380912052" sldId="2266"/>
            <ac:spMk id="6" creationId="{69DBAF8C-C276-445B-B8EF-4242272F0910}"/>
          </ac:spMkLst>
        </pc:spChg>
        <pc:spChg chg="add mod">
          <ac:chgData name="Shared Drive" userId="a8e99ec4-c3c1-49ac-ba97-2c12eee91f6a" providerId="ADAL" clId="{AF726F36-B9D8-4655-BF51-D73708EE6BD2}" dt="2020-06-10T18:19:48.187" v="9871" actId="20577"/>
          <ac:spMkLst>
            <pc:docMk/>
            <pc:sldMk cId="3380912052" sldId="2266"/>
            <ac:spMk id="8" creationId="{2A7AEBB8-D58A-4B75-AC49-F4232CAD87AE}"/>
          </ac:spMkLst>
        </pc:spChg>
        <pc:picChg chg="add mod">
          <ac:chgData name="Shared Drive" userId="a8e99ec4-c3c1-49ac-ba97-2c12eee91f6a" providerId="ADAL" clId="{AF726F36-B9D8-4655-BF51-D73708EE6BD2}" dt="2020-06-10T18:19:31.868" v="9858" actId="1076"/>
          <ac:picMkLst>
            <pc:docMk/>
            <pc:sldMk cId="3380912052" sldId="2266"/>
            <ac:picMk id="2050" creationId="{7DB61D4B-8056-4364-88C8-67796D018A5C}"/>
          </ac:picMkLst>
        </pc:picChg>
      </pc:sldChg>
      <pc:sldChg chg="addSp delSp modSp add del mod">
        <pc:chgData name="Shared Drive" userId="a8e99ec4-c3c1-49ac-ba97-2c12eee91f6a" providerId="ADAL" clId="{AF726F36-B9D8-4655-BF51-D73708EE6BD2}" dt="2020-06-12T14:44:31.069" v="12482" actId="47"/>
        <pc:sldMkLst>
          <pc:docMk/>
          <pc:sldMk cId="0" sldId="2267"/>
        </pc:sldMkLst>
        <pc:spChg chg="add mod">
          <ac:chgData name="Shared Drive" userId="a8e99ec4-c3c1-49ac-ba97-2c12eee91f6a" providerId="ADAL" clId="{AF726F36-B9D8-4655-BF51-D73708EE6BD2}" dt="2020-06-10T20:02:54.560" v="9962" actId="20577"/>
          <ac:spMkLst>
            <pc:docMk/>
            <pc:sldMk cId="0" sldId="2267"/>
            <ac:spMk id="2" creationId="{2D3147D2-F3D3-4A9E-9067-007034AD6ED9}"/>
          </ac:spMkLst>
        </pc:spChg>
        <pc:picChg chg="del">
          <ac:chgData name="Shared Drive" userId="a8e99ec4-c3c1-49ac-ba97-2c12eee91f6a" providerId="ADAL" clId="{AF726F36-B9D8-4655-BF51-D73708EE6BD2}" dt="2020-06-12T14:43:52.683" v="12471" actId="21"/>
          <ac:picMkLst>
            <pc:docMk/>
            <pc:sldMk cId="0" sldId="2267"/>
            <ac:picMk id="9218" creationId="{6D0CBDC5-3163-4DE4-9214-1107CA936583}"/>
          </ac:picMkLst>
        </pc:picChg>
      </pc:sldChg>
      <pc:sldChg chg="addSp delSp modSp add mod">
        <pc:chgData name="Shared Drive" userId="a8e99ec4-c3c1-49ac-ba97-2c12eee91f6a" providerId="ADAL" clId="{AF726F36-B9D8-4655-BF51-D73708EE6BD2}" dt="2020-06-18T21:38:36.462" v="18080"/>
        <pc:sldMkLst>
          <pc:docMk/>
          <pc:sldMk cId="2725185780" sldId="2268"/>
        </pc:sldMkLst>
        <pc:spChg chg="add mod">
          <ac:chgData name="Shared Drive" userId="a8e99ec4-c3c1-49ac-ba97-2c12eee91f6a" providerId="ADAL" clId="{AF726F36-B9D8-4655-BF51-D73708EE6BD2}" dt="2020-06-18T21:22:15.390" v="17970"/>
          <ac:spMkLst>
            <pc:docMk/>
            <pc:sldMk cId="2725185780" sldId="2268"/>
            <ac:spMk id="8" creationId="{086B1C3A-7077-4102-AC77-E5C053B52D7C}"/>
          </ac:spMkLst>
        </pc:spChg>
        <pc:spChg chg="mod">
          <ac:chgData name="Shared Drive" userId="a8e99ec4-c3c1-49ac-ba97-2c12eee91f6a" providerId="ADAL" clId="{AF726F36-B9D8-4655-BF51-D73708EE6BD2}" dt="2020-06-18T21:22:20.349" v="17978" actId="20577"/>
          <ac:spMkLst>
            <pc:docMk/>
            <pc:sldMk cId="2725185780" sldId="2268"/>
            <ac:spMk id="218" creationId="{E8798B27-8ADE-46BB-AF80-255BC40B13CE}"/>
          </ac:spMkLst>
        </pc:spChg>
        <pc:picChg chg="add del">
          <ac:chgData name="Shared Drive" userId="a8e99ec4-c3c1-49ac-ba97-2c12eee91f6a" providerId="ADAL" clId="{AF726F36-B9D8-4655-BF51-D73708EE6BD2}" dt="2020-06-18T21:38:27.867" v="18079"/>
          <ac:picMkLst>
            <pc:docMk/>
            <pc:sldMk cId="2725185780" sldId="2268"/>
            <ac:picMk id="2" creationId="{54586A09-B961-47F6-BA9C-0811ADD3EAEE}"/>
          </ac:picMkLst>
        </pc:picChg>
        <pc:picChg chg="del">
          <ac:chgData name="Shared Drive" userId="a8e99ec4-c3c1-49ac-ba97-2c12eee91f6a" providerId="ADAL" clId="{AF726F36-B9D8-4655-BF51-D73708EE6BD2}" dt="2020-06-18T21:36:48.308" v="18076" actId="478"/>
          <ac:picMkLst>
            <pc:docMk/>
            <pc:sldMk cId="2725185780" sldId="2268"/>
            <ac:picMk id="7" creationId="{82928989-2F89-4585-AB7B-04E5BC9D165F}"/>
          </ac:picMkLst>
        </pc:picChg>
        <pc:picChg chg="add mod">
          <ac:chgData name="Shared Drive" userId="a8e99ec4-c3c1-49ac-ba97-2c12eee91f6a" providerId="ADAL" clId="{AF726F36-B9D8-4655-BF51-D73708EE6BD2}" dt="2020-06-18T21:38:36.462" v="18080"/>
          <ac:picMkLst>
            <pc:docMk/>
            <pc:sldMk cId="2725185780" sldId="2268"/>
            <ac:picMk id="10" creationId="{9BD380F4-3704-4583-BB0D-EA17D68B2F81}"/>
          </ac:picMkLst>
        </pc:picChg>
      </pc:sldChg>
      <pc:sldChg chg="addSp delSp modSp new mod">
        <pc:chgData name="Shared Drive" userId="a8e99ec4-c3c1-49ac-ba97-2c12eee91f6a" providerId="ADAL" clId="{AF726F36-B9D8-4655-BF51-D73708EE6BD2}" dt="2020-06-12T23:11:59.669" v="13966"/>
        <pc:sldMkLst>
          <pc:docMk/>
          <pc:sldMk cId="1273529176" sldId="2269"/>
        </pc:sldMkLst>
        <pc:spChg chg="del">
          <ac:chgData name="Shared Drive" userId="a8e99ec4-c3c1-49ac-ba97-2c12eee91f6a" providerId="ADAL" clId="{AF726F36-B9D8-4655-BF51-D73708EE6BD2}" dt="2020-06-10T23:20:00.376" v="10007"/>
          <ac:spMkLst>
            <pc:docMk/>
            <pc:sldMk cId="1273529176" sldId="2269"/>
            <ac:spMk id="2" creationId="{1D225242-A23D-4DEF-88DD-0387C589F28E}"/>
          </ac:spMkLst>
        </pc:spChg>
        <pc:spChg chg="del">
          <ac:chgData name="Shared Drive" userId="a8e99ec4-c3c1-49ac-ba97-2c12eee91f6a" providerId="ADAL" clId="{AF726F36-B9D8-4655-BF51-D73708EE6BD2}" dt="2020-06-10T23:20:00.376" v="10007"/>
          <ac:spMkLst>
            <pc:docMk/>
            <pc:sldMk cId="1273529176" sldId="2269"/>
            <ac:spMk id="3" creationId="{51452872-0FDB-4E34-97DB-E0897320F4EB}"/>
          </ac:spMkLst>
        </pc:spChg>
        <pc:spChg chg="add mod">
          <ac:chgData name="Shared Drive" userId="a8e99ec4-c3c1-49ac-ba97-2c12eee91f6a" providerId="ADAL" clId="{AF726F36-B9D8-4655-BF51-D73708EE6BD2}" dt="2020-06-12T23:11:59.669" v="13966"/>
          <ac:spMkLst>
            <pc:docMk/>
            <pc:sldMk cId="1273529176" sldId="2269"/>
            <ac:spMk id="4" creationId="{5EC624D9-A199-4B3B-B72D-2F921BBBAFBD}"/>
          </ac:spMkLst>
        </pc:spChg>
        <pc:spChg chg="del">
          <ac:chgData name="Shared Drive" userId="a8e99ec4-c3c1-49ac-ba97-2c12eee91f6a" providerId="ADAL" clId="{AF726F36-B9D8-4655-BF51-D73708EE6BD2}" dt="2020-06-10T23:20:00.376" v="10007"/>
          <ac:spMkLst>
            <pc:docMk/>
            <pc:sldMk cId="1273529176" sldId="2269"/>
            <ac:spMk id="4" creationId="{A9C75096-3EA0-450B-B9AF-4D5E7AFC3F94}"/>
          </ac:spMkLst>
        </pc:spChg>
        <pc:spChg chg="del">
          <ac:chgData name="Shared Drive" userId="a8e99ec4-c3c1-49ac-ba97-2c12eee91f6a" providerId="ADAL" clId="{AF726F36-B9D8-4655-BF51-D73708EE6BD2}" dt="2020-06-10T23:20:00.376" v="10007"/>
          <ac:spMkLst>
            <pc:docMk/>
            <pc:sldMk cId="1273529176" sldId="2269"/>
            <ac:spMk id="5" creationId="{C7865557-75FA-4C20-AF43-6123E41F322E}"/>
          </ac:spMkLst>
        </pc:spChg>
        <pc:spChg chg="del">
          <ac:chgData name="Shared Drive" userId="a8e99ec4-c3c1-49ac-ba97-2c12eee91f6a" providerId="ADAL" clId="{AF726F36-B9D8-4655-BF51-D73708EE6BD2}" dt="2020-06-10T23:20:00.376" v="10007"/>
          <ac:spMkLst>
            <pc:docMk/>
            <pc:sldMk cId="1273529176" sldId="2269"/>
            <ac:spMk id="6" creationId="{05A7A8B3-FC8B-4766-A4E9-2EF7D7AFBD3F}"/>
          </ac:spMkLst>
        </pc:spChg>
        <pc:spChg chg="del">
          <ac:chgData name="Shared Drive" userId="a8e99ec4-c3c1-49ac-ba97-2c12eee91f6a" providerId="ADAL" clId="{AF726F36-B9D8-4655-BF51-D73708EE6BD2}" dt="2020-06-10T23:20:00.376" v="10007"/>
          <ac:spMkLst>
            <pc:docMk/>
            <pc:sldMk cId="1273529176" sldId="2269"/>
            <ac:spMk id="7" creationId="{28AD3B10-58BA-40B2-A9A3-CB25B103ED5E}"/>
          </ac:spMkLst>
        </pc:spChg>
        <pc:spChg chg="del">
          <ac:chgData name="Shared Drive" userId="a8e99ec4-c3c1-49ac-ba97-2c12eee91f6a" providerId="ADAL" clId="{AF726F36-B9D8-4655-BF51-D73708EE6BD2}" dt="2020-06-10T23:20:00.376" v="10007"/>
          <ac:spMkLst>
            <pc:docMk/>
            <pc:sldMk cId="1273529176" sldId="2269"/>
            <ac:spMk id="8" creationId="{451A11DA-2235-41D8-ABDE-648E47CC2E2E}"/>
          </ac:spMkLst>
        </pc:spChg>
        <pc:spChg chg="del">
          <ac:chgData name="Shared Drive" userId="a8e99ec4-c3c1-49ac-ba97-2c12eee91f6a" providerId="ADAL" clId="{AF726F36-B9D8-4655-BF51-D73708EE6BD2}" dt="2020-06-10T23:20:00.376" v="10007"/>
          <ac:spMkLst>
            <pc:docMk/>
            <pc:sldMk cId="1273529176" sldId="2269"/>
            <ac:spMk id="9" creationId="{A1D7CF50-3736-445C-B34D-7B573D8CFE4A}"/>
          </ac:spMkLst>
        </pc:spChg>
        <pc:spChg chg="del">
          <ac:chgData name="Shared Drive" userId="a8e99ec4-c3c1-49ac-ba97-2c12eee91f6a" providerId="ADAL" clId="{AF726F36-B9D8-4655-BF51-D73708EE6BD2}" dt="2020-06-10T23:20:00.376" v="10007"/>
          <ac:spMkLst>
            <pc:docMk/>
            <pc:sldMk cId="1273529176" sldId="2269"/>
            <ac:spMk id="10" creationId="{E494C10A-CC20-4469-8463-ABEE99B706A4}"/>
          </ac:spMkLst>
        </pc:spChg>
        <pc:spChg chg="del">
          <ac:chgData name="Shared Drive" userId="a8e99ec4-c3c1-49ac-ba97-2c12eee91f6a" providerId="ADAL" clId="{AF726F36-B9D8-4655-BF51-D73708EE6BD2}" dt="2020-06-10T23:20:00.376" v="10007"/>
          <ac:spMkLst>
            <pc:docMk/>
            <pc:sldMk cId="1273529176" sldId="2269"/>
            <ac:spMk id="11" creationId="{B4F320C8-3C89-4F20-B736-570CBF67812A}"/>
          </ac:spMkLst>
        </pc:spChg>
        <pc:spChg chg="add mod">
          <ac:chgData name="Shared Drive" userId="a8e99ec4-c3c1-49ac-ba97-2c12eee91f6a" providerId="ADAL" clId="{AF726F36-B9D8-4655-BF51-D73708EE6BD2}" dt="2020-06-10T23:20:53.515" v="10061" actId="20577"/>
          <ac:spMkLst>
            <pc:docMk/>
            <pc:sldMk cId="1273529176" sldId="2269"/>
            <ac:spMk id="12" creationId="{0347827A-CC5E-40B1-8BE7-074C160568A8}"/>
          </ac:spMkLst>
        </pc:spChg>
        <pc:spChg chg="add mod">
          <ac:chgData name="Shared Drive" userId="a8e99ec4-c3c1-49ac-ba97-2c12eee91f6a" providerId="ADAL" clId="{AF726F36-B9D8-4655-BF51-D73708EE6BD2}" dt="2020-06-10T23:20:40.754" v="10023" actId="6549"/>
          <ac:spMkLst>
            <pc:docMk/>
            <pc:sldMk cId="1273529176" sldId="2269"/>
            <ac:spMk id="13" creationId="{C2BAF6AE-DA80-4F4B-8A4C-9967FCC39323}"/>
          </ac:spMkLst>
        </pc:spChg>
      </pc:sldChg>
      <pc:sldChg chg="addSp delSp modSp new mod modAnim">
        <pc:chgData name="Shared Drive" userId="a8e99ec4-c3c1-49ac-ba97-2c12eee91f6a" providerId="ADAL" clId="{AF726F36-B9D8-4655-BF51-D73708EE6BD2}" dt="2020-06-12T23:07:13.067" v="13866"/>
        <pc:sldMkLst>
          <pc:docMk/>
          <pc:sldMk cId="1200241043" sldId="2270"/>
        </pc:sldMkLst>
        <pc:spChg chg="mod">
          <ac:chgData name="Shared Drive" userId="a8e99ec4-c3c1-49ac-ba97-2c12eee91f6a" providerId="ADAL" clId="{AF726F36-B9D8-4655-BF51-D73708EE6BD2}" dt="2020-06-10T23:21:28.114" v="10106" actId="20577"/>
          <ac:spMkLst>
            <pc:docMk/>
            <pc:sldMk cId="1200241043" sldId="2270"/>
            <ac:spMk id="2" creationId="{D96F16E7-F5A3-4002-880C-9091C6763974}"/>
          </ac:spMkLst>
        </pc:spChg>
        <pc:spChg chg="del">
          <ac:chgData name="Shared Drive" userId="a8e99ec4-c3c1-49ac-ba97-2c12eee91f6a" providerId="ADAL" clId="{AF726F36-B9D8-4655-BF51-D73708EE6BD2}" dt="2020-06-10T23:21:44.407" v="10107" actId="3680"/>
          <ac:spMkLst>
            <pc:docMk/>
            <pc:sldMk cId="1200241043" sldId="2270"/>
            <ac:spMk id="3" creationId="{E1C3F8BD-CF6D-40C0-8091-B8F253204D4A}"/>
          </ac:spMkLst>
        </pc:spChg>
        <pc:spChg chg="add mod">
          <ac:chgData name="Shared Drive" userId="a8e99ec4-c3c1-49ac-ba97-2c12eee91f6a" providerId="ADAL" clId="{AF726F36-B9D8-4655-BF51-D73708EE6BD2}" dt="2020-06-10T23:36:42.619" v="10311" actId="404"/>
          <ac:spMkLst>
            <pc:docMk/>
            <pc:sldMk cId="1200241043" sldId="2270"/>
            <ac:spMk id="6" creationId="{2C9B464B-BF94-48B5-8843-7252677EFC14}"/>
          </ac:spMkLst>
        </pc:spChg>
        <pc:graphicFrameChg chg="add mod ord modGraphic">
          <ac:chgData name="Shared Drive" userId="a8e99ec4-c3c1-49ac-ba97-2c12eee91f6a" providerId="ADAL" clId="{AF726F36-B9D8-4655-BF51-D73708EE6BD2}" dt="2020-06-10T23:35:51.417" v="10235" actId="1076"/>
          <ac:graphicFrameMkLst>
            <pc:docMk/>
            <pc:sldMk cId="1200241043" sldId="2270"/>
            <ac:graphicFrameMk id="4" creationId="{BD557538-F23F-4AA1-B3B4-D63DD37C4920}"/>
          </ac:graphicFrameMkLst>
        </pc:graphicFrameChg>
      </pc:sldChg>
      <pc:sldChg chg="addSp delSp modSp new mod modNotesTx">
        <pc:chgData name="Shared Drive" userId="a8e99ec4-c3c1-49ac-ba97-2c12eee91f6a" providerId="ADAL" clId="{AF726F36-B9D8-4655-BF51-D73708EE6BD2}" dt="2020-06-12T23:51:35.854" v="14140" actId="20577"/>
        <pc:sldMkLst>
          <pc:docMk/>
          <pc:sldMk cId="349044204" sldId="2271"/>
        </pc:sldMkLst>
        <pc:spChg chg="mod">
          <ac:chgData name="Shared Drive" userId="a8e99ec4-c3c1-49ac-ba97-2c12eee91f6a" providerId="ADAL" clId="{AF726F36-B9D8-4655-BF51-D73708EE6BD2}" dt="2020-06-11T23:32:02.069" v="11627" actId="20577"/>
          <ac:spMkLst>
            <pc:docMk/>
            <pc:sldMk cId="349044204" sldId="2271"/>
            <ac:spMk id="2" creationId="{D1E8F416-C1C6-4DF1-ACF9-774B71E67825}"/>
          </ac:spMkLst>
        </pc:spChg>
        <pc:spChg chg="mod">
          <ac:chgData name="Shared Drive" userId="a8e99ec4-c3c1-49ac-ba97-2c12eee91f6a" providerId="ADAL" clId="{AF726F36-B9D8-4655-BF51-D73708EE6BD2}" dt="2020-06-12T23:49:28.287" v="14073" actId="20577"/>
          <ac:spMkLst>
            <pc:docMk/>
            <pc:sldMk cId="349044204" sldId="2271"/>
            <ac:spMk id="3" creationId="{D6228A44-8E77-42E8-92ED-A2F73F389B52}"/>
          </ac:spMkLst>
        </pc:spChg>
        <pc:spChg chg="add del mod">
          <ac:chgData name="Shared Drive" userId="a8e99ec4-c3c1-49ac-ba97-2c12eee91f6a" providerId="ADAL" clId="{AF726F36-B9D8-4655-BF51-D73708EE6BD2}" dt="2020-06-11T23:37:24.538" v="11874" actId="478"/>
          <ac:spMkLst>
            <pc:docMk/>
            <pc:sldMk cId="349044204" sldId="2271"/>
            <ac:spMk id="4" creationId="{EDD75401-5B13-442F-A85A-AA13D98D1A98}"/>
          </ac:spMkLst>
        </pc:spChg>
      </pc:sldChg>
      <pc:sldChg chg="addSp delSp modSp add mod ord modAnim">
        <pc:chgData name="Shared Drive" userId="a8e99ec4-c3c1-49ac-ba97-2c12eee91f6a" providerId="ADAL" clId="{AF726F36-B9D8-4655-BF51-D73708EE6BD2}" dt="2020-06-18T21:36:42.836" v="18075" actId="478"/>
        <pc:sldMkLst>
          <pc:docMk/>
          <pc:sldMk cId="559261292" sldId="2272"/>
        </pc:sldMkLst>
        <pc:spChg chg="add mod">
          <ac:chgData name="Shared Drive" userId="a8e99ec4-c3c1-49ac-ba97-2c12eee91f6a" providerId="ADAL" clId="{AF726F36-B9D8-4655-BF51-D73708EE6BD2}" dt="2020-06-18T21:20:55.253" v="17891"/>
          <ac:spMkLst>
            <pc:docMk/>
            <pc:sldMk cId="559261292" sldId="2272"/>
            <ac:spMk id="8" creationId="{2F908182-7A5F-4D41-A625-13F5429FCBBC}"/>
          </ac:spMkLst>
        </pc:spChg>
        <pc:spChg chg="add del mod">
          <ac:chgData name="Shared Drive" userId="a8e99ec4-c3c1-49ac-ba97-2c12eee91f6a" providerId="ADAL" clId="{AF726F36-B9D8-4655-BF51-D73708EE6BD2}" dt="2020-06-18T21:21:16.231" v="17907"/>
          <ac:spMkLst>
            <pc:docMk/>
            <pc:sldMk cId="559261292" sldId="2272"/>
            <ac:spMk id="9" creationId="{B750C904-2B25-4DC1-98B0-84053F109F9F}"/>
          </ac:spMkLst>
        </pc:spChg>
        <pc:spChg chg="mod">
          <ac:chgData name="Shared Drive" userId="a8e99ec4-c3c1-49ac-ba97-2c12eee91f6a" providerId="ADAL" clId="{AF726F36-B9D8-4655-BF51-D73708EE6BD2}" dt="2020-06-18T21:21:51.938" v="17967" actId="20577"/>
          <ac:spMkLst>
            <pc:docMk/>
            <pc:sldMk cId="559261292" sldId="2272"/>
            <ac:spMk id="218" creationId="{E8798B27-8ADE-46BB-AF80-255BC40B13CE}"/>
          </ac:spMkLst>
        </pc:spChg>
        <pc:picChg chg="add del">
          <ac:chgData name="Shared Drive" userId="a8e99ec4-c3c1-49ac-ba97-2c12eee91f6a" providerId="ADAL" clId="{AF726F36-B9D8-4655-BF51-D73708EE6BD2}" dt="2020-06-18T21:36:42.366" v="18074"/>
          <ac:picMkLst>
            <pc:docMk/>
            <pc:sldMk cId="559261292" sldId="2272"/>
            <ac:picMk id="2" creationId="{D1A2D2CC-3DFF-4F83-8955-D4B6CE97E50D}"/>
          </ac:picMkLst>
        </pc:picChg>
        <pc:picChg chg="add del">
          <ac:chgData name="Shared Drive" userId="a8e99ec4-c3c1-49ac-ba97-2c12eee91f6a" providerId="ADAL" clId="{AF726F36-B9D8-4655-BF51-D73708EE6BD2}" dt="2020-06-18T21:36:42.836" v="18075" actId="478"/>
          <ac:picMkLst>
            <pc:docMk/>
            <pc:sldMk cId="559261292" sldId="2272"/>
            <ac:picMk id="7" creationId="{1BDBA505-0C46-489F-A586-EEB4974208BF}"/>
          </ac:picMkLst>
        </pc:picChg>
      </pc:sldChg>
      <pc:sldChg chg="addSp modSp new mod ord">
        <pc:chgData name="Shared Drive" userId="a8e99ec4-c3c1-49ac-ba97-2c12eee91f6a" providerId="ADAL" clId="{AF726F36-B9D8-4655-BF51-D73708EE6BD2}" dt="2020-06-12T22:09:51.762" v="13799"/>
        <pc:sldMkLst>
          <pc:docMk/>
          <pc:sldMk cId="3534347621" sldId="2273"/>
        </pc:sldMkLst>
        <pc:spChg chg="mod">
          <ac:chgData name="Shared Drive" userId="a8e99ec4-c3c1-49ac-ba97-2c12eee91f6a" providerId="ADAL" clId="{AF726F36-B9D8-4655-BF51-D73708EE6BD2}" dt="2020-06-12T22:09:03.268" v="13775" actId="1076"/>
          <ac:spMkLst>
            <pc:docMk/>
            <pc:sldMk cId="3534347621" sldId="2273"/>
            <ac:spMk id="2" creationId="{235FE777-39E1-438D-A122-D3387E9B948D}"/>
          </ac:spMkLst>
        </pc:spChg>
        <pc:spChg chg="add mod">
          <ac:chgData name="Shared Drive" userId="a8e99ec4-c3c1-49ac-ba97-2c12eee91f6a" providerId="ADAL" clId="{AF726F36-B9D8-4655-BF51-D73708EE6BD2}" dt="2020-06-12T22:09:31.317" v="13797" actId="113"/>
          <ac:spMkLst>
            <pc:docMk/>
            <pc:sldMk cId="3534347621" sldId="2273"/>
            <ac:spMk id="3" creationId="{AF093774-D4CF-4B51-B2DA-750F00CDCC5C}"/>
          </ac:spMkLst>
        </pc:spChg>
        <pc:picChg chg="add mod">
          <ac:chgData name="Shared Drive" userId="a8e99ec4-c3c1-49ac-ba97-2c12eee91f6a" providerId="ADAL" clId="{AF726F36-B9D8-4655-BF51-D73708EE6BD2}" dt="2020-06-12T22:09:20.070" v="13784" actId="1076"/>
          <ac:picMkLst>
            <pc:docMk/>
            <pc:sldMk cId="3534347621" sldId="2273"/>
            <ac:picMk id="1026" creationId="{F979A49D-BFA3-4B2B-AE4B-471C1263B0D5}"/>
          </ac:picMkLst>
        </pc:picChg>
        <pc:picChg chg="add mod">
          <ac:chgData name="Shared Drive" userId="a8e99ec4-c3c1-49ac-ba97-2c12eee91f6a" providerId="ADAL" clId="{AF726F36-B9D8-4655-BF51-D73708EE6BD2}" dt="2020-06-12T22:09:18.741" v="13783" actId="1076"/>
          <ac:picMkLst>
            <pc:docMk/>
            <pc:sldMk cId="3534347621" sldId="2273"/>
            <ac:picMk id="1028" creationId="{6905C442-89FF-4B3D-9419-95EC563CFB69}"/>
          </ac:picMkLst>
        </pc:picChg>
      </pc:sldChg>
      <pc:sldChg chg="modSp new mod">
        <pc:chgData name="Shared Drive" userId="a8e99ec4-c3c1-49ac-ba97-2c12eee91f6a" providerId="ADAL" clId="{AF726F36-B9D8-4655-BF51-D73708EE6BD2}" dt="2020-06-12T23:11:31.514" v="13965" actId="404"/>
        <pc:sldMkLst>
          <pc:docMk/>
          <pc:sldMk cId="4045201171" sldId="2274"/>
        </pc:sldMkLst>
        <pc:spChg chg="mod">
          <ac:chgData name="Shared Drive" userId="a8e99ec4-c3c1-49ac-ba97-2c12eee91f6a" providerId="ADAL" clId="{AF726F36-B9D8-4655-BF51-D73708EE6BD2}" dt="2020-06-12T23:11:31.514" v="13965" actId="404"/>
          <ac:spMkLst>
            <pc:docMk/>
            <pc:sldMk cId="4045201171" sldId="2274"/>
            <ac:spMk id="2" creationId="{D57C23D2-66B5-41C7-95F0-7BE07E87C7D6}"/>
          </ac:spMkLst>
        </pc:spChg>
        <pc:spChg chg="mod">
          <ac:chgData name="Shared Drive" userId="a8e99ec4-c3c1-49ac-ba97-2c12eee91f6a" providerId="ADAL" clId="{AF726F36-B9D8-4655-BF51-D73708EE6BD2}" dt="2020-06-12T23:09:17.764" v="13892" actId="5793"/>
          <ac:spMkLst>
            <pc:docMk/>
            <pc:sldMk cId="4045201171" sldId="2274"/>
            <ac:spMk id="3" creationId="{72EB1852-56E3-4C5C-BF0B-712158DE13FB}"/>
          </ac:spMkLst>
        </pc:spChg>
      </pc:sldChg>
      <pc:sldChg chg="add">
        <pc:chgData name="Shared Drive" userId="a8e99ec4-c3c1-49ac-ba97-2c12eee91f6a" providerId="ADAL" clId="{AF726F36-B9D8-4655-BF51-D73708EE6BD2}" dt="2020-06-12T23:26:37.971" v="14051"/>
        <pc:sldMkLst>
          <pc:docMk/>
          <pc:sldMk cId="1257369336" sldId="2275"/>
        </pc:sldMkLst>
      </pc:sldChg>
      <pc:sldChg chg="add">
        <pc:chgData name="Shared Drive" userId="a8e99ec4-c3c1-49ac-ba97-2c12eee91f6a" providerId="ADAL" clId="{AF726F36-B9D8-4655-BF51-D73708EE6BD2}" dt="2020-06-18T17:22:08.116" v="17864"/>
        <pc:sldMkLst>
          <pc:docMk/>
          <pc:sldMk cId="687648367" sldId="2276"/>
        </pc:sldMkLst>
      </pc:sldChg>
      <pc:sldChg chg="add del">
        <pc:chgData name="Shared Drive" userId="a8e99ec4-c3c1-49ac-ba97-2c12eee91f6a" providerId="ADAL" clId="{AF726F36-B9D8-4655-BF51-D73708EE6BD2}" dt="2020-06-18T17:21:59.862" v="17863" actId="2696"/>
        <pc:sldMkLst>
          <pc:docMk/>
          <pc:sldMk cId="4205441626" sldId="2276"/>
        </pc:sldMkLst>
      </pc:sldChg>
      <pc:sldChg chg="add del">
        <pc:chgData name="Shared Drive" userId="a8e99ec4-c3c1-49ac-ba97-2c12eee91f6a" providerId="ADAL" clId="{AF726F36-B9D8-4655-BF51-D73708EE6BD2}" dt="2020-06-18T17:21:59.862" v="17863" actId="2696"/>
        <pc:sldMkLst>
          <pc:docMk/>
          <pc:sldMk cId="714420313" sldId="2277"/>
        </pc:sldMkLst>
      </pc:sldChg>
      <pc:sldChg chg="add">
        <pc:chgData name="Shared Drive" userId="a8e99ec4-c3c1-49ac-ba97-2c12eee91f6a" providerId="ADAL" clId="{AF726F36-B9D8-4655-BF51-D73708EE6BD2}" dt="2020-06-18T17:22:08.116" v="17864"/>
        <pc:sldMkLst>
          <pc:docMk/>
          <pc:sldMk cId="1828938703" sldId="2277"/>
        </pc:sldMkLst>
      </pc:sldChg>
      <pc:sldChg chg="add">
        <pc:chgData name="Shared Drive" userId="a8e99ec4-c3c1-49ac-ba97-2c12eee91f6a" providerId="ADAL" clId="{AF726F36-B9D8-4655-BF51-D73708EE6BD2}" dt="2020-06-18T17:22:08.116" v="17864"/>
        <pc:sldMkLst>
          <pc:docMk/>
          <pc:sldMk cId="1235746822" sldId="2278"/>
        </pc:sldMkLst>
      </pc:sldChg>
      <pc:sldChg chg="modSp add del mod">
        <pc:chgData name="Shared Drive" userId="a8e99ec4-c3c1-49ac-ba97-2c12eee91f6a" providerId="ADAL" clId="{AF726F36-B9D8-4655-BF51-D73708EE6BD2}" dt="2020-06-18T17:21:59.862" v="17863" actId="2696"/>
        <pc:sldMkLst>
          <pc:docMk/>
          <pc:sldMk cId="2044437880" sldId="2278"/>
        </pc:sldMkLst>
        <pc:spChg chg="mod">
          <ac:chgData name="Shared Drive" userId="a8e99ec4-c3c1-49ac-ba97-2c12eee91f6a" providerId="ADAL" clId="{AF726F36-B9D8-4655-BF51-D73708EE6BD2}" dt="2020-06-13T14:15:58.787" v="14414" actId="1036"/>
          <ac:spMkLst>
            <pc:docMk/>
            <pc:sldMk cId="2044437880" sldId="2278"/>
            <ac:spMk id="2" creationId="{00000000-0000-0000-0000-000000000000}"/>
          </ac:spMkLst>
        </pc:spChg>
        <pc:spChg chg="mod">
          <ac:chgData name="Shared Drive" userId="a8e99ec4-c3c1-49ac-ba97-2c12eee91f6a" providerId="ADAL" clId="{AF726F36-B9D8-4655-BF51-D73708EE6BD2}" dt="2020-06-13T14:11:20.517" v="14295" actId="20577"/>
          <ac:spMkLst>
            <pc:docMk/>
            <pc:sldMk cId="2044437880" sldId="2278"/>
            <ac:spMk id="3" creationId="{A54298E2-1FFC-4BAF-80F7-CA52A088CA9C}"/>
          </ac:spMkLst>
        </pc:spChg>
        <pc:spChg chg="mod">
          <ac:chgData name="Shared Drive" userId="a8e99ec4-c3c1-49ac-ba97-2c12eee91f6a" providerId="ADAL" clId="{AF726F36-B9D8-4655-BF51-D73708EE6BD2}" dt="2020-06-13T14:08:38.355" v="14173" actId="1076"/>
          <ac:spMkLst>
            <pc:docMk/>
            <pc:sldMk cId="2044437880" sldId="2278"/>
            <ac:spMk id="8" creationId="{00000000-0000-0000-0000-000000000000}"/>
          </ac:spMkLst>
        </pc:spChg>
        <pc:spChg chg="mod">
          <ac:chgData name="Shared Drive" userId="a8e99ec4-c3c1-49ac-ba97-2c12eee91f6a" providerId="ADAL" clId="{AF726F36-B9D8-4655-BF51-D73708EE6BD2}" dt="2020-06-13T14:09:56.475" v="14230" actId="20577"/>
          <ac:spMkLst>
            <pc:docMk/>
            <pc:sldMk cId="2044437880" sldId="2278"/>
            <ac:spMk id="9" creationId="{F4937001-D84C-4D7B-AFB6-0295305C6501}"/>
          </ac:spMkLst>
        </pc:spChg>
        <pc:spChg chg="mod">
          <ac:chgData name="Shared Drive" userId="a8e99ec4-c3c1-49ac-ba97-2c12eee91f6a" providerId="ADAL" clId="{AF726F36-B9D8-4655-BF51-D73708EE6BD2}" dt="2020-06-13T14:11:35.621" v="14296" actId="1076"/>
          <ac:spMkLst>
            <pc:docMk/>
            <pc:sldMk cId="2044437880" sldId="2278"/>
            <ac:spMk id="11" creationId="{14CCC504-E9CB-4267-85E7-5F976A486398}"/>
          </ac:spMkLst>
        </pc:spChg>
      </pc:sldChg>
      <pc:sldChg chg="delSp add modAnim">
        <pc:chgData name="Shared Drive" userId="a8e99ec4-c3c1-49ac-ba97-2c12eee91f6a" providerId="ADAL" clId="{AF726F36-B9D8-4655-BF51-D73708EE6BD2}" dt="2020-06-13T14:50:22.562" v="14528" actId="478"/>
        <pc:sldMkLst>
          <pc:docMk/>
          <pc:sldMk cId="728859165" sldId="2279"/>
        </pc:sldMkLst>
        <pc:spChg chg="del">
          <ac:chgData name="Shared Drive" userId="a8e99ec4-c3c1-49ac-ba97-2c12eee91f6a" providerId="ADAL" clId="{AF726F36-B9D8-4655-BF51-D73708EE6BD2}" dt="2020-06-13T14:50:22.562" v="14528" actId="478"/>
          <ac:spMkLst>
            <pc:docMk/>
            <pc:sldMk cId="728859165" sldId="2279"/>
            <ac:spMk id="11" creationId="{BAE2E0E1-CF59-4CC4-91C4-87A282391115}"/>
          </ac:spMkLst>
        </pc:spChg>
        <pc:spChg chg="del">
          <ac:chgData name="Shared Drive" userId="a8e99ec4-c3c1-49ac-ba97-2c12eee91f6a" providerId="ADAL" clId="{AF726F36-B9D8-4655-BF51-D73708EE6BD2}" dt="2020-06-13T14:50:22.562" v="14528" actId="478"/>
          <ac:spMkLst>
            <pc:docMk/>
            <pc:sldMk cId="728859165" sldId="2279"/>
            <ac:spMk id="12" creationId="{6F5D5C6D-3428-4340-B33A-E81250B7A456}"/>
          </ac:spMkLst>
        </pc:spChg>
        <pc:spChg chg="del">
          <ac:chgData name="Shared Drive" userId="a8e99ec4-c3c1-49ac-ba97-2c12eee91f6a" providerId="ADAL" clId="{AF726F36-B9D8-4655-BF51-D73708EE6BD2}" dt="2020-06-13T14:50:22.562" v="14528" actId="478"/>
          <ac:spMkLst>
            <pc:docMk/>
            <pc:sldMk cId="728859165" sldId="2279"/>
            <ac:spMk id="13" creationId="{BF047A48-A74B-49C2-9BAB-BCDA8393BA0E}"/>
          </ac:spMkLst>
        </pc:spChg>
      </pc:sldChg>
      <pc:sldChg chg="modSp new del mod">
        <pc:chgData name="Shared Drive" userId="a8e99ec4-c3c1-49ac-ba97-2c12eee91f6a" providerId="ADAL" clId="{AF726F36-B9D8-4655-BF51-D73708EE6BD2}" dt="2020-06-13T16:33:38.203" v="14664" actId="47"/>
        <pc:sldMkLst>
          <pc:docMk/>
          <pc:sldMk cId="1828879034" sldId="2280"/>
        </pc:sldMkLst>
        <pc:spChg chg="mod">
          <ac:chgData name="Shared Drive" userId="a8e99ec4-c3c1-49ac-ba97-2c12eee91f6a" providerId="ADAL" clId="{AF726F36-B9D8-4655-BF51-D73708EE6BD2}" dt="2020-06-13T16:32:37.306" v="14662" actId="404"/>
          <ac:spMkLst>
            <pc:docMk/>
            <pc:sldMk cId="1828879034" sldId="2280"/>
            <ac:spMk id="2" creationId="{0D045D54-0DB8-410B-A0F8-1E59B44835F7}"/>
          </ac:spMkLst>
        </pc:spChg>
      </pc:sldChg>
      <pc:sldChg chg="addSp modSp add mod ord modAnim">
        <pc:chgData name="Shared Drive" userId="a8e99ec4-c3c1-49ac-ba97-2c12eee91f6a" providerId="ADAL" clId="{AF726F36-B9D8-4655-BF51-D73708EE6BD2}" dt="2020-06-13T17:58:56.036" v="16830" actId="20577"/>
        <pc:sldMkLst>
          <pc:docMk/>
          <pc:sldMk cId="1996431824" sldId="2281"/>
        </pc:sldMkLst>
        <pc:spChg chg="mod">
          <ac:chgData name="Shared Drive" userId="a8e99ec4-c3c1-49ac-ba97-2c12eee91f6a" providerId="ADAL" clId="{AF726F36-B9D8-4655-BF51-D73708EE6BD2}" dt="2020-06-13T16:35:01.762" v="14791" actId="20577"/>
          <ac:spMkLst>
            <pc:docMk/>
            <pc:sldMk cId="1996431824" sldId="2281"/>
            <ac:spMk id="2" creationId="{DB2889A0-0B8B-4432-8908-4C710E790422}"/>
          </ac:spMkLst>
        </pc:spChg>
        <pc:spChg chg="mod">
          <ac:chgData name="Shared Drive" userId="a8e99ec4-c3c1-49ac-ba97-2c12eee91f6a" providerId="ADAL" clId="{AF726F36-B9D8-4655-BF51-D73708EE6BD2}" dt="2020-06-13T17:03:37.514" v="16441" actId="20577"/>
          <ac:spMkLst>
            <pc:docMk/>
            <pc:sldMk cId="1996431824" sldId="2281"/>
            <ac:spMk id="4" creationId="{CDD24AA4-8B6E-401D-AF8D-21EC1434681B}"/>
          </ac:spMkLst>
        </pc:spChg>
        <pc:spChg chg="mod">
          <ac:chgData name="Shared Drive" userId="a8e99ec4-c3c1-49ac-ba97-2c12eee91f6a" providerId="ADAL" clId="{AF726F36-B9D8-4655-BF51-D73708EE6BD2}" dt="2020-06-13T16:36:37.875" v="14944" actId="20577"/>
          <ac:spMkLst>
            <pc:docMk/>
            <pc:sldMk cId="1996431824" sldId="2281"/>
            <ac:spMk id="6" creationId="{5FD9577C-FC14-48B1-A18A-DC45A591426E}"/>
          </ac:spMkLst>
        </pc:spChg>
        <pc:spChg chg="mod">
          <ac:chgData name="Shared Drive" userId="a8e99ec4-c3c1-49ac-ba97-2c12eee91f6a" providerId="ADAL" clId="{AF726F36-B9D8-4655-BF51-D73708EE6BD2}" dt="2020-06-13T17:05:23.489" v="16595" actId="1035"/>
          <ac:spMkLst>
            <pc:docMk/>
            <pc:sldMk cId="1996431824" sldId="2281"/>
            <ac:spMk id="7" creationId="{87665AEE-9567-4721-A3C3-2070D5ED2BE7}"/>
          </ac:spMkLst>
        </pc:spChg>
        <pc:spChg chg="mod">
          <ac:chgData name="Shared Drive" userId="a8e99ec4-c3c1-49ac-ba97-2c12eee91f6a" providerId="ADAL" clId="{AF726F36-B9D8-4655-BF51-D73708EE6BD2}" dt="2020-06-13T17:58:56.036" v="16830" actId="20577"/>
          <ac:spMkLst>
            <pc:docMk/>
            <pc:sldMk cId="1996431824" sldId="2281"/>
            <ac:spMk id="8" creationId="{40D9485E-FA7E-4D39-8721-41D685F42922}"/>
          </ac:spMkLst>
        </pc:spChg>
        <pc:spChg chg="mod">
          <ac:chgData name="Shared Drive" userId="a8e99ec4-c3c1-49ac-ba97-2c12eee91f6a" providerId="ADAL" clId="{AF726F36-B9D8-4655-BF51-D73708EE6BD2}" dt="2020-06-13T17:05:30.487" v="16620" actId="1035"/>
          <ac:spMkLst>
            <pc:docMk/>
            <pc:sldMk cId="1996431824" sldId="2281"/>
            <ac:spMk id="9" creationId="{94DF4519-FBCD-4112-98EE-D732D3B1979E}"/>
          </ac:spMkLst>
        </pc:spChg>
        <pc:spChg chg="mod">
          <ac:chgData name="Shared Drive" userId="a8e99ec4-c3c1-49ac-ba97-2c12eee91f6a" providerId="ADAL" clId="{AF726F36-B9D8-4655-BF51-D73708EE6BD2}" dt="2020-06-13T17:05:30.487" v="16620" actId="1035"/>
          <ac:spMkLst>
            <pc:docMk/>
            <pc:sldMk cId="1996431824" sldId="2281"/>
            <ac:spMk id="12" creationId="{4CD911BE-949F-4F1D-92D1-CE77A45C1B45}"/>
          </ac:spMkLst>
        </pc:spChg>
        <pc:spChg chg="mod">
          <ac:chgData name="Shared Drive" userId="a8e99ec4-c3c1-49ac-ba97-2c12eee91f6a" providerId="ADAL" clId="{AF726F36-B9D8-4655-BF51-D73708EE6BD2}" dt="2020-06-13T17:05:35.102" v="16631" actId="1035"/>
          <ac:spMkLst>
            <pc:docMk/>
            <pc:sldMk cId="1996431824" sldId="2281"/>
            <ac:spMk id="13" creationId="{5056CF8E-F36C-4CB8-9C4C-8B2E0784F013}"/>
          </ac:spMkLst>
        </pc:spChg>
        <pc:spChg chg="mod">
          <ac:chgData name="Shared Drive" userId="a8e99ec4-c3c1-49ac-ba97-2c12eee91f6a" providerId="ADAL" clId="{AF726F36-B9D8-4655-BF51-D73708EE6BD2}" dt="2020-06-13T17:05:23.489" v="16595" actId="1035"/>
          <ac:spMkLst>
            <pc:docMk/>
            <pc:sldMk cId="1996431824" sldId="2281"/>
            <ac:spMk id="14" creationId="{E7821C5D-77EF-4FDF-91CF-BED953CFD27F}"/>
          </ac:spMkLst>
        </pc:spChg>
        <pc:spChg chg="add mod">
          <ac:chgData name="Shared Drive" userId="a8e99ec4-c3c1-49ac-ba97-2c12eee91f6a" providerId="ADAL" clId="{AF726F36-B9D8-4655-BF51-D73708EE6BD2}" dt="2020-06-13T17:05:42.648" v="16665" actId="1035"/>
          <ac:spMkLst>
            <pc:docMk/>
            <pc:sldMk cId="1996431824" sldId="2281"/>
            <ac:spMk id="15" creationId="{4F0102D6-CFA3-4829-B3C9-5D96BC3F79A6}"/>
          </ac:spMkLst>
        </pc:spChg>
        <pc:spChg chg="add mod">
          <ac:chgData name="Shared Drive" userId="a8e99ec4-c3c1-49ac-ba97-2c12eee91f6a" providerId="ADAL" clId="{AF726F36-B9D8-4655-BF51-D73708EE6BD2}" dt="2020-06-13T17:06:06.624" v="16744" actId="20577"/>
          <ac:spMkLst>
            <pc:docMk/>
            <pc:sldMk cId="1996431824" sldId="2281"/>
            <ac:spMk id="16" creationId="{5F53AD63-0707-4A4A-90C1-B888C59906C2}"/>
          </ac:spMkLst>
        </pc:spChg>
        <pc:spChg chg="mod">
          <ac:chgData name="Shared Drive" userId="a8e99ec4-c3c1-49ac-ba97-2c12eee91f6a" providerId="ADAL" clId="{AF726F36-B9D8-4655-BF51-D73708EE6BD2}" dt="2020-06-13T16:34:45.753" v="14775" actId="20577"/>
          <ac:spMkLst>
            <pc:docMk/>
            <pc:sldMk cId="1996431824" sldId="2281"/>
            <ac:spMk id="2066434" creationId="{00000000-0000-0000-0000-000000000000}"/>
          </ac:spMkLst>
        </pc:spChg>
        <pc:spChg chg="mod">
          <ac:chgData name="Shared Drive" userId="a8e99ec4-c3c1-49ac-ba97-2c12eee91f6a" providerId="ADAL" clId="{AF726F36-B9D8-4655-BF51-D73708EE6BD2}" dt="2020-06-13T17:06:18.768" v="16748" actId="6549"/>
          <ac:spMkLst>
            <pc:docMk/>
            <pc:sldMk cId="1996431824" sldId="2281"/>
            <ac:spMk id="2066435" creationId="{00000000-0000-0000-0000-000000000000}"/>
          </ac:spMkLst>
        </pc:spChg>
      </pc:sldChg>
      <pc:sldChg chg="addSp delSp modSp add mod ord modAnim">
        <pc:chgData name="Shared Drive" userId="a8e99ec4-c3c1-49ac-ba97-2c12eee91f6a" providerId="ADAL" clId="{AF726F36-B9D8-4655-BF51-D73708EE6BD2}" dt="2020-06-13T17:43:49.816" v="16781"/>
        <pc:sldMkLst>
          <pc:docMk/>
          <pc:sldMk cId="2274754336" sldId="2282"/>
        </pc:sldMkLst>
        <pc:spChg chg="del">
          <ac:chgData name="Shared Drive" userId="a8e99ec4-c3c1-49ac-ba97-2c12eee91f6a" providerId="ADAL" clId="{AF726F36-B9D8-4655-BF51-D73708EE6BD2}" dt="2020-06-13T16:45:27.502" v="15234" actId="478"/>
          <ac:spMkLst>
            <pc:docMk/>
            <pc:sldMk cId="2274754336" sldId="2282"/>
            <ac:spMk id="4" creationId="{26ABFA3A-C08D-46E9-9FE7-AFDBA5A8097C}"/>
          </ac:spMkLst>
        </pc:spChg>
        <pc:spChg chg="del">
          <ac:chgData name="Shared Drive" userId="a8e99ec4-c3c1-49ac-ba97-2c12eee91f6a" providerId="ADAL" clId="{AF726F36-B9D8-4655-BF51-D73708EE6BD2}" dt="2020-06-13T16:45:27.502" v="15234" actId="478"/>
          <ac:spMkLst>
            <pc:docMk/>
            <pc:sldMk cId="2274754336" sldId="2282"/>
            <ac:spMk id="5" creationId="{5B1700F1-BCCF-4E1A-A2ED-CFBFFB60FA96}"/>
          </ac:spMkLst>
        </pc:spChg>
        <pc:spChg chg="del">
          <ac:chgData name="Shared Drive" userId="a8e99ec4-c3c1-49ac-ba97-2c12eee91f6a" providerId="ADAL" clId="{AF726F36-B9D8-4655-BF51-D73708EE6BD2}" dt="2020-06-13T16:45:27.502" v="15234" actId="478"/>
          <ac:spMkLst>
            <pc:docMk/>
            <pc:sldMk cId="2274754336" sldId="2282"/>
            <ac:spMk id="6" creationId="{ECC8D7E2-E48A-4417-B31A-5D559C48C4CD}"/>
          </ac:spMkLst>
        </pc:spChg>
        <pc:spChg chg="del">
          <ac:chgData name="Shared Drive" userId="a8e99ec4-c3c1-49ac-ba97-2c12eee91f6a" providerId="ADAL" clId="{AF726F36-B9D8-4655-BF51-D73708EE6BD2}" dt="2020-06-13T16:45:27.502" v="15234" actId="478"/>
          <ac:spMkLst>
            <pc:docMk/>
            <pc:sldMk cId="2274754336" sldId="2282"/>
            <ac:spMk id="7" creationId="{F0FDC557-5235-4D27-AFD3-0E5172309803}"/>
          </ac:spMkLst>
        </pc:spChg>
        <pc:spChg chg="mod">
          <ac:chgData name="Shared Drive" userId="a8e99ec4-c3c1-49ac-ba97-2c12eee91f6a" providerId="ADAL" clId="{AF726F36-B9D8-4655-BF51-D73708EE6BD2}" dt="2020-06-13T16:45:42.121" v="15253" actId="20577"/>
          <ac:spMkLst>
            <pc:docMk/>
            <pc:sldMk cId="2274754336" sldId="2282"/>
            <ac:spMk id="8" creationId="{C49278DB-D409-4544-9154-0165C1F9FB9A}"/>
          </ac:spMkLst>
        </pc:spChg>
        <pc:spChg chg="mod">
          <ac:chgData name="Shared Drive" userId="a8e99ec4-c3c1-49ac-ba97-2c12eee91f6a" providerId="ADAL" clId="{AF726F36-B9D8-4655-BF51-D73708EE6BD2}" dt="2020-06-13T16:45:10.473" v="15220" actId="20577"/>
          <ac:spMkLst>
            <pc:docMk/>
            <pc:sldMk cId="2274754336" sldId="2282"/>
            <ac:spMk id="13" creationId="{50B575B3-C169-42DA-A0B4-BEF713EE979A}"/>
          </ac:spMkLst>
        </pc:spChg>
        <pc:spChg chg="mod">
          <ac:chgData name="Shared Drive" userId="a8e99ec4-c3c1-49ac-ba97-2c12eee91f6a" providerId="ADAL" clId="{AF726F36-B9D8-4655-BF51-D73708EE6BD2}" dt="2020-06-13T16:45:15.643" v="15233" actId="20577"/>
          <ac:spMkLst>
            <pc:docMk/>
            <pc:sldMk cId="2274754336" sldId="2282"/>
            <ac:spMk id="14" creationId="{408F9DE3-7E6D-4891-B51F-8642AA283936}"/>
          </ac:spMkLst>
        </pc:spChg>
        <pc:spChg chg="del">
          <ac:chgData name="Shared Drive" userId="a8e99ec4-c3c1-49ac-ba97-2c12eee91f6a" providerId="ADAL" clId="{AF726F36-B9D8-4655-BF51-D73708EE6BD2}" dt="2020-06-13T16:45:27.502" v="15234" actId="478"/>
          <ac:spMkLst>
            <pc:docMk/>
            <pc:sldMk cId="2274754336" sldId="2282"/>
            <ac:spMk id="15" creationId="{D01D9B80-194D-4856-9D26-9C2E49269E69}"/>
          </ac:spMkLst>
        </pc:spChg>
        <pc:spChg chg="del">
          <ac:chgData name="Shared Drive" userId="a8e99ec4-c3c1-49ac-ba97-2c12eee91f6a" providerId="ADAL" clId="{AF726F36-B9D8-4655-BF51-D73708EE6BD2}" dt="2020-06-13T16:45:27.502" v="15234" actId="478"/>
          <ac:spMkLst>
            <pc:docMk/>
            <pc:sldMk cId="2274754336" sldId="2282"/>
            <ac:spMk id="16" creationId="{72662CC4-0021-4CDC-ACCD-BD5F18F257B9}"/>
          </ac:spMkLst>
        </pc:spChg>
        <pc:spChg chg="del">
          <ac:chgData name="Shared Drive" userId="a8e99ec4-c3c1-49ac-ba97-2c12eee91f6a" providerId="ADAL" clId="{AF726F36-B9D8-4655-BF51-D73708EE6BD2}" dt="2020-06-13T16:45:27.502" v="15234" actId="478"/>
          <ac:spMkLst>
            <pc:docMk/>
            <pc:sldMk cId="2274754336" sldId="2282"/>
            <ac:spMk id="17" creationId="{EFA7FF16-18A1-4DFE-8380-B584387A4465}"/>
          </ac:spMkLst>
        </pc:spChg>
        <pc:spChg chg="del">
          <ac:chgData name="Shared Drive" userId="a8e99ec4-c3c1-49ac-ba97-2c12eee91f6a" providerId="ADAL" clId="{AF726F36-B9D8-4655-BF51-D73708EE6BD2}" dt="2020-06-13T16:45:27.502" v="15234" actId="478"/>
          <ac:spMkLst>
            <pc:docMk/>
            <pc:sldMk cId="2274754336" sldId="2282"/>
            <ac:spMk id="18" creationId="{D97D9051-28B6-4D3B-9862-ED1507C0F597}"/>
          </ac:spMkLst>
        </pc:spChg>
        <pc:spChg chg="add mod">
          <ac:chgData name="Shared Drive" userId="a8e99ec4-c3c1-49ac-ba97-2c12eee91f6a" providerId="ADAL" clId="{AF726F36-B9D8-4655-BF51-D73708EE6BD2}" dt="2020-06-13T16:50:03.538" v="15418" actId="20577"/>
          <ac:spMkLst>
            <pc:docMk/>
            <pc:sldMk cId="2274754336" sldId="2282"/>
            <ac:spMk id="19" creationId="{16EE11F1-28FA-45FA-8FA7-57C21064C726}"/>
          </ac:spMkLst>
        </pc:spChg>
        <pc:spChg chg="add mod">
          <ac:chgData name="Shared Drive" userId="a8e99ec4-c3c1-49ac-ba97-2c12eee91f6a" providerId="ADAL" clId="{AF726F36-B9D8-4655-BF51-D73708EE6BD2}" dt="2020-06-13T16:48:26.817" v="15330" actId="20577"/>
          <ac:spMkLst>
            <pc:docMk/>
            <pc:sldMk cId="2274754336" sldId="2282"/>
            <ac:spMk id="20" creationId="{B87F2C05-71C4-468C-858B-751C5E16FDD0}"/>
          </ac:spMkLst>
        </pc:spChg>
        <pc:spChg chg="add mod">
          <ac:chgData name="Shared Drive" userId="a8e99ec4-c3c1-49ac-ba97-2c12eee91f6a" providerId="ADAL" clId="{AF726F36-B9D8-4655-BF51-D73708EE6BD2}" dt="2020-06-13T16:47:29.649" v="15289" actId="1076"/>
          <ac:spMkLst>
            <pc:docMk/>
            <pc:sldMk cId="2274754336" sldId="2282"/>
            <ac:spMk id="21" creationId="{EE19281F-D93A-401A-AE33-FF48F6406194}"/>
          </ac:spMkLst>
        </pc:spChg>
        <pc:spChg chg="add mod">
          <ac:chgData name="Shared Drive" userId="a8e99ec4-c3c1-49ac-ba97-2c12eee91f6a" providerId="ADAL" clId="{AF726F36-B9D8-4655-BF51-D73708EE6BD2}" dt="2020-06-13T16:49:38.401" v="15399" actId="20577"/>
          <ac:spMkLst>
            <pc:docMk/>
            <pc:sldMk cId="2274754336" sldId="2282"/>
            <ac:spMk id="22" creationId="{5578D4F3-8FCB-4574-87D0-A89B3A32CEAE}"/>
          </ac:spMkLst>
        </pc:spChg>
        <pc:spChg chg="add mod">
          <ac:chgData name="Shared Drive" userId="a8e99ec4-c3c1-49ac-ba97-2c12eee91f6a" providerId="ADAL" clId="{AF726F36-B9D8-4655-BF51-D73708EE6BD2}" dt="2020-06-13T16:46:07.633" v="15258" actId="1076"/>
          <ac:spMkLst>
            <pc:docMk/>
            <pc:sldMk cId="2274754336" sldId="2282"/>
            <ac:spMk id="23" creationId="{E000C10C-F906-466D-9340-7E3992741E17}"/>
          </ac:spMkLst>
        </pc:spChg>
        <pc:spChg chg="add mod">
          <ac:chgData name="Shared Drive" userId="a8e99ec4-c3c1-49ac-ba97-2c12eee91f6a" providerId="ADAL" clId="{AF726F36-B9D8-4655-BF51-D73708EE6BD2}" dt="2020-06-13T16:46:18.449" v="15260" actId="1076"/>
          <ac:spMkLst>
            <pc:docMk/>
            <pc:sldMk cId="2274754336" sldId="2282"/>
            <ac:spMk id="24" creationId="{E6326E8B-580B-4586-AABA-FA699BF61B44}"/>
          </ac:spMkLst>
        </pc:spChg>
      </pc:sldChg>
      <pc:sldChg chg="add del ord">
        <pc:chgData name="Shared Drive" userId="a8e99ec4-c3c1-49ac-ba97-2c12eee91f6a" providerId="ADAL" clId="{AF726F36-B9D8-4655-BF51-D73708EE6BD2}" dt="2020-06-13T18:13:26.623" v="16870" actId="47"/>
        <pc:sldMkLst>
          <pc:docMk/>
          <pc:sldMk cId="82673179" sldId="2283"/>
        </pc:sldMkLst>
      </pc:sldChg>
      <pc:sldChg chg="add ord">
        <pc:chgData name="Shared Drive" userId="a8e99ec4-c3c1-49ac-ba97-2c12eee91f6a" providerId="ADAL" clId="{AF726F36-B9D8-4655-BF51-D73708EE6BD2}" dt="2020-06-13T18:09:15.239" v="16838" actId="20578"/>
        <pc:sldMkLst>
          <pc:docMk/>
          <pc:sldMk cId="3850835006" sldId="2284"/>
        </pc:sldMkLst>
      </pc:sldChg>
      <pc:sldChg chg="delSp modSp add modAnim">
        <pc:chgData name="Shared Drive" userId="a8e99ec4-c3c1-49ac-ba97-2c12eee91f6a" providerId="ADAL" clId="{AF726F36-B9D8-4655-BF51-D73708EE6BD2}" dt="2020-06-13T18:10:42.830" v="16849" actId="6549"/>
        <pc:sldMkLst>
          <pc:docMk/>
          <pc:sldMk cId="3527193739" sldId="2285"/>
        </pc:sldMkLst>
        <pc:spChg chg="del">
          <ac:chgData name="Shared Drive" userId="a8e99ec4-c3c1-49ac-ba97-2c12eee91f6a" providerId="ADAL" clId="{AF726F36-B9D8-4655-BF51-D73708EE6BD2}" dt="2020-06-13T18:10:32.190" v="16845" actId="478"/>
          <ac:spMkLst>
            <pc:docMk/>
            <pc:sldMk cId="3527193739" sldId="2285"/>
            <ac:spMk id="4" creationId="{26ABFA3A-C08D-46E9-9FE7-AFDBA5A8097C}"/>
          </ac:spMkLst>
        </pc:spChg>
        <pc:spChg chg="del">
          <ac:chgData name="Shared Drive" userId="a8e99ec4-c3c1-49ac-ba97-2c12eee91f6a" providerId="ADAL" clId="{AF726F36-B9D8-4655-BF51-D73708EE6BD2}" dt="2020-06-13T18:10:28.994" v="16844" actId="478"/>
          <ac:spMkLst>
            <pc:docMk/>
            <pc:sldMk cId="3527193739" sldId="2285"/>
            <ac:spMk id="5" creationId="{5B1700F1-BCCF-4E1A-A2ED-CFBFFB60FA96}"/>
          </ac:spMkLst>
        </pc:spChg>
        <pc:spChg chg="mod">
          <ac:chgData name="Shared Drive" userId="a8e99ec4-c3c1-49ac-ba97-2c12eee91f6a" providerId="ADAL" clId="{AF726F36-B9D8-4655-BF51-D73708EE6BD2}" dt="2020-06-13T18:10:38.840" v="16848" actId="6549"/>
          <ac:spMkLst>
            <pc:docMk/>
            <pc:sldMk cId="3527193739" sldId="2285"/>
            <ac:spMk id="6" creationId="{ECC8D7E2-E48A-4417-B31A-5D559C48C4CD}"/>
          </ac:spMkLst>
        </pc:spChg>
        <pc:spChg chg="mod">
          <ac:chgData name="Shared Drive" userId="a8e99ec4-c3c1-49ac-ba97-2c12eee91f6a" providerId="ADAL" clId="{AF726F36-B9D8-4655-BF51-D73708EE6BD2}" dt="2020-06-13T18:10:42.830" v="16849" actId="6549"/>
          <ac:spMkLst>
            <pc:docMk/>
            <pc:sldMk cId="3527193739" sldId="2285"/>
            <ac:spMk id="7" creationId="{F0FDC557-5235-4D27-AFD3-0E5172309803}"/>
          </ac:spMkLst>
        </pc:spChg>
      </pc:sldChg>
      <pc:sldChg chg="addSp delSp modSp new mod">
        <pc:chgData name="Shared Drive" userId="a8e99ec4-c3c1-49ac-ba97-2c12eee91f6a" providerId="ADAL" clId="{AF726F36-B9D8-4655-BF51-D73708EE6BD2}" dt="2020-06-13T18:12:13.475" v="16868" actId="255"/>
        <pc:sldMkLst>
          <pc:docMk/>
          <pc:sldMk cId="2303222286" sldId="2286"/>
        </pc:sldMkLst>
        <pc:spChg chg="del">
          <ac:chgData name="Shared Drive" userId="a8e99ec4-c3c1-49ac-ba97-2c12eee91f6a" providerId="ADAL" clId="{AF726F36-B9D8-4655-BF51-D73708EE6BD2}" dt="2020-06-13T18:11:39.873" v="16851"/>
          <ac:spMkLst>
            <pc:docMk/>
            <pc:sldMk cId="2303222286" sldId="2286"/>
            <ac:spMk id="2" creationId="{CD6FE287-F849-4326-9773-266D13152D1C}"/>
          </ac:spMkLst>
        </pc:spChg>
        <pc:spChg chg="add mod">
          <ac:chgData name="Shared Drive" userId="a8e99ec4-c3c1-49ac-ba97-2c12eee91f6a" providerId="ADAL" clId="{AF726F36-B9D8-4655-BF51-D73708EE6BD2}" dt="2020-06-13T18:12:13.475" v="16868" actId="255"/>
          <ac:spMkLst>
            <pc:docMk/>
            <pc:sldMk cId="2303222286" sldId="2286"/>
            <ac:spMk id="3" creationId="{D3C72416-A051-4E8A-B2C2-79E3765264D7}"/>
          </ac:spMkLst>
        </pc:spChg>
        <pc:spChg chg="add mod">
          <ac:chgData name="Shared Drive" userId="a8e99ec4-c3c1-49ac-ba97-2c12eee91f6a" providerId="ADAL" clId="{AF726F36-B9D8-4655-BF51-D73708EE6BD2}" dt="2020-06-13T18:11:48.053" v="16856" actId="404"/>
          <ac:spMkLst>
            <pc:docMk/>
            <pc:sldMk cId="2303222286" sldId="2286"/>
            <ac:spMk id="4" creationId="{668D738C-69FB-4366-B2B2-9F5001F6666B}"/>
          </ac:spMkLst>
        </pc:spChg>
      </pc:sldChg>
      <pc:sldChg chg="delSp modSp add mod delAnim">
        <pc:chgData name="Shared Drive" userId="a8e99ec4-c3c1-49ac-ba97-2c12eee91f6a" providerId="ADAL" clId="{AF726F36-B9D8-4655-BF51-D73708EE6BD2}" dt="2020-06-13T18:15:04.171" v="16940" actId="1076"/>
        <pc:sldMkLst>
          <pc:docMk/>
          <pc:sldMk cId="2062801574" sldId="2287"/>
        </pc:sldMkLst>
        <pc:spChg chg="del">
          <ac:chgData name="Shared Drive" userId="a8e99ec4-c3c1-49ac-ba97-2c12eee91f6a" providerId="ADAL" clId="{AF726F36-B9D8-4655-BF51-D73708EE6BD2}" dt="2020-06-13T18:14:45.813" v="16938" actId="478"/>
          <ac:spMkLst>
            <pc:docMk/>
            <pc:sldMk cId="2062801574" sldId="2287"/>
            <ac:spMk id="3" creationId="{ADA9C889-31FF-4C23-9954-E7FA6ADAD067}"/>
          </ac:spMkLst>
        </pc:spChg>
        <pc:spChg chg="mod">
          <ac:chgData name="Shared Drive" userId="a8e99ec4-c3c1-49ac-ba97-2c12eee91f6a" providerId="ADAL" clId="{AF726F36-B9D8-4655-BF51-D73708EE6BD2}" dt="2020-06-13T18:14:00.869" v="16908" actId="6549"/>
          <ac:spMkLst>
            <pc:docMk/>
            <pc:sldMk cId="2062801574" sldId="2287"/>
            <ac:spMk id="4" creationId="{9E99A68B-D62C-4B84-8ADA-B779E79534F7}"/>
          </ac:spMkLst>
        </pc:spChg>
        <pc:spChg chg="mod">
          <ac:chgData name="Shared Drive" userId="a8e99ec4-c3c1-49ac-ba97-2c12eee91f6a" providerId="ADAL" clId="{AF726F36-B9D8-4655-BF51-D73708EE6BD2}" dt="2020-06-13T18:15:04.171" v="16940" actId="1076"/>
          <ac:spMkLst>
            <pc:docMk/>
            <pc:sldMk cId="2062801574" sldId="2287"/>
            <ac:spMk id="5" creationId="{2AA1352B-451A-456D-B781-E13B748CEC73}"/>
          </ac:spMkLst>
        </pc:spChg>
        <pc:spChg chg="mod">
          <ac:chgData name="Shared Drive" userId="a8e99ec4-c3c1-49ac-ba97-2c12eee91f6a" providerId="ADAL" clId="{AF726F36-B9D8-4655-BF51-D73708EE6BD2}" dt="2020-06-13T18:14:05.727" v="16909" actId="6549"/>
          <ac:spMkLst>
            <pc:docMk/>
            <pc:sldMk cId="2062801574" sldId="2287"/>
            <ac:spMk id="6" creationId="{16F6A6FB-94B8-42B7-B8A4-7388718F931D}"/>
          </ac:spMkLst>
        </pc:spChg>
        <pc:spChg chg="mod">
          <ac:chgData name="Shared Drive" userId="a8e99ec4-c3c1-49ac-ba97-2c12eee91f6a" providerId="ADAL" clId="{AF726F36-B9D8-4655-BF51-D73708EE6BD2}" dt="2020-06-13T18:15:04.171" v="16940" actId="1076"/>
          <ac:spMkLst>
            <pc:docMk/>
            <pc:sldMk cId="2062801574" sldId="2287"/>
            <ac:spMk id="7" creationId="{18F5AE23-B2AB-4BBE-A88E-4B3AB2F770EB}"/>
          </ac:spMkLst>
        </pc:spChg>
      </pc:sldChg>
      <pc:sldChg chg="modSp add mod">
        <pc:chgData name="Shared Drive" userId="a8e99ec4-c3c1-49ac-ba97-2c12eee91f6a" providerId="ADAL" clId="{AF726F36-B9D8-4655-BF51-D73708EE6BD2}" dt="2020-06-15T22:09:51.997" v="17110" actId="20577"/>
        <pc:sldMkLst>
          <pc:docMk/>
          <pc:sldMk cId="969617619" sldId="2288"/>
        </pc:sldMkLst>
        <pc:spChg chg="mod">
          <ac:chgData name="Shared Drive" userId="a8e99ec4-c3c1-49ac-ba97-2c12eee91f6a" providerId="ADAL" clId="{AF726F36-B9D8-4655-BF51-D73708EE6BD2}" dt="2020-06-15T22:09:51.997" v="17110" actId="20577"/>
          <ac:spMkLst>
            <pc:docMk/>
            <pc:sldMk cId="969617619" sldId="2288"/>
            <ac:spMk id="10" creationId="{EE2EF0F5-DCDF-421A-AA7F-258DF03B01B4}"/>
          </ac:spMkLst>
        </pc:spChg>
        <pc:spChg chg="mod">
          <ac:chgData name="Shared Drive" userId="a8e99ec4-c3c1-49ac-ba97-2c12eee91f6a" providerId="ADAL" clId="{AF726F36-B9D8-4655-BF51-D73708EE6BD2}" dt="2020-06-15T22:08:38.831" v="16993" actId="20577"/>
          <ac:spMkLst>
            <pc:docMk/>
            <pc:sldMk cId="969617619" sldId="2288"/>
            <ac:spMk id="21" creationId="{00000000-0000-0000-0000-000000000000}"/>
          </ac:spMkLst>
        </pc:spChg>
        <pc:spChg chg="mod">
          <ac:chgData name="Shared Drive" userId="a8e99ec4-c3c1-49ac-ba97-2c12eee91f6a" providerId="ADAL" clId="{AF726F36-B9D8-4655-BF51-D73708EE6BD2}" dt="2020-06-15T22:08:50.094" v="17012" actId="20577"/>
          <ac:spMkLst>
            <pc:docMk/>
            <pc:sldMk cId="969617619" sldId="2288"/>
            <ac:spMk id="22" creationId="{00000000-0000-0000-0000-000000000000}"/>
          </ac:spMkLst>
        </pc:spChg>
        <pc:spChg chg="mod">
          <ac:chgData name="Shared Drive" userId="a8e99ec4-c3c1-49ac-ba97-2c12eee91f6a" providerId="ADAL" clId="{AF726F36-B9D8-4655-BF51-D73708EE6BD2}" dt="2020-06-15T22:08:30.567" v="16977" actId="20577"/>
          <ac:spMkLst>
            <pc:docMk/>
            <pc:sldMk cId="969617619" sldId="2288"/>
            <ac:spMk id="23" creationId="{00000000-0000-0000-0000-000000000000}"/>
          </ac:spMkLst>
        </pc:spChg>
        <pc:spChg chg="mod">
          <ac:chgData name="Shared Drive" userId="a8e99ec4-c3c1-49ac-ba97-2c12eee91f6a" providerId="ADAL" clId="{AF726F36-B9D8-4655-BF51-D73708EE6BD2}" dt="2020-06-15T22:09:06.183" v="17044" actId="20577"/>
          <ac:spMkLst>
            <pc:docMk/>
            <pc:sldMk cId="969617619" sldId="2288"/>
            <ac:spMk id="24" creationId="{00000000-0000-0000-0000-000000000000}"/>
          </ac:spMkLst>
        </pc:spChg>
      </pc:sldChg>
      <pc:sldChg chg="new del">
        <pc:chgData name="Shared Drive" userId="a8e99ec4-c3c1-49ac-ba97-2c12eee91f6a" providerId="ADAL" clId="{AF726F36-B9D8-4655-BF51-D73708EE6BD2}" dt="2020-06-16T16:14:11.218" v="17114" actId="680"/>
        <pc:sldMkLst>
          <pc:docMk/>
          <pc:sldMk cId="1018951107" sldId="2289"/>
        </pc:sldMkLst>
      </pc:sldChg>
      <pc:sldChg chg="modSp new mod">
        <pc:chgData name="Shared Drive" userId="a8e99ec4-c3c1-49ac-ba97-2c12eee91f6a" providerId="ADAL" clId="{AF726F36-B9D8-4655-BF51-D73708EE6BD2}" dt="2020-06-17T23:10:57.302" v="17502"/>
        <pc:sldMkLst>
          <pc:docMk/>
          <pc:sldMk cId="1185479861" sldId="2289"/>
        </pc:sldMkLst>
        <pc:spChg chg="mod">
          <ac:chgData name="Shared Drive" userId="a8e99ec4-c3c1-49ac-ba97-2c12eee91f6a" providerId="ADAL" clId="{AF726F36-B9D8-4655-BF51-D73708EE6BD2}" dt="2020-06-17T23:07:21.608" v="17496" actId="20577"/>
          <ac:spMkLst>
            <pc:docMk/>
            <pc:sldMk cId="1185479861" sldId="2289"/>
            <ac:spMk id="2" creationId="{24AD19B8-A451-4BFD-A0D5-C4C6545E6150}"/>
          </ac:spMkLst>
        </pc:spChg>
        <pc:spChg chg="mod">
          <ac:chgData name="Shared Drive" userId="a8e99ec4-c3c1-49ac-ba97-2c12eee91f6a" providerId="ADAL" clId="{AF726F36-B9D8-4655-BF51-D73708EE6BD2}" dt="2020-06-17T23:10:57.302" v="17502"/>
          <ac:spMkLst>
            <pc:docMk/>
            <pc:sldMk cId="1185479861" sldId="2289"/>
            <ac:spMk id="3" creationId="{42516A9F-F341-42E9-8A5B-88688F960342}"/>
          </ac:spMkLst>
        </pc:spChg>
      </pc:sldChg>
      <pc:sldChg chg="delSp modSp add mod ord">
        <pc:chgData name="Shared Drive" userId="a8e99ec4-c3c1-49ac-ba97-2c12eee91f6a" providerId="ADAL" clId="{AF726F36-B9D8-4655-BF51-D73708EE6BD2}" dt="2020-06-17T23:18:24.247" v="17611" actId="20577"/>
        <pc:sldMkLst>
          <pc:docMk/>
          <pc:sldMk cId="315263584" sldId="2290"/>
        </pc:sldMkLst>
        <pc:spChg chg="mod">
          <ac:chgData name="Shared Drive" userId="a8e99ec4-c3c1-49ac-ba97-2c12eee91f6a" providerId="ADAL" clId="{AF726F36-B9D8-4655-BF51-D73708EE6BD2}" dt="2020-06-17T23:18:24.247" v="17611" actId="20577"/>
          <ac:spMkLst>
            <pc:docMk/>
            <pc:sldMk cId="315263584" sldId="2290"/>
            <ac:spMk id="218" creationId="{E8798B27-8ADE-46BB-AF80-255BC40B13CE}"/>
          </ac:spMkLst>
        </pc:spChg>
        <pc:picChg chg="del">
          <ac:chgData name="Shared Drive" userId="a8e99ec4-c3c1-49ac-ba97-2c12eee91f6a" providerId="ADAL" clId="{AF726F36-B9D8-4655-BF51-D73708EE6BD2}" dt="2020-06-17T23:04:55.919" v="17374" actId="478"/>
          <ac:picMkLst>
            <pc:docMk/>
            <pc:sldMk cId="315263584" sldId="2290"/>
            <ac:picMk id="7" creationId="{1BDBA505-0C46-489F-A586-EEB4974208BF}"/>
          </ac:picMkLst>
        </pc:picChg>
      </pc:sldChg>
      <pc:sldChg chg="new del">
        <pc:chgData name="Shared Drive" userId="a8e99ec4-c3c1-49ac-ba97-2c12eee91f6a" providerId="ADAL" clId="{AF726F36-B9D8-4655-BF51-D73708EE6BD2}" dt="2020-06-16T16:14:10.112" v="17113" actId="680"/>
        <pc:sldMkLst>
          <pc:docMk/>
          <pc:sldMk cId="456740976" sldId="2290"/>
        </pc:sldMkLst>
      </pc:sldChg>
      <pc:sldChg chg="modSp add mod">
        <pc:chgData name="Shared Drive" userId="a8e99ec4-c3c1-49ac-ba97-2c12eee91f6a" providerId="ADAL" clId="{AF726F36-B9D8-4655-BF51-D73708EE6BD2}" dt="2020-06-18T14:20:57.361" v="17752" actId="113"/>
        <pc:sldMkLst>
          <pc:docMk/>
          <pc:sldMk cId="2475647050" sldId="2291"/>
        </pc:sldMkLst>
        <pc:spChg chg="mod">
          <ac:chgData name="Shared Drive" userId="a8e99ec4-c3c1-49ac-ba97-2c12eee91f6a" providerId="ADAL" clId="{AF726F36-B9D8-4655-BF51-D73708EE6BD2}" dt="2020-06-17T23:12:09.233" v="17532" actId="404"/>
          <ac:spMkLst>
            <pc:docMk/>
            <pc:sldMk cId="2475647050" sldId="2291"/>
            <ac:spMk id="2" creationId="{24AD19B8-A451-4BFD-A0D5-C4C6545E6150}"/>
          </ac:spMkLst>
        </pc:spChg>
        <pc:spChg chg="mod">
          <ac:chgData name="Shared Drive" userId="a8e99ec4-c3c1-49ac-ba97-2c12eee91f6a" providerId="ADAL" clId="{AF726F36-B9D8-4655-BF51-D73708EE6BD2}" dt="2020-06-18T14:20:57.361" v="17752" actId="113"/>
          <ac:spMkLst>
            <pc:docMk/>
            <pc:sldMk cId="2475647050" sldId="2291"/>
            <ac:spMk id="3" creationId="{42516A9F-F341-42E9-8A5B-88688F960342}"/>
          </ac:spMkLst>
        </pc:spChg>
      </pc:sldChg>
      <pc:sldChg chg="modSp add mod">
        <pc:chgData name="Shared Drive" userId="a8e99ec4-c3c1-49ac-ba97-2c12eee91f6a" providerId="ADAL" clId="{AF726F36-B9D8-4655-BF51-D73708EE6BD2}" dt="2020-06-18T14:20:14.172" v="17742" actId="6549"/>
        <pc:sldMkLst>
          <pc:docMk/>
          <pc:sldMk cId="2470532082" sldId="2292"/>
        </pc:sldMkLst>
        <pc:spChg chg="mod">
          <ac:chgData name="Shared Drive" userId="a8e99ec4-c3c1-49ac-ba97-2c12eee91f6a" providerId="ADAL" clId="{AF726F36-B9D8-4655-BF51-D73708EE6BD2}" dt="2020-06-17T23:12:22.213" v="17543"/>
          <ac:spMkLst>
            <pc:docMk/>
            <pc:sldMk cId="2470532082" sldId="2292"/>
            <ac:spMk id="2" creationId="{24AD19B8-A451-4BFD-A0D5-C4C6545E6150}"/>
          </ac:spMkLst>
        </pc:spChg>
        <pc:spChg chg="mod">
          <ac:chgData name="Shared Drive" userId="a8e99ec4-c3c1-49ac-ba97-2c12eee91f6a" providerId="ADAL" clId="{AF726F36-B9D8-4655-BF51-D73708EE6BD2}" dt="2020-06-18T14:20:14.172" v="17742" actId="6549"/>
          <ac:spMkLst>
            <pc:docMk/>
            <pc:sldMk cId="2470532082" sldId="2292"/>
            <ac:spMk id="3" creationId="{42516A9F-F341-42E9-8A5B-88688F960342}"/>
          </ac:spMkLst>
        </pc:spChg>
      </pc:sldChg>
      <pc:sldChg chg="modSp add mod">
        <pc:chgData name="Shared Drive" userId="a8e99ec4-c3c1-49ac-ba97-2c12eee91f6a" providerId="ADAL" clId="{AF726F36-B9D8-4655-BF51-D73708EE6BD2}" dt="2020-06-18T14:19:09.265" v="17724" actId="6549"/>
        <pc:sldMkLst>
          <pc:docMk/>
          <pc:sldMk cId="2986820262" sldId="2293"/>
        </pc:sldMkLst>
        <pc:spChg chg="mod">
          <ac:chgData name="Shared Drive" userId="a8e99ec4-c3c1-49ac-ba97-2c12eee91f6a" providerId="ADAL" clId="{AF726F36-B9D8-4655-BF51-D73708EE6BD2}" dt="2020-06-17T23:17:47.058" v="17573" actId="404"/>
          <ac:spMkLst>
            <pc:docMk/>
            <pc:sldMk cId="2986820262" sldId="2293"/>
            <ac:spMk id="2" creationId="{24AD19B8-A451-4BFD-A0D5-C4C6545E6150}"/>
          </ac:spMkLst>
        </pc:spChg>
        <pc:spChg chg="mod">
          <ac:chgData name="Shared Drive" userId="a8e99ec4-c3c1-49ac-ba97-2c12eee91f6a" providerId="ADAL" clId="{AF726F36-B9D8-4655-BF51-D73708EE6BD2}" dt="2020-06-18T14:19:09.265" v="17724" actId="6549"/>
          <ac:spMkLst>
            <pc:docMk/>
            <pc:sldMk cId="2986820262" sldId="2293"/>
            <ac:spMk id="3" creationId="{42516A9F-F341-42E9-8A5B-88688F960342}"/>
          </ac:spMkLst>
        </pc:spChg>
      </pc:sldChg>
      <pc:sldChg chg="modSp add mod">
        <pc:chgData name="Shared Drive" userId="a8e99ec4-c3c1-49ac-ba97-2c12eee91f6a" providerId="ADAL" clId="{AF726F36-B9D8-4655-BF51-D73708EE6BD2}" dt="2020-06-17T23:24:05.077" v="17720" actId="6549"/>
        <pc:sldMkLst>
          <pc:docMk/>
          <pc:sldMk cId="3605848554" sldId="2294"/>
        </pc:sldMkLst>
        <pc:spChg chg="mod">
          <ac:chgData name="Shared Drive" userId="a8e99ec4-c3c1-49ac-ba97-2c12eee91f6a" providerId="ADAL" clId="{AF726F36-B9D8-4655-BF51-D73708EE6BD2}" dt="2020-06-17T23:19:20.642" v="17626"/>
          <ac:spMkLst>
            <pc:docMk/>
            <pc:sldMk cId="3605848554" sldId="2294"/>
            <ac:spMk id="2" creationId="{24AD19B8-A451-4BFD-A0D5-C4C6545E6150}"/>
          </ac:spMkLst>
        </pc:spChg>
        <pc:spChg chg="mod">
          <ac:chgData name="Shared Drive" userId="a8e99ec4-c3c1-49ac-ba97-2c12eee91f6a" providerId="ADAL" clId="{AF726F36-B9D8-4655-BF51-D73708EE6BD2}" dt="2020-06-17T23:24:05.077" v="17720" actId="6549"/>
          <ac:spMkLst>
            <pc:docMk/>
            <pc:sldMk cId="3605848554" sldId="2294"/>
            <ac:spMk id="3" creationId="{42516A9F-F341-42E9-8A5B-88688F960342}"/>
          </ac:spMkLst>
        </pc:spChg>
      </pc:sldChg>
      <pc:sldChg chg="addSp delSp modSp new mod">
        <pc:chgData name="Shared Drive" userId="a8e99ec4-c3c1-49ac-ba97-2c12eee91f6a" providerId="ADAL" clId="{AF726F36-B9D8-4655-BF51-D73708EE6BD2}" dt="2020-06-18T21:48:38.288" v="18217"/>
        <pc:sldMkLst>
          <pc:docMk/>
          <pc:sldMk cId="630548065" sldId="2295"/>
        </pc:sldMkLst>
        <pc:spChg chg="del">
          <ac:chgData name="Shared Drive" userId="a8e99ec4-c3c1-49ac-ba97-2c12eee91f6a" providerId="ADAL" clId="{AF726F36-B9D8-4655-BF51-D73708EE6BD2}" dt="2020-06-18T21:46:09.589" v="18086"/>
          <ac:spMkLst>
            <pc:docMk/>
            <pc:sldMk cId="630548065" sldId="2295"/>
            <ac:spMk id="2" creationId="{E6C24E54-1566-4B44-9CF2-0BA093BE701A}"/>
          </ac:spMkLst>
        </pc:spChg>
        <pc:spChg chg="del">
          <ac:chgData name="Shared Drive" userId="a8e99ec4-c3c1-49ac-ba97-2c12eee91f6a" providerId="ADAL" clId="{AF726F36-B9D8-4655-BF51-D73708EE6BD2}" dt="2020-06-18T21:46:09.589" v="18086"/>
          <ac:spMkLst>
            <pc:docMk/>
            <pc:sldMk cId="630548065" sldId="2295"/>
            <ac:spMk id="3" creationId="{D231E90B-0918-475B-BEF2-6FB140FED8A8}"/>
          </ac:spMkLst>
        </pc:spChg>
        <pc:spChg chg="del">
          <ac:chgData name="Shared Drive" userId="a8e99ec4-c3c1-49ac-ba97-2c12eee91f6a" providerId="ADAL" clId="{AF726F36-B9D8-4655-BF51-D73708EE6BD2}" dt="2020-06-18T21:46:09.589" v="18086"/>
          <ac:spMkLst>
            <pc:docMk/>
            <pc:sldMk cId="630548065" sldId="2295"/>
            <ac:spMk id="4" creationId="{0E217CF3-FBF2-4F77-ABCF-B7AA7F5D24D6}"/>
          </ac:spMkLst>
        </pc:spChg>
        <pc:spChg chg="del">
          <ac:chgData name="Shared Drive" userId="a8e99ec4-c3c1-49ac-ba97-2c12eee91f6a" providerId="ADAL" clId="{AF726F36-B9D8-4655-BF51-D73708EE6BD2}" dt="2020-06-18T21:46:09.589" v="18086"/>
          <ac:spMkLst>
            <pc:docMk/>
            <pc:sldMk cId="630548065" sldId="2295"/>
            <ac:spMk id="5" creationId="{3494B7B7-E948-4675-9D6A-4FEE9FFB6CF1}"/>
          </ac:spMkLst>
        </pc:spChg>
        <pc:spChg chg="del">
          <ac:chgData name="Shared Drive" userId="a8e99ec4-c3c1-49ac-ba97-2c12eee91f6a" providerId="ADAL" clId="{AF726F36-B9D8-4655-BF51-D73708EE6BD2}" dt="2020-06-18T21:46:09.589" v="18086"/>
          <ac:spMkLst>
            <pc:docMk/>
            <pc:sldMk cId="630548065" sldId="2295"/>
            <ac:spMk id="6" creationId="{B4598013-4DF6-4819-88A8-C58EC9E398AE}"/>
          </ac:spMkLst>
        </pc:spChg>
        <pc:spChg chg="del">
          <ac:chgData name="Shared Drive" userId="a8e99ec4-c3c1-49ac-ba97-2c12eee91f6a" providerId="ADAL" clId="{AF726F36-B9D8-4655-BF51-D73708EE6BD2}" dt="2020-06-18T21:46:09.589" v="18086"/>
          <ac:spMkLst>
            <pc:docMk/>
            <pc:sldMk cId="630548065" sldId="2295"/>
            <ac:spMk id="7" creationId="{E6990E9F-21C6-4481-9440-B7A2A3C4B0E2}"/>
          </ac:spMkLst>
        </pc:spChg>
        <pc:spChg chg="del">
          <ac:chgData name="Shared Drive" userId="a8e99ec4-c3c1-49ac-ba97-2c12eee91f6a" providerId="ADAL" clId="{AF726F36-B9D8-4655-BF51-D73708EE6BD2}" dt="2020-06-18T21:46:09.589" v="18086"/>
          <ac:spMkLst>
            <pc:docMk/>
            <pc:sldMk cId="630548065" sldId="2295"/>
            <ac:spMk id="8" creationId="{0C5B7D6A-0EBB-4709-82D9-C08267CF30C1}"/>
          </ac:spMkLst>
        </pc:spChg>
        <pc:spChg chg="del">
          <ac:chgData name="Shared Drive" userId="a8e99ec4-c3c1-49ac-ba97-2c12eee91f6a" providerId="ADAL" clId="{AF726F36-B9D8-4655-BF51-D73708EE6BD2}" dt="2020-06-18T21:46:09.589" v="18086"/>
          <ac:spMkLst>
            <pc:docMk/>
            <pc:sldMk cId="630548065" sldId="2295"/>
            <ac:spMk id="9" creationId="{80BD7997-1B2F-4627-9B90-7395EBC484B9}"/>
          </ac:spMkLst>
        </pc:spChg>
        <pc:spChg chg="del">
          <ac:chgData name="Shared Drive" userId="a8e99ec4-c3c1-49ac-ba97-2c12eee91f6a" providerId="ADAL" clId="{AF726F36-B9D8-4655-BF51-D73708EE6BD2}" dt="2020-06-18T21:46:09.589" v="18086"/>
          <ac:spMkLst>
            <pc:docMk/>
            <pc:sldMk cId="630548065" sldId="2295"/>
            <ac:spMk id="10" creationId="{B1BA64BA-98D4-4775-B0BD-0E0EC6C55CA9}"/>
          </ac:spMkLst>
        </pc:spChg>
        <pc:spChg chg="del">
          <ac:chgData name="Shared Drive" userId="a8e99ec4-c3c1-49ac-ba97-2c12eee91f6a" providerId="ADAL" clId="{AF726F36-B9D8-4655-BF51-D73708EE6BD2}" dt="2020-06-18T21:46:09.589" v="18086"/>
          <ac:spMkLst>
            <pc:docMk/>
            <pc:sldMk cId="630548065" sldId="2295"/>
            <ac:spMk id="11" creationId="{24B2C63A-7E8B-43F1-8950-4ABA7CAEFB48}"/>
          </ac:spMkLst>
        </pc:spChg>
        <pc:spChg chg="add mod">
          <ac:chgData name="Shared Drive" userId="a8e99ec4-c3c1-49ac-ba97-2c12eee91f6a" providerId="ADAL" clId="{AF726F36-B9D8-4655-BF51-D73708EE6BD2}" dt="2020-06-18T21:46:40.044" v="18129" actId="20577"/>
          <ac:spMkLst>
            <pc:docMk/>
            <pc:sldMk cId="630548065" sldId="2295"/>
            <ac:spMk id="12" creationId="{5D3A15CA-3FB9-4A7D-A8B8-A4E79DCE3DDB}"/>
          </ac:spMkLst>
        </pc:spChg>
        <pc:spChg chg="add mod">
          <ac:chgData name="Shared Drive" userId="a8e99ec4-c3c1-49ac-ba97-2c12eee91f6a" providerId="ADAL" clId="{AF726F36-B9D8-4655-BF51-D73708EE6BD2}" dt="2020-06-18T21:46:29.210" v="18089" actId="12"/>
          <ac:spMkLst>
            <pc:docMk/>
            <pc:sldMk cId="630548065" sldId="2295"/>
            <ac:spMk id="13" creationId="{45D62B34-8966-4A47-9BD8-5AE7DB474A9C}"/>
          </ac:spMkLst>
        </pc:spChg>
        <pc:spChg chg="add mod">
          <ac:chgData name="Shared Drive" userId="a8e99ec4-c3c1-49ac-ba97-2c12eee91f6a" providerId="ADAL" clId="{AF726F36-B9D8-4655-BF51-D73708EE6BD2}" dt="2020-06-18T21:48:38.288" v="18217"/>
          <ac:spMkLst>
            <pc:docMk/>
            <pc:sldMk cId="630548065" sldId="2295"/>
            <ac:spMk id="14" creationId="{452517AF-6E15-451B-A51E-1C89912F41A0}"/>
          </ac:spMkLst>
        </pc:spChg>
      </pc:sldChg>
      <pc:sldChg chg="addSp modSp new mod">
        <pc:chgData name="Shared Drive" userId="a8e99ec4-c3c1-49ac-ba97-2c12eee91f6a" providerId="ADAL" clId="{AF726F36-B9D8-4655-BF51-D73708EE6BD2}" dt="2020-06-18T22:26:20.907" v="18769" actId="20577"/>
        <pc:sldMkLst>
          <pc:docMk/>
          <pc:sldMk cId="3567807139" sldId="2296"/>
        </pc:sldMkLst>
        <pc:spChg chg="mod">
          <ac:chgData name="Shared Drive" userId="a8e99ec4-c3c1-49ac-ba97-2c12eee91f6a" providerId="ADAL" clId="{AF726F36-B9D8-4655-BF51-D73708EE6BD2}" dt="2020-06-18T21:47:56.732" v="18165" actId="20577"/>
          <ac:spMkLst>
            <pc:docMk/>
            <pc:sldMk cId="3567807139" sldId="2296"/>
            <ac:spMk id="2" creationId="{C444D15F-A4D1-426E-93FA-ADB527D7D27F}"/>
          </ac:spMkLst>
        </pc:spChg>
        <pc:spChg chg="mod">
          <ac:chgData name="Shared Drive" userId="a8e99ec4-c3c1-49ac-ba97-2c12eee91f6a" providerId="ADAL" clId="{AF726F36-B9D8-4655-BF51-D73708EE6BD2}" dt="2020-06-18T22:26:20.907" v="18769" actId="20577"/>
          <ac:spMkLst>
            <pc:docMk/>
            <pc:sldMk cId="3567807139" sldId="2296"/>
            <ac:spMk id="3" creationId="{E2C09925-1822-4226-9E3D-2B50B4FF87F7}"/>
          </ac:spMkLst>
        </pc:spChg>
        <pc:spChg chg="add mod">
          <ac:chgData name="Shared Drive" userId="a8e99ec4-c3c1-49ac-ba97-2c12eee91f6a" providerId="ADAL" clId="{AF726F36-B9D8-4655-BF51-D73708EE6BD2}" dt="2020-06-18T21:48:25.701" v="18216" actId="1076"/>
          <ac:spMkLst>
            <pc:docMk/>
            <pc:sldMk cId="3567807139" sldId="2296"/>
            <ac:spMk id="4" creationId="{E8B02FF0-91D6-45D7-B4CD-F942DB1D40AE}"/>
          </ac:spMkLst>
        </pc:spChg>
      </pc:sldChg>
      <pc:sldChg chg="addSp delSp modSp new mod">
        <pc:chgData name="Shared Drive" userId="a8e99ec4-c3c1-49ac-ba97-2c12eee91f6a" providerId="ADAL" clId="{AF726F36-B9D8-4655-BF51-D73708EE6BD2}" dt="2020-06-18T22:01:32.400" v="18422"/>
        <pc:sldMkLst>
          <pc:docMk/>
          <pc:sldMk cId="3996103605" sldId="2297"/>
        </pc:sldMkLst>
        <pc:spChg chg="del">
          <ac:chgData name="Shared Drive" userId="a8e99ec4-c3c1-49ac-ba97-2c12eee91f6a" providerId="ADAL" clId="{AF726F36-B9D8-4655-BF51-D73708EE6BD2}" dt="2020-06-18T21:50:53.847" v="18221"/>
          <ac:spMkLst>
            <pc:docMk/>
            <pc:sldMk cId="3996103605" sldId="2297"/>
            <ac:spMk id="2" creationId="{A1451A54-86CF-4DBF-A786-03B110EEFBA7}"/>
          </ac:spMkLst>
        </pc:spChg>
        <pc:spChg chg="del mod">
          <ac:chgData name="Shared Drive" userId="a8e99ec4-c3c1-49ac-ba97-2c12eee91f6a" providerId="ADAL" clId="{AF726F36-B9D8-4655-BF51-D73708EE6BD2}" dt="2020-06-18T21:50:53.847" v="18221"/>
          <ac:spMkLst>
            <pc:docMk/>
            <pc:sldMk cId="3996103605" sldId="2297"/>
            <ac:spMk id="3" creationId="{D1D85B3B-5028-474F-BEAD-9D583015DE29}"/>
          </ac:spMkLst>
        </pc:spChg>
        <pc:spChg chg="add mod">
          <ac:chgData name="Shared Drive" userId="a8e99ec4-c3c1-49ac-ba97-2c12eee91f6a" providerId="ADAL" clId="{AF726F36-B9D8-4655-BF51-D73708EE6BD2}" dt="2020-06-18T22:01:32.400" v="18422"/>
          <ac:spMkLst>
            <pc:docMk/>
            <pc:sldMk cId="3996103605" sldId="2297"/>
            <ac:spMk id="4" creationId="{4EAD12A8-50FE-484E-9BF3-0F070269205C}"/>
          </ac:spMkLst>
        </pc:spChg>
        <pc:spChg chg="add mod">
          <ac:chgData name="Shared Drive" userId="a8e99ec4-c3c1-49ac-ba97-2c12eee91f6a" providerId="ADAL" clId="{AF726F36-B9D8-4655-BF51-D73708EE6BD2}" dt="2020-06-18T22:01:32.400" v="18422"/>
          <ac:spMkLst>
            <pc:docMk/>
            <pc:sldMk cId="3996103605" sldId="2297"/>
            <ac:spMk id="5" creationId="{C9DB6E1B-3336-4069-A7A1-C761F479322F}"/>
          </ac:spMkLst>
        </pc:spChg>
        <pc:spChg chg="add mod">
          <ac:chgData name="Shared Drive" userId="a8e99ec4-c3c1-49ac-ba97-2c12eee91f6a" providerId="ADAL" clId="{AF726F36-B9D8-4655-BF51-D73708EE6BD2}" dt="2020-06-18T21:54:26.824" v="18308" actId="1038"/>
          <ac:spMkLst>
            <pc:docMk/>
            <pc:sldMk cId="3996103605" sldId="2297"/>
            <ac:spMk id="6" creationId="{C5ECF6F5-F360-4214-82B3-232E0DCCFF2A}"/>
          </ac:spMkLst>
        </pc:spChg>
        <pc:spChg chg="add del mod">
          <ac:chgData name="Shared Drive" userId="a8e99ec4-c3c1-49ac-ba97-2c12eee91f6a" providerId="ADAL" clId="{AF726F36-B9D8-4655-BF51-D73708EE6BD2}" dt="2020-06-18T21:51:20.893" v="18231"/>
          <ac:spMkLst>
            <pc:docMk/>
            <pc:sldMk cId="3996103605" sldId="2297"/>
            <ac:spMk id="7" creationId="{DFC2873B-D799-4F42-A6B4-010B4625D59A}"/>
          </ac:spMkLst>
        </pc:spChg>
        <pc:spChg chg="add mod">
          <ac:chgData name="Shared Drive" userId="a8e99ec4-c3c1-49ac-ba97-2c12eee91f6a" providerId="ADAL" clId="{AF726F36-B9D8-4655-BF51-D73708EE6BD2}" dt="2020-06-18T21:56:23.119" v="18331" actId="692"/>
          <ac:spMkLst>
            <pc:docMk/>
            <pc:sldMk cId="3996103605" sldId="2297"/>
            <ac:spMk id="8" creationId="{4768D277-2921-4028-B9DE-33A0E32D0ABE}"/>
          </ac:spMkLst>
        </pc:spChg>
        <pc:spChg chg="add mod">
          <ac:chgData name="Shared Drive" userId="a8e99ec4-c3c1-49ac-ba97-2c12eee91f6a" providerId="ADAL" clId="{AF726F36-B9D8-4655-BF51-D73708EE6BD2}" dt="2020-06-18T21:56:45.102" v="18334" actId="14100"/>
          <ac:spMkLst>
            <pc:docMk/>
            <pc:sldMk cId="3996103605" sldId="2297"/>
            <ac:spMk id="9" creationId="{12BD0F69-89D2-4ECB-AE1D-6228F4AD7649}"/>
          </ac:spMkLst>
        </pc:spChg>
        <pc:spChg chg="add mod">
          <ac:chgData name="Shared Drive" userId="a8e99ec4-c3c1-49ac-ba97-2c12eee91f6a" providerId="ADAL" clId="{AF726F36-B9D8-4655-BF51-D73708EE6BD2}" dt="2020-06-18T21:57:34.045" v="18347" actId="14100"/>
          <ac:spMkLst>
            <pc:docMk/>
            <pc:sldMk cId="3996103605" sldId="2297"/>
            <ac:spMk id="10" creationId="{EE18E2F8-2FA2-447D-A617-97D447EE9E44}"/>
          </ac:spMkLst>
        </pc:spChg>
        <pc:spChg chg="add mod">
          <ac:chgData name="Shared Drive" userId="a8e99ec4-c3c1-49ac-ba97-2c12eee91f6a" providerId="ADAL" clId="{AF726F36-B9D8-4655-BF51-D73708EE6BD2}" dt="2020-06-18T21:57:37.573" v="18354" actId="1038"/>
          <ac:spMkLst>
            <pc:docMk/>
            <pc:sldMk cId="3996103605" sldId="2297"/>
            <ac:spMk id="11" creationId="{A14C05AF-E3B0-413B-9854-68BE30CC7522}"/>
          </ac:spMkLst>
        </pc:spChg>
      </pc:sldChg>
      <pc:sldChg chg="addSp delSp modSp new mod">
        <pc:chgData name="Shared Drive" userId="a8e99ec4-c3c1-49ac-ba97-2c12eee91f6a" providerId="ADAL" clId="{AF726F36-B9D8-4655-BF51-D73708EE6BD2}" dt="2020-06-18T22:15:17.931" v="18763"/>
        <pc:sldMkLst>
          <pc:docMk/>
          <pc:sldMk cId="3543287151" sldId="2298"/>
        </pc:sldMkLst>
        <pc:spChg chg="mod">
          <ac:chgData name="Shared Drive" userId="a8e99ec4-c3c1-49ac-ba97-2c12eee91f6a" providerId="ADAL" clId="{AF726F36-B9D8-4655-BF51-D73708EE6BD2}" dt="2020-06-18T22:01:42.062" v="18453" actId="20577"/>
          <ac:spMkLst>
            <pc:docMk/>
            <pc:sldMk cId="3543287151" sldId="2298"/>
            <ac:spMk id="2" creationId="{0FD4D598-8C3F-4423-95D8-1868BA6B88C6}"/>
          </ac:spMkLst>
        </pc:spChg>
        <pc:spChg chg="mod">
          <ac:chgData name="Shared Drive" userId="a8e99ec4-c3c1-49ac-ba97-2c12eee91f6a" providerId="ADAL" clId="{AF726F36-B9D8-4655-BF51-D73708EE6BD2}" dt="2020-06-18T22:02:57.880" v="18485" actId="403"/>
          <ac:spMkLst>
            <pc:docMk/>
            <pc:sldMk cId="3543287151" sldId="2298"/>
            <ac:spMk id="3" creationId="{898700D6-F407-4688-ADAA-3DA49C30A913}"/>
          </ac:spMkLst>
        </pc:spChg>
        <pc:spChg chg="add del mod">
          <ac:chgData name="Shared Drive" userId="a8e99ec4-c3c1-49ac-ba97-2c12eee91f6a" providerId="ADAL" clId="{AF726F36-B9D8-4655-BF51-D73708EE6BD2}" dt="2020-06-18T22:15:12" v="18762"/>
          <ac:spMkLst>
            <pc:docMk/>
            <pc:sldMk cId="3543287151" sldId="2298"/>
            <ac:spMk id="4" creationId="{959BBEF3-BB2F-41D6-901B-B51D786E71A1}"/>
          </ac:spMkLst>
        </pc:spChg>
        <pc:spChg chg="add mod">
          <ac:chgData name="Shared Drive" userId="a8e99ec4-c3c1-49ac-ba97-2c12eee91f6a" providerId="ADAL" clId="{AF726F36-B9D8-4655-BF51-D73708EE6BD2}" dt="2020-06-18T22:15:17.931" v="18763"/>
          <ac:spMkLst>
            <pc:docMk/>
            <pc:sldMk cId="3543287151" sldId="2298"/>
            <ac:spMk id="5" creationId="{9CE41295-190B-4F94-A1AB-BCC2078B5CE0}"/>
          </ac:spMkLst>
        </pc:spChg>
      </pc:sldChg>
      <pc:sldChg chg="addSp modSp new mod">
        <pc:chgData name="Shared Drive" userId="a8e99ec4-c3c1-49ac-ba97-2c12eee91f6a" providerId="ADAL" clId="{AF726F36-B9D8-4655-BF51-D73708EE6BD2}" dt="2020-06-18T22:26:08.233" v="18767" actId="20577"/>
        <pc:sldMkLst>
          <pc:docMk/>
          <pc:sldMk cId="4011116732" sldId="2299"/>
        </pc:sldMkLst>
        <pc:spChg chg="mod">
          <ac:chgData name="Shared Drive" userId="a8e99ec4-c3c1-49ac-ba97-2c12eee91f6a" providerId="ADAL" clId="{AF726F36-B9D8-4655-BF51-D73708EE6BD2}" dt="2020-06-18T22:04:55.222" v="18542" actId="20577"/>
          <ac:spMkLst>
            <pc:docMk/>
            <pc:sldMk cId="4011116732" sldId="2299"/>
            <ac:spMk id="2" creationId="{316F2679-DF5E-41FB-867A-3874AB63DA84}"/>
          </ac:spMkLst>
        </pc:spChg>
        <pc:spChg chg="mod">
          <ac:chgData name="Shared Drive" userId="a8e99ec4-c3c1-49ac-ba97-2c12eee91f6a" providerId="ADAL" clId="{AF726F36-B9D8-4655-BF51-D73708EE6BD2}" dt="2020-06-18T22:26:08.233" v="18767" actId="20577"/>
          <ac:spMkLst>
            <pc:docMk/>
            <pc:sldMk cId="4011116732" sldId="2299"/>
            <ac:spMk id="3" creationId="{7FA26644-41F2-4A98-8A39-542B5A5D3884}"/>
          </ac:spMkLst>
        </pc:spChg>
        <pc:spChg chg="add mod">
          <ac:chgData name="Shared Drive" userId="a8e99ec4-c3c1-49ac-ba97-2c12eee91f6a" providerId="ADAL" clId="{AF726F36-B9D8-4655-BF51-D73708EE6BD2}" dt="2020-06-18T22:15:19.563" v="18764"/>
          <ac:spMkLst>
            <pc:docMk/>
            <pc:sldMk cId="4011116732" sldId="2299"/>
            <ac:spMk id="4" creationId="{E6463BA4-52E9-49A3-A87C-CB03C7862C0F}"/>
          </ac:spMkLst>
        </pc:spChg>
      </pc:sldChg>
      <pc:sldChg chg="addSp delSp modSp new mod">
        <pc:chgData name="Shared Drive" userId="a8e99ec4-c3c1-49ac-ba97-2c12eee91f6a" providerId="ADAL" clId="{AF726F36-B9D8-4655-BF51-D73708EE6BD2}" dt="2020-06-18T22:15:21.074" v="18765"/>
        <pc:sldMkLst>
          <pc:docMk/>
          <pc:sldMk cId="1036203418" sldId="2300"/>
        </pc:sldMkLst>
        <pc:spChg chg="mod">
          <ac:chgData name="Shared Drive" userId="a8e99ec4-c3c1-49ac-ba97-2c12eee91f6a" providerId="ADAL" clId="{AF726F36-B9D8-4655-BF51-D73708EE6BD2}" dt="2020-06-18T22:05:51.172" v="18589"/>
          <ac:spMkLst>
            <pc:docMk/>
            <pc:sldMk cId="1036203418" sldId="2300"/>
            <ac:spMk id="2" creationId="{9B947D1B-E218-4D7C-AD78-77A6EF545224}"/>
          </ac:spMkLst>
        </pc:spChg>
        <pc:spChg chg="add del mod">
          <ac:chgData name="Shared Drive" userId="a8e99ec4-c3c1-49ac-ba97-2c12eee91f6a" providerId="ADAL" clId="{AF726F36-B9D8-4655-BF51-D73708EE6BD2}" dt="2020-06-18T22:10:25.005" v="18662" actId="767"/>
          <ac:spMkLst>
            <pc:docMk/>
            <pc:sldMk cId="1036203418" sldId="2300"/>
            <ac:spMk id="3" creationId="{2A6911E9-7AF4-47E9-B223-963B14508A22}"/>
          </ac:spMkLst>
        </pc:spChg>
        <pc:spChg chg="del">
          <ac:chgData name="Shared Drive" userId="a8e99ec4-c3c1-49ac-ba97-2c12eee91f6a" providerId="ADAL" clId="{AF726F36-B9D8-4655-BF51-D73708EE6BD2}" dt="2020-06-18T22:05:51.172" v="18589"/>
          <ac:spMkLst>
            <pc:docMk/>
            <pc:sldMk cId="1036203418" sldId="2300"/>
            <ac:spMk id="3" creationId="{691AF254-5FB9-4B91-B288-B60F587125F6}"/>
          </ac:spMkLst>
        </pc:spChg>
        <pc:spChg chg="add mod">
          <ac:chgData name="Shared Drive" userId="a8e99ec4-c3c1-49ac-ba97-2c12eee91f6a" providerId="ADAL" clId="{AF726F36-B9D8-4655-BF51-D73708EE6BD2}" dt="2020-06-18T22:05:54.020" v="18590"/>
          <ac:spMkLst>
            <pc:docMk/>
            <pc:sldMk cId="1036203418" sldId="2300"/>
            <ac:spMk id="4" creationId="{FA7C0494-138E-4384-AA1F-67FD581B086E}"/>
          </ac:spMkLst>
        </pc:spChg>
        <pc:spChg chg="add mod">
          <ac:chgData name="Shared Drive" userId="a8e99ec4-c3c1-49ac-ba97-2c12eee91f6a" providerId="ADAL" clId="{AF726F36-B9D8-4655-BF51-D73708EE6BD2}" dt="2020-06-18T22:15:21.074" v="18765"/>
          <ac:spMkLst>
            <pc:docMk/>
            <pc:sldMk cId="1036203418" sldId="2300"/>
            <ac:spMk id="6" creationId="{75DD21A1-971F-4003-A51D-1DA1EEE39E09}"/>
          </ac:spMkLst>
        </pc:spChg>
        <pc:picChg chg="add del mod ord">
          <ac:chgData name="Shared Drive" userId="a8e99ec4-c3c1-49ac-ba97-2c12eee91f6a" providerId="ADAL" clId="{AF726F36-B9D8-4655-BF51-D73708EE6BD2}" dt="2020-06-18T22:10:28.142" v="18668"/>
          <ac:picMkLst>
            <pc:docMk/>
            <pc:sldMk cId="1036203418" sldId="2300"/>
            <ac:picMk id="5" creationId="{FA0B834C-3041-4ED3-AF91-B9842A4C4F43}"/>
          </ac:picMkLst>
        </pc:picChg>
      </pc:sldChg>
      <pc:sldChg chg="addSp modSp new mod">
        <pc:chgData name="Shared Drive" userId="a8e99ec4-c3c1-49ac-ba97-2c12eee91f6a" providerId="ADAL" clId="{AF726F36-B9D8-4655-BF51-D73708EE6BD2}" dt="2020-06-18T22:15:04.484" v="18760" actId="114"/>
        <pc:sldMkLst>
          <pc:docMk/>
          <pc:sldMk cId="3838206480" sldId="2301"/>
        </pc:sldMkLst>
        <pc:spChg chg="mod">
          <ac:chgData name="Shared Drive" userId="a8e99ec4-c3c1-49ac-ba97-2c12eee91f6a" providerId="ADAL" clId="{AF726F36-B9D8-4655-BF51-D73708EE6BD2}" dt="2020-06-18T22:09:23.702" v="18651" actId="20577"/>
          <ac:spMkLst>
            <pc:docMk/>
            <pc:sldMk cId="3838206480" sldId="2301"/>
            <ac:spMk id="2" creationId="{115F7A04-9A44-40D2-86AA-87049800FEC6}"/>
          </ac:spMkLst>
        </pc:spChg>
        <pc:spChg chg="mod">
          <ac:chgData name="Shared Drive" userId="a8e99ec4-c3c1-49ac-ba97-2c12eee91f6a" providerId="ADAL" clId="{AF726F36-B9D8-4655-BF51-D73708EE6BD2}" dt="2020-06-18T22:09:39.642" v="18654" actId="404"/>
          <ac:spMkLst>
            <pc:docMk/>
            <pc:sldMk cId="3838206480" sldId="2301"/>
            <ac:spMk id="3" creationId="{27C13D4F-04A4-4F22-86A4-B87B0656AF94}"/>
          </ac:spMkLst>
        </pc:spChg>
        <pc:spChg chg="add mod">
          <ac:chgData name="Shared Drive" userId="a8e99ec4-c3c1-49ac-ba97-2c12eee91f6a" providerId="ADAL" clId="{AF726F36-B9D8-4655-BF51-D73708EE6BD2}" dt="2020-06-18T22:14:08.305" v="18743" actId="403"/>
          <ac:spMkLst>
            <pc:docMk/>
            <pc:sldMk cId="3838206480" sldId="2301"/>
            <ac:spMk id="5" creationId="{D7F092AC-B54F-418D-B64C-C9875F2B84DE}"/>
          </ac:spMkLst>
        </pc:spChg>
        <pc:spChg chg="add mod">
          <ac:chgData name="Shared Drive" userId="a8e99ec4-c3c1-49ac-ba97-2c12eee91f6a" providerId="ADAL" clId="{AF726F36-B9D8-4655-BF51-D73708EE6BD2}" dt="2020-06-18T22:15:04.484" v="18760" actId="114"/>
          <ac:spMkLst>
            <pc:docMk/>
            <pc:sldMk cId="3838206480" sldId="2301"/>
            <ac:spMk id="6" creationId="{C35F8EAF-8A34-41B4-A5EC-32F1A257CBB7}"/>
          </ac:spMkLst>
        </pc:spChg>
        <pc:picChg chg="add mod">
          <ac:chgData name="Shared Drive" userId="a8e99ec4-c3c1-49ac-ba97-2c12eee91f6a" providerId="ADAL" clId="{AF726F36-B9D8-4655-BF51-D73708EE6BD2}" dt="2020-06-18T22:10:43.126" v="18672" actId="1076"/>
          <ac:picMkLst>
            <pc:docMk/>
            <pc:sldMk cId="3838206480" sldId="2301"/>
            <ac:picMk id="4" creationId="{33D77052-CCDF-4165-BBF9-E178024968D1}"/>
          </ac:picMkLst>
        </pc:picChg>
      </pc:sldChg>
      <pc:sldChg chg="addSp delSp modSp new del mod">
        <pc:chgData name="Shared Drive" userId="a8e99ec4-c3c1-49ac-ba97-2c12eee91f6a" providerId="ADAL" clId="{AF726F36-B9D8-4655-BF51-D73708EE6BD2}" dt="2020-07-05T14:53:10.989" v="18931" actId="680"/>
        <pc:sldMkLst>
          <pc:docMk/>
          <pc:sldMk cId="4284588073" sldId="2302"/>
        </pc:sldMkLst>
        <pc:spChg chg="add del">
          <ac:chgData name="Shared Drive" userId="a8e99ec4-c3c1-49ac-ba97-2c12eee91f6a" providerId="ADAL" clId="{AF726F36-B9D8-4655-BF51-D73708EE6BD2}" dt="2020-07-05T14:53:10.260" v="18930" actId="478"/>
          <ac:spMkLst>
            <pc:docMk/>
            <pc:sldMk cId="4284588073" sldId="2302"/>
            <ac:spMk id="3" creationId="{A81EF153-AC84-43DE-8E16-FE104AD23C58}"/>
          </ac:spMkLst>
        </pc:spChg>
        <pc:picChg chg="add del mod">
          <ac:chgData name="Shared Drive" userId="a8e99ec4-c3c1-49ac-ba97-2c12eee91f6a" providerId="ADAL" clId="{AF726F36-B9D8-4655-BF51-D73708EE6BD2}" dt="2020-07-05T14:53:09.848" v="18929"/>
          <ac:picMkLst>
            <pc:docMk/>
            <pc:sldMk cId="4284588073" sldId="2302"/>
            <ac:picMk id="1026" creationId="{86BD2528-0F2B-4624-B41D-5BACCB383D2A}"/>
          </ac:picMkLst>
        </pc:picChg>
        <pc:picChg chg="add del mod">
          <ac:chgData name="Shared Drive" userId="a8e99ec4-c3c1-49ac-ba97-2c12eee91f6a" providerId="ADAL" clId="{AF726F36-B9D8-4655-BF51-D73708EE6BD2}" dt="2020-07-03T22:27:19.075" v="18908"/>
          <ac:picMkLst>
            <pc:docMk/>
            <pc:sldMk cId="4284588073" sldId="2302"/>
            <ac:picMk id="1028" creationId="{EE21A413-AB9B-4149-917C-59FD741B4CC5}"/>
          </ac:picMkLst>
        </pc:picChg>
        <pc:picChg chg="add del mod">
          <ac:chgData name="Shared Drive" userId="a8e99ec4-c3c1-49ac-ba97-2c12eee91f6a" providerId="ADAL" clId="{AF726F36-B9D8-4655-BF51-D73708EE6BD2}" dt="2020-07-05T14:53:09.300" v="18928"/>
          <ac:picMkLst>
            <pc:docMk/>
            <pc:sldMk cId="4284588073" sldId="2302"/>
            <ac:picMk id="1030" creationId="{1EA0B908-EC85-4AB1-83AF-2E7B711AF81B}"/>
          </ac:picMkLst>
        </pc:picChg>
      </pc:sldChg>
      <pc:sldMasterChg chg="addSp delSp modSp mod delSldLayout modSldLayout">
        <pc:chgData name="Shared Drive" userId="a8e99ec4-c3c1-49ac-ba97-2c12eee91f6a" providerId="ADAL" clId="{AF726F36-B9D8-4655-BF51-D73708EE6BD2}" dt="2020-06-18T21:37:41.793" v="18077" actId="478"/>
        <pc:sldMasterMkLst>
          <pc:docMk/>
          <pc:sldMasterMk cId="3711838429" sldId="2147483648"/>
        </pc:sldMasterMkLst>
        <pc:spChg chg="add del mod">
          <ac:chgData name="Shared Drive" userId="a8e99ec4-c3c1-49ac-ba97-2c12eee91f6a" providerId="ADAL" clId="{AF726F36-B9D8-4655-BF51-D73708EE6BD2}" dt="2020-06-02T22:35:23.564" v="4266"/>
          <ac:spMkLst>
            <pc:docMk/>
            <pc:sldMasterMk cId="3711838429" sldId="2147483648"/>
            <ac:spMk id="3" creationId="{1A509599-EEFB-4D30-8E4D-B1E1435524B5}"/>
          </ac:spMkLst>
        </pc:spChg>
        <pc:spChg chg="add del mod">
          <ac:chgData name="Shared Drive" userId="a8e99ec4-c3c1-49ac-ba97-2c12eee91f6a" providerId="ADAL" clId="{AF726F36-B9D8-4655-BF51-D73708EE6BD2}" dt="2020-06-02T22:35:23.564" v="4266"/>
          <ac:spMkLst>
            <pc:docMk/>
            <pc:sldMasterMk cId="3711838429" sldId="2147483648"/>
            <ac:spMk id="4" creationId="{B95F3BE1-35B0-4D08-B2DB-4C1CBDB810DB}"/>
          </ac:spMkLst>
        </pc:spChg>
        <pc:spChg chg="mod">
          <ac:chgData name="Shared Drive" userId="a8e99ec4-c3c1-49ac-ba97-2c12eee91f6a" providerId="ADAL" clId="{AF726F36-B9D8-4655-BF51-D73708EE6BD2}" dt="2020-06-02T22:35:11.835" v="4265"/>
          <ac:spMkLst>
            <pc:docMk/>
            <pc:sldMasterMk cId="3711838429" sldId="2147483648"/>
            <ac:spMk id="6" creationId="{26046500-1B66-400A-A98E-9D0162E4A16E}"/>
          </ac:spMkLst>
        </pc:spChg>
        <pc:spChg chg="mod">
          <ac:chgData name="Shared Drive" userId="a8e99ec4-c3c1-49ac-ba97-2c12eee91f6a" providerId="ADAL" clId="{AF726F36-B9D8-4655-BF51-D73708EE6BD2}" dt="2020-06-02T22:35:11.835" v="4265"/>
          <ac:spMkLst>
            <pc:docMk/>
            <pc:sldMasterMk cId="3711838429" sldId="2147483648"/>
            <ac:spMk id="7" creationId="{C9E7EB9C-A123-450E-8169-F352F6277361}"/>
          </ac:spMkLst>
        </pc:spChg>
        <pc:spChg chg="mod">
          <ac:chgData name="Shared Drive" userId="a8e99ec4-c3c1-49ac-ba97-2c12eee91f6a" providerId="ADAL" clId="{AF726F36-B9D8-4655-BF51-D73708EE6BD2}" dt="2020-06-02T22:35:11.835" v="4265"/>
          <ac:spMkLst>
            <pc:docMk/>
            <pc:sldMasterMk cId="3711838429" sldId="2147483648"/>
            <ac:spMk id="9" creationId="{B322E176-8873-4998-A52D-3A52F6A8D8A0}"/>
          </ac:spMkLst>
        </pc:spChg>
        <pc:spChg chg="mod">
          <ac:chgData name="Shared Drive" userId="a8e99ec4-c3c1-49ac-ba97-2c12eee91f6a" providerId="ADAL" clId="{AF726F36-B9D8-4655-BF51-D73708EE6BD2}" dt="2020-06-02T22:35:11.835" v="4265"/>
          <ac:spMkLst>
            <pc:docMk/>
            <pc:sldMasterMk cId="3711838429" sldId="2147483648"/>
            <ac:spMk id="10" creationId="{C16FB195-300A-4487-A803-05218E715FC3}"/>
          </ac:spMkLst>
        </pc:spChg>
        <pc:spChg chg="add del mod">
          <ac:chgData name="Shared Drive" userId="a8e99ec4-c3c1-49ac-ba97-2c12eee91f6a" providerId="ADAL" clId="{AF726F36-B9D8-4655-BF51-D73708EE6BD2}" dt="2020-06-02T22:35:23.564" v="4266"/>
          <ac:spMkLst>
            <pc:docMk/>
            <pc:sldMasterMk cId="3711838429" sldId="2147483648"/>
            <ac:spMk id="11" creationId="{4FF96239-B990-4CCF-A723-3885CA29965D}"/>
          </ac:spMkLst>
        </pc:spChg>
        <pc:spChg chg="add del mod">
          <ac:chgData name="Shared Drive" userId="a8e99ec4-c3c1-49ac-ba97-2c12eee91f6a" providerId="ADAL" clId="{AF726F36-B9D8-4655-BF51-D73708EE6BD2}" dt="2020-06-02T22:35:23.564" v="4266"/>
          <ac:spMkLst>
            <pc:docMk/>
            <pc:sldMasterMk cId="3711838429" sldId="2147483648"/>
            <ac:spMk id="12" creationId="{8C492DA6-A468-4D47-82E1-47EC561AF612}"/>
          </ac:spMkLst>
        </pc:spChg>
        <pc:spChg chg="del">
          <ac:chgData name="Shared Drive" userId="a8e99ec4-c3c1-49ac-ba97-2c12eee91f6a" providerId="ADAL" clId="{AF726F36-B9D8-4655-BF51-D73708EE6BD2}" dt="2020-06-18T21:37:41.793" v="18077" actId="478"/>
          <ac:spMkLst>
            <pc:docMk/>
            <pc:sldMasterMk cId="3711838429" sldId="2147483648"/>
            <ac:spMk id="25" creationId="{54B579B4-3070-448D-9F1C-70F60395F673}"/>
          </ac:spMkLst>
        </pc:spChg>
        <pc:grpChg chg="add del mod">
          <ac:chgData name="Shared Drive" userId="a8e99ec4-c3c1-49ac-ba97-2c12eee91f6a" providerId="ADAL" clId="{AF726F36-B9D8-4655-BF51-D73708EE6BD2}" dt="2020-06-02T22:35:23.564" v="4266"/>
          <ac:grpSpMkLst>
            <pc:docMk/>
            <pc:sldMasterMk cId="3711838429" sldId="2147483648"/>
            <ac:grpSpMk id="5" creationId="{9B169ED9-C588-4D69-A408-A5FAE1427653}"/>
          </ac:grpSpMkLst>
        </pc:grpChg>
        <pc:grpChg chg="add del mod">
          <ac:chgData name="Shared Drive" userId="a8e99ec4-c3c1-49ac-ba97-2c12eee91f6a" providerId="ADAL" clId="{AF726F36-B9D8-4655-BF51-D73708EE6BD2}" dt="2020-06-02T22:35:23.564" v="4266"/>
          <ac:grpSpMkLst>
            <pc:docMk/>
            <pc:sldMasterMk cId="3711838429" sldId="2147483648"/>
            <ac:grpSpMk id="8" creationId="{061D46FD-B9EA-4618-AEAF-2A0BCDE070E0}"/>
          </ac:grpSpMkLst>
        </pc:grpChg>
        <pc:picChg chg="add del mod">
          <ac:chgData name="Shared Drive" userId="a8e99ec4-c3c1-49ac-ba97-2c12eee91f6a" providerId="ADAL" clId="{AF726F36-B9D8-4655-BF51-D73708EE6BD2}" dt="2020-06-02T22:35:23.564" v="4266"/>
          <ac:picMkLst>
            <pc:docMk/>
            <pc:sldMasterMk cId="3711838429" sldId="2147483648"/>
            <ac:picMk id="13" creationId="{3BB023F4-2CAF-44FB-B137-57A387694AC4}"/>
          </ac:picMkLst>
        </pc:picChg>
        <pc:sldLayoutChg chg="addSp modSp mod">
          <pc:chgData name="Shared Drive" userId="a8e99ec4-c3c1-49ac-ba97-2c12eee91f6a" providerId="ADAL" clId="{AF726F36-B9D8-4655-BF51-D73708EE6BD2}" dt="2020-06-02T22:34:27.156" v="4264" actId="1076"/>
          <pc:sldLayoutMkLst>
            <pc:docMk/>
            <pc:sldMasterMk cId="3711838429" sldId="2147483648"/>
            <pc:sldLayoutMk cId="900040873" sldId="2147483732"/>
          </pc:sldLayoutMkLst>
          <pc:picChg chg="add mod">
            <ac:chgData name="Shared Drive" userId="a8e99ec4-c3c1-49ac-ba97-2c12eee91f6a" providerId="ADAL" clId="{AF726F36-B9D8-4655-BF51-D73708EE6BD2}" dt="2020-06-02T22:34:27.156" v="4264" actId="1076"/>
            <ac:picMkLst>
              <pc:docMk/>
              <pc:sldMasterMk cId="3711838429" sldId="2147483648"/>
              <pc:sldLayoutMk cId="900040873" sldId="2147483732"/>
              <ac:picMk id="3" creationId="{D6071817-EC38-47D9-B161-424D452DAC86}"/>
            </ac:picMkLst>
          </pc:picChg>
        </pc:sldLayoutChg>
        <pc:sldLayoutChg chg="del">
          <pc:chgData name="Shared Drive" userId="a8e99ec4-c3c1-49ac-ba97-2c12eee91f6a" providerId="ADAL" clId="{AF726F36-B9D8-4655-BF51-D73708EE6BD2}" dt="2020-06-18T17:21:15.844" v="17862" actId="47"/>
          <pc:sldLayoutMkLst>
            <pc:docMk/>
            <pc:sldMasterMk cId="3711838429" sldId="2147483648"/>
            <pc:sldLayoutMk cId="679781231" sldId="2147483737"/>
          </pc:sldLayoutMkLst>
        </pc:sldLayoutChg>
      </pc:sldMasterChg>
    </pc:docChg>
  </pc:docChgLst>
  <pc:docChgLst>
    <pc:chgData name="Shared Drive" userId="a8e99ec4-c3c1-49ac-ba97-2c12eee91f6a" providerId="ADAL" clId="{90D2B203-148C-4C94-978F-71934FA72562}"/>
    <pc:docChg chg="modSld">
      <pc:chgData name="Shared Drive" userId="a8e99ec4-c3c1-49ac-ba97-2c12eee91f6a" providerId="ADAL" clId="{90D2B203-148C-4C94-978F-71934FA72562}" dt="2020-07-31T18:08:47.658" v="76" actId="20577"/>
      <pc:docMkLst>
        <pc:docMk/>
      </pc:docMkLst>
      <pc:sldChg chg="modSp mod">
        <pc:chgData name="Shared Drive" userId="a8e99ec4-c3c1-49ac-ba97-2c12eee91f6a" providerId="ADAL" clId="{90D2B203-148C-4C94-978F-71934FA72562}" dt="2020-07-31T14:46:30.535" v="3" actId="20577"/>
        <pc:sldMkLst>
          <pc:docMk/>
          <pc:sldMk cId="1271458779" sldId="332"/>
        </pc:sldMkLst>
        <pc:graphicFrameChg chg="modGraphic">
          <ac:chgData name="Shared Drive" userId="a8e99ec4-c3c1-49ac-ba97-2c12eee91f6a" providerId="ADAL" clId="{90D2B203-148C-4C94-978F-71934FA72562}" dt="2020-07-31T14:46:30.535" v="3" actId="20577"/>
          <ac:graphicFrameMkLst>
            <pc:docMk/>
            <pc:sldMk cId="1271458779" sldId="332"/>
            <ac:graphicFrameMk id="88118" creationId="{1726071A-2DCC-42F4-A8A2-61D9075E6346}"/>
          </ac:graphicFrameMkLst>
        </pc:graphicFrameChg>
      </pc:sldChg>
      <pc:sldChg chg="modSp">
        <pc:chgData name="Shared Drive" userId="a8e99ec4-c3c1-49ac-ba97-2c12eee91f6a" providerId="ADAL" clId="{90D2B203-148C-4C94-978F-71934FA72562}" dt="2020-07-31T16:57:27.240" v="8" actId="20577"/>
        <pc:sldMkLst>
          <pc:docMk/>
          <pc:sldMk cId="4062706324" sldId="494"/>
        </pc:sldMkLst>
        <pc:spChg chg="mod">
          <ac:chgData name="Shared Drive" userId="a8e99ec4-c3c1-49ac-ba97-2c12eee91f6a" providerId="ADAL" clId="{90D2B203-148C-4C94-978F-71934FA72562}" dt="2020-07-31T16:57:27.240" v="8" actId="20577"/>
          <ac:spMkLst>
            <pc:docMk/>
            <pc:sldMk cId="4062706324" sldId="494"/>
            <ac:spMk id="151555" creationId="{BA20CD3B-5A93-4A51-8947-1E63BFFF0E5B}"/>
          </ac:spMkLst>
        </pc:spChg>
      </pc:sldChg>
      <pc:sldChg chg="modSp mod">
        <pc:chgData name="Shared Drive" userId="a8e99ec4-c3c1-49ac-ba97-2c12eee91f6a" providerId="ADAL" clId="{90D2B203-148C-4C94-978F-71934FA72562}" dt="2020-07-31T17:51:59.040" v="26" actId="20577"/>
        <pc:sldMkLst>
          <pc:docMk/>
          <pc:sldMk cId="0" sldId="501"/>
        </pc:sldMkLst>
        <pc:spChg chg="mod">
          <ac:chgData name="Shared Drive" userId="a8e99ec4-c3c1-49ac-ba97-2c12eee91f6a" providerId="ADAL" clId="{90D2B203-148C-4C94-978F-71934FA72562}" dt="2020-07-31T17:51:59.040" v="26" actId="20577"/>
          <ac:spMkLst>
            <pc:docMk/>
            <pc:sldMk cId="0" sldId="501"/>
            <ac:spMk id="165891" creationId="{E8DA7C2F-44F8-4B85-8B30-D44962EC4389}"/>
          </ac:spMkLst>
        </pc:spChg>
      </pc:sldChg>
      <pc:sldChg chg="modSp">
        <pc:chgData name="Shared Drive" userId="a8e99ec4-c3c1-49ac-ba97-2c12eee91f6a" providerId="ADAL" clId="{90D2B203-148C-4C94-978F-71934FA72562}" dt="2020-07-31T14:34:25.496" v="2" actId="6549"/>
        <pc:sldMkLst>
          <pc:docMk/>
          <pc:sldMk cId="97814092" sldId="2265"/>
        </pc:sldMkLst>
        <pc:spChg chg="mod">
          <ac:chgData name="Shared Drive" userId="a8e99ec4-c3c1-49ac-ba97-2c12eee91f6a" providerId="ADAL" clId="{90D2B203-148C-4C94-978F-71934FA72562}" dt="2020-07-31T14:34:19.195" v="1" actId="20577"/>
          <ac:spMkLst>
            <pc:docMk/>
            <pc:sldMk cId="97814092" sldId="2265"/>
            <ac:spMk id="5" creationId="{1936E034-1125-47BC-87E3-5DE4DE8D2515}"/>
          </ac:spMkLst>
        </pc:spChg>
        <pc:spChg chg="mod">
          <ac:chgData name="Shared Drive" userId="a8e99ec4-c3c1-49ac-ba97-2c12eee91f6a" providerId="ADAL" clId="{90D2B203-148C-4C94-978F-71934FA72562}" dt="2020-07-31T14:34:25.496" v="2" actId="6549"/>
          <ac:spMkLst>
            <pc:docMk/>
            <pc:sldMk cId="97814092" sldId="2265"/>
            <ac:spMk id="6" creationId="{CABF191B-E86C-42D8-8A3D-EF623CB5BD97}"/>
          </ac:spMkLst>
        </pc:spChg>
      </pc:sldChg>
      <pc:sldChg chg="modSp mod">
        <pc:chgData name="Shared Drive" userId="a8e99ec4-c3c1-49ac-ba97-2c12eee91f6a" providerId="ADAL" clId="{90D2B203-148C-4C94-978F-71934FA72562}" dt="2020-07-31T17:42:57.548" v="25" actId="20577"/>
        <pc:sldMkLst>
          <pc:docMk/>
          <pc:sldMk cId="2993338090" sldId="2447"/>
        </pc:sldMkLst>
        <pc:spChg chg="mod">
          <ac:chgData name="Shared Drive" userId="a8e99ec4-c3c1-49ac-ba97-2c12eee91f6a" providerId="ADAL" clId="{90D2B203-148C-4C94-978F-71934FA72562}" dt="2020-07-31T17:42:57.548" v="25" actId="20577"/>
          <ac:spMkLst>
            <pc:docMk/>
            <pc:sldMk cId="2993338090" sldId="2447"/>
            <ac:spMk id="8" creationId="{11E18350-A014-4AAC-A765-3AD9D98F6C56}"/>
          </ac:spMkLst>
        </pc:spChg>
      </pc:sldChg>
      <pc:sldChg chg="modSp mod">
        <pc:chgData name="Shared Drive" userId="a8e99ec4-c3c1-49ac-ba97-2c12eee91f6a" providerId="ADAL" clId="{90D2B203-148C-4C94-978F-71934FA72562}" dt="2020-07-31T15:19:58.113" v="6" actId="20577"/>
        <pc:sldMkLst>
          <pc:docMk/>
          <pc:sldMk cId="1218035178" sldId="2470"/>
        </pc:sldMkLst>
        <pc:spChg chg="mod">
          <ac:chgData name="Shared Drive" userId="a8e99ec4-c3c1-49ac-ba97-2c12eee91f6a" providerId="ADAL" clId="{90D2B203-148C-4C94-978F-71934FA72562}" dt="2020-07-31T15:19:58.113" v="6" actId="20577"/>
          <ac:spMkLst>
            <pc:docMk/>
            <pc:sldMk cId="1218035178" sldId="2470"/>
            <ac:spMk id="3" creationId="{F72E4EB6-100C-474F-BA67-E5DD14FA91BE}"/>
          </ac:spMkLst>
        </pc:spChg>
      </pc:sldChg>
      <pc:sldChg chg="modSp mod">
        <pc:chgData name="Shared Drive" userId="a8e99ec4-c3c1-49ac-ba97-2c12eee91f6a" providerId="ADAL" clId="{90D2B203-148C-4C94-978F-71934FA72562}" dt="2020-07-31T17:57:51.281" v="30" actId="20577"/>
        <pc:sldMkLst>
          <pc:docMk/>
          <pc:sldMk cId="3757906035" sldId="2488"/>
        </pc:sldMkLst>
        <pc:spChg chg="mod">
          <ac:chgData name="Shared Drive" userId="a8e99ec4-c3c1-49ac-ba97-2c12eee91f6a" providerId="ADAL" clId="{90D2B203-148C-4C94-978F-71934FA72562}" dt="2020-07-31T17:57:51.281" v="30" actId="20577"/>
          <ac:spMkLst>
            <pc:docMk/>
            <pc:sldMk cId="3757906035" sldId="2488"/>
            <ac:spMk id="12" creationId="{02A0AAA8-ADB0-48CB-9217-5F67325C6116}"/>
          </ac:spMkLst>
        </pc:spChg>
      </pc:sldChg>
      <pc:sldChg chg="modSp">
        <pc:chgData name="Shared Drive" userId="a8e99ec4-c3c1-49ac-ba97-2c12eee91f6a" providerId="ADAL" clId="{90D2B203-148C-4C94-978F-71934FA72562}" dt="2020-07-31T18:01:18.363" v="74" actId="20577"/>
        <pc:sldMkLst>
          <pc:docMk/>
          <pc:sldMk cId="299991379" sldId="2490"/>
        </pc:sldMkLst>
        <pc:spChg chg="mod">
          <ac:chgData name="Shared Drive" userId="a8e99ec4-c3c1-49ac-ba97-2c12eee91f6a" providerId="ADAL" clId="{90D2B203-148C-4C94-978F-71934FA72562}" dt="2020-07-31T18:01:18.363" v="74" actId="20577"/>
          <ac:spMkLst>
            <pc:docMk/>
            <pc:sldMk cId="299991379" sldId="2490"/>
            <ac:spMk id="4" creationId="{88141BCD-4C1D-4FFA-ABA9-D583FB7BBF88}"/>
          </ac:spMkLst>
        </pc:spChg>
      </pc:sldChg>
      <pc:sldChg chg="modSp">
        <pc:chgData name="Shared Drive" userId="a8e99ec4-c3c1-49ac-ba97-2c12eee91f6a" providerId="ADAL" clId="{90D2B203-148C-4C94-978F-71934FA72562}" dt="2020-07-31T18:08:47.658" v="76" actId="20577"/>
        <pc:sldMkLst>
          <pc:docMk/>
          <pc:sldMk cId="4196592866" sldId="2491"/>
        </pc:sldMkLst>
        <pc:spChg chg="mod">
          <ac:chgData name="Shared Drive" userId="a8e99ec4-c3c1-49ac-ba97-2c12eee91f6a" providerId="ADAL" clId="{90D2B203-148C-4C94-978F-71934FA72562}" dt="2020-07-31T18:08:47.658" v="76" actId="20577"/>
          <ac:spMkLst>
            <pc:docMk/>
            <pc:sldMk cId="4196592866" sldId="2491"/>
            <ac:spMk id="3" creationId="{7F2699C8-991D-4838-BA6F-076F08B4B13E}"/>
          </ac:spMkLst>
        </pc:spChg>
      </pc:sldChg>
      <pc:sldChg chg="modSp mod">
        <pc:chgData name="Shared Drive" userId="a8e99ec4-c3c1-49ac-ba97-2c12eee91f6a" providerId="ADAL" clId="{90D2B203-148C-4C94-978F-71934FA72562}" dt="2020-07-31T17:34:37.741" v="18" actId="20577"/>
        <pc:sldMkLst>
          <pc:docMk/>
          <pc:sldMk cId="3473482535" sldId="2497"/>
        </pc:sldMkLst>
        <pc:spChg chg="mod">
          <ac:chgData name="Shared Drive" userId="a8e99ec4-c3c1-49ac-ba97-2c12eee91f6a" providerId="ADAL" clId="{90D2B203-148C-4C94-978F-71934FA72562}" dt="2020-07-31T17:34:37.741" v="18" actId="20577"/>
          <ac:spMkLst>
            <pc:docMk/>
            <pc:sldMk cId="3473482535" sldId="2497"/>
            <ac:spMk id="109570" creationId="{223E7868-EE74-421B-BC16-3166803BEE2E}"/>
          </ac:spMkLst>
        </pc:spChg>
      </pc:sldChg>
      <pc:sldChg chg="modSp mod">
        <pc:chgData name="Shared Drive" userId="a8e99ec4-c3c1-49ac-ba97-2c12eee91f6a" providerId="ADAL" clId="{90D2B203-148C-4C94-978F-71934FA72562}" dt="2020-07-31T17:36:15.917" v="24" actId="20577"/>
        <pc:sldMkLst>
          <pc:docMk/>
          <pc:sldMk cId="782472908" sldId="2500"/>
        </pc:sldMkLst>
        <pc:spChg chg="mod">
          <ac:chgData name="Shared Drive" userId="a8e99ec4-c3c1-49ac-ba97-2c12eee91f6a" providerId="ADAL" clId="{90D2B203-148C-4C94-978F-71934FA72562}" dt="2020-07-31T17:36:15.917" v="24" actId="20577"/>
          <ac:spMkLst>
            <pc:docMk/>
            <pc:sldMk cId="782472908" sldId="2500"/>
            <ac:spMk id="2" creationId="{06B6ADA0-B79C-45AC-8C1B-954C94F371B4}"/>
          </ac:spMkLst>
        </pc:spChg>
        <pc:spChg chg="mod">
          <ac:chgData name="Shared Drive" userId="a8e99ec4-c3c1-49ac-ba97-2c12eee91f6a" providerId="ADAL" clId="{90D2B203-148C-4C94-978F-71934FA72562}" dt="2020-07-31T17:35:58.127" v="20" actId="6549"/>
          <ac:spMkLst>
            <pc:docMk/>
            <pc:sldMk cId="782472908" sldId="2500"/>
            <ac:spMk id="3" creationId="{85A4DE3A-BA96-4BDA-B630-B7A0B5765AE2}"/>
          </ac:spMkLst>
        </pc:spChg>
      </pc:sldChg>
      <pc:sldChg chg="modSp mod">
        <pc:chgData name="Shared Drive" userId="a8e99ec4-c3c1-49ac-ba97-2c12eee91f6a" providerId="ADAL" clId="{90D2B203-148C-4C94-978F-71934FA72562}" dt="2020-07-31T15:24:48.431" v="7" actId="20577"/>
        <pc:sldMkLst>
          <pc:docMk/>
          <pc:sldMk cId="1202572529" sldId="2512"/>
        </pc:sldMkLst>
        <pc:spChg chg="mod">
          <ac:chgData name="Shared Drive" userId="a8e99ec4-c3c1-49ac-ba97-2c12eee91f6a" providerId="ADAL" clId="{90D2B203-148C-4C94-978F-71934FA72562}" dt="2020-07-31T15:24:48.431" v="7" actId="20577"/>
          <ac:spMkLst>
            <pc:docMk/>
            <pc:sldMk cId="1202572529" sldId="2512"/>
            <ac:spMk id="3" creationId="{620966DE-64A8-418E-BFFC-8124F3599E78}"/>
          </ac:spMkLst>
        </pc:spChg>
      </pc:sldChg>
    </pc:docChg>
  </pc:docChgLst>
  <pc:docChgLst>
    <pc:chgData name="Shared Drive" userId="S::drive@cityvision.edu::a8e99ec4-c3c1-49ac-ba97-2c12eee91f6a" providerId="AD" clId="Web-{136CBE08-1878-5FBD-7925-51AEADC5D880}"/>
    <pc:docChg chg="modSld">
      <pc:chgData name="Shared Drive" userId="S::drive@cityvision.edu::a8e99ec4-c3c1-49ac-ba97-2c12eee91f6a" providerId="AD" clId="Web-{136CBE08-1878-5FBD-7925-51AEADC5D880}" dt="2020-07-30T04:47:53.150" v="20" actId="20577"/>
      <pc:docMkLst>
        <pc:docMk/>
      </pc:docMkLst>
      <pc:sldChg chg="modSp">
        <pc:chgData name="Shared Drive" userId="S::drive@cityvision.edu::a8e99ec4-c3c1-49ac-ba97-2c12eee91f6a" providerId="AD" clId="Web-{136CBE08-1878-5FBD-7925-51AEADC5D880}" dt="2020-07-30T04:38:41.288" v="4" actId="20577"/>
        <pc:sldMkLst>
          <pc:docMk/>
          <pc:sldMk cId="796977701" sldId="1916"/>
        </pc:sldMkLst>
        <pc:spChg chg="mod">
          <ac:chgData name="Shared Drive" userId="S::drive@cityvision.edu::a8e99ec4-c3c1-49ac-ba97-2c12eee91f6a" providerId="AD" clId="Web-{136CBE08-1878-5FBD-7925-51AEADC5D880}" dt="2020-07-30T04:38:41.288" v="4" actId="20577"/>
          <ac:spMkLst>
            <pc:docMk/>
            <pc:sldMk cId="796977701" sldId="1916"/>
            <ac:spMk id="3" creationId="{8B46BFF0-7281-47F8-9B4B-8F7B88744DF6}"/>
          </ac:spMkLst>
        </pc:spChg>
      </pc:sldChg>
      <pc:sldChg chg="modSp">
        <pc:chgData name="Shared Drive" userId="S::drive@cityvision.edu::a8e99ec4-c3c1-49ac-ba97-2c12eee91f6a" providerId="AD" clId="Web-{136CBE08-1878-5FBD-7925-51AEADC5D880}" dt="2020-07-30T04:38:10.757" v="1" actId="20577"/>
        <pc:sldMkLst>
          <pc:docMk/>
          <pc:sldMk cId="2364718184" sldId="2408"/>
        </pc:sldMkLst>
        <pc:spChg chg="mod">
          <ac:chgData name="Shared Drive" userId="S::drive@cityvision.edu::a8e99ec4-c3c1-49ac-ba97-2c12eee91f6a" providerId="AD" clId="Web-{136CBE08-1878-5FBD-7925-51AEADC5D880}" dt="2020-07-30T04:38:10.757" v="1" actId="20577"/>
          <ac:spMkLst>
            <pc:docMk/>
            <pc:sldMk cId="2364718184" sldId="2408"/>
            <ac:spMk id="4" creationId="{90789A89-1622-4008-B069-A27E94C8436D}"/>
          </ac:spMkLst>
        </pc:spChg>
      </pc:sldChg>
      <pc:sldChg chg="modSp">
        <pc:chgData name="Shared Drive" userId="S::drive@cityvision.edu::a8e99ec4-c3c1-49ac-ba97-2c12eee91f6a" providerId="AD" clId="Web-{136CBE08-1878-5FBD-7925-51AEADC5D880}" dt="2020-07-30T04:45:36.290" v="9" actId="20577"/>
        <pc:sldMkLst>
          <pc:docMk/>
          <pc:sldMk cId="3922730278" sldId="2416"/>
        </pc:sldMkLst>
        <pc:spChg chg="mod">
          <ac:chgData name="Shared Drive" userId="S::drive@cityvision.edu::a8e99ec4-c3c1-49ac-ba97-2c12eee91f6a" providerId="AD" clId="Web-{136CBE08-1878-5FBD-7925-51AEADC5D880}" dt="2020-07-30T04:45:36.290" v="9" actId="20577"/>
          <ac:spMkLst>
            <pc:docMk/>
            <pc:sldMk cId="3922730278" sldId="2416"/>
            <ac:spMk id="21" creationId="{00000000-0000-0000-0000-000000000000}"/>
          </ac:spMkLst>
        </pc:spChg>
      </pc:sldChg>
      <pc:sldChg chg="modSp">
        <pc:chgData name="Shared Drive" userId="S::drive@cityvision.edu::a8e99ec4-c3c1-49ac-ba97-2c12eee91f6a" providerId="AD" clId="Web-{136CBE08-1878-5FBD-7925-51AEADC5D880}" dt="2020-07-30T04:47:49.087" v="19" actId="20577"/>
        <pc:sldMkLst>
          <pc:docMk/>
          <pc:sldMk cId="859548627" sldId="2418"/>
        </pc:sldMkLst>
        <pc:spChg chg="mod">
          <ac:chgData name="Shared Drive" userId="S::drive@cityvision.edu::a8e99ec4-c3c1-49ac-ba97-2c12eee91f6a" providerId="AD" clId="Web-{136CBE08-1878-5FBD-7925-51AEADC5D880}" dt="2020-07-30T04:47:49.087" v="19" actId="20577"/>
          <ac:spMkLst>
            <pc:docMk/>
            <pc:sldMk cId="859548627" sldId="2418"/>
            <ac:spMk id="5123" creationId="{32A42FC2-4563-4A34-B5A9-10A5BEA0FA5B}"/>
          </ac:spMkLst>
        </pc:spChg>
      </pc:sldChg>
    </pc:docChg>
  </pc:docChgLst>
  <pc:docChgLst>
    <pc:chgData name="Shared Drive" userId="a8e99ec4-c3c1-49ac-ba97-2c12eee91f6a" providerId="ADAL" clId="{0D45BAF7-9015-4994-8342-CA9E1DB7CF2D}"/>
    <pc:docChg chg="undo custSel addSld delSld modSld sldOrd modMainMaster modSection">
      <pc:chgData name="Shared Drive" userId="a8e99ec4-c3c1-49ac-ba97-2c12eee91f6a" providerId="ADAL" clId="{0D45BAF7-9015-4994-8342-CA9E1DB7CF2D}" dt="2020-05-21T21:55:17.220" v="3391" actId="20577"/>
      <pc:docMkLst>
        <pc:docMk/>
      </pc:docMkLst>
      <pc:sldChg chg="new del">
        <pc:chgData name="Shared Drive" userId="a8e99ec4-c3c1-49ac-ba97-2c12eee91f6a" providerId="ADAL" clId="{0D45BAF7-9015-4994-8342-CA9E1DB7CF2D}" dt="2020-05-14T00:07:07.441" v="910" actId="47"/>
        <pc:sldMkLst>
          <pc:docMk/>
          <pc:sldMk cId="1773816475" sldId="256"/>
        </pc:sldMkLst>
      </pc:sldChg>
      <pc:sldChg chg="new del">
        <pc:chgData name="Shared Drive" userId="a8e99ec4-c3c1-49ac-ba97-2c12eee91f6a" providerId="ADAL" clId="{0D45BAF7-9015-4994-8342-CA9E1DB7CF2D}" dt="2020-05-13T16:16:13.912" v="2" actId="680"/>
        <pc:sldMkLst>
          <pc:docMk/>
          <pc:sldMk cId="3018510843" sldId="256"/>
        </pc:sldMkLst>
      </pc:sldChg>
      <pc:sldChg chg="addSp delSp modSp new mod">
        <pc:chgData name="Shared Drive" userId="a8e99ec4-c3c1-49ac-ba97-2c12eee91f6a" providerId="ADAL" clId="{0D45BAF7-9015-4994-8342-CA9E1DB7CF2D}" dt="2020-05-13T23:42:14.125" v="678" actId="6549"/>
        <pc:sldMkLst>
          <pc:docMk/>
          <pc:sldMk cId="1470437059" sldId="257"/>
        </pc:sldMkLst>
        <pc:spChg chg="del">
          <ac:chgData name="Shared Drive" userId="a8e99ec4-c3c1-49ac-ba97-2c12eee91f6a" providerId="ADAL" clId="{0D45BAF7-9015-4994-8342-CA9E1DB7CF2D}" dt="2020-05-13T16:17:29.227" v="6"/>
          <ac:spMkLst>
            <pc:docMk/>
            <pc:sldMk cId="1470437059" sldId="257"/>
            <ac:spMk id="2" creationId="{CCD93451-2B4A-4C87-B18E-FE6341780CEB}"/>
          </ac:spMkLst>
        </pc:spChg>
        <pc:spChg chg="add mod">
          <ac:chgData name="Shared Drive" userId="a8e99ec4-c3c1-49ac-ba97-2c12eee91f6a" providerId="ADAL" clId="{0D45BAF7-9015-4994-8342-CA9E1DB7CF2D}" dt="2020-05-13T16:18:58.102" v="58" actId="20577"/>
          <ac:spMkLst>
            <pc:docMk/>
            <pc:sldMk cId="1470437059" sldId="257"/>
            <ac:spMk id="4" creationId="{D6D8EF87-D92C-4B02-A781-9A1F65CC323D}"/>
          </ac:spMkLst>
        </pc:spChg>
        <pc:spChg chg="add mod">
          <ac:chgData name="Shared Drive" userId="a8e99ec4-c3c1-49ac-ba97-2c12eee91f6a" providerId="ADAL" clId="{0D45BAF7-9015-4994-8342-CA9E1DB7CF2D}" dt="2020-05-13T23:42:14.125" v="678" actId="6549"/>
          <ac:spMkLst>
            <pc:docMk/>
            <pc:sldMk cId="1470437059" sldId="257"/>
            <ac:spMk id="5" creationId="{99B618D5-64C3-4515-9EA8-1DC990C108DE}"/>
          </ac:spMkLst>
        </pc:spChg>
        <pc:picChg chg="add mod modCrop">
          <ac:chgData name="Shared Drive" userId="a8e99ec4-c3c1-49ac-ba97-2c12eee91f6a" providerId="ADAL" clId="{0D45BAF7-9015-4994-8342-CA9E1DB7CF2D}" dt="2020-05-13T16:17:54.814" v="11" actId="14100"/>
          <ac:picMkLst>
            <pc:docMk/>
            <pc:sldMk cId="1470437059" sldId="257"/>
            <ac:picMk id="3" creationId="{4A1A414F-76C5-4025-9453-B68D4C8079CB}"/>
          </ac:picMkLst>
        </pc:picChg>
      </pc:sldChg>
      <pc:sldChg chg="addSp delSp modSp new del mod">
        <pc:chgData name="Shared Drive" userId="a8e99ec4-c3c1-49ac-ba97-2c12eee91f6a" providerId="ADAL" clId="{0D45BAF7-9015-4994-8342-CA9E1DB7CF2D}" dt="2020-05-14T22:53:19.010" v="1482" actId="2696"/>
        <pc:sldMkLst>
          <pc:docMk/>
          <pc:sldMk cId="1047626297" sldId="258"/>
        </pc:sldMkLst>
        <pc:spChg chg="mod">
          <ac:chgData name="Shared Drive" userId="a8e99ec4-c3c1-49ac-ba97-2c12eee91f6a" providerId="ADAL" clId="{0D45BAF7-9015-4994-8342-CA9E1DB7CF2D}" dt="2020-05-13T16:19:55.013" v="84" actId="20577"/>
          <ac:spMkLst>
            <pc:docMk/>
            <pc:sldMk cId="1047626297" sldId="258"/>
            <ac:spMk id="2" creationId="{314B00FD-ECDF-4EB1-8DCD-59B8386F6EAB}"/>
          </ac:spMkLst>
        </pc:spChg>
        <pc:spChg chg="add del mod">
          <ac:chgData name="Shared Drive" userId="a8e99ec4-c3c1-49ac-ba97-2c12eee91f6a" providerId="ADAL" clId="{0D45BAF7-9015-4994-8342-CA9E1DB7CF2D}" dt="2020-05-13T23:41:53.927" v="665"/>
          <ac:spMkLst>
            <pc:docMk/>
            <pc:sldMk cId="1047626297" sldId="258"/>
            <ac:spMk id="4" creationId="{7D71E6D2-17D5-4433-835E-2ED61A5CA5F0}"/>
          </ac:spMkLst>
        </pc:spChg>
        <pc:spChg chg="add del mod">
          <ac:chgData name="Shared Drive" userId="a8e99ec4-c3c1-49ac-ba97-2c12eee91f6a" providerId="ADAL" clId="{0D45BAF7-9015-4994-8342-CA9E1DB7CF2D}" dt="2020-05-13T23:41:56.640" v="667"/>
          <ac:spMkLst>
            <pc:docMk/>
            <pc:sldMk cId="1047626297" sldId="258"/>
            <ac:spMk id="5" creationId="{E4719B2D-3DFB-4FB6-8FB4-72C097238EE2}"/>
          </ac:spMkLst>
        </pc:spChg>
        <pc:spChg chg="add mod">
          <ac:chgData name="Shared Drive" userId="a8e99ec4-c3c1-49ac-ba97-2c12eee91f6a" providerId="ADAL" clId="{0D45BAF7-9015-4994-8342-CA9E1DB7CF2D}" dt="2020-05-13T23:42:09.462" v="673" actId="20577"/>
          <ac:spMkLst>
            <pc:docMk/>
            <pc:sldMk cId="1047626297" sldId="258"/>
            <ac:spMk id="6" creationId="{887915A8-B04C-4A11-AD4F-63AD4ABFF5A6}"/>
          </ac:spMkLst>
        </pc:spChg>
        <pc:picChg chg="add mod">
          <ac:chgData name="Shared Drive" userId="a8e99ec4-c3c1-49ac-ba97-2c12eee91f6a" providerId="ADAL" clId="{0D45BAF7-9015-4994-8342-CA9E1DB7CF2D}" dt="2020-05-13T16:19:49.767" v="63" actId="1076"/>
          <ac:picMkLst>
            <pc:docMk/>
            <pc:sldMk cId="1047626297" sldId="258"/>
            <ac:picMk id="3" creationId="{CE71F887-FD30-49DC-9052-6F1DCE0FDA2A}"/>
          </ac:picMkLst>
        </pc:picChg>
      </pc:sldChg>
      <pc:sldChg chg="add">
        <pc:chgData name="Shared Drive" userId="a8e99ec4-c3c1-49ac-ba97-2c12eee91f6a" providerId="ADAL" clId="{0D45BAF7-9015-4994-8342-CA9E1DB7CF2D}" dt="2020-05-14T22:53:44.972" v="1485"/>
        <pc:sldMkLst>
          <pc:docMk/>
          <pc:sldMk cId="3582964410" sldId="258"/>
        </pc:sldMkLst>
      </pc:sldChg>
      <pc:sldChg chg="add del">
        <pc:chgData name="Shared Drive" userId="a8e99ec4-c3c1-49ac-ba97-2c12eee91f6a" providerId="ADAL" clId="{0D45BAF7-9015-4994-8342-CA9E1DB7CF2D}" dt="2020-05-14T22:53:41.506" v="1484" actId="2696"/>
        <pc:sldMkLst>
          <pc:docMk/>
          <pc:sldMk cId="4125833775" sldId="258"/>
        </pc:sldMkLst>
      </pc:sldChg>
      <pc:sldChg chg="addSp delSp modSp new del mod">
        <pc:chgData name="Shared Drive" userId="a8e99ec4-c3c1-49ac-ba97-2c12eee91f6a" providerId="ADAL" clId="{0D45BAF7-9015-4994-8342-CA9E1DB7CF2D}" dt="2020-05-14T00:10:05.065" v="979" actId="47"/>
        <pc:sldMkLst>
          <pc:docMk/>
          <pc:sldMk cId="3852763952" sldId="259"/>
        </pc:sldMkLst>
        <pc:spChg chg="mod">
          <ac:chgData name="Shared Drive" userId="a8e99ec4-c3c1-49ac-ba97-2c12eee91f6a" providerId="ADAL" clId="{0D45BAF7-9015-4994-8342-CA9E1DB7CF2D}" dt="2020-05-13T23:32:05.220" v="489" actId="20577"/>
          <ac:spMkLst>
            <pc:docMk/>
            <pc:sldMk cId="3852763952" sldId="259"/>
            <ac:spMk id="2" creationId="{87CA8F7A-2DA5-46F0-BC77-66FE612DCEB2}"/>
          </ac:spMkLst>
        </pc:spChg>
        <pc:spChg chg="add mod">
          <ac:chgData name="Shared Drive" userId="a8e99ec4-c3c1-49ac-ba97-2c12eee91f6a" providerId="ADAL" clId="{0D45BAF7-9015-4994-8342-CA9E1DB7CF2D}" dt="2020-05-13T23:17:30.005" v="172" actId="1076"/>
          <ac:spMkLst>
            <pc:docMk/>
            <pc:sldMk cId="3852763952" sldId="259"/>
            <ac:spMk id="4" creationId="{68801217-D7C8-4188-9B8A-3CF812345FC9}"/>
          </ac:spMkLst>
        </pc:spChg>
        <pc:picChg chg="add del mod">
          <ac:chgData name="Shared Drive" userId="a8e99ec4-c3c1-49ac-ba97-2c12eee91f6a" providerId="ADAL" clId="{0D45BAF7-9015-4994-8342-CA9E1DB7CF2D}" dt="2020-05-13T23:31:44.277" v="449" actId="478"/>
          <ac:picMkLst>
            <pc:docMk/>
            <pc:sldMk cId="3852763952" sldId="259"/>
            <ac:picMk id="3" creationId="{C6DDC941-4278-495D-8FC1-7948D9F53005}"/>
          </ac:picMkLst>
        </pc:picChg>
        <pc:picChg chg="add mod">
          <ac:chgData name="Shared Drive" userId="a8e99ec4-c3c1-49ac-ba97-2c12eee91f6a" providerId="ADAL" clId="{0D45BAF7-9015-4994-8342-CA9E1DB7CF2D}" dt="2020-05-13T23:31:54.412" v="453" actId="1076"/>
          <ac:picMkLst>
            <pc:docMk/>
            <pc:sldMk cId="3852763952" sldId="259"/>
            <ac:picMk id="5" creationId="{FD197F84-9612-418C-9BF6-B99DAE949432}"/>
          </ac:picMkLst>
        </pc:picChg>
      </pc:sldChg>
      <pc:sldChg chg="addSp delSp modSp add mod ord">
        <pc:chgData name="Shared Drive" userId="a8e99ec4-c3c1-49ac-ba97-2c12eee91f6a" providerId="ADAL" clId="{0D45BAF7-9015-4994-8342-CA9E1DB7CF2D}" dt="2020-05-14T22:44:32.187" v="1118"/>
        <pc:sldMkLst>
          <pc:docMk/>
          <pc:sldMk cId="3899735399" sldId="260"/>
        </pc:sldMkLst>
        <pc:spChg chg="mod">
          <ac:chgData name="Shared Drive" userId="a8e99ec4-c3c1-49ac-ba97-2c12eee91f6a" providerId="ADAL" clId="{0D45BAF7-9015-4994-8342-CA9E1DB7CF2D}" dt="2020-05-13T23:18:40.241" v="204" actId="20577"/>
          <ac:spMkLst>
            <pc:docMk/>
            <pc:sldMk cId="3899735399" sldId="260"/>
            <ac:spMk id="2" creationId="{87CA8F7A-2DA5-46F0-BC77-66FE612DCEB2}"/>
          </ac:spMkLst>
        </pc:spChg>
        <pc:spChg chg="mod">
          <ac:chgData name="Shared Drive" userId="a8e99ec4-c3c1-49ac-ba97-2c12eee91f6a" providerId="ADAL" clId="{0D45BAF7-9015-4994-8342-CA9E1DB7CF2D}" dt="2020-05-14T22:44:32.187" v="1118"/>
          <ac:spMkLst>
            <pc:docMk/>
            <pc:sldMk cId="3899735399" sldId="260"/>
            <ac:spMk id="4" creationId="{68801217-D7C8-4188-9B8A-3CF812345FC9}"/>
          </ac:spMkLst>
        </pc:spChg>
        <pc:picChg chg="del">
          <ac:chgData name="Shared Drive" userId="a8e99ec4-c3c1-49ac-ba97-2c12eee91f6a" providerId="ADAL" clId="{0D45BAF7-9015-4994-8342-CA9E1DB7CF2D}" dt="2020-05-13T23:17:39.455" v="174" actId="478"/>
          <ac:picMkLst>
            <pc:docMk/>
            <pc:sldMk cId="3899735399" sldId="260"/>
            <ac:picMk id="3" creationId="{C6DDC941-4278-495D-8FC1-7948D9F53005}"/>
          </ac:picMkLst>
        </pc:picChg>
        <pc:picChg chg="add mod">
          <ac:chgData name="Shared Drive" userId="a8e99ec4-c3c1-49ac-ba97-2c12eee91f6a" providerId="ADAL" clId="{0D45BAF7-9015-4994-8342-CA9E1DB7CF2D}" dt="2020-05-13T23:18:29.940" v="181" actId="14100"/>
          <ac:picMkLst>
            <pc:docMk/>
            <pc:sldMk cId="3899735399" sldId="260"/>
            <ac:picMk id="5" creationId="{EAA52DB8-802F-466B-A77E-42796E35FF5E}"/>
          </ac:picMkLst>
        </pc:picChg>
      </pc:sldChg>
      <pc:sldChg chg="addSp modSp add del mod">
        <pc:chgData name="Shared Drive" userId="a8e99ec4-c3c1-49ac-ba97-2c12eee91f6a" providerId="ADAL" clId="{0D45BAF7-9015-4994-8342-CA9E1DB7CF2D}" dt="2020-05-14T22:44:58.481" v="1121" actId="2696"/>
        <pc:sldMkLst>
          <pc:docMk/>
          <pc:sldMk cId="174793838" sldId="261"/>
        </pc:sldMkLst>
        <pc:spChg chg="mod">
          <ac:chgData name="Shared Drive" userId="a8e99ec4-c3c1-49ac-ba97-2c12eee91f6a" providerId="ADAL" clId="{0D45BAF7-9015-4994-8342-CA9E1DB7CF2D}" dt="2020-05-13T23:21:49.628" v="216" actId="20577"/>
          <ac:spMkLst>
            <pc:docMk/>
            <pc:sldMk cId="174793838" sldId="261"/>
            <ac:spMk id="2" creationId="{87CA8F7A-2DA5-46F0-BC77-66FE612DCEB2}"/>
          </ac:spMkLst>
        </pc:spChg>
        <pc:spChg chg="mod">
          <ac:chgData name="Shared Drive" userId="a8e99ec4-c3c1-49ac-ba97-2c12eee91f6a" providerId="ADAL" clId="{0D45BAF7-9015-4994-8342-CA9E1DB7CF2D}" dt="2020-05-14T22:44:32.187" v="1118"/>
          <ac:spMkLst>
            <pc:docMk/>
            <pc:sldMk cId="174793838" sldId="261"/>
            <ac:spMk id="4" creationId="{68801217-D7C8-4188-9B8A-3CF812345FC9}"/>
          </ac:spMkLst>
        </pc:spChg>
        <pc:picChg chg="add mod">
          <ac:chgData name="Shared Drive" userId="a8e99ec4-c3c1-49ac-ba97-2c12eee91f6a" providerId="ADAL" clId="{0D45BAF7-9015-4994-8342-CA9E1DB7CF2D}" dt="2020-05-13T23:21:42.909" v="209" actId="14100"/>
          <ac:picMkLst>
            <pc:docMk/>
            <pc:sldMk cId="174793838" sldId="261"/>
            <ac:picMk id="3" creationId="{8364BC04-B0F8-4545-B73F-9F2526693D55}"/>
          </ac:picMkLst>
        </pc:picChg>
      </pc:sldChg>
      <pc:sldChg chg="add modNotesTx">
        <pc:chgData name="Shared Drive" userId="a8e99ec4-c3c1-49ac-ba97-2c12eee91f6a" providerId="ADAL" clId="{0D45BAF7-9015-4994-8342-CA9E1DB7CF2D}" dt="2020-05-15T17:52:43.498" v="2799" actId="6549"/>
        <pc:sldMkLst>
          <pc:docMk/>
          <pc:sldMk cId="3453713050" sldId="261"/>
        </pc:sldMkLst>
      </pc:sldChg>
      <pc:sldChg chg="addSp modSp add mod">
        <pc:chgData name="Shared Drive" userId="a8e99ec4-c3c1-49ac-ba97-2c12eee91f6a" providerId="ADAL" clId="{0D45BAF7-9015-4994-8342-CA9E1DB7CF2D}" dt="2020-05-14T22:44:32.187" v="1118"/>
        <pc:sldMkLst>
          <pc:docMk/>
          <pc:sldMk cId="4234202341" sldId="262"/>
        </pc:sldMkLst>
        <pc:spChg chg="mod">
          <ac:chgData name="Shared Drive" userId="a8e99ec4-c3c1-49ac-ba97-2c12eee91f6a" providerId="ADAL" clId="{0D45BAF7-9015-4994-8342-CA9E1DB7CF2D}" dt="2020-05-13T23:22:14.629" v="235" actId="20577"/>
          <ac:spMkLst>
            <pc:docMk/>
            <pc:sldMk cId="4234202341" sldId="262"/>
            <ac:spMk id="2" creationId="{87CA8F7A-2DA5-46F0-BC77-66FE612DCEB2}"/>
          </ac:spMkLst>
        </pc:spChg>
        <pc:spChg chg="mod">
          <ac:chgData name="Shared Drive" userId="a8e99ec4-c3c1-49ac-ba97-2c12eee91f6a" providerId="ADAL" clId="{0D45BAF7-9015-4994-8342-CA9E1DB7CF2D}" dt="2020-05-14T22:44:32.187" v="1118"/>
          <ac:spMkLst>
            <pc:docMk/>
            <pc:sldMk cId="4234202341" sldId="262"/>
            <ac:spMk id="4" creationId="{68801217-D7C8-4188-9B8A-3CF812345FC9}"/>
          </ac:spMkLst>
        </pc:spChg>
        <pc:picChg chg="add mod">
          <ac:chgData name="Shared Drive" userId="a8e99ec4-c3c1-49ac-ba97-2c12eee91f6a" providerId="ADAL" clId="{0D45BAF7-9015-4994-8342-CA9E1DB7CF2D}" dt="2020-05-13T23:22:53.429" v="238" actId="1076"/>
          <ac:picMkLst>
            <pc:docMk/>
            <pc:sldMk cId="4234202341" sldId="262"/>
            <ac:picMk id="3" creationId="{8E88052B-6290-4FF7-95CB-C7AA33B91F39}"/>
          </ac:picMkLst>
        </pc:picChg>
      </pc:sldChg>
      <pc:sldChg chg="addSp delSp modSp new mod">
        <pc:chgData name="Shared Drive" userId="a8e99ec4-c3c1-49ac-ba97-2c12eee91f6a" providerId="ADAL" clId="{0D45BAF7-9015-4994-8342-CA9E1DB7CF2D}" dt="2020-05-15T14:47:46.044" v="2686" actId="1076"/>
        <pc:sldMkLst>
          <pc:docMk/>
          <pc:sldMk cId="1933147365" sldId="263"/>
        </pc:sldMkLst>
        <pc:spChg chg="mod">
          <ac:chgData name="Shared Drive" userId="a8e99ec4-c3c1-49ac-ba97-2c12eee91f6a" providerId="ADAL" clId="{0D45BAF7-9015-4994-8342-CA9E1DB7CF2D}" dt="2020-05-15T14:47:19.627" v="2680" actId="20577"/>
          <ac:spMkLst>
            <pc:docMk/>
            <pc:sldMk cId="1933147365" sldId="263"/>
            <ac:spMk id="2" creationId="{942EB5DB-32A0-42C4-91F8-1BCC77873629}"/>
          </ac:spMkLst>
        </pc:spChg>
        <pc:spChg chg="add mod">
          <ac:chgData name="Shared Drive" userId="a8e99ec4-c3c1-49ac-ba97-2c12eee91f6a" providerId="ADAL" clId="{0D45BAF7-9015-4994-8342-CA9E1DB7CF2D}" dt="2020-05-14T22:44:32.187" v="1118"/>
          <ac:spMkLst>
            <pc:docMk/>
            <pc:sldMk cId="1933147365" sldId="263"/>
            <ac:spMk id="4" creationId="{B01C44B9-13D8-4D6D-B963-D0A0CC925040}"/>
          </ac:spMkLst>
        </pc:spChg>
        <pc:picChg chg="add del mod">
          <ac:chgData name="Shared Drive" userId="a8e99ec4-c3c1-49ac-ba97-2c12eee91f6a" providerId="ADAL" clId="{0D45BAF7-9015-4994-8342-CA9E1DB7CF2D}" dt="2020-05-15T14:47:22.674" v="2681" actId="478"/>
          <ac:picMkLst>
            <pc:docMk/>
            <pc:sldMk cId="1933147365" sldId="263"/>
            <ac:picMk id="3" creationId="{13CC02B6-C3F7-4D49-994C-CD70EC67F23C}"/>
          </ac:picMkLst>
        </pc:picChg>
        <pc:picChg chg="add mod">
          <ac:chgData name="Shared Drive" userId="a8e99ec4-c3c1-49ac-ba97-2c12eee91f6a" providerId="ADAL" clId="{0D45BAF7-9015-4994-8342-CA9E1DB7CF2D}" dt="2020-05-15T14:47:46.044" v="2686" actId="1076"/>
          <ac:picMkLst>
            <pc:docMk/>
            <pc:sldMk cId="1933147365" sldId="263"/>
            <ac:picMk id="5" creationId="{6268DB31-8641-41AD-9A8D-FC497D127FDA}"/>
          </ac:picMkLst>
        </pc:picChg>
      </pc:sldChg>
      <pc:sldChg chg="addSp delSp modSp new mod">
        <pc:chgData name="Shared Drive" userId="a8e99ec4-c3c1-49ac-ba97-2c12eee91f6a" providerId="ADAL" clId="{0D45BAF7-9015-4994-8342-CA9E1DB7CF2D}" dt="2020-05-14T23:06:31.062" v="1496" actId="14100"/>
        <pc:sldMkLst>
          <pc:docMk/>
          <pc:sldMk cId="682008165" sldId="264"/>
        </pc:sldMkLst>
        <pc:spChg chg="mod">
          <ac:chgData name="Shared Drive" userId="a8e99ec4-c3c1-49ac-ba97-2c12eee91f6a" providerId="ADAL" clId="{0D45BAF7-9015-4994-8342-CA9E1DB7CF2D}" dt="2020-05-13T23:26:33.684" v="343" actId="20577"/>
          <ac:spMkLst>
            <pc:docMk/>
            <pc:sldMk cId="682008165" sldId="264"/>
            <ac:spMk id="2" creationId="{054A1283-ADDB-47B0-8AF3-C1226F4B818B}"/>
          </ac:spMkLst>
        </pc:spChg>
        <pc:spChg chg="add mod">
          <ac:chgData name="Shared Drive" userId="a8e99ec4-c3c1-49ac-ba97-2c12eee91f6a" providerId="ADAL" clId="{0D45BAF7-9015-4994-8342-CA9E1DB7CF2D}" dt="2020-05-14T22:44:32.187" v="1118"/>
          <ac:spMkLst>
            <pc:docMk/>
            <pc:sldMk cId="682008165" sldId="264"/>
            <ac:spMk id="6" creationId="{311D738A-EEC5-45C3-BA45-C6EA8AFE64D2}"/>
          </ac:spMkLst>
        </pc:spChg>
        <pc:graphicFrameChg chg="add del mod">
          <ac:chgData name="Shared Drive" userId="a8e99ec4-c3c1-49ac-ba97-2c12eee91f6a" providerId="ADAL" clId="{0D45BAF7-9015-4994-8342-CA9E1DB7CF2D}" dt="2020-05-13T23:25:56.662" v="331"/>
          <ac:graphicFrameMkLst>
            <pc:docMk/>
            <pc:sldMk cId="682008165" sldId="264"/>
            <ac:graphicFrameMk id="3" creationId="{35D2D4CC-469C-4225-99A6-A86AFE1FBEE6}"/>
          </ac:graphicFrameMkLst>
        </pc:graphicFrameChg>
        <pc:graphicFrameChg chg="del mod">
          <ac:chgData name="Shared Drive" userId="a8e99ec4-c3c1-49ac-ba97-2c12eee91f6a" providerId="ADAL" clId="{0D45BAF7-9015-4994-8342-CA9E1DB7CF2D}" dt="2020-05-13T23:26:22.120" v="334"/>
          <ac:graphicFrameMkLst>
            <pc:docMk/>
            <pc:sldMk cId="682008165" sldId="264"/>
            <ac:graphicFrameMk id="4" creationId="{C9ED11FF-F2BD-42A1-9317-8C0094908EBA}"/>
          </ac:graphicFrameMkLst>
        </pc:graphicFrameChg>
        <pc:graphicFrameChg chg="mod">
          <ac:chgData name="Shared Drive" userId="a8e99ec4-c3c1-49ac-ba97-2c12eee91f6a" providerId="ADAL" clId="{0D45BAF7-9015-4994-8342-CA9E1DB7CF2D}" dt="2020-05-14T23:06:31.062" v="1496" actId="14100"/>
          <ac:graphicFrameMkLst>
            <pc:docMk/>
            <pc:sldMk cId="682008165" sldId="264"/>
            <ac:graphicFrameMk id="5" creationId="{E12DAC84-6182-4F29-8589-87B9536FE76E}"/>
          </ac:graphicFrameMkLst>
        </pc:graphicFrameChg>
      </pc:sldChg>
      <pc:sldChg chg="addSp modSp new del mod">
        <pc:chgData name="Shared Drive" userId="a8e99ec4-c3c1-49ac-ba97-2c12eee91f6a" providerId="ADAL" clId="{0D45BAF7-9015-4994-8342-CA9E1DB7CF2D}" dt="2020-05-13T23:54:40.433" v="820" actId="47"/>
        <pc:sldMkLst>
          <pc:docMk/>
          <pc:sldMk cId="415640820" sldId="265"/>
        </pc:sldMkLst>
        <pc:spChg chg="mod">
          <ac:chgData name="Shared Drive" userId="a8e99ec4-c3c1-49ac-ba97-2c12eee91f6a" providerId="ADAL" clId="{0D45BAF7-9015-4994-8342-CA9E1DB7CF2D}" dt="2020-05-13T23:28:30.773" v="409" actId="20577"/>
          <ac:spMkLst>
            <pc:docMk/>
            <pc:sldMk cId="415640820" sldId="265"/>
            <ac:spMk id="2" creationId="{E4B7749C-94D6-42DF-9834-0658F358DDE2}"/>
          </ac:spMkLst>
        </pc:spChg>
        <pc:spChg chg="add mod">
          <ac:chgData name="Shared Drive" userId="a8e99ec4-c3c1-49ac-ba97-2c12eee91f6a" providerId="ADAL" clId="{0D45BAF7-9015-4994-8342-CA9E1DB7CF2D}" dt="2020-05-13T23:28:38.911" v="411"/>
          <ac:spMkLst>
            <pc:docMk/>
            <pc:sldMk cId="415640820" sldId="265"/>
            <ac:spMk id="4" creationId="{44EC208D-515F-4BCF-8E3E-5E833ED944DA}"/>
          </ac:spMkLst>
        </pc:spChg>
        <pc:picChg chg="add mod">
          <ac:chgData name="Shared Drive" userId="a8e99ec4-c3c1-49ac-ba97-2c12eee91f6a" providerId="ADAL" clId="{0D45BAF7-9015-4994-8342-CA9E1DB7CF2D}" dt="2020-05-13T23:28:21.172" v="399" actId="14100"/>
          <ac:picMkLst>
            <pc:docMk/>
            <pc:sldMk cId="415640820" sldId="265"/>
            <ac:picMk id="3" creationId="{98C49649-3273-4982-88CC-1716A2F8C720}"/>
          </ac:picMkLst>
        </pc:picChg>
      </pc:sldChg>
      <pc:sldChg chg="addSp delSp modSp add mod">
        <pc:chgData name="Shared Drive" userId="a8e99ec4-c3c1-49ac-ba97-2c12eee91f6a" providerId="ADAL" clId="{0D45BAF7-9015-4994-8342-CA9E1DB7CF2D}" dt="2020-05-16T00:26:49.580" v="2821" actId="1037"/>
        <pc:sldMkLst>
          <pc:docMk/>
          <pc:sldMk cId="494987365" sldId="266"/>
        </pc:sldMkLst>
        <pc:spChg chg="mod">
          <ac:chgData name="Shared Drive" userId="a8e99ec4-c3c1-49ac-ba97-2c12eee91f6a" providerId="ADAL" clId="{0D45BAF7-9015-4994-8342-CA9E1DB7CF2D}" dt="2020-05-13T23:30:47.381" v="447" actId="20577"/>
          <ac:spMkLst>
            <pc:docMk/>
            <pc:sldMk cId="494987365" sldId="266"/>
            <ac:spMk id="2" creationId="{87CA8F7A-2DA5-46F0-BC77-66FE612DCEB2}"/>
          </ac:spMkLst>
        </pc:spChg>
        <pc:spChg chg="mod">
          <ac:chgData name="Shared Drive" userId="a8e99ec4-c3c1-49ac-ba97-2c12eee91f6a" providerId="ADAL" clId="{0D45BAF7-9015-4994-8342-CA9E1DB7CF2D}" dt="2020-05-14T22:44:32.187" v="1118"/>
          <ac:spMkLst>
            <pc:docMk/>
            <pc:sldMk cId="494987365" sldId="266"/>
            <ac:spMk id="4" creationId="{68801217-D7C8-4188-9B8A-3CF812345FC9}"/>
          </ac:spMkLst>
        </pc:spChg>
        <pc:picChg chg="del">
          <ac:chgData name="Shared Drive" userId="a8e99ec4-c3c1-49ac-ba97-2c12eee91f6a" providerId="ADAL" clId="{0D45BAF7-9015-4994-8342-CA9E1DB7CF2D}" dt="2020-05-13T23:30:29.815" v="413" actId="478"/>
          <ac:picMkLst>
            <pc:docMk/>
            <pc:sldMk cId="494987365" sldId="266"/>
            <ac:picMk id="3" creationId="{8E88052B-6290-4FF7-95CB-C7AA33B91F39}"/>
          </ac:picMkLst>
        </pc:picChg>
        <pc:picChg chg="add mod">
          <ac:chgData name="Shared Drive" userId="a8e99ec4-c3c1-49ac-ba97-2c12eee91f6a" providerId="ADAL" clId="{0D45BAF7-9015-4994-8342-CA9E1DB7CF2D}" dt="2020-05-16T00:26:49.580" v="2821" actId="1037"/>
          <ac:picMkLst>
            <pc:docMk/>
            <pc:sldMk cId="494987365" sldId="266"/>
            <ac:picMk id="3" creationId="{BFBD3A87-0967-4380-8DD9-4BF32E945DDA}"/>
          </ac:picMkLst>
        </pc:picChg>
        <pc:picChg chg="add del mod">
          <ac:chgData name="Shared Drive" userId="a8e99ec4-c3c1-49ac-ba97-2c12eee91f6a" providerId="ADAL" clId="{0D45BAF7-9015-4994-8342-CA9E1DB7CF2D}" dt="2020-05-16T00:26:34.191" v="2800" actId="478"/>
          <ac:picMkLst>
            <pc:docMk/>
            <pc:sldMk cId="494987365" sldId="266"/>
            <ac:picMk id="5" creationId="{1241F216-D007-4A0C-8C78-11AD9EDCF0DB}"/>
          </ac:picMkLst>
        </pc:picChg>
      </pc:sldChg>
      <pc:sldChg chg="modSp add ord">
        <pc:chgData name="Shared Drive" userId="a8e99ec4-c3c1-49ac-ba97-2c12eee91f6a" providerId="ADAL" clId="{0D45BAF7-9015-4994-8342-CA9E1DB7CF2D}" dt="2020-05-14T22:44:32.187" v="1118"/>
        <pc:sldMkLst>
          <pc:docMk/>
          <pc:sldMk cId="2557209524" sldId="267"/>
        </pc:sldMkLst>
        <pc:spChg chg="mod">
          <ac:chgData name="Shared Drive" userId="a8e99ec4-c3c1-49ac-ba97-2c12eee91f6a" providerId="ADAL" clId="{0D45BAF7-9015-4994-8342-CA9E1DB7CF2D}" dt="2020-05-14T22:44:32.187" v="1118"/>
          <ac:spMkLst>
            <pc:docMk/>
            <pc:sldMk cId="2557209524" sldId="267"/>
            <ac:spMk id="4" creationId="{68801217-D7C8-4188-9B8A-3CF812345FC9}"/>
          </ac:spMkLst>
        </pc:spChg>
      </pc:sldChg>
      <pc:sldChg chg="new del">
        <pc:chgData name="Shared Drive" userId="a8e99ec4-c3c1-49ac-ba97-2c12eee91f6a" providerId="ADAL" clId="{0D45BAF7-9015-4994-8342-CA9E1DB7CF2D}" dt="2020-05-13T23:32:32.104" v="491" actId="47"/>
        <pc:sldMkLst>
          <pc:docMk/>
          <pc:sldMk cId="2391044794" sldId="268"/>
        </pc:sldMkLst>
      </pc:sldChg>
      <pc:sldChg chg="addSp delSp modSp add mod">
        <pc:chgData name="Shared Drive" userId="a8e99ec4-c3c1-49ac-ba97-2c12eee91f6a" providerId="ADAL" clId="{0D45BAF7-9015-4994-8342-CA9E1DB7CF2D}" dt="2020-05-14T22:44:32.187" v="1118"/>
        <pc:sldMkLst>
          <pc:docMk/>
          <pc:sldMk cId="2844616446" sldId="268"/>
        </pc:sldMkLst>
        <pc:spChg chg="mod">
          <ac:chgData name="Shared Drive" userId="a8e99ec4-c3c1-49ac-ba97-2c12eee91f6a" providerId="ADAL" clId="{0D45BAF7-9015-4994-8342-CA9E1DB7CF2D}" dt="2020-05-13T23:33:07.373" v="525" actId="20577"/>
          <ac:spMkLst>
            <pc:docMk/>
            <pc:sldMk cId="2844616446" sldId="268"/>
            <ac:spMk id="2" creationId="{87CA8F7A-2DA5-46F0-BC77-66FE612DCEB2}"/>
          </ac:spMkLst>
        </pc:spChg>
        <pc:spChg chg="mod">
          <ac:chgData name="Shared Drive" userId="a8e99ec4-c3c1-49ac-ba97-2c12eee91f6a" providerId="ADAL" clId="{0D45BAF7-9015-4994-8342-CA9E1DB7CF2D}" dt="2020-05-14T22:44:32.187" v="1118"/>
          <ac:spMkLst>
            <pc:docMk/>
            <pc:sldMk cId="2844616446" sldId="268"/>
            <ac:spMk id="4" creationId="{68801217-D7C8-4188-9B8A-3CF812345FC9}"/>
          </ac:spMkLst>
        </pc:spChg>
        <pc:picChg chg="add mod">
          <ac:chgData name="Shared Drive" userId="a8e99ec4-c3c1-49ac-ba97-2c12eee91f6a" providerId="ADAL" clId="{0D45BAF7-9015-4994-8342-CA9E1DB7CF2D}" dt="2020-05-13T23:32:58.749" v="497" actId="14100"/>
          <ac:picMkLst>
            <pc:docMk/>
            <pc:sldMk cId="2844616446" sldId="268"/>
            <ac:picMk id="3" creationId="{B2863531-67C1-4494-BEE0-113D08B64CCC}"/>
          </ac:picMkLst>
        </pc:picChg>
        <pc:picChg chg="del">
          <ac:chgData name="Shared Drive" userId="a8e99ec4-c3c1-49ac-ba97-2c12eee91f6a" providerId="ADAL" clId="{0D45BAF7-9015-4994-8342-CA9E1DB7CF2D}" dt="2020-05-13T23:32:49.245" v="493" actId="478"/>
          <ac:picMkLst>
            <pc:docMk/>
            <pc:sldMk cId="2844616446" sldId="268"/>
            <ac:picMk id="5" creationId="{1241F216-D007-4A0C-8C78-11AD9EDCF0DB}"/>
          </ac:picMkLst>
        </pc:picChg>
      </pc:sldChg>
      <pc:sldChg chg="delSp modSp add mod">
        <pc:chgData name="Shared Drive" userId="a8e99ec4-c3c1-49ac-ba97-2c12eee91f6a" providerId="ADAL" clId="{0D45BAF7-9015-4994-8342-CA9E1DB7CF2D}" dt="2020-05-14T22:45:15.213" v="1128" actId="20577"/>
        <pc:sldMkLst>
          <pc:docMk/>
          <pc:sldMk cId="525954108" sldId="269"/>
        </pc:sldMkLst>
        <pc:spChg chg="mod">
          <ac:chgData name="Shared Drive" userId="a8e99ec4-c3c1-49ac-ba97-2c12eee91f6a" providerId="ADAL" clId="{0D45BAF7-9015-4994-8342-CA9E1DB7CF2D}" dt="2020-05-14T22:45:15.213" v="1128" actId="20577"/>
          <ac:spMkLst>
            <pc:docMk/>
            <pc:sldMk cId="525954108" sldId="269"/>
            <ac:spMk id="2" creationId="{87CA8F7A-2DA5-46F0-BC77-66FE612DCEB2}"/>
          </ac:spMkLst>
        </pc:spChg>
        <pc:spChg chg="mod">
          <ac:chgData name="Shared Drive" userId="a8e99ec4-c3c1-49ac-ba97-2c12eee91f6a" providerId="ADAL" clId="{0D45BAF7-9015-4994-8342-CA9E1DB7CF2D}" dt="2020-05-14T22:44:32.187" v="1118"/>
          <ac:spMkLst>
            <pc:docMk/>
            <pc:sldMk cId="525954108" sldId="269"/>
            <ac:spMk id="4" creationId="{68801217-D7C8-4188-9B8A-3CF812345FC9}"/>
          </ac:spMkLst>
        </pc:spChg>
        <pc:picChg chg="del">
          <ac:chgData name="Shared Drive" userId="a8e99ec4-c3c1-49ac-ba97-2c12eee91f6a" providerId="ADAL" clId="{0D45BAF7-9015-4994-8342-CA9E1DB7CF2D}" dt="2020-05-13T23:36:35.139" v="527" actId="478"/>
          <ac:picMkLst>
            <pc:docMk/>
            <pc:sldMk cId="525954108" sldId="269"/>
            <ac:picMk id="5" creationId="{1241F216-D007-4A0C-8C78-11AD9EDCF0DB}"/>
          </ac:picMkLst>
        </pc:picChg>
      </pc:sldChg>
      <pc:sldChg chg="modSp new mod">
        <pc:chgData name="Shared Drive" userId="a8e99ec4-c3c1-49ac-ba97-2c12eee91f6a" providerId="ADAL" clId="{0D45BAF7-9015-4994-8342-CA9E1DB7CF2D}" dt="2020-05-13T23:39:44.605" v="656" actId="20577"/>
        <pc:sldMkLst>
          <pc:docMk/>
          <pc:sldMk cId="1331521100" sldId="270"/>
        </pc:sldMkLst>
        <pc:spChg chg="mod">
          <ac:chgData name="Shared Drive" userId="a8e99ec4-c3c1-49ac-ba97-2c12eee91f6a" providerId="ADAL" clId="{0D45BAF7-9015-4994-8342-CA9E1DB7CF2D}" dt="2020-05-13T23:39:44.605" v="656" actId="20577"/>
          <ac:spMkLst>
            <pc:docMk/>
            <pc:sldMk cId="1331521100" sldId="270"/>
            <ac:spMk id="2" creationId="{59950D97-4D89-4B63-8A1F-B274115CE05F}"/>
          </ac:spMkLst>
        </pc:spChg>
        <pc:graphicFrameChg chg="mod">
          <ac:chgData name="Shared Drive" userId="a8e99ec4-c3c1-49ac-ba97-2c12eee91f6a" providerId="ADAL" clId="{0D45BAF7-9015-4994-8342-CA9E1DB7CF2D}" dt="2020-05-13T23:38:34.502" v="614" actId="14100"/>
          <ac:graphicFrameMkLst>
            <pc:docMk/>
            <pc:sldMk cId="1331521100" sldId="270"/>
            <ac:graphicFrameMk id="3" creationId="{251DE543-9C4D-4BB2-9F8B-78760780855C}"/>
          </ac:graphicFrameMkLst>
        </pc:graphicFrameChg>
      </pc:sldChg>
      <pc:sldChg chg="modSp new mod">
        <pc:chgData name="Shared Drive" userId="a8e99ec4-c3c1-49ac-ba97-2c12eee91f6a" providerId="ADAL" clId="{0D45BAF7-9015-4994-8342-CA9E1DB7CF2D}" dt="2020-05-13T23:39:32.221" v="645" actId="20577"/>
        <pc:sldMkLst>
          <pc:docMk/>
          <pc:sldMk cId="182524926" sldId="271"/>
        </pc:sldMkLst>
        <pc:spChg chg="mod">
          <ac:chgData name="Shared Drive" userId="a8e99ec4-c3c1-49ac-ba97-2c12eee91f6a" providerId="ADAL" clId="{0D45BAF7-9015-4994-8342-CA9E1DB7CF2D}" dt="2020-05-13T23:39:32.221" v="645" actId="20577"/>
          <ac:spMkLst>
            <pc:docMk/>
            <pc:sldMk cId="182524926" sldId="271"/>
            <ac:spMk id="2" creationId="{DC954E02-33A5-45F3-8283-25BA17735FB8}"/>
          </ac:spMkLst>
        </pc:spChg>
        <pc:graphicFrameChg chg="mod">
          <ac:chgData name="Shared Drive" userId="a8e99ec4-c3c1-49ac-ba97-2c12eee91f6a" providerId="ADAL" clId="{0D45BAF7-9015-4994-8342-CA9E1DB7CF2D}" dt="2020-05-13T23:39:23.254" v="617" actId="14100"/>
          <ac:graphicFrameMkLst>
            <pc:docMk/>
            <pc:sldMk cId="182524926" sldId="271"/>
            <ac:graphicFrameMk id="3" creationId="{2D7B1A36-FCF8-453E-9730-8C1ADD9B7CD9}"/>
          </ac:graphicFrameMkLst>
        </pc:graphicFrameChg>
      </pc:sldChg>
      <pc:sldChg chg="addSp delSp modSp add mod ord">
        <pc:chgData name="Shared Drive" userId="a8e99ec4-c3c1-49ac-ba97-2c12eee91f6a" providerId="ADAL" clId="{0D45BAF7-9015-4994-8342-CA9E1DB7CF2D}" dt="2020-05-15T14:46:30.186" v="2671" actId="1076"/>
        <pc:sldMkLst>
          <pc:docMk/>
          <pc:sldMk cId="3950330678" sldId="272"/>
        </pc:sldMkLst>
        <pc:spChg chg="mod">
          <ac:chgData name="Shared Drive" userId="a8e99ec4-c3c1-49ac-ba97-2c12eee91f6a" providerId="ADAL" clId="{0D45BAF7-9015-4994-8342-CA9E1DB7CF2D}" dt="2020-05-13T23:48:38.061" v="720" actId="20577"/>
          <ac:spMkLst>
            <pc:docMk/>
            <pc:sldMk cId="3950330678" sldId="272"/>
            <ac:spMk id="2" creationId="{87CA8F7A-2DA5-46F0-BC77-66FE612DCEB2}"/>
          </ac:spMkLst>
        </pc:spChg>
        <pc:spChg chg="mod">
          <ac:chgData name="Shared Drive" userId="a8e99ec4-c3c1-49ac-ba97-2c12eee91f6a" providerId="ADAL" clId="{0D45BAF7-9015-4994-8342-CA9E1DB7CF2D}" dt="2020-05-14T22:44:32.187" v="1118"/>
          <ac:spMkLst>
            <pc:docMk/>
            <pc:sldMk cId="3950330678" sldId="272"/>
            <ac:spMk id="4" creationId="{68801217-D7C8-4188-9B8A-3CF812345FC9}"/>
          </ac:spMkLst>
        </pc:spChg>
        <pc:picChg chg="add mod">
          <ac:chgData name="Shared Drive" userId="a8e99ec4-c3c1-49ac-ba97-2c12eee91f6a" providerId="ADAL" clId="{0D45BAF7-9015-4994-8342-CA9E1DB7CF2D}" dt="2020-05-15T14:46:30.186" v="2671" actId="1076"/>
          <ac:picMkLst>
            <pc:docMk/>
            <pc:sldMk cId="3950330678" sldId="272"/>
            <ac:picMk id="3" creationId="{1E3D67AA-B103-42CE-B706-F34EF118F750}"/>
          </ac:picMkLst>
        </pc:picChg>
        <pc:picChg chg="del">
          <ac:chgData name="Shared Drive" userId="a8e99ec4-c3c1-49ac-ba97-2c12eee91f6a" providerId="ADAL" clId="{0D45BAF7-9015-4994-8342-CA9E1DB7CF2D}" dt="2020-05-13T23:48:28.403" v="680" actId="478"/>
          <ac:picMkLst>
            <pc:docMk/>
            <pc:sldMk cId="3950330678" sldId="272"/>
            <ac:picMk id="3" creationId="{C6DDC941-4278-495D-8FC1-7948D9F53005}"/>
          </ac:picMkLst>
        </pc:picChg>
        <pc:picChg chg="add del mod">
          <ac:chgData name="Shared Drive" userId="a8e99ec4-c3c1-49ac-ba97-2c12eee91f6a" providerId="ADAL" clId="{0D45BAF7-9015-4994-8342-CA9E1DB7CF2D}" dt="2020-05-15T14:46:04.619" v="2665" actId="478"/>
          <ac:picMkLst>
            <pc:docMk/>
            <pc:sldMk cId="3950330678" sldId="272"/>
            <ac:picMk id="5" creationId="{99DB2B1D-5D0D-4C76-9A6C-8708C34BB465}"/>
          </ac:picMkLst>
        </pc:picChg>
      </pc:sldChg>
      <pc:sldChg chg="addSp delSp modSp new mod">
        <pc:chgData name="Shared Drive" userId="a8e99ec4-c3c1-49ac-ba97-2c12eee91f6a" providerId="ADAL" clId="{0D45BAF7-9015-4994-8342-CA9E1DB7CF2D}" dt="2020-05-15T14:51:38.739" v="2742" actId="1076"/>
        <pc:sldMkLst>
          <pc:docMk/>
          <pc:sldMk cId="3629070824" sldId="273"/>
        </pc:sldMkLst>
        <pc:spChg chg="mod">
          <ac:chgData name="Shared Drive" userId="a8e99ec4-c3c1-49ac-ba97-2c12eee91f6a" providerId="ADAL" clId="{0D45BAF7-9015-4994-8342-CA9E1DB7CF2D}" dt="2020-05-13T23:51:21.350" v="763" actId="20577"/>
          <ac:spMkLst>
            <pc:docMk/>
            <pc:sldMk cId="3629070824" sldId="273"/>
            <ac:spMk id="2" creationId="{85102201-E0E3-426A-8BC1-B3D2CD42A8E6}"/>
          </ac:spMkLst>
        </pc:spChg>
        <pc:picChg chg="add del mod">
          <ac:chgData name="Shared Drive" userId="a8e99ec4-c3c1-49ac-ba97-2c12eee91f6a" providerId="ADAL" clId="{0D45BAF7-9015-4994-8342-CA9E1DB7CF2D}" dt="2020-05-15T14:51:27.374" v="2737" actId="478"/>
          <ac:picMkLst>
            <pc:docMk/>
            <pc:sldMk cId="3629070824" sldId="273"/>
            <ac:picMk id="3" creationId="{129C47D4-052E-4DF9-BA4C-6F2E97296D09}"/>
          </ac:picMkLst>
        </pc:picChg>
        <pc:picChg chg="add mod">
          <ac:chgData name="Shared Drive" userId="a8e99ec4-c3c1-49ac-ba97-2c12eee91f6a" providerId="ADAL" clId="{0D45BAF7-9015-4994-8342-CA9E1DB7CF2D}" dt="2020-05-15T14:51:38.739" v="2742" actId="1076"/>
          <ac:picMkLst>
            <pc:docMk/>
            <pc:sldMk cId="3629070824" sldId="273"/>
            <ac:picMk id="4" creationId="{AD29AB77-D57C-4E3E-A301-5DD2419ADB6E}"/>
          </ac:picMkLst>
        </pc:picChg>
      </pc:sldChg>
      <pc:sldChg chg="new del">
        <pc:chgData name="Shared Drive" userId="a8e99ec4-c3c1-49ac-ba97-2c12eee91f6a" providerId="ADAL" clId="{0D45BAF7-9015-4994-8342-CA9E1DB7CF2D}" dt="2020-05-13T23:52:54.594" v="770" actId="47"/>
        <pc:sldMkLst>
          <pc:docMk/>
          <pc:sldMk cId="142842150" sldId="274"/>
        </pc:sldMkLst>
      </pc:sldChg>
      <pc:sldChg chg="addSp delSp modSp add mod">
        <pc:chgData name="Shared Drive" userId="a8e99ec4-c3c1-49ac-ba97-2c12eee91f6a" providerId="ADAL" clId="{0D45BAF7-9015-4994-8342-CA9E1DB7CF2D}" dt="2020-05-15T14:45:51.795" v="2664" actId="1076"/>
        <pc:sldMkLst>
          <pc:docMk/>
          <pc:sldMk cId="2308885394" sldId="274"/>
        </pc:sldMkLst>
        <pc:spChg chg="mod">
          <ac:chgData name="Shared Drive" userId="a8e99ec4-c3c1-49ac-ba97-2c12eee91f6a" providerId="ADAL" clId="{0D45BAF7-9015-4994-8342-CA9E1DB7CF2D}" dt="2020-05-13T23:53:38.725" v="816" actId="20577"/>
          <ac:spMkLst>
            <pc:docMk/>
            <pc:sldMk cId="2308885394" sldId="274"/>
            <ac:spMk id="2" creationId="{E4B7749C-94D6-42DF-9834-0658F358DDE2}"/>
          </ac:spMkLst>
        </pc:spChg>
        <pc:spChg chg="mod">
          <ac:chgData name="Shared Drive" userId="a8e99ec4-c3c1-49ac-ba97-2c12eee91f6a" providerId="ADAL" clId="{0D45BAF7-9015-4994-8342-CA9E1DB7CF2D}" dt="2020-05-14T22:44:32.187" v="1118"/>
          <ac:spMkLst>
            <pc:docMk/>
            <pc:sldMk cId="2308885394" sldId="274"/>
            <ac:spMk id="4" creationId="{44EC208D-515F-4BCF-8E3E-5E833ED944DA}"/>
          </ac:spMkLst>
        </pc:spChg>
        <pc:picChg chg="del">
          <ac:chgData name="Shared Drive" userId="a8e99ec4-c3c1-49ac-ba97-2c12eee91f6a" providerId="ADAL" clId="{0D45BAF7-9015-4994-8342-CA9E1DB7CF2D}" dt="2020-05-13T23:53:17.717" v="772" actId="478"/>
          <ac:picMkLst>
            <pc:docMk/>
            <pc:sldMk cId="2308885394" sldId="274"/>
            <ac:picMk id="3" creationId="{98C49649-3273-4982-88CC-1716A2F8C720}"/>
          </ac:picMkLst>
        </pc:picChg>
        <pc:picChg chg="add mod">
          <ac:chgData name="Shared Drive" userId="a8e99ec4-c3c1-49ac-ba97-2c12eee91f6a" providerId="ADAL" clId="{0D45BAF7-9015-4994-8342-CA9E1DB7CF2D}" dt="2020-05-15T14:45:51.795" v="2664" actId="1076"/>
          <ac:picMkLst>
            <pc:docMk/>
            <pc:sldMk cId="2308885394" sldId="274"/>
            <ac:picMk id="3" creationId="{EFD7F43B-DDE0-4D4B-BC2C-7F724AF1D979}"/>
          </ac:picMkLst>
        </pc:picChg>
        <pc:picChg chg="add del">
          <ac:chgData name="Shared Drive" userId="a8e99ec4-c3c1-49ac-ba97-2c12eee91f6a" providerId="ADAL" clId="{0D45BAF7-9015-4994-8342-CA9E1DB7CF2D}" dt="2020-05-15T14:45:24.189" v="2661" actId="478"/>
          <ac:picMkLst>
            <pc:docMk/>
            <pc:sldMk cId="2308885394" sldId="274"/>
            <ac:picMk id="5" creationId="{4620B00B-ABB4-432F-9D26-FDA7A36A62BF}"/>
          </ac:picMkLst>
        </pc:picChg>
      </pc:sldChg>
      <pc:sldChg chg="new del">
        <pc:chgData name="Shared Drive" userId="a8e99ec4-c3c1-49ac-ba97-2c12eee91f6a" providerId="ADAL" clId="{0D45BAF7-9015-4994-8342-CA9E1DB7CF2D}" dt="2020-05-13T23:54:07.175" v="818" actId="680"/>
        <pc:sldMkLst>
          <pc:docMk/>
          <pc:sldMk cId="1984308148" sldId="275"/>
        </pc:sldMkLst>
      </pc:sldChg>
      <pc:sldChg chg="addSp delSp modSp add mod">
        <pc:chgData name="Shared Drive" userId="a8e99ec4-c3c1-49ac-ba97-2c12eee91f6a" providerId="ADAL" clId="{0D45BAF7-9015-4994-8342-CA9E1DB7CF2D}" dt="2020-05-15T14:48:37.267" v="2692" actId="1076"/>
        <pc:sldMkLst>
          <pc:docMk/>
          <pc:sldMk cId="3721175073" sldId="275"/>
        </pc:sldMkLst>
        <pc:spChg chg="mod">
          <ac:chgData name="Shared Drive" userId="a8e99ec4-c3c1-49ac-ba97-2c12eee91f6a" providerId="ADAL" clId="{0D45BAF7-9015-4994-8342-CA9E1DB7CF2D}" dt="2020-05-14T22:44:32.187" v="1118"/>
          <ac:spMkLst>
            <pc:docMk/>
            <pc:sldMk cId="3721175073" sldId="275"/>
            <ac:spMk id="4" creationId="{44EC208D-515F-4BCF-8E3E-5E833ED944DA}"/>
          </ac:spMkLst>
        </pc:spChg>
        <pc:picChg chg="del">
          <ac:chgData name="Shared Drive" userId="a8e99ec4-c3c1-49ac-ba97-2c12eee91f6a" providerId="ADAL" clId="{0D45BAF7-9015-4994-8342-CA9E1DB7CF2D}" dt="2020-05-15T14:48:07.821" v="2687" actId="478"/>
          <ac:picMkLst>
            <pc:docMk/>
            <pc:sldMk cId="3721175073" sldId="275"/>
            <ac:picMk id="3" creationId="{98C49649-3273-4982-88CC-1716A2F8C720}"/>
          </ac:picMkLst>
        </pc:picChg>
        <pc:picChg chg="add mod">
          <ac:chgData name="Shared Drive" userId="a8e99ec4-c3c1-49ac-ba97-2c12eee91f6a" providerId="ADAL" clId="{0D45BAF7-9015-4994-8342-CA9E1DB7CF2D}" dt="2020-05-15T14:48:37.267" v="2692" actId="1076"/>
          <ac:picMkLst>
            <pc:docMk/>
            <pc:sldMk cId="3721175073" sldId="275"/>
            <ac:picMk id="5" creationId="{064FF685-8051-4D46-B0AE-4B2EDB56747C}"/>
          </ac:picMkLst>
        </pc:picChg>
      </pc:sldChg>
      <pc:sldChg chg="addSp modSp new mod">
        <pc:chgData name="Shared Drive" userId="a8e99ec4-c3c1-49ac-ba97-2c12eee91f6a" providerId="ADAL" clId="{0D45BAF7-9015-4994-8342-CA9E1DB7CF2D}" dt="2020-05-14T17:19:10.092" v="1116" actId="1076"/>
        <pc:sldMkLst>
          <pc:docMk/>
          <pc:sldMk cId="3185275294" sldId="276"/>
        </pc:sldMkLst>
        <pc:spChg chg="mod">
          <ac:chgData name="Shared Drive" userId="a8e99ec4-c3c1-49ac-ba97-2c12eee91f6a" providerId="ADAL" clId="{0D45BAF7-9015-4994-8342-CA9E1DB7CF2D}" dt="2020-05-14T00:02:35.773" v="855" actId="20577"/>
          <ac:spMkLst>
            <pc:docMk/>
            <pc:sldMk cId="3185275294" sldId="276"/>
            <ac:spMk id="2" creationId="{27C79BE7-775F-4C79-9386-AB9C809AE820}"/>
          </ac:spMkLst>
        </pc:spChg>
        <pc:spChg chg="add mod">
          <ac:chgData name="Shared Drive" userId="a8e99ec4-c3c1-49ac-ba97-2c12eee91f6a" providerId="ADAL" clId="{0D45BAF7-9015-4994-8342-CA9E1DB7CF2D}" dt="2020-05-14T00:02:16.998" v="824" actId="1076"/>
          <ac:spMkLst>
            <pc:docMk/>
            <pc:sldMk cId="3185275294" sldId="276"/>
            <ac:spMk id="3" creationId="{6EB9E71E-6D1D-42D0-8734-9A3225517803}"/>
          </ac:spMkLst>
        </pc:spChg>
        <pc:spChg chg="add mod">
          <ac:chgData name="Shared Drive" userId="a8e99ec4-c3c1-49ac-ba97-2c12eee91f6a" providerId="ADAL" clId="{0D45BAF7-9015-4994-8342-CA9E1DB7CF2D}" dt="2020-05-14T00:02:16.998" v="824" actId="1076"/>
          <ac:spMkLst>
            <pc:docMk/>
            <pc:sldMk cId="3185275294" sldId="276"/>
            <ac:spMk id="4" creationId="{1F27B4AB-325C-45C4-B080-1A73B3E76DFF}"/>
          </ac:spMkLst>
        </pc:spChg>
        <pc:spChg chg="add mod">
          <ac:chgData name="Shared Drive" userId="a8e99ec4-c3c1-49ac-ba97-2c12eee91f6a" providerId="ADAL" clId="{0D45BAF7-9015-4994-8342-CA9E1DB7CF2D}" dt="2020-05-14T17:19:10.092" v="1116" actId="1076"/>
          <ac:spMkLst>
            <pc:docMk/>
            <pc:sldMk cId="3185275294" sldId="276"/>
            <ac:spMk id="5" creationId="{8DCED440-C7FD-450E-9E7D-E3D4D700D9EA}"/>
          </ac:spMkLst>
        </pc:spChg>
        <pc:spChg chg="add mod">
          <ac:chgData name="Shared Drive" userId="a8e99ec4-c3c1-49ac-ba97-2c12eee91f6a" providerId="ADAL" clId="{0D45BAF7-9015-4994-8342-CA9E1DB7CF2D}" dt="2020-05-14T00:02:16.998" v="824" actId="1076"/>
          <ac:spMkLst>
            <pc:docMk/>
            <pc:sldMk cId="3185275294" sldId="276"/>
            <ac:spMk id="6" creationId="{15E1DEA6-BECB-4689-B967-B06E9C9429C1}"/>
          </ac:spMkLst>
        </pc:spChg>
        <pc:spChg chg="add mod">
          <ac:chgData name="Shared Drive" userId="a8e99ec4-c3c1-49ac-ba97-2c12eee91f6a" providerId="ADAL" clId="{0D45BAF7-9015-4994-8342-CA9E1DB7CF2D}" dt="2020-05-14T00:02:20.854" v="825" actId="1076"/>
          <ac:spMkLst>
            <pc:docMk/>
            <pc:sldMk cId="3185275294" sldId="276"/>
            <ac:spMk id="7" creationId="{3BECB459-71D2-4813-BCC0-FAD48FC5FC91}"/>
          </ac:spMkLst>
        </pc:spChg>
        <pc:spChg chg="add">
          <ac:chgData name="Shared Drive" userId="a8e99ec4-c3c1-49ac-ba97-2c12eee91f6a" providerId="ADAL" clId="{0D45BAF7-9015-4994-8342-CA9E1DB7CF2D}" dt="2020-05-14T00:01:53.915" v="822"/>
          <ac:spMkLst>
            <pc:docMk/>
            <pc:sldMk cId="3185275294" sldId="276"/>
            <ac:spMk id="8" creationId="{576D3691-5A4B-4DB7-9BE9-FAA74AC4AE82}"/>
          </ac:spMkLst>
        </pc:spChg>
        <pc:spChg chg="add">
          <ac:chgData name="Shared Drive" userId="a8e99ec4-c3c1-49ac-ba97-2c12eee91f6a" providerId="ADAL" clId="{0D45BAF7-9015-4994-8342-CA9E1DB7CF2D}" dt="2020-05-14T00:01:53.915" v="822"/>
          <ac:spMkLst>
            <pc:docMk/>
            <pc:sldMk cId="3185275294" sldId="276"/>
            <ac:spMk id="9" creationId="{358BE07C-98D5-4C7F-8811-904F6361450D}"/>
          </ac:spMkLst>
        </pc:spChg>
        <pc:spChg chg="add">
          <ac:chgData name="Shared Drive" userId="a8e99ec4-c3c1-49ac-ba97-2c12eee91f6a" providerId="ADAL" clId="{0D45BAF7-9015-4994-8342-CA9E1DB7CF2D}" dt="2020-05-14T00:01:53.915" v="822"/>
          <ac:spMkLst>
            <pc:docMk/>
            <pc:sldMk cId="3185275294" sldId="276"/>
            <ac:spMk id="10" creationId="{42963811-A3B6-44B3-B843-EB8E4EA8A57C}"/>
          </ac:spMkLst>
        </pc:spChg>
        <pc:spChg chg="add">
          <ac:chgData name="Shared Drive" userId="a8e99ec4-c3c1-49ac-ba97-2c12eee91f6a" providerId="ADAL" clId="{0D45BAF7-9015-4994-8342-CA9E1DB7CF2D}" dt="2020-05-14T00:01:53.915" v="822"/>
          <ac:spMkLst>
            <pc:docMk/>
            <pc:sldMk cId="3185275294" sldId="276"/>
            <ac:spMk id="11" creationId="{1630F668-251D-427D-A4DA-EBABA6BC90C3}"/>
          </ac:spMkLst>
        </pc:spChg>
        <pc:spChg chg="add mod">
          <ac:chgData name="Shared Drive" userId="a8e99ec4-c3c1-49ac-ba97-2c12eee91f6a" providerId="ADAL" clId="{0D45BAF7-9015-4994-8342-CA9E1DB7CF2D}" dt="2020-05-14T00:02:47.239" v="879" actId="1037"/>
          <ac:spMkLst>
            <pc:docMk/>
            <pc:sldMk cId="3185275294" sldId="276"/>
            <ac:spMk id="12" creationId="{E4F97DC4-12E8-4C4E-9169-74E681EFC1F2}"/>
          </ac:spMkLst>
        </pc:spChg>
      </pc:sldChg>
      <pc:sldChg chg="modSp add mod">
        <pc:chgData name="Shared Drive" userId="a8e99ec4-c3c1-49ac-ba97-2c12eee91f6a" providerId="ADAL" clId="{0D45BAF7-9015-4994-8342-CA9E1DB7CF2D}" dt="2020-05-20T23:32:41.002" v="3294" actId="20577"/>
        <pc:sldMkLst>
          <pc:docMk/>
          <pc:sldMk cId="3788012683" sldId="1943"/>
        </pc:sldMkLst>
        <pc:spChg chg="mod">
          <ac:chgData name="Shared Drive" userId="a8e99ec4-c3c1-49ac-ba97-2c12eee91f6a" providerId="ADAL" clId="{0D45BAF7-9015-4994-8342-CA9E1DB7CF2D}" dt="2020-05-20T23:32:22.099" v="3268"/>
          <ac:spMkLst>
            <pc:docMk/>
            <pc:sldMk cId="3788012683" sldId="1943"/>
            <ac:spMk id="2" creationId="{3A636AC7-FE95-42E6-856E-AB188C2817D7}"/>
          </ac:spMkLst>
        </pc:spChg>
        <pc:spChg chg="mod">
          <ac:chgData name="Shared Drive" userId="a8e99ec4-c3c1-49ac-ba97-2c12eee91f6a" providerId="ADAL" clId="{0D45BAF7-9015-4994-8342-CA9E1DB7CF2D}" dt="2020-05-20T23:32:41.002" v="3294" actId="20577"/>
          <ac:spMkLst>
            <pc:docMk/>
            <pc:sldMk cId="3788012683" sldId="1943"/>
            <ac:spMk id="3" creationId="{1451CF15-9F04-41C8-9CAF-71C825107CD7}"/>
          </ac:spMkLst>
        </pc:spChg>
      </pc:sldChg>
      <pc:sldChg chg="del">
        <pc:chgData name="Shared Drive" userId="a8e99ec4-c3c1-49ac-ba97-2c12eee91f6a" providerId="ADAL" clId="{0D45BAF7-9015-4994-8342-CA9E1DB7CF2D}" dt="2020-05-13T16:15:58.807" v="0" actId="47"/>
        <pc:sldMkLst>
          <pc:docMk/>
          <pc:sldMk cId="1149361984" sldId="2100"/>
        </pc:sldMkLst>
      </pc:sldChg>
      <pc:sldChg chg="del">
        <pc:chgData name="Shared Drive" userId="a8e99ec4-c3c1-49ac-ba97-2c12eee91f6a" providerId="ADAL" clId="{0D45BAF7-9015-4994-8342-CA9E1DB7CF2D}" dt="2020-05-13T16:15:58.807" v="0" actId="47"/>
        <pc:sldMkLst>
          <pc:docMk/>
          <pc:sldMk cId="1116337640" sldId="2101"/>
        </pc:sldMkLst>
      </pc:sldChg>
      <pc:sldChg chg="del">
        <pc:chgData name="Shared Drive" userId="a8e99ec4-c3c1-49ac-ba97-2c12eee91f6a" providerId="ADAL" clId="{0D45BAF7-9015-4994-8342-CA9E1DB7CF2D}" dt="2020-05-13T16:15:58.807" v="0" actId="47"/>
        <pc:sldMkLst>
          <pc:docMk/>
          <pc:sldMk cId="2570746542" sldId="2102"/>
        </pc:sldMkLst>
      </pc:sldChg>
      <pc:sldChg chg="del">
        <pc:chgData name="Shared Drive" userId="a8e99ec4-c3c1-49ac-ba97-2c12eee91f6a" providerId="ADAL" clId="{0D45BAF7-9015-4994-8342-CA9E1DB7CF2D}" dt="2020-05-13T16:15:58.807" v="0" actId="47"/>
        <pc:sldMkLst>
          <pc:docMk/>
          <pc:sldMk cId="2112571420" sldId="2103"/>
        </pc:sldMkLst>
      </pc:sldChg>
      <pc:sldChg chg="del">
        <pc:chgData name="Shared Drive" userId="a8e99ec4-c3c1-49ac-ba97-2c12eee91f6a" providerId="ADAL" clId="{0D45BAF7-9015-4994-8342-CA9E1DB7CF2D}" dt="2020-05-13T16:15:58.807" v="0" actId="47"/>
        <pc:sldMkLst>
          <pc:docMk/>
          <pc:sldMk cId="239358372" sldId="2104"/>
        </pc:sldMkLst>
      </pc:sldChg>
      <pc:sldChg chg="del">
        <pc:chgData name="Shared Drive" userId="a8e99ec4-c3c1-49ac-ba97-2c12eee91f6a" providerId="ADAL" clId="{0D45BAF7-9015-4994-8342-CA9E1DB7CF2D}" dt="2020-05-13T16:15:58.807" v="0" actId="47"/>
        <pc:sldMkLst>
          <pc:docMk/>
          <pc:sldMk cId="38578814" sldId="2105"/>
        </pc:sldMkLst>
      </pc:sldChg>
      <pc:sldChg chg="del">
        <pc:chgData name="Shared Drive" userId="a8e99ec4-c3c1-49ac-ba97-2c12eee91f6a" providerId="ADAL" clId="{0D45BAF7-9015-4994-8342-CA9E1DB7CF2D}" dt="2020-05-13T16:15:58.807" v="0" actId="47"/>
        <pc:sldMkLst>
          <pc:docMk/>
          <pc:sldMk cId="3716180120" sldId="2106"/>
        </pc:sldMkLst>
      </pc:sldChg>
      <pc:sldChg chg="del">
        <pc:chgData name="Shared Drive" userId="a8e99ec4-c3c1-49ac-ba97-2c12eee91f6a" providerId="ADAL" clId="{0D45BAF7-9015-4994-8342-CA9E1DB7CF2D}" dt="2020-05-13T16:15:58.807" v="0" actId="47"/>
        <pc:sldMkLst>
          <pc:docMk/>
          <pc:sldMk cId="1695153415" sldId="2107"/>
        </pc:sldMkLst>
      </pc:sldChg>
      <pc:sldChg chg="del">
        <pc:chgData name="Shared Drive" userId="a8e99ec4-c3c1-49ac-ba97-2c12eee91f6a" providerId="ADAL" clId="{0D45BAF7-9015-4994-8342-CA9E1DB7CF2D}" dt="2020-05-13T16:15:58.807" v="0" actId="47"/>
        <pc:sldMkLst>
          <pc:docMk/>
          <pc:sldMk cId="4210724261" sldId="2108"/>
        </pc:sldMkLst>
      </pc:sldChg>
      <pc:sldChg chg="del">
        <pc:chgData name="Shared Drive" userId="a8e99ec4-c3c1-49ac-ba97-2c12eee91f6a" providerId="ADAL" clId="{0D45BAF7-9015-4994-8342-CA9E1DB7CF2D}" dt="2020-05-13T16:15:58.807" v="0" actId="47"/>
        <pc:sldMkLst>
          <pc:docMk/>
          <pc:sldMk cId="2502657643" sldId="2109"/>
        </pc:sldMkLst>
      </pc:sldChg>
      <pc:sldChg chg="del">
        <pc:chgData name="Shared Drive" userId="a8e99ec4-c3c1-49ac-ba97-2c12eee91f6a" providerId="ADAL" clId="{0D45BAF7-9015-4994-8342-CA9E1DB7CF2D}" dt="2020-05-13T16:15:58.807" v="0" actId="47"/>
        <pc:sldMkLst>
          <pc:docMk/>
          <pc:sldMk cId="3237148759" sldId="2111"/>
        </pc:sldMkLst>
      </pc:sldChg>
      <pc:sldChg chg="addSp delSp modSp add mod delAnim modAnim">
        <pc:chgData name="Shared Drive" userId="a8e99ec4-c3c1-49ac-ba97-2c12eee91f6a" providerId="ADAL" clId="{0D45BAF7-9015-4994-8342-CA9E1DB7CF2D}" dt="2020-05-20T22:57:47.535" v="2832" actId="1076"/>
        <pc:sldMkLst>
          <pc:docMk/>
          <pc:sldMk cId="2405227361" sldId="2172"/>
        </pc:sldMkLst>
        <pc:spChg chg="del mod">
          <ac:chgData name="Shared Drive" userId="a8e99ec4-c3c1-49ac-ba97-2c12eee91f6a" providerId="ADAL" clId="{0D45BAF7-9015-4994-8342-CA9E1DB7CF2D}" dt="2020-05-14T00:07:02.036" v="909"/>
          <ac:spMkLst>
            <pc:docMk/>
            <pc:sldMk cId="2405227361" sldId="2172"/>
            <ac:spMk id="7" creationId="{9D161144-F3F9-41E6-8EB9-4120AE4B2450}"/>
          </ac:spMkLst>
        </pc:spChg>
        <pc:spChg chg="mod">
          <ac:chgData name="Shared Drive" userId="a8e99ec4-c3c1-49ac-ba97-2c12eee91f6a" providerId="ADAL" clId="{0D45BAF7-9015-4994-8342-CA9E1DB7CF2D}" dt="2020-05-14T22:47:38.589" v="1154" actId="20577"/>
          <ac:spMkLst>
            <pc:docMk/>
            <pc:sldMk cId="2405227361" sldId="2172"/>
            <ac:spMk id="218" creationId="{E8798B27-8ADE-46BB-AF80-255BC40B13CE}"/>
          </ac:spMkLst>
        </pc:spChg>
        <pc:picChg chg="add mod">
          <ac:chgData name="Shared Drive" userId="a8e99ec4-c3c1-49ac-ba97-2c12eee91f6a" providerId="ADAL" clId="{0D45BAF7-9015-4994-8342-CA9E1DB7CF2D}" dt="2020-05-20T22:57:47.535" v="2832" actId="1076"/>
          <ac:picMkLst>
            <pc:docMk/>
            <pc:sldMk cId="2405227361" sldId="2172"/>
            <ac:picMk id="7" creationId="{1BDBA505-0C46-489F-A586-EEB4974208BF}"/>
          </ac:picMkLst>
        </pc:picChg>
      </pc:sldChg>
      <pc:sldChg chg="modSp add mod">
        <pc:chgData name="Shared Drive" userId="a8e99ec4-c3c1-49ac-ba97-2c12eee91f6a" providerId="ADAL" clId="{0D45BAF7-9015-4994-8342-CA9E1DB7CF2D}" dt="2020-05-14T22:44:39.474" v="1119" actId="6549"/>
        <pc:sldMkLst>
          <pc:docMk/>
          <pc:sldMk cId="2663239055" sldId="2173"/>
        </pc:sldMkLst>
        <pc:spChg chg="mod">
          <ac:chgData name="Shared Drive" userId="a8e99ec4-c3c1-49ac-ba97-2c12eee91f6a" providerId="ADAL" clId="{0D45BAF7-9015-4994-8342-CA9E1DB7CF2D}" dt="2020-05-14T22:44:39.474" v="1119" actId="6549"/>
          <ac:spMkLst>
            <pc:docMk/>
            <pc:sldMk cId="2663239055" sldId="2173"/>
            <ac:spMk id="20" creationId="{2DBCB9CC-295A-4A8D-9393-81517C4C8805}"/>
          </ac:spMkLst>
        </pc:spChg>
        <pc:spChg chg="mod">
          <ac:chgData name="Shared Drive" userId="a8e99ec4-c3c1-49ac-ba97-2c12eee91f6a" providerId="ADAL" clId="{0D45BAF7-9015-4994-8342-CA9E1DB7CF2D}" dt="2020-05-14T00:09:45.799" v="978" actId="20577"/>
          <ac:spMkLst>
            <pc:docMk/>
            <pc:sldMk cId="2663239055" sldId="2173"/>
            <ac:spMk id="218" creationId="{E8798B27-8ADE-46BB-AF80-255BC40B13CE}"/>
          </ac:spMkLst>
        </pc:spChg>
      </pc:sldChg>
      <pc:sldChg chg="addSp modSp add mod ord">
        <pc:chgData name="Shared Drive" userId="a8e99ec4-c3c1-49ac-ba97-2c12eee91f6a" providerId="ADAL" clId="{0D45BAF7-9015-4994-8342-CA9E1DB7CF2D}" dt="2020-05-20T22:57:51.860" v="2833"/>
        <pc:sldMkLst>
          <pc:docMk/>
          <pc:sldMk cId="1461225338" sldId="2174"/>
        </pc:sldMkLst>
        <pc:spChg chg="mod">
          <ac:chgData name="Shared Drive" userId="a8e99ec4-c3c1-49ac-ba97-2c12eee91f6a" providerId="ADAL" clId="{0D45BAF7-9015-4994-8342-CA9E1DB7CF2D}" dt="2020-05-20T22:57:03.854" v="2826"/>
          <ac:spMkLst>
            <pc:docMk/>
            <pc:sldMk cId="1461225338" sldId="2174"/>
            <ac:spMk id="20" creationId="{2DBCB9CC-295A-4A8D-9393-81517C4C8805}"/>
          </ac:spMkLst>
        </pc:spChg>
        <pc:spChg chg="mod">
          <ac:chgData name="Shared Drive" userId="a8e99ec4-c3c1-49ac-ba97-2c12eee91f6a" providerId="ADAL" clId="{0D45BAF7-9015-4994-8342-CA9E1DB7CF2D}" dt="2020-05-14T22:52:49.653" v="1481" actId="20577"/>
          <ac:spMkLst>
            <pc:docMk/>
            <pc:sldMk cId="1461225338" sldId="2174"/>
            <ac:spMk id="218" creationId="{E8798B27-8ADE-46BB-AF80-255BC40B13CE}"/>
          </ac:spMkLst>
        </pc:spChg>
        <pc:picChg chg="add mod">
          <ac:chgData name="Shared Drive" userId="a8e99ec4-c3c1-49ac-ba97-2c12eee91f6a" providerId="ADAL" clId="{0D45BAF7-9015-4994-8342-CA9E1DB7CF2D}" dt="2020-05-20T22:57:51.860" v="2833"/>
          <ac:picMkLst>
            <pc:docMk/>
            <pc:sldMk cId="1461225338" sldId="2174"/>
            <ac:picMk id="7" creationId="{82928989-2F89-4585-AB7B-04E5BC9D165F}"/>
          </ac:picMkLst>
        </pc:picChg>
      </pc:sldChg>
      <pc:sldChg chg="addSp delSp modSp add mod">
        <pc:chgData name="Shared Drive" userId="a8e99ec4-c3c1-49ac-ba97-2c12eee91f6a" providerId="ADAL" clId="{0D45BAF7-9015-4994-8342-CA9E1DB7CF2D}" dt="2020-05-15T15:06:21.211" v="2778" actId="1076"/>
        <pc:sldMkLst>
          <pc:docMk/>
          <pc:sldMk cId="0" sldId="2175"/>
        </pc:sldMkLst>
        <pc:spChg chg="add del mod">
          <ac:chgData name="Shared Drive" userId="a8e99ec4-c3c1-49ac-ba97-2c12eee91f6a" providerId="ADAL" clId="{0D45BAF7-9015-4994-8342-CA9E1DB7CF2D}" dt="2020-05-15T15:06:06.923" v="2774" actId="478"/>
          <ac:spMkLst>
            <pc:docMk/>
            <pc:sldMk cId="0" sldId="2175"/>
            <ac:spMk id="2" creationId="{3A1B4152-742B-4720-8861-ACBDFD1BE7CD}"/>
          </ac:spMkLst>
        </pc:spChg>
        <pc:spChg chg="mod">
          <ac:chgData name="Shared Drive" userId="a8e99ec4-c3c1-49ac-ba97-2c12eee91f6a" providerId="ADAL" clId="{0D45BAF7-9015-4994-8342-CA9E1DB7CF2D}" dt="2020-05-15T15:05:50.755" v="2772"/>
          <ac:spMkLst>
            <pc:docMk/>
            <pc:sldMk cId="0" sldId="2175"/>
            <ac:spMk id="498" creationId="{00000000-0000-0000-0000-000000000000}"/>
          </ac:spMkLst>
        </pc:spChg>
        <pc:spChg chg="mod">
          <ac:chgData name="Shared Drive" userId="a8e99ec4-c3c1-49ac-ba97-2c12eee91f6a" providerId="ADAL" clId="{0D45BAF7-9015-4994-8342-CA9E1DB7CF2D}" dt="2020-05-15T15:06:21.211" v="2778" actId="1076"/>
          <ac:spMkLst>
            <pc:docMk/>
            <pc:sldMk cId="0" sldId="2175"/>
            <ac:spMk id="499" creationId="{00000000-0000-0000-0000-000000000000}"/>
          </ac:spMkLst>
        </pc:spChg>
      </pc:sldChg>
      <pc:sldChg chg="modSp add mod">
        <pc:chgData name="Shared Drive" userId="a8e99ec4-c3c1-49ac-ba97-2c12eee91f6a" providerId="ADAL" clId="{0D45BAF7-9015-4994-8342-CA9E1DB7CF2D}" dt="2020-05-15T15:19:53.340" v="2783" actId="1076"/>
        <pc:sldMkLst>
          <pc:docMk/>
          <pc:sldMk cId="0" sldId="2176"/>
        </pc:sldMkLst>
        <pc:spChg chg="mod">
          <ac:chgData name="Shared Drive" userId="a8e99ec4-c3c1-49ac-ba97-2c12eee91f6a" providerId="ADAL" clId="{0D45BAF7-9015-4994-8342-CA9E1DB7CF2D}" dt="2020-05-15T15:19:49.144" v="2782"/>
          <ac:spMkLst>
            <pc:docMk/>
            <pc:sldMk cId="0" sldId="2176"/>
            <ac:spMk id="505" creationId="{00000000-0000-0000-0000-000000000000}"/>
          </ac:spMkLst>
        </pc:spChg>
        <pc:spChg chg="mod">
          <ac:chgData name="Shared Drive" userId="a8e99ec4-c3c1-49ac-ba97-2c12eee91f6a" providerId="ADAL" clId="{0D45BAF7-9015-4994-8342-CA9E1DB7CF2D}" dt="2020-05-15T15:19:53.340" v="2783" actId="1076"/>
          <ac:spMkLst>
            <pc:docMk/>
            <pc:sldMk cId="0" sldId="2176"/>
            <ac:spMk id="506" creationId="{00000000-0000-0000-0000-000000000000}"/>
          </ac:spMkLst>
        </pc:spChg>
      </pc:sldChg>
      <pc:sldChg chg="modSp add mod">
        <pc:chgData name="Shared Drive" userId="a8e99ec4-c3c1-49ac-ba97-2c12eee91f6a" providerId="ADAL" clId="{0D45BAF7-9015-4994-8342-CA9E1DB7CF2D}" dt="2020-05-20T23:44:03.482" v="3388" actId="6549"/>
        <pc:sldMkLst>
          <pc:docMk/>
          <pc:sldMk cId="0" sldId="2177"/>
        </pc:sldMkLst>
        <pc:spChg chg="mod">
          <ac:chgData name="Shared Drive" userId="a8e99ec4-c3c1-49ac-ba97-2c12eee91f6a" providerId="ADAL" clId="{0D45BAF7-9015-4994-8342-CA9E1DB7CF2D}" dt="2020-05-15T15:19:29.091" v="2779"/>
          <ac:spMkLst>
            <pc:docMk/>
            <pc:sldMk cId="0" sldId="2177"/>
            <ac:spMk id="512" creationId="{00000000-0000-0000-0000-000000000000}"/>
          </ac:spMkLst>
        </pc:spChg>
        <pc:spChg chg="mod">
          <ac:chgData name="Shared Drive" userId="a8e99ec4-c3c1-49ac-ba97-2c12eee91f6a" providerId="ADAL" clId="{0D45BAF7-9015-4994-8342-CA9E1DB7CF2D}" dt="2020-05-20T23:44:03.482" v="3388" actId="6549"/>
          <ac:spMkLst>
            <pc:docMk/>
            <pc:sldMk cId="0" sldId="2177"/>
            <ac:spMk id="513" creationId="{00000000-0000-0000-0000-000000000000}"/>
          </ac:spMkLst>
        </pc:spChg>
      </pc:sldChg>
      <pc:sldChg chg="addSp delSp modSp add mod">
        <pc:chgData name="Shared Drive" userId="a8e99ec4-c3c1-49ac-ba97-2c12eee91f6a" providerId="ADAL" clId="{0D45BAF7-9015-4994-8342-CA9E1DB7CF2D}" dt="2020-05-15T15:20:52.372" v="2796" actId="20577"/>
        <pc:sldMkLst>
          <pc:docMk/>
          <pc:sldMk cId="0" sldId="2178"/>
        </pc:sldMkLst>
        <pc:spChg chg="add mod">
          <ac:chgData name="Shared Drive" userId="a8e99ec4-c3c1-49ac-ba97-2c12eee91f6a" providerId="ADAL" clId="{0D45BAF7-9015-4994-8342-CA9E1DB7CF2D}" dt="2020-05-15T15:20:52.372" v="2796" actId="20577"/>
          <ac:spMkLst>
            <pc:docMk/>
            <pc:sldMk cId="0" sldId="2178"/>
            <ac:spMk id="2" creationId="{54970863-A975-486D-A7FE-F104A3C9D009}"/>
          </ac:spMkLst>
        </pc:spChg>
        <pc:spChg chg="mod">
          <ac:chgData name="Shared Drive" userId="a8e99ec4-c3c1-49ac-ba97-2c12eee91f6a" providerId="ADAL" clId="{0D45BAF7-9015-4994-8342-CA9E1DB7CF2D}" dt="2020-05-15T15:20:21.447" v="2786"/>
          <ac:spMkLst>
            <pc:docMk/>
            <pc:sldMk cId="0" sldId="2178"/>
            <ac:spMk id="519" creationId="{00000000-0000-0000-0000-000000000000}"/>
          </ac:spMkLst>
        </pc:spChg>
        <pc:spChg chg="del mod">
          <ac:chgData name="Shared Drive" userId="a8e99ec4-c3c1-49ac-ba97-2c12eee91f6a" providerId="ADAL" clId="{0D45BAF7-9015-4994-8342-CA9E1DB7CF2D}" dt="2020-05-15T15:20:18.926" v="2785" actId="478"/>
          <ac:spMkLst>
            <pc:docMk/>
            <pc:sldMk cId="0" sldId="2178"/>
            <ac:spMk id="520" creationId="{00000000-0000-0000-0000-000000000000}"/>
          </ac:spMkLst>
        </pc:spChg>
      </pc:sldChg>
      <pc:sldChg chg="add del">
        <pc:chgData name="Shared Drive" userId="a8e99ec4-c3c1-49ac-ba97-2c12eee91f6a" providerId="ADAL" clId="{0D45BAF7-9015-4994-8342-CA9E1DB7CF2D}" dt="2020-05-15T14:46:46.208" v="2673" actId="47"/>
        <pc:sldMkLst>
          <pc:docMk/>
          <pc:sldMk cId="1174221230" sldId="2179"/>
        </pc:sldMkLst>
      </pc:sldChg>
      <pc:sldChg chg="modSp new mod">
        <pc:chgData name="Shared Drive" userId="a8e99ec4-c3c1-49ac-ba97-2c12eee91f6a" providerId="ADAL" clId="{0D45BAF7-9015-4994-8342-CA9E1DB7CF2D}" dt="2020-05-14T22:48:34.157" v="1211" actId="20577"/>
        <pc:sldMkLst>
          <pc:docMk/>
          <pc:sldMk cId="1626552632" sldId="2180"/>
        </pc:sldMkLst>
        <pc:spChg chg="mod">
          <ac:chgData name="Shared Drive" userId="a8e99ec4-c3c1-49ac-ba97-2c12eee91f6a" providerId="ADAL" clId="{0D45BAF7-9015-4994-8342-CA9E1DB7CF2D}" dt="2020-05-14T22:47:18.281" v="1146" actId="20577"/>
          <ac:spMkLst>
            <pc:docMk/>
            <pc:sldMk cId="1626552632" sldId="2180"/>
            <ac:spMk id="2" creationId="{94AB88F4-B5A4-41A7-B6CB-B4021D42770D}"/>
          </ac:spMkLst>
        </pc:spChg>
        <pc:spChg chg="mod">
          <ac:chgData name="Shared Drive" userId="a8e99ec4-c3c1-49ac-ba97-2c12eee91f6a" providerId="ADAL" clId="{0D45BAF7-9015-4994-8342-CA9E1DB7CF2D}" dt="2020-05-14T22:48:34.157" v="1211" actId="20577"/>
          <ac:spMkLst>
            <pc:docMk/>
            <pc:sldMk cId="1626552632" sldId="2180"/>
            <ac:spMk id="3" creationId="{ED478968-10DD-4433-A4BC-EF834122803F}"/>
          </ac:spMkLst>
        </pc:spChg>
      </pc:sldChg>
      <pc:sldChg chg="new del">
        <pc:chgData name="Shared Drive" userId="a8e99ec4-c3c1-49ac-ba97-2c12eee91f6a" providerId="ADAL" clId="{0D45BAF7-9015-4994-8342-CA9E1DB7CF2D}" dt="2020-05-14T22:47:06.048" v="1130" actId="680"/>
        <pc:sldMkLst>
          <pc:docMk/>
          <pc:sldMk cId="3822339177" sldId="2180"/>
        </pc:sldMkLst>
      </pc:sldChg>
      <pc:sldChg chg="modSp new mod">
        <pc:chgData name="Shared Drive" userId="a8e99ec4-c3c1-49ac-ba97-2c12eee91f6a" providerId="ADAL" clId="{0D45BAF7-9015-4994-8342-CA9E1DB7CF2D}" dt="2020-05-14T22:49:42.390" v="1243" actId="6549"/>
        <pc:sldMkLst>
          <pc:docMk/>
          <pc:sldMk cId="4277567555" sldId="2181"/>
        </pc:sldMkLst>
        <pc:spChg chg="mod">
          <ac:chgData name="Shared Drive" userId="a8e99ec4-c3c1-49ac-ba97-2c12eee91f6a" providerId="ADAL" clId="{0D45BAF7-9015-4994-8342-CA9E1DB7CF2D}" dt="2020-05-14T22:48:57.645" v="1226" actId="20577"/>
          <ac:spMkLst>
            <pc:docMk/>
            <pc:sldMk cId="4277567555" sldId="2181"/>
            <ac:spMk id="2" creationId="{734F1EC6-55E2-4A61-B7D4-DDB86AA00FE2}"/>
          </ac:spMkLst>
        </pc:spChg>
        <pc:spChg chg="mod">
          <ac:chgData name="Shared Drive" userId="a8e99ec4-c3c1-49ac-ba97-2c12eee91f6a" providerId="ADAL" clId="{0D45BAF7-9015-4994-8342-CA9E1DB7CF2D}" dt="2020-05-14T22:49:42.390" v="1243" actId="6549"/>
          <ac:spMkLst>
            <pc:docMk/>
            <pc:sldMk cId="4277567555" sldId="2181"/>
            <ac:spMk id="3" creationId="{82DC728B-293B-485F-BA84-BA734965B9B2}"/>
          </ac:spMkLst>
        </pc:spChg>
      </pc:sldChg>
      <pc:sldChg chg="modSp new mod">
        <pc:chgData name="Shared Drive" userId="a8e99ec4-c3c1-49ac-ba97-2c12eee91f6a" providerId="ADAL" clId="{0D45BAF7-9015-4994-8342-CA9E1DB7CF2D}" dt="2020-05-20T23:08:52.681" v="3266" actId="20577"/>
        <pc:sldMkLst>
          <pc:docMk/>
          <pc:sldMk cId="1937112511" sldId="2182"/>
        </pc:sldMkLst>
        <pc:spChg chg="mod">
          <ac:chgData name="Shared Drive" userId="a8e99ec4-c3c1-49ac-ba97-2c12eee91f6a" providerId="ADAL" clId="{0D45BAF7-9015-4994-8342-CA9E1DB7CF2D}" dt="2020-05-20T23:08:36.120" v="3231" actId="20577"/>
          <ac:spMkLst>
            <pc:docMk/>
            <pc:sldMk cId="1937112511" sldId="2182"/>
            <ac:spMk id="2" creationId="{AF146CCD-3C96-4C69-BE3E-1D602B8745BD}"/>
          </ac:spMkLst>
        </pc:spChg>
        <pc:spChg chg="mod">
          <ac:chgData name="Shared Drive" userId="a8e99ec4-c3c1-49ac-ba97-2c12eee91f6a" providerId="ADAL" clId="{0D45BAF7-9015-4994-8342-CA9E1DB7CF2D}" dt="2020-05-20T23:08:52.681" v="3266" actId="20577"/>
          <ac:spMkLst>
            <pc:docMk/>
            <pc:sldMk cId="1937112511" sldId="2182"/>
            <ac:spMk id="3" creationId="{CF5E8544-2A6D-47DF-87A3-C8E587DFDC5F}"/>
          </ac:spMkLst>
        </pc:spChg>
      </pc:sldChg>
      <pc:sldChg chg="modSp add mod">
        <pc:chgData name="Shared Drive" userId="a8e99ec4-c3c1-49ac-ba97-2c12eee91f6a" providerId="ADAL" clId="{0D45BAF7-9015-4994-8342-CA9E1DB7CF2D}" dt="2020-05-14T22:53:58.414" v="1494" actId="20577"/>
        <pc:sldMkLst>
          <pc:docMk/>
          <pc:sldMk cId="408696118" sldId="2183"/>
        </pc:sldMkLst>
        <pc:spChg chg="mod">
          <ac:chgData name="Shared Drive" userId="a8e99ec4-c3c1-49ac-ba97-2c12eee91f6a" providerId="ADAL" clId="{0D45BAF7-9015-4994-8342-CA9E1DB7CF2D}" dt="2020-05-14T22:53:58.414" v="1494" actId="20577"/>
          <ac:spMkLst>
            <pc:docMk/>
            <pc:sldMk cId="408696118" sldId="2183"/>
            <ac:spMk id="218" creationId="{E8798B27-8ADE-46BB-AF80-255BC40B13CE}"/>
          </ac:spMkLst>
        </pc:spChg>
      </pc:sldChg>
      <pc:sldChg chg="addSp delSp modSp new mod">
        <pc:chgData name="Shared Drive" userId="a8e99ec4-c3c1-49ac-ba97-2c12eee91f6a" providerId="ADAL" clId="{0D45BAF7-9015-4994-8342-CA9E1DB7CF2D}" dt="2020-05-14T23:29:47.301" v="2605" actId="20577"/>
        <pc:sldMkLst>
          <pc:docMk/>
          <pc:sldMk cId="3836114230" sldId="2184"/>
        </pc:sldMkLst>
        <pc:spChg chg="del">
          <ac:chgData name="Shared Drive" userId="a8e99ec4-c3c1-49ac-ba97-2c12eee91f6a" providerId="ADAL" clId="{0D45BAF7-9015-4994-8342-CA9E1DB7CF2D}" dt="2020-05-14T23:11:20.582" v="1498"/>
          <ac:spMkLst>
            <pc:docMk/>
            <pc:sldMk cId="3836114230" sldId="2184"/>
            <ac:spMk id="2" creationId="{AC4F28DA-DF13-4E41-9CF2-7BB20D242F07}"/>
          </ac:spMkLst>
        </pc:spChg>
        <pc:spChg chg="add mod">
          <ac:chgData name="Shared Drive" userId="a8e99ec4-c3c1-49ac-ba97-2c12eee91f6a" providerId="ADAL" clId="{0D45BAF7-9015-4994-8342-CA9E1DB7CF2D}" dt="2020-05-14T23:24:21.979" v="2358" actId="20577"/>
          <ac:spMkLst>
            <pc:docMk/>
            <pc:sldMk cId="3836114230" sldId="2184"/>
            <ac:spMk id="3" creationId="{6046AD22-CEDB-40E8-8EE2-6D07BFB528F4}"/>
          </ac:spMkLst>
        </pc:spChg>
        <pc:spChg chg="add mod">
          <ac:chgData name="Shared Drive" userId="a8e99ec4-c3c1-49ac-ba97-2c12eee91f6a" providerId="ADAL" clId="{0D45BAF7-9015-4994-8342-CA9E1DB7CF2D}" dt="2020-05-14T23:29:47.301" v="2605" actId="20577"/>
          <ac:spMkLst>
            <pc:docMk/>
            <pc:sldMk cId="3836114230" sldId="2184"/>
            <ac:spMk id="4" creationId="{8BA41992-BA8D-475C-B0B4-875BCD48F583}"/>
          </ac:spMkLst>
        </pc:spChg>
      </pc:sldChg>
      <pc:sldChg chg="addSp delSp modSp new del mod">
        <pc:chgData name="Shared Drive" userId="a8e99ec4-c3c1-49ac-ba97-2c12eee91f6a" providerId="ADAL" clId="{0D45BAF7-9015-4994-8342-CA9E1DB7CF2D}" dt="2020-05-15T14:34:19.887" v="2660" actId="47"/>
        <pc:sldMkLst>
          <pc:docMk/>
          <pc:sldMk cId="1076958520" sldId="2185"/>
        </pc:sldMkLst>
        <pc:spChg chg="del">
          <ac:chgData name="Shared Drive" userId="a8e99ec4-c3c1-49ac-ba97-2c12eee91f6a" providerId="ADAL" clId="{0D45BAF7-9015-4994-8342-CA9E1DB7CF2D}" dt="2020-05-15T13:59:21.718" v="2607" actId="478"/>
          <ac:spMkLst>
            <pc:docMk/>
            <pc:sldMk cId="1076958520" sldId="2185"/>
            <ac:spMk id="3" creationId="{84CCC347-460E-4286-9AE3-F835797EE886}"/>
          </ac:spMkLst>
        </pc:spChg>
        <pc:graphicFrameChg chg="add mod modGraphic">
          <ac:chgData name="Shared Drive" userId="a8e99ec4-c3c1-49ac-ba97-2c12eee91f6a" providerId="ADAL" clId="{0D45BAF7-9015-4994-8342-CA9E1DB7CF2D}" dt="2020-05-15T14:00:22.586" v="2659" actId="404"/>
          <ac:graphicFrameMkLst>
            <pc:docMk/>
            <pc:sldMk cId="1076958520" sldId="2185"/>
            <ac:graphicFrameMk id="4" creationId="{554C4233-3E3B-4C6E-81F8-C79E6CA6B6B1}"/>
          </ac:graphicFrameMkLst>
        </pc:graphicFrameChg>
      </pc:sldChg>
      <pc:sldChg chg="add">
        <pc:chgData name="Shared Drive" userId="a8e99ec4-c3c1-49ac-ba97-2c12eee91f6a" providerId="ADAL" clId="{0D45BAF7-9015-4994-8342-CA9E1DB7CF2D}" dt="2020-05-15T14:46:42.407" v="2672"/>
        <pc:sldMkLst>
          <pc:docMk/>
          <pc:sldMk cId="2754078088" sldId="2185"/>
        </pc:sldMkLst>
      </pc:sldChg>
      <pc:sldChg chg="addSp delSp modSp new mod">
        <pc:chgData name="Shared Drive" userId="a8e99ec4-c3c1-49ac-ba97-2c12eee91f6a" providerId="ADAL" clId="{0D45BAF7-9015-4994-8342-CA9E1DB7CF2D}" dt="2020-05-21T21:55:17.220" v="3391" actId="20577"/>
        <pc:sldMkLst>
          <pc:docMk/>
          <pc:sldMk cId="3246267506" sldId="2186"/>
        </pc:sldMkLst>
        <pc:spChg chg="mod">
          <ac:chgData name="Shared Drive" userId="a8e99ec4-c3c1-49ac-ba97-2c12eee91f6a" providerId="ADAL" clId="{0D45BAF7-9015-4994-8342-CA9E1DB7CF2D}" dt="2020-05-20T23:06:01.541" v="3079" actId="6549"/>
          <ac:spMkLst>
            <pc:docMk/>
            <pc:sldMk cId="3246267506" sldId="2186"/>
            <ac:spMk id="2" creationId="{FBDCF58A-7DDE-4B0F-9AF5-D1DE49A13BEA}"/>
          </ac:spMkLst>
        </pc:spChg>
        <pc:spChg chg="del">
          <ac:chgData name="Shared Drive" userId="a8e99ec4-c3c1-49ac-ba97-2c12eee91f6a" providerId="ADAL" clId="{0D45BAF7-9015-4994-8342-CA9E1DB7CF2D}" dt="2020-05-20T23:03:40.871" v="2972" actId="478"/>
          <ac:spMkLst>
            <pc:docMk/>
            <pc:sldMk cId="3246267506" sldId="2186"/>
            <ac:spMk id="3" creationId="{2552BAF9-EC48-4B63-B1C4-694207BED606}"/>
          </ac:spMkLst>
        </pc:spChg>
        <pc:spChg chg="add mod">
          <ac:chgData name="Shared Drive" userId="a8e99ec4-c3c1-49ac-ba97-2c12eee91f6a" providerId="ADAL" clId="{0D45BAF7-9015-4994-8342-CA9E1DB7CF2D}" dt="2020-05-20T23:06:47.408" v="3089" actId="1035"/>
          <ac:spMkLst>
            <pc:docMk/>
            <pc:sldMk cId="3246267506" sldId="2186"/>
            <ac:spMk id="4" creationId="{2DDC20B9-F805-4B85-80CE-E8ACE0E1774C}"/>
          </ac:spMkLst>
        </pc:spChg>
        <pc:spChg chg="add mod">
          <ac:chgData name="Shared Drive" userId="a8e99ec4-c3c1-49ac-ba97-2c12eee91f6a" providerId="ADAL" clId="{0D45BAF7-9015-4994-8342-CA9E1DB7CF2D}" dt="2020-05-20T23:05:26.327" v="3043" actId="1076"/>
          <ac:spMkLst>
            <pc:docMk/>
            <pc:sldMk cId="3246267506" sldId="2186"/>
            <ac:spMk id="6" creationId="{ECD36507-5B48-4BC4-8CDC-00A248309468}"/>
          </ac:spMkLst>
        </pc:spChg>
        <pc:spChg chg="add mod">
          <ac:chgData name="Shared Drive" userId="a8e99ec4-c3c1-49ac-ba97-2c12eee91f6a" providerId="ADAL" clId="{0D45BAF7-9015-4994-8342-CA9E1DB7CF2D}" dt="2020-05-20T23:07:40.224" v="3192" actId="20577"/>
          <ac:spMkLst>
            <pc:docMk/>
            <pc:sldMk cId="3246267506" sldId="2186"/>
            <ac:spMk id="7" creationId="{0291B35A-D491-4836-8BC9-A5B2583AE678}"/>
          </ac:spMkLst>
        </pc:spChg>
        <pc:spChg chg="add mod">
          <ac:chgData name="Shared Drive" userId="a8e99ec4-c3c1-49ac-ba97-2c12eee91f6a" providerId="ADAL" clId="{0D45BAF7-9015-4994-8342-CA9E1DB7CF2D}" dt="2020-05-21T21:55:17.220" v="3391" actId="20577"/>
          <ac:spMkLst>
            <pc:docMk/>
            <pc:sldMk cId="3246267506" sldId="2186"/>
            <ac:spMk id="8" creationId="{A455DB24-D942-4F69-91F0-BA2024FC4B29}"/>
          </ac:spMkLst>
        </pc:spChg>
        <pc:picChg chg="add mod">
          <ac:chgData name="Shared Drive" userId="a8e99ec4-c3c1-49ac-ba97-2c12eee91f6a" providerId="ADAL" clId="{0D45BAF7-9015-4994-8342-CA9E1DB7CF2D}" dt="2020-05-20T23:06:41.232" v="3085" actId="1035"/>
          <ac:picMkLst>
            <pc:docMk/>
            <pc:sldMk cId="3246267506" sldId="2186"/>
            <ac:picMk id="5122" creationId="{389091F7-38FC-4094-8A65-19FD0DC98C52}"/>
          </ac:picMkLst>
        </pc:picChg>
      </pc:sldChg>
      <pc:sldChg chg="addSp modSp new del mod">
        <pc:chgData name="Shared Drive" userId="a8e99ec4-c3c1-49ac-ba97-2c12eee91f6a" providerId="ADAL" clId="{0D45BAF7-9015-4994-8342-CA9E1DB7CF2D}" dt="2020-05-15T14:51:49.927" v="2743" actId="47"/>
        <pc:sldMkLst>
          <pc:docMk/>
          <pc:sldMk cId="3467106264" sldId="2186"/>
        </pc:sldMkLst>
        <pc:spChg chg="mod">
          <ac:chgData name="Shared Drive" userId="a8e99ec4-c3c1-49ac-ba97-2c12eee91f6a" providerId="ADAL" clId="{0D45BAF7-9015-4994-8342-CA9E1DB7CF2D}" dt="2020-05-15T14:50:06.743" v="2731" actId="20577"/>
          <ac:spMkLst>
            <pc:docMk/>
            <pc:sldMk cId="3467106264" sldId="2186"/>
            <ac:spMk id="2" creationId="{028FD904-0AAD-47D1-9F0E-16AC31486AB1}"/>
          </ac:spMkLst>
        </pc:spChg>
        <pc:picChg chg="add mod">
          <ac:chgData name="Shared Drive" userId="a8e99ec4-c3c1-49ac-ba97-2c12eee91f6a" providerId="ADAL" clId="{0D45BAF7-9015-4994-8342-CA9E1DB7CF2D}" dt="2020-05-15T14:50:30.482" v="2736" actId="1076"/>
          <ac:picMkLst>
            <pc:docMk/>
            <pc:sldMk cId="3467106264" sldId="2186"/>
            <ac:picMk id="3" creationId="{E49CF67E-2F13-470D-BCA8-1595D3C0E911}"/>
          </ac:picMkLst>
        </pc:picChg>
      </pc:sldChg>
      <pc:sldMasterChg chg="addSp delSp modSp mod modSldLayout">
        <pc:chgData name="Shared Drive" userId="a8e99ec4-c3c1-49ac-ba97-2c12eee91f6a" providerId="ADAL" clId="{0D45BAF7-9015-4994-8342-CA9E1DB7CF2D}" dt="2020-05-14T00:09:13.696" v="963" actId="1076"/>
        <pc:sldMasterMkLst>
          <pc:docMk/>
          <pc:sldMasterMk cId="3711838429" sldId="2147483648"/>
        </pc:sldMasterMkLst>
        <pc:picChg chg="add del mod">
          <ac:chgData name="Shared Drive" userId="a8e99ec4-c3c1-49ac-ba97-2c12eee91f6a" providerId="ADAL" clId="{0D45BAF7-9015-4994-8342-CA9E1DB7CF2D}" dt="2020-05-14T00:08:38.231" v="952" actId="478"/>
          <ac:picMkLst>
            <pc:docMk/>
            <pc:sldMasterMk cId="3711838429" sldId="2147483648"/>
            <ac:picMk id="3" creationId="{D71FEBE0-9137-4691-B0F7-7D3B126CCA88}"/>
          </ac:picMkLst>
        </pc:picChg>
        <pc:sldLayoutChg chg="addSp modSp">
          <pc:chgData name="Shared Drive" userId="a8e99ec4-c3c1-49ac-ba97-2c12eee91f6a" providerId="ADAL" clId="{0D45BAF7-9015-4994-8342-CA9E1DB7CF2D}" dt="2020-05-14T00:08:45.066" v="955"/>
          <pc:sldLayoutMkLst>
            <pc:docMk/>
            <pc:sldMasterMk cId="3711838429" sldId="2147483648"/>
            <pc:sldLayoutMk cId="3556306419" sldId="2147483720"/>
          </pc:sldLayoutMkLst>
          <pc:picChg chg="add mod">
            <ac:chgData name="Shared Drive" userId="a8e99ec4-c3c1-49ac-ba97-2c12eee91f6a" providerId="ADAL" clId="{0D45BAF7-9015-4994-8342-CA9E1DB7CF2D}" dt="2020-05-14T00:08:45.066" v="955"/>
            <ac:picMkLst>
              <pc:docMk/>
              <pc:sldMasterMk cId="3711838429" sldId="2147483648"/>
              <pc:sldLayoutMk cId="3556306419" sldId="2147483720"/>
              <ac:picMk id="12" creationId="{B8EDB9D5-3C58-4F94-8034-E0D4D1A07305}"/>
            </ac:picMkLst>
          </pc:picChg>
        </pc:sldLayoutChg>
        <pc:sldLayoutChg chg="addSp modSp">
          <pc:chgData name="Shared Drive" userId="a8e99ec4-c3c1-49ac-ba97-2c12eee91f6a" providerId="ADAL" clId="{0D45BAF7-9015-4994-8342-CA9E1DB7CF2D}" dt="2020-05-14T00:08:40.707" v="953"/>
          <pc:sldLayoutMkLst>
            <pc:docMk/>
            <pc:sldMasterMk cId="3711838429" sldId="2147483648"/>
            <pc:sldLayoutMk cId="3919111585" sldId="2147483721"/>
          </pc:sldLayoutMkLst>
          <pc:picChg chg="add mod">
            <ac:chgData name="Shared Drive" userId="a8e99ec4-c3c1-49ac-ba97-2c12eee91f6a" providerId="ADAL" clId="{0D45BAF7-9015-4994-8342-CA9E1DB7CF2D}" dt="2020-05-14T00:08:40.707" v="953"/>
            <ac:picMkLst>
              <pc:docMk/>
              <pc:sldMasterMk cId="3711838429" sldId="2147483648"/>
              <pc:sldLayoutMk cId="3919111585" sldId="2147483721"/>
              <ac:picMk id="12" creationId="{EDA5023D-65E4-40F0-ABDB-6F1654A83FBA}"/>
            </ac:picMkLst>
          </pc:picChg>
        </pc:sldLayoutChg>
        <pc:sldLayoutChg chg="addSp delSp modSp mod">
          <pc:chgData name="Shared Drive" userId="a8e99ec4-c3c1-49ac-ba97-2c12eee91f6a" providerId="ADAL" clId="{0D45BAF7-9015-4994-8342-CA9E1DB7CF2D}" dt="2020-05-14T00:08:54.809" v="958" actId="1076"/>
          <pc:sldLayoutMkLst>
            <pc:docMk/>
            <pc:sldMasterMk cId="3711838429" sldId="2147483648"/>
            <pc:sldLayoutMk cId="1692186787" sldId="2147483729"/>
          </pc:sldLayoutMkLst>
          <pc:picChg chg="del">
            <ac:chgData name="Shared Drive" userId="a8e99ec4-c3c1-49ac-ba97-2c12eee91f6a" providerId="ADAL" clId="{0D45BAF7-9015-4994-8342-CA9E1DB7CF2D}" dt="2020-05-14T00:08:11.775" v="949" actId="478"/>
            <ac:picMkLst>
              <pc:docMk/>
              <pc:sldMasterMk cId="3711838429" sldId="2147483648"/>
              <pc:sldLayoutMk cId="1692186787" sldId="2147483729"/>
              <ac:picMk id="6" creationId="{CCA76C1E-C059-4F5F-9C53-C7E58E99F462}"/>
            </ac:picMkLst>
          </pc:picChg>
          <pc:picChg chg="add mod">
            <ac:chgData name="Shared Drive" userId="a8e99ec4-c3c1-49ac-ba97-2c12eee91f6a" providerId="ADAL" clId="{0D45BAF7-9015-4994-8342-CA9E1DB7CF2D}" dt="2020-05-14T00:08:54.809" v="958" actId="1076"/>
            <ac:picMkLst>
              <pc:docMk/>
              <pc:sldMasterMk cId="3711838429" sldId="2147483648"/>
              <pc:sldLayoutMk cId="1692186787" sldId="2147483729"/>
              <ac:picMk id="8" creationId="{C4BDD3B7-219D-48C6-978A-846A0A620FA0}"/>
            </ac:picMkLst>
          </pc:picChg>
        </pc:sldLayoutChg>
        <pc:sldLayoutChg chg="addSp modSp">
          <pc:chgData name="Shared Drive" userId="a8e99ec4-c3c1-49ac-ba97-2c12eee91f6a" providerId="ADAL" clId="{0D45BAF7-9015-4994-8342-CA9E1DB7CF2D}" dt="2020-05-14T00:08:46.946" v="956"/>
          <pc:sldLayoutMkLst>
            <pc:docMk/>
            <pc:sldMasterMk cId="3711838429" sldId="2147483648"/>
            <pc:sldLayoutMk cId="3163495100" sldId="2147483731"/>
          </pc:sldLayoutMkLst>
          <pc:picChg chg="add mod">
            <ac:chgData name="Shared Drive" userId="a8e99ec4-c3c1-49ac-ba97-2c12eee91f6a" providerId="ADAL" clId="{0D45BAF7-9015-4994-8342-CA9E1DB7CF2D}" dt="2020-05-14T00:08:46.946" v="956"/>
            <ac:picMkLst>
              <pc:docMk/>
              <pc:sldMasterMk cId="3711838429" sldId="2147483648"/>
              <pc:sldLayoutMk cId="3163495100" sldId="2147483731"/>
              <ac:picMk id="12" creationId="{82C4730E-C31E-42B7-8F66-921C680AD1B6}"/>
            </ac:picMkLst>
          </pc:picChg>
        </pc:sldLayoutChg>
        <pc:sldLayoutChg chg="addSp modSp">
          <pc:chgData name="Shared Drive" userId="a8e99ec4-c3c1-49ac-ba97-2c12eee91f6a" providerId="ADAL" clId="{0D45BAF7-9015-4994-8342-CA9E1DB7CF2D}" dt="2020-05-14T00:08:42.875" v="954"/>
          <pc:sldLayoutMkLst>
            <pc:docMk/>
            <pc:sldMasterMk cId="3711838429" sldId="2147483648"/>
            <pc:sldLayoutMk cId="932027390" sldId="2147483733"/>
          </pc:sldLayoutMkLst>
          <pc:picChg chg="add mod">
            <ac:chgData name="Shared Drive" userId="a8e99ec4-c3c1-49ac-ba97-2c12eee91f6a" providerId="ADAL" clId="{0D45BAF7-9015-4994-8342-CA9E1DB7CF2D}" dt="2020-05-14T00:08:42.875" v="954"/>
            <ac:picMkLst>
              <pc:docMk/>
              <pc:sldMasterMk cId="3711838429" sldId="2147483648"/>
              <pc:sldLayoutMk cId="932027390" sldId="2147483733"/>
              <ac:picMk id="13" creationId="{E70066E5-6A66-4885-B4BD-FB0BFC098D6F}"/>
            </ac:picMkLst>
          </pc:picChg>
        </pc:sldLayoutChg>
        <pc:sldLayoutChg chg="addSp delSp modSp mod">
          <pc:chgData name="Shared Drive" userId="a8e99ec4-c3c1-49ac-ba97-2c12eee91f6a" providerId="ADAL" clId="{0D45BAF7-9015-4994-8342-CA9E1DB7CF2D}" dt="2020-05-14T00:09:05.087" v="961" actId="1076"/>
          <pc:sldLayoutMkLst>
            <pc:docMk/>
            <pc:sldMasterMk cId="3711838429" sldId="2147483648"/>
            <pc:sldLayoutMk cId="3624305988" sldId="2147483734"/>
          </pc:sldLayoutMkLst>
          <pc:picChg chg="del">
            <ac:chgData name="Shared Drive" userId="a8e99ec4-c3c1-49ac-ba97-2c12eee91f6a" providerId="ADAL" clId="{0D45BAF7-9015-4994-8342-CA9E1DB7CF2D}" dt="2020-05-14T00:08:59.423" v="959" actId="478"/>
            <ac:picMkLst>
              <pc:docMk/>
              <pc:sldMasterMk cId="3711838429" sldId="2147483648"/>
              <pc:sldLayoutMk cId="3624305988" sldId="2147483734"/>
              <ac:picMk id="6" creationId="{5446B154-D8C2-40BA-BCFE-9B86647D32F1}"/>
            </ac:picMkLst>
          </pc:picChg>
          <pc:picChg chg="del">
            <ac:chgData name="Shared Drive" userId="a8e99ec4-c3c1-49ac-ba97-2c12eee91f6a" providerId="ADAL" clId="{0D45BAF7-9015-4994-8342-CA9E1DB7CF2D}" dt="2020-05-14T00:08:17.967" v="950" actId="478"/>
            <ac:picMkLst>
              <pc:docMk/>
              <pc:sldMasterMk cId="3711838429" sldId="2147483648"/>
              <pc:sldLayoutMk cId="3624305988" sldId="2147483734"/>
              <ac:picMk id="8" creationId="{7CA46204-9F48-40E0-BF08-1220A4CC4C58}"/>
            </ac:picMkLst>
          </pc:picChg>
          <pc:picChg chg="add mod">
            <ac:chgData name="Shared Drive" userId="a8e99ec4-c3c1-49ac-ba97-2c12eee91f6a" providerId="ADAL" clId="{0D45BAF7-9015-4994-8342-CA9E1DB7CF2D}" dt="2020-05-14T00:09:05.087" v="961" actId="1076"/>
            <ac:picMkLst>
              <pc:docMk/>
              <pc:sldMasterMk cId="3711838429" sldId="2147483648"/>
              <pc:sldLayoutMk cId="3624305988" sldId="2147483734"/>
              <ac:picMk id="10" creationId="{870EBDD7-5B71-4582-864A-D2630557233B}"/>
            </ac:picMkLst>
          </pc:picChg>
        </pc:sldLayoutChg>
        <pc:sldLayoutChg chg="addSp delSp modSp mod">
          <pc:chgData name="Shared Drive" userId="a8e99ec4-c3c1-49ac-ba97-2c12eee91f6a" providerId="ADAL" clId="{0D45BAF7-9015-4994-8342-CA9E1DB7CF2D}" dt="2020-05-14T00:09:13.696" v="963" actId="1076"/>
          <pc:sldLayoutMkLst>
            <pc:docMk/>
            <pc:sldMasterMk cId="3711838429" sldId="2147483648"/>
            <pc:sldLayoutMk cId="3323417426" sldId="2147483735"/>
          </pc:sldLayoutMkLst>
          <pc:picChg chg="del">
            <ac:chgData name="Shared Drive" userId="a8e99ec4-c3c1-49ac-ba97-2c12eee91f6a" providerId="ADAL" clId="{0D45BAF7-9015-4994-8342-CA9E1DB7CF2D}" dt="2020-05-14T00:08:20.303" v="951" actId="478"/>
            <ac:picMkLst>
              <pc:docMk/>
              <pc:sldMasterMk cId="3711838429" sldId="2147483648"/>
              <pc:sldLayoutMk cId="3323417426" sldId="2147483735"/>
              <ac:picMk id="6" creationId="{7FE4A17C-5763-4957-A014-BBD1CE6E2686}"/>
            </ac:picMkLst>
          </pc:picChg>
          <pc:picChg chg="add mod">
            <ac:chgData name="Shared Drive" userId="a8e99ec4-c3c1-49ac-ba97-2c12eee91f6a" providerId="ADAL" clId="{0D45BAF7-9015-4994-8342-CA9E1DB7CF2D}" dt="2020-05-14T00:09:13.696" v="963" actId="1076"/>
            <ac:picMkLst>
              <pc:docMk/>
              <pc:sldMasterMk cId="3711838429" sldId="2147483648"/>
              <pc:sldLayoutMk cId="3323417426" sldId="2147483735"/>
              <ac:picMk id="8" creationId="{8F36586D-B21F-4573-9155-87D8AD57C18E}"/>
            </ac:picMkLst>
          </pc:picChg>
        </pc:sldLayoutChg>
      </pc:sldMasterChg>
    </pc:docChg>
  </pc:docChgLst>
  <pc:docChgLst>
    <pc:chgData name="Shared Drive" userId="a8e99ec4-c3c1-49ac-ba97-2c12eee91f6a" providerId="ADAL" clId="{3E377484-9A28-4BBA-B24F-2A9EA41C9E46}"/>
    <pc:docChg chg="undo custSel addSld delSld modSld sldOrd modSection">
      <pc:chgData name="Shared Drive" userId="a8e99ec4-c3c1-49ac-ba97-2c12eee91f6a" providerId="ADAL" clId="{3E377484-9A28-4BBA-B24F-2A9EA41C9E46}" dt="2020-09-28T16:29:20.944" v="150" actId="478"/>
      <pc:docMkLst>
        <pc:docMk/>
      </pc:docMkLst>
      <pc:sldChg chg="add">
        <pc:chgData name="Shared Drive" userId="a8e99ec4-c3c1-49ac-ba97-2c12eee91f6a" providerId="ADAL" clId="{3E377484-9A28-4BBA-B24F-2A9EA41C9E46}" dt="2020-09-27T22:32:48.075" v="138"/>
        <pc:sldMkLst>
          <pc:docMk/>
          <pc:sldMk cId="3788012683" sldId="1943"/>
        </pc:sldMkLst>
      </pc:sldChg>
      <pc:sldChg chg="modSp">
        <pc:chgData name="Shared Drive" userId="a8e99ec4-c3c1-49ac-ba97-2c12eee91f6a" providerId="ADAL" clId="{3E377484-9A28-4BBA-B24F-2A9EA41C9E46}" dt="2020-09-27T22:26:17.916" v="3" actId="113"/>
        <pc:sldMkLst>
          <pc:docMk/>
          <pc:sldMk cId="1110279188" sldId="1970"/>
        </pc:sldMkLst>
        <pc:spChg chg="mod">
          <ac:chgData name="Shared Drive" userId="a8e99ec4-c3c1-49ac-ba97-2c12eee91f6a" providerId="ADAL" clId="{3E377484-9A28-4BBA-B24F-2A9EA41C9E46}" dt="2020-09-27T22:26:17.916" v="3" actId="113"/>
          <ac:spMkLst>
            <pc:docMk/>
            <pc:sldMk cId="1110279188" sldId="1970"/>
            <ac:spMk id="6" creationId="{16F6A6FB-94B8-42B7-B8A4-7388718F931D}"/>
          </ac:spMkLst>
        </pc:spChg>
      </pc:sldChg>
      <pc:sldChg chg="addSp delSp mod">
        <pc:chgData name="Shared Drive" userId="a8e99ec4-c3c1-49ac-ba97-2c12eee91f6a" providerId="ADAL" clId="{3E377484-9A28-4BBA-B24F-2A9EA41C9E46}" dt="2020-09-27T22:52:25.726" v="148" actId="22"/>
        <pc:sldMkLst>
          <pc:docMk/>
          <pc:sldMk cId="2405227361" sldId="2172"/>
        </pc:sldMkLst>
        <pc:picChg chg="add del">
          <ac:chgData name="Shared Drive" userId="a8e99ec4-c3c1-49ac-ba97-2c12eee91f6a" providerId="ADAL" clId="{3E377484-9A28-4BBA-B24F-2A9EA41C9E46}" dt="2020-09-27T22:52:25.726" v="148" actId="22"/>
          <ac:picMkLst>
            <pc:docMk/>
            <pc:sldMk cId="2405227361" sldId="2172"/>
            <ac:picMk id="3" creationId="{9D2B89C8-C18B-45FF-96C2-AD9809D3F47D}"/>
          </ac:picMkLst>
        </pc:picChg>
      </pc:sldChg>
      <pc:sldChg chg="ord modAnim">
        <pc:chgData name="Shared Drive" userId="a8e99ec4-c3c1-49ac-ba97-2c12eee91f6a" providerId="ADAL" clId="{3E377484-9A28-4BBA-B24F-2A9EA41C9E46}" dt="2020-09-27T22:40:06.249" v="145"/>
        <pc:sldMkLst>
          <pc:docMk/>
          <pc:sldMk cId="1626552632" sldId="2180"/>
        </pc:sldMkLst>
      </pc:sldChg>
      <pc:sldChg chg="modAnim">
        <pc:chgData name="Shared Drive" userId="a8e99ec4-c3c1-49ac-ba97-2c12eee91f6a" providerId="ADAL" clId="{3E377484-9A28-4BBA-B24F-2A9EA41C9E46}" dt="2020-09-27T22:40:12.868" v="146"/>
        <pc:sldMkLst>
          <pc:docMk/>
          <pc:sldMk cId="4277567555" sldId="2181"/>
        </pc:sldMkLst>
      </pc:sldChg>
      <pc:sldChg chg="ord">
        <pc:chgData name="Shared Drive" userId="a8e99ec4-c3c1-49ac-ba97-2c12eee91f6a" providerId="ADAL" clId="{3E377484-9A28-4BBA-B24F-2A9EA41C9E46}" dt="2020-09-27T22:32:58.253" v="140"/>
        <pc:sldMkLst>
          <pc:docMk/>
          <pc:sldMk cId="2061636891" sldId="2201"/>
        </pc:sldMkLst>
      </pc:sldChg>
      <pc:sldChg chg="addSp delSp del mod delAnim">
        <pc:chgData name="Shared Drive" userId="a8e99ec4-c3c1-49ac-ba97-2c12eee91f6a" providerId="ADAL" clId="{3E377484-9A28-4BBA-B24F-2A9EA41C9E46}" dt="2020-09-27T22:28:09.002" v="6" actId="47"/>
        <pc:sldMkLst>
          <pc:docMk/>
          <pc:sldMk cId="2395506925" sldId="2204"/>
        </pc:sldMkLst>
        <pc:spChg chg="del">
          <ac:chgData name="Shared Drive" userId="a8e99ec4-c3c1-49ac-ba97-2c12eee91f6a" providerId="ADAL" clId="{3E377484-9A28-4BBA-B24F-2A9EA41C9E46}" dt="2020-09-27T22:27:40.928" v="4" actId="478"/>
          <ac:spMkLst>
            <pc:docMk/>
            <pc:sldMk cId="2395506925" sldId="2204"/>
            <ac:spMk id="11" creationId="{0DFA02AF-18C5-425A-B9F0-D177EC008703}"/>
          </ac:spMkLst>
        </pc:spChg>
        <pc:picChg chg="add del">
          <ac:chgData name="Shared Drive" userId="a8e99ec4-c3c1-49ac-ba97-2c12eee91f6a" providerId="ADAL" clId="{3E377484-9A28-4BBA-B24F-2A9EA41C9E46}" dt="2020-09-21T22:50:57.281" v="1" actId="478"/>
          <ac:picMkLst>
            <pc:docMk/>
            <pc:sldMk cId="2395506925" sldId="2204"/>
            <ac:picMk id="4" creationId="{A3BC6B1E-ACE1-490A-81E7-C6C84CFF6806}"/>
          </ac:picMkLst>
        </pc:picChg>
      </pc:sldChg>
      <pc:sldChg chg="ord">
        <pc:chgData name="Shared Drive" userId="a8e99ec4-c3c1-49ac-ba97-2c12eee91f6a" providerId="ADAL" clId="{3E377484-9A28-4BBA-B24F-2A9EA41C9E46}" dt="2020-09-27T22:32:58.253" v="140"/>
        <pc:sldMkLst>
          <pc:docMk/>
          <pc:sldMk cId="1585664710" sldId="2517"/>
        </pc:sldMkLst>
      </pc:sldChg>
      <pc:sldChg chg="add ord">
        <pc:chgData name="Shared Drive" userId="a8e99ec4-c3c1-49ac-ba97-2c12eee91f6a" providerId="ADAL" clId="{3E377484-9A28-4BBA-B24F-2A9EA41C9E46}" dt="2020-09-27T22:33:07.347" v="142"/>
        <pc:sldMkLst>
          <pc:docMk/>
          <pc:sldMk cId="3832772268" sldId="2728"/>
        </pc:sldMkLst>
      </pc:sldChg>
      <pc:sldChg chg="addSp delSp modSp add mod addAnim delAnim modAnim">
        <pc:chgData name="Shared Drive" userId="a8e99ec4-c3c1-49ac-ba97-2c12eee91f6a" providerId="ADAL" clId="{3E377484-9A28-4BBA-B24F-2A9EA41C9E46}" dt="2020-09-28T16:29:20.944" v="150" actId="478"/>
        <pc:sldMkLst>
          <pc:docMk/>
          <pc:sldMk cId="3793315754" sldId="2729"/>
        </pc:sldMkLst>
        <pc:spChg chg="add del mod">
          <ac:chgData name="Shared Drive" userId="a8e99ec4-c3c1-49ac-ba97-2c12eee91f6a" providerId="ADAL" clId="{3E377484-9A28-4BBA-B24F-2A9EA41C9E46}" dt="2020-09-28T16:29:20.944" v="150" actId="478"/>
          <ac:spMkLst>
            <pc:docMk/>
            <pc:sldMk cId="3793315754" sldId="2729"/>
            <ac:spMk id="7" creationId="{0FE3CA53-F1AB-4CB2-AB1F-64CBA1977191}"/>
          </ac:spMkLst>
        </pc:spChg>
        <pc:spChg chg="add del">
          <ac:chgData name="Shared Drive" userId="a8e99ec4-c3c1-49ac-ba97-2c12eee91f6a" providerId="ADAL" clId="{3E377484-9A28-4BBA-B24F-2A9EA41C9E46}" dt="2020-09-28T16:29:20.944" v="150" actId="478"/>
          <ac:spMkLst>
            <pc:docMk/>
            <pc:sldMk cId="3793315754" sldId="2729"/>
            <ac:spMk id="8" creationId="{2377BAFD-101A-4E98-92DF-EFDDBAE0C2C2}"/>
          </ac:spMkLst>
        </pc:spChg>
        <pc:spChg chg="add del mod">
          <ac:chgData name="Shared Drive" userId="a8e99ec4-c3c1-49ac-ba97-2c12eee91f6a" providerId="ADAL" clId="{3E377484-9A28-4BBA-B24F-2A9EA41C9E46}" dt="2020-09-28T16:29:20.944" v="150" actId="478"/>
          <ac:spMkLst>
            <pc:docMk/>
            <pc:sldMk cId="3793315754" sldId="2729"/>
            <ac:spMk id="10" creationId="{2CA7468C-EA29-4620-BC16-FA4FA3879A9D}"/>
          </ac:spMkLst>
        </pc:spChg>
        <pc:spChg chg="add del mod">
          <ac:chgData name="Shared Drive" userId="a8e99ec4-c3c1-49ac-ba97-2c12eee91f6a" providerId="ADAL" clId="{3E377484-9A28-4BBA-B24F-2A9EA41C9E46}" dt="2020-09-28T16:29:20.944" v="150" actId="478"/>
          <ac:spMkLst>
            <pc:docMk/>
            <pc:sldMk cId="3793315754" sldId="2729"/>
            <ac:spMk id="17" creationId="{BBE2710F-5114-4910-AB8C-D756DC526708}"/>
          </ac:spMkLst>
        </pc:spChg>
      </pc:sldChg>
    </pc:docChg>
  </pc:docChgLst>
  <pc:docChgLst>
    <pc:chgData name="drive@cityvision.edu" userId="a8e99ec4-c3c1-49ac-ba97-2c12eee91f6a" providerId="ADAL" clId="{A9B14DEC-066B-4F6E-8997-DD80674FB697}"/>
    <pc:docChg chg="undo redo custSel addSld delSld modSld sldOrd modSection">
      <pc:chgData name="drive@cityvision.edu" userId="a8e99ec4-c3c1-49ac-ba97-2c12eee91f6a" providerId="ADAL" clId="{A9B14DEC-066B-4F6E-8997-DD80674FB697}" dt="2021-03-07T00:50:45.663" v="7193" actId="20577"/>
      <pc:docMkLst>
        <pc:docMk/>
      </pc:docMkLst>
      <pc:sldChg chg="modSp mod">
        <pc:chgData name="drive@cityvision.edu" userId="a8e99ec4-c3c1-49ac-ba97-2c12eee91f6a" providerId="ADAL" clId="{A9B14DEC-066B-4F6E-8997-DD80674FB697}" dt="2021-03-05T23:05:32.800" v="4940" actId="1076"/>
        <pc:sldMkLst>
          <pc:docMk/>
          <pc:sldMk cId="3317994960" sldId="256"/>
        </pc:sldMkLst>
        <pc:spChg chg="mod">
          <ac:chgData name="drive@cityvision.edu" userId="a8e99ec4-c3c1-49ac-ba97-2c12eee91f6a" providerId="ADAL" clId="{A9B14DEC-066B-4F6E-8997-DD80674FB697}" dt="2021-03-05T23:05:21.961" v="4928" actId="1076"/>
          <ac:spMkLst>
            <pc:docMk/>
            <pc:sldMk cId="3317994960" sldId="256"/>
            <ac:spMk id="3" creationId="{E6DD1910-9CDC-44EF-AE2E-D6E8FD06F0C1}"/>
          </ac:spMkLst>
        </pc:spChg>
        <pc:spChg chg="mod">
          <ac:chgData name="drive@cityvision.edu" userId="a8e99ec4-c3c1-49ac-ba97-2c12eee91f6a" providerId="ADAL" clId="{A9B14DEC-066B-4F6E-8997-DD80674FB697}" dt="2021-03-05T23:05:32.800" v="4940" actId="1076"/>
          <ac:spMkLst>
            <pc:docMk/>
            <pc:sldMk cId="3317994960" sldId="256"/>
            <ac:spMk id="6" creationId="{8200C5C4-DEBF-48D0-9E1D-96ECA8BD08C2}"/>
          </ac:spMkLst>
        </pc:spChg>
      </pc:sldChg>
      <pc:sldChg chg="modSp modNotesTx">
        <pc:chgData name="drive@cityvision.edu" userId="a8e99ec4-c3c1-49ac-ba97-2c12eee91f6a" providerId="ADAL" clId="{A9B14DEC-066B-4F6E-8997-DD80674FB697}" dt="2021-03-05T23:48:00.374" v="4941" actId="6549"/>
        <pc:sldMkLst>
          <pc:docMk/>
          <pc:sldMk cId="0" sldId="258"/>
        </pc:sldMkLst>
        <pc:spChg chg="mod">
          <ac:chgData name="drive@cityvision.edu" userId="a8e99ec4-c3c1-49ac-ba97-2c12eee91f6a" providerId="ADAL" clId="{A9B14DEC-066B-4F6E-8997-DD80674FB697}" dt="2021-03-05T14:06:24.226" v="4572"/>
          <ac:spMkLst>
            <pc:docMk/>
            <pc:sldMk cId="0" sldId="258"/>
            <ac:spMk id="566278" creationId="{4719ACAB-5767-49E3-A415-A6F0ED923A59}"/>
          </ac:spMkLst>
        </pc:spChg>
        <pc:spChg chg="mod">
          <ac:chgData name="drive@cityvision.edu" userId="a8e99ec4-c3c1-49ac-ba97-2c12eee91f6a" providerId="ADAL" clId="{A9B14DEC-066B-4F6E-8997-DD80674FB697}" dt="2021-03-05T23:48:00.374" v="4941" actId="6549"/>
          <ac:spMkLst>
            <pc:docMk/>
            <pc:sldMk cId="0" sldId="258"/>
            <ac:spMk id="566280" creationId="{3D6C55EF-F090-4BA7-B69E-E6454423BC02}"/>
          </ac:spMkLst>
        </pc:spChg>
      </pc:sldChg>
      <pc:sldChg chg="modSp">
        <pc:chgData name="drive@cityvision.edu" userId="a8e99ec4-c3c1-49ac-ba97-2c12eee91f6a" providerId="ADAL" clId="{A9B14DEC-066B-4F6E-8997-DD80674FB697}" dt="2021-03-06T00:31:25.809" v="4996"/>
        <pc:sldMkLst>
          <pc:docMk/>
          <pc:sldMk cId="0" sldId="259"/>
        </pc:sldMkLst>
        <pc:spChg chg="mod">
          <ac:chgData name="drive@cityvision.edu" userId="a8e99ec4-c3c1-49ac-ba97-2c12eee91f6a" providerId="ADAL" clId="{A9B14DEC-066B-4F6E-8997-DD80674FB697}" dt="2021-03-06T00:31:25.809" v="4996"/>
          <ac:spMkLst>
            <pc:docMk/>
            <pc:sldMk cId="0" sldId="259"/>
            <ac:spMk id="567304" creationId="{4B1AACAC-6C1E-420B-A02F-CE97D4C78449}"/>
          </ac:spMkLst>
        </pc:spChg>
        <pc:spChg chg="mod">
          <ac:chgData name="drive@cityvision.edu" userId="a8e99ec4-c3c1-49ac-ba97-2c12eee91f6a" providerId="ADAL" clId="{A9B14DEC-066B-4F6E-8997-DD80674FB697}" dt="2021-03-05T14:06:24.226" v="4572"/>
          <ac:spMkLst>
            <pc:docMk/>
            <pc:sldMk cId="0" sldId="259"/>
            <ac:spMk id="567306" creationId="{DE06E62D-9905-4A8B-A0B0-A8AA866FA770}"/>
          </ac:spMkLst>
        </pc:spChg>
      </pc:sldChg>
      <pc:sldChg chg="modSp">
        <pc:chgData name="drive@cityvision.edu" userId="a8e99ec4-c3c1-49ac-ba97-2c12eee91f6a" providerId="ADAL" clId="{A9B14DEC-066B-4F6E-8997-DD80674FB697}" dt="2021-03-06T00:31:25.809" v="4996"/>
        <pc:sldMkLst>
          <pc:docMk/>
          <pc:sldMk cId="0" sldId="260"/>
        </pc:sldMkLst>
        <pc:spChg chg="mod">
          <ac:chgData name="drive@cityvision.edu" userId="a8e99ec4-c3c1-49ac-ba97-2c12eee91f6a" providerId="ADAL" clId="{A9B14DEC-066B-4F6E-8997-DD80674FB697}" dt="2021-03-05T14:06:24.226" v="4572"/>
          <ac:spMkLst>
            <pc:docMk/>
            <pc:sldMk cId="0" sldId="260"/>
            <ac:spMk id="568322" creationId="{0A43F79C-1FF3-470B-A1F5-F9C51953C142}"/>
          </ac:spMkLst>
        </pc:spChg>
        <pc:spChg chg="mod">
          <ac:chgData name="drive@cityvision.edu" userId="a8e99ec4-c3c1-49ac-ba97-2c12eee91f6a" providerId="ADAL" clId="{A9B14DEC-066B-4F6E-8997-DD80674FB697}" dt="2021-03-06T00:31:25.809" v="4996"/>
          <ac:spMkLst>
            <pc:docMk/>
            <pc:sldMk cId="0" sldId="260"/>
            <ac:spMk id="568324" creationId="{92952CA1-4C35-40A0-AF6C-3905D72517DA}"/>
          </ac:spMkLst>
        </pc:spChg>
        <pc:spChg chg="mod">
          <ac:chgData name="drive@cityvision.edu" userId="a8e99ec4-c3c1-49ac-ba97-2c12eee91f6a" providerId="ADAL" clId="{A9B14DEC-066B-4F6E-8997-DD80674FB697}" dt="2021-03-06T00:31:25.809" v="4996"/>
          <ac:spMkLst>
            <pc:docMk/>
            <pc:sldMk cId="0" sldId="260"/>
            <ac:spMk id="568328" creationId="{F2BBD8CD-95BD-4E32-BBBD-3756F2DCB821}"/>
          </ac:spMkLst>
        </pc:spChg>
      </pc:sldChg>
      <pc:sldChg chg="modSp">
        <pc:chgData name="drive@cityvision.edu" userId="a8e99ec4-c3c1-49ac-ba97-2c12eee91f6a" providerId="ADAL" clId="{A9B14DEC-066B-4F6E-8997-DD80674FB697}" dt="2021-03-06T00:31:25.809" v="4996"/>
        <pc:sldMkLst>
          <pc:docMk/>
          <pc:sldMk cId="0" sldId="262"/>
        </pc:sldMkLst>
        <pc:spChg chg="mod">
          <ac:chgData name="drive@cityvision.edu" userId="a8e99ec4-c3c1-49ac-ba97-2c12eee91f6a" providerId="ADAL" clId="{A9B14DEC-066B-4F6E-8997-DD80674FB697}" dt="2021-03-06T00:31:25.809" v="4996"/>
          <ac:spMkLst>
            <pc:docMk/>
            <pc:sldMk cId="0" sldId="262"/>
            <ac:spMk id="570373" creationId="{5A780661-D81C-4B36-BDF3-ADDE360F68DD}"/>
          </ac:spMkLst>
        </pc:spChg>
        <pc:spChg chg="mod">
          <ac:chgData name="drive@cityvision.edu" userId="a8e99ec4-c3c1-49ac-ba97-2c12eee91f6a" providerId="ADAL" clId="{A9B14DEC-066B-4F6E-8997-DD80674FB697}" dt="2021-03-06T00:31:25.809" v="4996"/>
          <ac:spMkLst>
            <pc:docMk/>
            <pc:sldMk cId="0" sldId="262"/>
            <ac:spMk id="570376" creationId="{BBF1B415-9CDF-48DA-9D44-0428F542AE7A}"/>
          </ac:spMkLst>
        </pc:spChg>
        <pc:spChg chg="mod">
          <ac:chgData name="drive@cityvision.edu" userId="a8e99ec4-c3c1-49ac-ba97-2c12eee91f6a" providerId="ADAL" clId="{A9B14DEC-066B-4F6E-8997-DD80674FB697}" dt="2021-03-06T00:31:25.809" v="4996"/>
          <ac:spMkLst>
            <pc:docMk/>
            <pc:sldMk cId="0" sldId="262"/>
            <ac:spMk id="570378" creationId="{97716EB9-D632-4598-A4A4-4926A2F576D6}"/>
          </ac:spMkLst>
        </pc:spChg>
      </pc:sldChg>
      <pc:sldChg chg="modNotesTx">
        <pc:chgData name="drive@cityvision.edu" userId="a8e99ec4-c3c1-49ac-ba97-2c12eee91f6a" providerId="ADAL" clId="{A9B14DEC-066B-4F6E-8997-DD80674FB697}" dt="2021-03-03T22:46:06.207" v="3672" actId="20577"/>
        <pc:sldMkLst>
          <pc:docMk/>
          <pc:sldMk cId="0" sldId="264"/>
        </pc:sldMkLst>
      </pc:sldChg>
      <pc:sldChg chg="modSp">
        <pc:chgData name="drive@cityvision.edu" userId="a8e99ec4-c3c1-49ac-ba97-2c12eee91f6a" providerId="ADAL" clId="{A9B14DEC-066B-4F6E-8997-DD80674FB697}" dt="2021-03-06T00:31:25.809" v="4996"/>
        <pc:sldMkLst>
          <pc:docMk/>
          <pc:sldMk cId="0" sldId="265"/>
        </pc:sldMkLst>
        <pc:spChg chg="mod">
          <ac:chgData name="drive@cityvision.edu" userId="a8e99ec4-c3c1-49ac-ba97-2c12eee91f6a" providerId="ADAL" clId="{A9B14DEC-066B-4F6E-8997-DD80674FB697}" dt="2021-03-06T00:31:25.809" v="4996"/>
          <ac:spMkLst>
            <pc:docMk/>
            <pc:sldMk cId="0" sldId="265"/>
            <ac:spMk id="573445" creationId="{CA8C0BD8-4870-4416-A788-2710C4E93F95}"/>
          </ac:spMkLst>
        </pc:spChg>
      </pc:sldChg>
      <pc:sldChg chg="modSp modNotesTx">
        <pc:chgData name="drive@cityvision.edu" userId="a8e99ec4-c3c1-49ac-ba97-2c12eee91f6a" providerId="ADAL" clId="{A9B14DEC-066B-4F6E-8997-DD80674FB697}" dt="2021-03-06T19:12:46.167" v="5442" actId="20577"/>
        <pc:sldMkLst>
          <pc:docMk/>
          <pc:sldMk cId="0" sldId="268"/>
        </pc:sldMkLst>
        <pc:spChg chg="mod">
          <ac:chgData name="drive@cityvision.edu" userId="a8e99ec4-c3c1-49ac-ba97-2c12eee91f6a" providerId="ADAL" clId="{A9B14DEC-066B-4F6E-8997-DD80674FB697}" dt="2021-03-06T19:12:46.167" v="5442" actId="20577"/>
          <ac:spMkLst>
            <pc:docMk/>
            <pc:sldMk cId="0" sldId="268"/>
            <ac:spMk id="576523" creationId="{FCCB6014-802C-42E4-802B-726584BEDB3A}"/>
          </ac:spMkLst>
        </pc:spChg>
      </pc:sldChg>
      <pc:sldChg chg="modSp modNotesTx">
        <pc:chgData name="drive@cityvision.edu" userId="a8e99ec4-c3c1-49ac-ba97-2c12eee91f6a" providerId="ADAL" clId="{A9B14DEC-066B-4F6E-8997-DD80674FB697}" dt="2021-03-06T19:12:56.039" v="5445" actId="20577"/>
        <pc:sldMkLst>
          <pc:docMk/>
          <pc:sldMk cId="0" sldId="269"/>
        </pc:sldMkLst>
        <pc:spChg chg="mod">
          <ac:chgData name="drive@cityvision.edu" userId="a8e99ec4-c3c1-49ac-ba97-2c12eee91f6a" providerId="ADAL" clId="{A9B14DEC-066B-4F6E-8997-DD80674FB697}" dt="2021-03-06T19:12:56.039" v="5445" actId="20577"/>
          <ac:spMkLst>
            <pc:docMk/>
            <pc:sldMk cId="0" sldId="269"/>
            <ac:spMk id="577543" creationId="{AD47EFC4-D351-49D1-A62F-F62C2076FD24}"/>
          </ac:spMkLst>
        </pc:spChg>
      </pc:sldChg>
      <pc:sldChg chg="modSp mod modNotesTx">
        <pc:chgData name="drive@cityvision.edu" userId="a8e99ec4-c3c1-49ac-ba97-2c12eee91f6a" providerId="ADAL" clId="{A9B14DEC-066B-4F6E-8997-DD80674FB697}" dt="2021-03-05T14:29:12.491" v="4668" actId="20577"/>
        <pc:sldMkLst>
          <pc:docMk/>
          <pc:sldMk cId="0" sldId="283"/>
        </pc:sldMkLst>
        <pc:spChg chg="mod">
          <ac:chgData name="drive@cityvision.edu" userId="a8e99ec4-c3c1-49ac-ba97-2c12eee91f6a" providerId="ADAL" clId="{A9B14DEC-066B-4F6E-8997-DD80674FB697}" dt="2021-03-05T14:28:50.105" v="4660" actId="21"/>
          <ac:spMkLst>
            <pc:docMk/>
            <pc:sldMk cId="0" sldId="283"/>
            <ac:spMk id="591876" creationId="{528F8877-D625-4632-BF11-DBBF146A5E35}"/>
          </ac:spMkLst>
        </pc:spChg>
        <pc:spChg chg="mod">
          <ac:chgData name="drive@cityvision.edu" userId="a8e99ec4-c3c1-49ac-ba97-2c12eee91f6a" providerId="ADAL" clId="{A9B14DEC-066B-4F6E-8997-DD80674FB697}" dt="2021-02-26T14:05:32.981" v="82" actId="6549"/>
          <ac:spMkLst>
            <pc:docMk/>
            <pc:sldMk cId="0" sldId="283"/>
            <ac:spMk id="591878" creationId="{3A6478E6-7300-4446-B1D4-B1793A89FAD7}"/>
          </ac:spMkLst>
        </pc:spChg>
        <pc:spChg chg="mod">
          <ac:chgData name="drive@cityvision.edu" userId="a8e99ec4-c3c1-49ac-ba97-2c12eee91f6a" providerId="ADAL" clId="{A9B14DEC-066B-4F6E-8997-DD80674FB697}" dt="2021-03-05T14:29:12.491" v="4668" actId="20577"/>
          <ac:spMkLst>
            <pc:docMk/>
            <pc:sldMk cId="0" sldId="283"/>
            <ac:spMk id="591881" creationId="{66897213-FAA9-4A4D-BCE7-21E48FB11CF0}"/>
          </ac:spMkLst>
        </pc:spChg>
      </pc:sldChg>
      <pc:sldChg chg="modSp">
        <pc:chgData name="drive@cityvision.edu" userId="a8e99ec4-c3c1-49ac-ba97-2c12eee91f6a" providerId="ADAL" clId="{A9B14DEC-066B-4F6E-8997-DD80674FB697}" dt="2021-03-06T14:35:03.040" v="5015" actId="6549"/>
        <pc:sldMkLst>
          <pc:docMk/>
          <pc:sldMk cId="0" sldId="290"/>
        </pc:sldMkLst>
        <pc:spChg chg="mod">
          <ac:chgData name="drive@cityvision.edu" userId="a8e99ec4-c3c1-49ac-ba97-2c12eee91f6a" providerId="ADAL" clId="{A9B14DEC-066B-4F6E-8997-DD80674FB697}" dt="2021-03-06T14:35:03.040" v="5015" actId="6549"/>
          <ac:spMkLst>
            <pc:docMk/>
            <pc:sldMk cId="0" sldId="290"/>
            <ac:spMk id="599048" creationId="{5E7768AB-6F26-4B22-AC4A-C7BD0972A971}"/>
          </ac:spMkLst>
        </pc:spChg>
      </pc:sldChg>
      <pc:sldChg chg="modSp">
        <pc:chgData name="drive@cityvision.edu" userId="a8e99ec4-c3c1-49ac-ba97-2c12eee91f6a" providerId="ADAL" clId="{A9B14DEC-066B-4F6E-8997-DD80674FB697}" dt="2021-03-06T00:31:25.809" v="4996"/>
        <pc:sldMkLst>
          <pc:docMk/>
          <pc:sldMk cId="0" sldId="299"/>
        </pc:sldMkLst>
        <pc:spChg chg="mod">
          <ac:chgData name="drive@cityvision.edu" userId="a8e99ec4-c3c1-49ac-ba97-2c12eee91f6a" providerId="ADAL" clId="{A9B14DEC-066B-4F6E-8997-DD80674FB697}" dt="2021-03-06T00:31:25.809" v="4996"/>
          <ac:spMkLst>
            <pc:docMk/>
            <pc:sldMk cId="0" sldId="299"/>
            <ac:spMk id="28679" creationId="{00000000-0000-0000-0000-000000000000}"/>
          </ac:spMkLst>
        </pc:spChg>
        <pc:spChg chg="mod">
          <ac:chgData name="drive@cityvision.edu" userId="a8e99ec4-c3c1-49ac-ba97-2c12eee91f6a" providerId="ADAL" clId="{A9B14DEC-066B-4F6E-8997-DD80674FB697}" dt="2021-03-06T00:31:25.809" v="4996"/>
          <ac:spMkLst>
            <pc:docMk/>
            <pc:sldMk cId="0" sldId="299"/>
            <ac:spMk id="612358" creationId="{00000000-0000-0000-0000-000000000000}"/>
          </ac:spMkLst>
        </pc:spChg>
        <pc:spChg chg="mod">
          <ac:chgData name="drive@cityvision.edu" userId="a8e99ec4-c3c1-49ac-ba97-2c12eee91f6a" providerId="ADAL" clId="{A9B14DEC-066B-4F6E-8997-DD80674FB697}" dt="2021-03-06T00:31:25.809" v="4996"/>
          <ac:spMkLst>
            <pc:docMk/>
            <pc:sldMk cId="0" sldId="299"/>
            <ac:spMk id="612359" creationId="{00000000-0000-0000-0000-000000000000}"/>
          </ac:spMkLst>
        </pc:spChg>
      </pc:sldChg>
      <pc:sldChg chg="modSp mod ord">
        <pc:chgData name="drive@cityvision.edu" userId="a8e99ec4-c3c1-49ac-ba97-2c12eee91f6a" providerId="ADAL" clId="{A9B14DEC-066B-4F6E-8997-DD80674FB697}" dt="2021-03-06T20:18:38.326" v="7096"/>
        <pc:sldMkLst>
          <pc:docMk/>
          <pc:sldMk cId="200934082" sldId="1916"/>
        </pc:sldMkLst>
        <pc:spChg chg="mod">
          <ac:chgData name="drive@cityvision.edu" userId="a8e99ec4-c3c1-49ac-ba97-2c12eee91f6a" providerId="ADAL" clId="{A9B14DEC-066B-4F6E-8997-DD80674FB697}" dt="2021-03-06T20:17:58.540" v="7023" actId="404"/>
          <ac:spMkLst>
            <pc:docMk/>
            <pc:sldMk cId="200934082" sldId="1916"/>
            <ac:spMk id="2" creationId="{FC7562D6-F920-4F3D-8234-1F36FC4BDCCF}"/>
          </ac:spMkLst>
        </pc:spChg>
        <pc:spChg chg="mod">
          <ac:chgData name="drive@cityvision.edu" userId="a8e99ec4-c3c1-49ac-ba97-2c12eee91f6a" providerId="ADAL" clId="{A9B14DEC-066B-4F6E-8997-DD80674FB697}" dt="2021-03-06T20:18:38.326" v="7096"/>
          <ac:spMkLst>
            <pc:docMk/>
            <pc:sldMk cId="200934082" sldId="1916"/>
            <ac:spMk id="3" creationId="{8B46BFF0-7281-47F8-9B4B-8F7B88744DF6}"/>
          </ac:spMkLst>
        </pc:spChg>
      </pc:sldChg>
      <pc:sldChg chg="addSp modSp mod ord">
        <pc:chgData name="drive@cityvision.edu" userId="a8e99ec4-c3c1-49ac-ba97-2c12eee91f6a" providerId="ADAL" clId="{A9B14DEC-066B-4F6E-8997-DD80674FB697}" dt="2021-03-06T15:14:59.479" v="5364"/>
        <pc:sldMkLst>
          <pc:docMk/>
          <pc:sldMk cId="1796672475" sldId="1921"/>
        </pc:sldMkLst>
        <pc:spChg chg="add mod">
          <ac:chgData name="drive@cityvision.edu" userId="a8e99ec4-c3c1-49ac-ba97-2c12eee91f6a" providerId="ADAL" clId="{A9B14DEC-066B-4F6E-8997-DD80674FB697}" dt="2021-03-06T15:13:36.518" v="5332" actId="404"/>
          <ac:spMkLst>
            <pc:docMk/>
            <pc:sldMk cId="1796672475" sldId="1921"/>
            <ac:spMk id="3" creationId="{6B0F61EF-8CC4-4E9A-8C5A-18F7B8A8CA2E}"/>
          </ac:spMkLst>
        </pc:spChg>
        <pc:graphicFrameChg chg="mod modGraphic">
          <ac:chgData name="drive@cityvision.edu" userId="a8e99ec4-c3c1-49ac-ba97-2c12eee91f6a" providerId="ADAL" clId="{A9B14DEC-066B-4F6E-8997-DD80674FB697}" dt="2021-03-06T14:42:50.047" v="5117" actId="404"/>
          <ac:graphicFrameMkLst>
            <pc:docMk/>
            <pc:sldMk cId="1796672475" sldId="1921"/>
            <ac:graphicFrameMk id="4" creationId="{5F3C21F5-80BB-4583-AFA2-6EE6B9676EEE}"/>
          </ac:graphicFrameMkLst>
        </pc:graphicFrameChg>
      </pc:sldChg>
      <pc:sldChg chg="modSp">
        <pc:chgData name="drive@cityvision.edu" userId="a8e99ec4-c3c1-49ac-ba97-2c12eee91f6a" providerId="ADAL" clId="{A9B14DEC-066B-4F6E-8997-DD80674FB697}" dt="2021-03-06T00:31:25.809" v="4996"/>
        <pc:sldMkLst>
          <pc:docMk/>
          <pc:sldMk cId="1025013446" sldId="1926"/>
        </pc:sldMkLst>
        <pc:spChg chg="mod">
          <ac:chgData name="drive@cityvision.edu" userId="a8e99ec4-c3c1-49ac-ba97-2c12eee91f6a" providerId="ADAL" clId="{A9B14DEC-066B-4F6E-8997-DD80674FB697}" dt="2021-03-06T00:31:25.809" v="4996"/>
          <ac:spMkLst>
            <pc:docMk/>
            <pc:sldMk cId="1025013446" sldId="1926"/>
            <ac:spMk id="2" creationId="{3375DA32-46BD-4367-8AE1-69213A96CB0A}"/>
          </ac:spMkLst>
        </pc:spChg>
        <pc:spChg chg="mod">
          <ac:chgData name="drive@cityvision.edu" userId="a8e99ec4-c3c1-49ac-ba97-2c12eee91f6a" providerId="ADAL" clId="{A9B14DEC-066B-4F6E-8997-DD80674FB697}" dt="2021-03-03T22:33:04.578" v="3577" actId="20577"/>
          <ac:spMkLst>
            <pc:docMk/>
            <pc:sldMk cId="1025013446" sldId="1926"/>
            <ac:spMk id="89" creationId="{69BB568E-69D3-4C78-AE1E-BD0430859625}"/>
          </ac:spMkLst>
        </pc:spChg>
        <pc:spChg chg="mod">
          <ac:chgData name="drive@cityvision.edu" userId="a8e99ec4-c3c1-49ac-ba97-2c12eee91f6a" providerId="ADAL" clId="{A9B14DEC-066B-4F6E-8997-DD80674FB697}" dt="2021-03-03T22:34:22.561" v="3624" actId="20577"/>
          <ac:spMkLst>
            <pc:docMk/>
            <pc:sldMk cId="1025013446" sldId="1926"/>
            <ac:spMk id="99" creationId="{7F6A73B7-F98C-4146-ABC4-6F70EAF2D317}"/>
          </ac:spMkLst>
        </pc:spChg>
        <pc:spChg chg="mod">
          <ac:chgData name="drive@cityvision.edu" userId="a8e99ec4-c3c1-49ac-ba97-2c12eee91f6a" providerId="ADAL" clId="{A9B14DEC-066B-4F6E-8997-DD80674FB697}" dt="2021-03-05T14:06:24.226" v="4572"/>
          <ac:spMkLst>
            <pc:docMk/>
            <pc:sldMk cId="1025013446" sldId="1926"/>
            <ac:spMk id="115" creationId="{ADA14639-6928-4E2E-B133-6DF809AC66FF}"/>
          </ac:spMkLst>
        </pc:spChg>
      </pc:sldChg>
      <pc:sldChg chg="del ord">
        <pc:chgData name="drive@cityvision.edu" userId="a8e99ec4-c3c1-49ac-ba97-2c12eee91f6a" providerId="ADAL" clId="{A9B14DEC-066B-4F6E-8997-DD80674FB697}" dt="2021-02-27T01:17:48.683" v="2970" actId="2696"/>
        <pc:sldMkLst>
          <pc:docMk/>
          <pc:sldMk cId="3846303863" sldId="2020"/>
        </pc:sldMkLst>
      </pc:sldChg>
      <pc:sldChg chg="add">
        <pc:chgData name="drive@cityvision.edu" userId="a8e99ec4-c3c1-49ac-ba97-2c12eee91f6a" providerId="ADAL" clId="{A9B14DEC-066B-4F6E-8997-DD80674FB697}" dt="2021-02-27T01:18:00.670" v="2971"/>
        <pc:sldMkLst>
          <pc:docMk/>
          <pc:sldMk cId="3853090374" sldId="2020"/>
        </pc:sldMkLst>
      </pc:sldChg>
      <pc:sldChg chg="del ord">
        <pc:chgData name="drive@cityvision.edu" userId="a8e99ec4-c3c1-49ac-ba97-2c12eee91f6a" providerId="ADAL" clId="{A9B14DEC-066B-4F6E-8997-DD80674FB697}" dt="2021-02-27T01:17:48.683" v="2970" actId="2696"/>
        <pc:sldMkLst>
          <pc:docMk/>
          <pc:sldMk cId="42818670" sldId="2022"/>
        </pc:sldMkLst>
      </pc:sldChg>
      <pc:sldChg chg="add">
        <pc:chgData name="drive@cityvision.edu" userId="a8e99ec4-c3c1-49ac-ba97-2c12eee91f6a" providerId="ADAL" clId="{A9B14DEC-066B-4F6E-8997-DD80674FB697}" dt="2021-02-27T01:18:00.670" v="2971"/>
        <pc:sldMkLst>
          <pc:docMk/>
          <pc:sldMk cId="1141117837" sldId="2022"/>
        </pc:sldMkLst>
      </pc:sldChg>
      <pc:sldChg chg="del ord">
        <pc:chgData name="drive@cityvision.edu" userId="a8e99ec4-c3c1-49ac-ba97-2c12eee91f6a" providerId="ADAL" clId="{A9B14DEC-066B-4F6E-8997-DD80674FB697}" dt="2021-02-27T01:17:48.683" v="2970" actId="2696"/>
        <pc:sldMkLst>
          <pc:docMk/>
          <pc:sldMk cId="3626479925" sldId="2024"/>
        </pc:sldMkLst>
      </pc:sldChg>
      <pc:sldChg chg="add">
        <pc:chgData name="drive@cityvision.edu" userId="a8e99ec4-c3c1-49ac-ba97-2c12eee91f6a" providerId="ADAL" clId="{A9B14DEC-066B-4F6E-8997-DD80674FB697}" dt="2021-02-27T01:18:00.670" v="2971"/>
        <pc:sldMkLst>
          <pc:docMk/>
          <pc:sldMk cId="4081738817" sldId="2024"/>
        </pc:sldMkLst>
      </pc:sldChg>
      <pc:sldChg chg="add">
        <pc:chgData name="drive@cityvision.edu" userId="a8e99ec4-c3c1-49ac-ba97-2c12eee91f6a" providerId="ADAL" clId="{A9B14DEC-066B-4F6E-8997-DD80674FB697}" dt="2021-02-27T01:18:00.670" v="2971"/>
        <pc:sldMkLst>
          <pc:docMk/>
          <pc:sldMk cId="1363860434" sldId="2097"/>
        </pc:sldMkLst>
      </pc:sldChg>
      <pc:sldChg chg="del ord">
        <pc:chgData name="drive@cityvision.edu" userId="a8e99ec4-c3c1-49ac-ba97-2c12eee91f6a" providerId="ADAL" clId="{A9B14DEC-066B-4F6E-8997-DD80674FB697}" dt="2021-02-27T01:17:48.683" v="2970" actId="2696"/>
        <pc:sldMkLst>
          <pc:docMk/>
          <pc:sldMk cId="2637334751" sldId="2097"/>
        </pc:sldMkLst>
      </pc:sldChg>
      <pc:sldChg chg="modSp add">
        <pc:chgData name="drive@cityvision.edu" userId="a8e99ec4-c3c1-49ac-ba97-2c12eee91f6a" providerId="ADAL" clId="{A9B14DEC-066B-4F6E-8997-DD80674FB697}" dt="2021-03-06T19:13:15.479" v="5457" actId="20577"/>
        <pc:sldMkLst>
          <pc:docMk/>
          <pc:sldMk cId="545792518" sldId="2100"/>
        </pc:sldMkLst>
        <pc:spChg chg="mod">
          <ac:chgData name="drive@cityvision.edu" userId="a8e99ec4-c3c1-49ac-ba97-2c12eee91f6a" providerId="ADAL" clId="{A9B14DEC-066B-4F6E-8997-DD80674FB697}" dt="2021-03-06T19:13:15.479" v="5457" actId="20577"/>
          <ac:spMkLst>
            <pc:docMk/>
            <pc:sldMk cId="545792518" sldId="2100"/>
            <ac:spMk id="19" creationId="{55282140-DD7A-453A-ACB6-648D20A773ED}"/>
          </ac:spMkLst>
        </pc:spChg>
      </pc:sldChg>
      <pc:sldChg chg="del">
        <pc:chgData name="drive@cityvision.edu" userId="a8e99ec4-c3c1-49ac-ba97-2c12eee91f6a" providerId="ADAL" clId="{A9B14DEC-066B-4F6E-8997-DD80674FB697}" dt="2021-02-27T19:47:26.149" v="3250" actId="2696"/>
        <pc:sldMkLst>
          <pc:docMk/>
          <pc:sldMk cId="1149361984" sldId="2100"/>
        </pc:sldMkLst>
      </pc:sldChg>
      <pc:sldChg chg="modSp ord modAnim">
        <pc:chgData name="drive@cityvision.edu" userId="a8e99ec4-c3c1-49ac-ba97-2c12eee91f6a" providerId="ADAL" clId="{A9B14DEC-066B-4F6E-8997-DD80674FB697}" dt="2021-03-05T14:06:26.472" v="4573"/>
        <pc:sldMkLst>
          <pc:docMk/>
          <pc:sldMk cId="1626552632" sldId="2180"/>
        </pc:sldMkLst>
        <pc:spChg chg="mod">
          <ac:chgData name="drive@cityvision.edu" userId="a8e99ec4-c3c1-49ac-ba97-2c12eee91f6a" providerId="ADAL" clId="{A9B14DEC-066B-4F6E-8997-DD80674FB697}" dt="2021-03-05T14:06:24.226" v="4572"/>
          <ac:spMkLst>
            <pc:docMk/>
            <pc:sldMk cId="1626552632" sldId="2180"/>
            <ac:spMk id="3" creationId="{ED478968-10DD-4433-A4BC-EF834122803F}"/>
          </ac:spMkLst>
        </pc:spChg>
      </pc:sldChg>
      <pc:sldChg chg="addSp delSp modSp mod modAnim">
        <pc:chgData name="drive@cityvision.edu" userId="a8e99ec4-c3c1-49ac-ba97-2c12eee91f6a" providerId="ADAL" clId="{A9B14DEC-066B-4F6E-8997-DD80674FB697}" dt="2021-03-06T00:31:33.232" v="5000"/>
        <pc:sldMkLst>
          <pc:docMk/>
          <pc:sldMk cId="4277567555" sldId="2181"/>
        </pc:sldMkLst>
        <pc:spChg chg="mod">
          <ac:chgData name="drive@cityvision.edu" userId="a8e99ec4-c3c1-49ac-ba97-2c12eee91f6a" providerId="ADAL" clId="{A9B14DEC-066B-4F6E-8997-DD80674FB697}" dt="2021-03-06T00:31:33.232" v="5000"/>
          <ac:spMkLst>
            <pc:docMk/>
            <pc:sldMk cId="4277567555" sldId="2181"/>
            <ac:spMk id="3" creationId="{82DC728B-293B-485F-BA84-BA734965B9B2}"/>
          </ac:spMkLst>
        </pc:spChg>
        <pc:spChg chg="mod">
          <ac:chgData name="drive@cityvision.edu" userId="a8e99ec4-c3c1-49ac-ba97-2c12eee91f6a" providerId="ADAL" clId="{A9B14DEC-066B-4F6E-8997-DD80674FB697}" dt="2021-02-27T00:10:58.967" v="2470" actId="1076"/>
          <ac:spMkLst>
            <pc:docMk/>
            <pc:sldMk cId="4277567555" sldId="2181"/>
            <ac:spMk id="4" creationId="{703D08D1-2EFE-4085-8FEB-E3EF560F7879}"/>
          </ac:spMkLst>
        </pc:spChg>
        <pc:spChg chg="add del mod">
          <ac:chgData name="drive@cityvision.edu" userId="a8e99ec4-c3c1-49ac-ba97-2c12eee91f6a" providerId="ADAL" clId="{A9B14DEC-066B-4F6E-8997-DD80674FB697}" dt="2021-02-27T00:11:11.066" v="2473"/>
          <ac:spMkLst>
            <pc:docMk/>
            <pc:sldMk cId="4277567555" sldId="2181"/>
            <ac:spMk id="5" creationId="{FD49904A-4FDF-433A-ABD3-E4C7F40A0E51}"/>
          </ac:spMkLst>
        </pc:spChg>
      </pc:sldChg>
      <pc:sldChg chg="modSp mod modNotes modNotesTx">
        <pc:chgData name="drive@cityvision.edu" userId="a8e99ec4-c3c1-49ac-ba97-2c12eee91f6a" providerId="ADAL" clId="{A9B14DEC-066B-4F6E-8997-DD80674FB697}" dt="2021-03-06T00:31:28.029" v="4997"/>
        <pc:sldMkLst>
          <pc:docMk/>
          <pc:sldMk cId="2395506925" sldId="2204"/>
        </pc:sldMkLst>
        <pc:spChg chg="mod">
          <ac:chgData name="drive@cityvision.edu" userId="a8e99ec4-c3c1-49ac-ba97-2c12eee91f6a" providerId="ADAL" clId="{A9B14DEC-066B-4F6E-8997-DD80674FB697}" dt="2021-03-05T14:04:52.924" v="4566" actId="14100"/>
          <ac:spMkLst>
            <pc:docMk/>
            <pc:sldMk cId="2395506925" sldId="2204"/>
            <ac:spMk id="12" creationId="{9F127D2B-F20D-4B1F-B336-D586167EBA49}"/>
          </ac:spMkLst>
        </pc:spChg>
        <pc:spChg chg="mod">
          <ac:chgData name="drive@cityvision.edu" userId="a8e99ec4-c3c1-49ac-ba97-2c12eee91f6a" providerId="ADAL" clId="{A9B14DEC-066B-4F6E-8997-DD80674FB697}" dt="2021-03-05T23:49:33.581" v="4942" actId="1076"/>
          <ac:spMkLst>
            <pc:docMk/>
            <pc:sldMk cId="2395506925" sldId="2204"/>
            <ac:spMk id="16" creationId="{4B91EF15-6048-437F-9AA5-DCD6CA9E9992}"/>
          </ac:spMkLst>
        </pc:spChg>
      </pc:sldChg>
      <pc:sldChg chg="ord">
        <pc:chgData name="drive@cityvision.edu" userId="a8e99ec4-c3c1-49ac-ba97-2c12eee91f6a" providerId="ADAL" clId="{A9B14DEC-066B-4F6E-8997-DD80674FB697}" dt="2021-02-27T19:31:26.170" v="3139"/>
        <pc:sldMkLst>
          <pc:docMk/>
          <pc:sldMk cId="3789251052" sldId="2237"/>
        </pc:sldMkLst>
      </pc:sldChg>
      <pc:sldChg chg="add">
        <pc:chgData name="drive@cityvision.edu" userId="a8e99ec4-c3c1-49ac-ba97-2c12eee91f6a" providerId="ADAL" clId="{A9B14DEC-066B-4F6E-8997-DD80674FB697}" dt="2021-02-27T01:18:00.670" v="2971"/>
        <pc:sldMkLst>
          <pc:docMk/>
          <pc:sldMk cId="3345270378" sldId="2248"/>
        </pc:sldMkLst>
      </pc:sldChg>
      <pc:sldChg chg="del ord">
        <pc:chgData name="drive@cityvision.edu" userId="a8e99ec4-c3c1-49ac-ba97-2c12eee91f6a" providerId="ADAL" clId="{A9B14DEC-066B-4F6E-8997-DD80674FB697}" dt="2021-02-27T01:17:48.683" v="2970" actId="2696"/>
        <pc:sldMkLst>
          <pc:docMk/>
          <pc:sldMk cId="3592694351" sldId="2248"/>
        </pc:sldMkLst>
      </pc:sldChg>
      <pc:sldChg chg="add">
        <pc:chgData name="drive@cityvision.edu" userId="a8e99ec4-c3c1-49ac-ba97-2c12eee91f6a" providerId="ADAL" clId="{A9B14DEC-066B-4F6E-8997-DD80674FB697}" dt="2021-02-27T01:18:00.670" v="2971"/>
        <pc:sldMkLst>
          <pc:docMk/>
          <pc:sldMk cId="1968778313" sldId="2251"/>
        </pc:sldMkLst>
      </pc:sldChg>
      <pc:sldChg chg="del ord">
        <pc:chgData name="drive@cityvision.edu" userId="a8e99ec4-c3c1-49ac-ba97-2c12eee91f6a" providerId="ADAL" clId="{A9B14DEC-066B-4F6E-8997-DD80674FB697}" dt="2021-02-27T01:17:48.683" v="2970" actId="2696"/>
        <pc:sldMkLst>
          <pc:docMk/>
          <pc:sldMk cId="4099010941" sldId="2251"/>
        </pc:sldMkLst>
      </pc:sldChg>
      <pc:sldChg chg="add">
        <pc:chgData name="drive@cityvision.edu" userId="a8e99ec4-c3c1-49ac-ba97-2c12eee91f6a" providerId="ADAL" clId="{A9B14DEC-066B-4F6E-8997-DD80674FB697}" dt="2021-02-27T01:18:00.670" v="2971"/>
        <pc:sldMkLst>
          <pc:docMk/>
          <pc:sldMk cId="2483183907" sldId="2302"/>
        </pc:sldMkLst>
      </pc:sldChg>
      <pc:sldChg chg="del ord">
        <pc:chgData name="drive@cityvision.edu" userId="a8e99ec4-c3c1-49ac-ba97-2c12eee91f6a" providerId="ADAL" clId="{A9B14DEC-066B-4F6E-8997-DD80674FB697}" dt="2021-02-27T01:17:48.683" v="2970" actId="2696"/>
        <pc:sldMkLst>
          <pc:docMk/>
          <pc:sldMk cId="3400418499" sldId="2302"/>
        </pc:sldMkLst>
      </pc:sldChg>
      <pc:sldChg chg="ord modNotesTx">
        <pc:chgData name="drive@cityvision.edu" userId="a8e99ec4-c3c1-49ac-ba97-2c12eee91f6a" providerId="ADAL" clId="{A9B14DEC-066B-4F6E-8997-DD80674FB697}" dt="2021-03-06T19:11:50.149" v="5440"/>
        <pc:sldMkLst>
          <pc:docMk/>
          <pc:sldMk cId="4162065800" sldId="2368"/>
        </pc:sldMkLst>
      </pc:sldChg>
      <pc:sldChg chg="add del">
        <pc:chgData name="drive@cityvision.edu" userId="a8e99ec4-c3c1-49ac-ba97-2c12eee91f6a" providerId="ADAL" clId="{A9B14DEC-066B-4F6E-8997-DD80674FB697}" dt="2021-02-27T19:43:29.333" v="3245" actId="47"/>
        <pc:sldMkLst>
          <pc:docMk/>
          <pc:sldMk cId="3336836195" sldId="2369"/>
        </pc:sldMkLst>
      </pc:sldChg>
      <pc:sldChg chg="del">
        <pc:chgData name="drive@cityvision.edu" userId="a8e99ec4-c3c1-49ac-ba97-2c12eee91f6a" providerId="ADAL" clId="{A9B14DEC-066B-4F6E-8997-DD80674FB697}" dt="2021-02-27T19:31:31.245" v="3140" actId="2696"/>
        <pc:sldMkLst>
          <pc:docMk/>
          <pc:sldMk cId="4039814020" sldId="2369"/>
        </pc:sldMkLst>
      </pc:sldChg>
      <pc:sldChg chg="addSp delSp modSp mod ord">
        <pc:chgData name="drive@cityvision.edu" userId="a8e99ec4-c3c1-49ac-ba97-2c12eee91f6a" providerId="ADAL" clId="{A9B14DEC-066B-4F6E-8997-DD80674FB697}" dt="2021-03-06T23:59:18.202" v="7151" actId="478"/>
        <pc:sldMkLst>
          <pc:docMk/>
          <pc:sldMk cId="232639884" sldId="2374"/>
        </pc:sldMkLst>
        <pc:spChg chg="mod">
          <ac:chgData name="drive@cityvision.edu" userId="a8e99ec4-c3c1-49ac-ba97-2c12eee91f6a" providerId="ADAL" clId="{A9B14DEC-066B-4F6E-8997-DD80674FB697}" dt="2021-03-06T20:15:44.203" v="7000" actId="6549"/>
          <ac:spMkLst>
            <pc:docMk/>
            <pc:sldMk cId="232639884" sldId="2374"/>
            <ac:spMk id="2" creationId="{0697F919-46E7-4F20-9E77-9CA2F1AAA366}"/>
          </ac:spMkLst>
        </pc:spChg>
        <pc:spChg chg="mod">
          <ac:chgData name="drive@cityvision.edu" userId="a8e99ec4-c3c1-49ac-ba97-2c12eee91f6a" providerId="ADAL" clId="{A9B14DEC-066B-4F6E-8997-DD80674FB697}" dt="2021-02-27T19:32:40.184" v="3219" actId="20577"/>
          <ac:spMkLst>
            <pc:docMk/>
            <pc:sldMk cId="232639884" sldId="2374"/>
            <ac:spMk id="218" creationId="{E8798B27-8ADE-46BB-AF80-255BC40B13CE}"/>
          </ac:spMkLst>
        </pc:spChg>
        <pc:picChg chg="add del mod">
          <ac:chgData name="drive@cityvision.edu" userId="a8e99ec4-c3c1-49ac-ba97-2c12eee91f6a" providerId="ADAL" clId="{A9B14DEC-066B-4F6E-8997-DD80674FB697}" dt="2021-03-06T23:59:17.765" v="7150" actId="22"/>
          <ac:picMkLst>
            <pc:docMk/>
            <pc:sldMk cId="232639884" sldId="2374"/>
            <ac:picMk id="4" creationId="{59D0631D-7B8D-4EF2-9A7E-7E3009E171E3}"/>
          </ac:picMkLst>
        </pc:picChg>
        <pc:picChg chg="add del">
          <ac:chgData name="drive@cityvision.edu" userId="a8e99ec4-c3c1-49ac-ba97-2c12eee91f6a" providerId="ADAL" clId="{A9B14DEC-066B-4F6E-8997-DD80674FB697}" dt="2021-03-06T23:59:18.202" v="7151" actId="478"/>
          <ac:picMkLst>
            <pc:docMk/>
            <pc:sldMk cId="232639884" sldId="2374"/>
            <ac:picMk id="7" creationId="{1BDBA505-0C46-489F-A586-EEB4974208BF}"/>
          </ac:picMkLst>
        </pc:picChg>
      </pc:sldChg>
      <pc:sldChg chg="ord">
        <pc:chgData name="drive@cityvision.edu" userId="a8e99ec4-c3c1-49ac-ba97-2c12eee91f6a" providerId="ADAL" clId="{A9B14DEC-066B-4F6E-8997-DD80674FB697}" dt="2021-02-27T19:31:26.170" v="3139"/>
        <pc:sldMkLst>
          <pc:docMk/>
          <pc:sldMk cId="2558413816" sldId="2379"/>
        </pc:sldMkLst>
      </pc:sldChg>
      <pc:sldChg chg="ord">
        <pc:chgData name="drive@cityvision.edu" userId="a8e99ec4-c3c1-49ac-ba97-2c12eee91f6a" providerId="ADAL" clId="{A9B14DEC-066B-4F6E-8997-DD80674FB697}" dt="2021-02-27T19:31:26.170" v="3139"/>
        <pc:sldMkLst>
          <pc:docMk/>
          <pc:sldMk cId="1547070798" sldId="2382"/>
        </pc:sldMkLst>
      </pc:sldChg>
      <pc:sldChg chg="ord">
        <pc:chgData name="drive@cityvision.edu" userId="a8e99ec4-c3c1-49ac-ba97-2c12eee91f6a" providerId="ADAL" clId="{A9B14DEC-066B-4F6E-8997-DD80674FB697}" dt="2021-02-27T19:31:26.170" v="3139"/>
        <pc:sldMkLst>
          <pc:docMk/>
          <pc:sldMk cId="1191769094" sldId="2383"/>
        </pc:sldMkLst>
      </pc:sldChg>
      <pc:sldChg chg="modSp ord">
        <pc:chgData name="drive@cityvision.edu" userId="a8e99ec4-c3c1-49ac-ba97-2c12eee91f6a" providerId="ADAL" clId="{A9B14DEC-066B-4F6E-8997-DD80674FB697}" dt="2021-03-06T00:31:31.377" v="4999"/>
        <pc:sldMkLst>
          <pc:docMk/>
          <pc:sldMk cId="1084679802" sldId="2384"/>
        </pc:sldMkLst>
        <pc:spChg chg="mod">
          <ac:chgData name="drive@cityvision.edu" userId="a8e99ec4-c3c1-49ac-ba97-2c12eee91f6a" providerId="ADAL" clId="{A9B14DEC-066B-4F6E-8997-DD80674FB697}" dt="2021-03-06T00:31:31.377" v="4999"/>
          <ac:spMkLst>
            <pc:docMk/>
            <pc:sldMk cId="1084679802" sldId="2384"/>
            <ac:spMk id="16" creationId="{62159AE2-49F4-45EB-A879-6EDBB4500808}"/>
          </ac:spMkLst>
        </pc:spChg>
        <pc:spChg chg="mod">
          <ac:chgData name="drive@cityvision.edu" userId="a8e99ec4-c3c1-49ac-ba97-2c12eee91f6a" providerId="ADAL" clId="{A9B14DEC-066B-4F6E-8997-DD80674FB697}" dt="2021-03-06T00:31:31.377" v="4999"/>
          <ac:spMkLst>
            <pc:docMk/>
            <pc:sldMk cId="1084679802" sldId="2384"/>
            <ac:spMk id="21" creationId="{3AB49E68-4C17-4D70-891F-334B247E5C74}"/>
          </ac:spMkLst>
        </pc:spChg>
      </pc:sldChg>
      <pc:sldChg chg="modSp mod ord">
        <pc:chgData name="drive@cityvision.edu" userId="a8e99ec4-c3c1-49ac-ba97-2c12eee91f6a" providerId="ADAL" clId="{A9B14DEC-066B-4F6E-8997-DD80674FB697}" dt="2021-03-06T20:03:12.172" v="6529" actId="404"/>
        <pc:sldMkLst>
          <pc:docMk/>
          <pc:sldMk cId="2297761402" sldId="2386"/>
        </pc:sldMkLst>
        <pc:spChg chg="mod">
          <ac:chgData name="drive@cityvision.edu" userId="a8e99ec4-c3c1-49ac-ba97-2c12eee91f6a" providerId="ADAL" clId="{A9B14DEC-066B-4F6E-8997-DD80674FB697}" dt="2021-03-06T20:03:12.172" v="6529" actId="404"/>
          <ac:spMkLst>
            <pc:docMk/>
            <pc:sldMk cId="2297761402" sldId="2386"/>
            <ac:spMk id="2" creationId="{3EC2B6C1-1C4F-4A48-BED5-CD9857316A54}"/>
          </ac:spMkLst>
        </pc:spChg>
        <pc:spChg chg="mod">
          <ac:chgData name="drive@cityvision.edu" userId="a8e99ec4-c3c1-49ac-ba97-2c12eee91f6a" providerId="ADAL" clId="{A9B14DEC-066B-4F6E-8997-DD80674FB697}" dt="2021-03-06T20:02:45.588" v="6467" actId="20577"/>
          <ac:spMkLst>
            <pc:docMk/>
            <pc:sldMk cId="2297761402" sldId="2386"/>
            <ac:spMk id="3" creationId="{118F21C3-6F7A-4D64-8D27-FFCF9A8AD637}"/>
          </ac:spMkLst>
        </pc:spChg>
      </pc:sldChg>
      <pc:sldChg chg="modSp mod ord">
        <pc:chgData name="drive@cityvision.edu" userId="a8e99ec4-c3c1-49ac-ba97-2c12eee91f6a" providerId="ADAL" clId="{A9B14DEC-066B-4F6E-8997-DD80674FB697}" dt="2021-03-06T20:03:24.951" v="6531" actId="20577"/>
        <pc:sldMkLst>
          <pc:docMk/>
          <pc:sldMk cId="765154765" sldId="2387"/>
        </pc:sldMkLst>
        <pc:spChg chg="mod">
          <ac:chgData name="drive@cityvision.edu" userId="a8e99ec4-c3c1-49ac-ba97-2c12eee91f6a" providerId="ADAL" clId="{A9B14DEC-066B-4F6E-8997-DD80674FB697}" dt="2021-03-06T20:03:24.951" v="6531" actId="20577"/>
          <ac:spMkLst>
            <pc:docMk/>
            <pc:sldMk cId="765154765" sldId="2387"/>
            <ac:spMk id="5" creationId="{1AB95CD2-D275-4AAE-B9DA-278D92445D43}"/>
          </ac:spMkLst>
        </pc:spChg>
      </pc:sldChg>
      <pc:sldChg chg="modSp mod ord">
        <pc:chgData name="drive@cityvision.edu" userId="a8e99ec4-c3c1-49ac-ba97-2c12eee91f6a" providerId="ADAL" clId="{A9B14DEC-066B-4F6E-8997-DD80674FB697}" dt="2021-03-06T20:11:38.484" v="6980" actId="6549"/>
        <pc:sldMkLst>
          <pc:docMk/>
          <pc:sldMk cId="132436146" sldId="2388"/>
        </pc:sldMkLst>
        <pc:spChg chg="mod">
          <ac:chgData name="drive@cityvision.edu" userId="a8e99ec4-c3c1-49ac-ba97-2c12eee91f6a" providerId="ADAL" clId="{A9B14DEC-066B-4F6E-8997-DD80674FB697}" dt="2021-03-06T20:07:05.124" v="6574" actId="6549"/>
          <ac:spMkLst>
            <pc:docMk/>
            <pc:sldMk cId="132436146" sldId="2388"/>
            <ac:spMk id="3" creationId="{0AEC5FE5-1D72-4A49-BEF5-A3AF39519F44}"/>
          </ac:spMkLst>
        </pc:spChg>
        <pc:spChg chg="mod">
          <ac:chgData name="drive@cityvision.edu" userId="a8e99ec4-c3c1-49ac-ba97-2c12eee91f6a" providerId="ADAL" clId="{A9B14DEC-066B-4F6E-8997-DD80674FB697}" dt="2021-03-06T20:11:38.484" v="6980" actId="6549"/>
          <ac:spMkLst>
            <pc:docMk/>
            <pc:sldMk cId="132436146" sldId="2388"/>
            <ac:spMk id="4" creationId="{7159A3AD-D168-4E98-A6D0-B8BC0978C418}"/>
          </ac:spMkLst>
        </pc:spChg>
      </pc:sldChg>
      <pc:sldChg chg="modSp mod ord">
        <pc:chgData name="drive@cityvision.edu" userId="a8e99ec4-c3c1-49ac-ba97-2c12eee91f6a" providerId="ADAL" clId="{A9B14DEC-066B-4F6E-8997-DD80674FB697}" dt="2021-03-05T14:09:01.835" v="4589" actId="20577"/>
        <pc:sldMkLst>
          <pc:docMk/>
          <pc:sldMk cId="1464853509" sldId="2389"/>
        </pc:sldMkLst>
        <pc:spChg chg="mod">
          <ac:chgData name="drive@cityvision.edu" userId="a8e99ec4-c3c1-49ac-ba97-2c12eee91f6a" providerId="ADAL" clId="{A9B14DEC-066B-4F6E-8997-DD80674FB697}" dt="2021-03-05T14:09:01.835" v="4589" actId="20577"/>
          <ac:spMkLst>
            <pc:docMk/>
            <pc:sldMk cId="1464853509" sldId="2389"/>
            <ac:spMk id="4" creationId="{E9C1F1B8-BBA2-4D24-B315-6FFAAB88CEAE}"/>
          </ac:spMkLst>
        </pc:spChg>
      </pc:sldChg>
      <pc:sldChg chg="ord">
        <pc:chgData name="drive@cityvision.edu" userId="a8e99ec4-c3c1-49ac-ba97-2c12eee91f6a" providerId="ADAL" clId="{A9B14DEC-066B-4F6E-8997-DD80674FB697}" dt="2021-02-27T19:31:26.170" v="3139"/>
        <pc:sldMkLst>
          <pc:docMk/>
          <pc:sldMk cId="2545036399" sldId="2396"/>
        </pc:sldMkLst>
      </pc:sldChg>
      <pc:sldChg chg="modSp mod ord">
        <pc:chgData name="drive@cityvision.edu" userId="a8e99ec4-c3c1-49ac-ba97-2c12eee91f6a" providerId="ADAL" clId="{A9B14DEC-066B-4F6E-8997-DD80674FB697}" dt="2021-03-03T22:51:48.635" v="3843" actId="6549"/>
        <pc:sldMkLst>
          <pc:docMk/>
          <pc:sldMk cId="3925857875" sldId="2398"/>
        </pc:sldMkLst>
        <pc:spChg chg="mod">
          <ac:chgData name="drive@cityvision.edu" userId="a8e99ec4-c3c1-49ac-ba97-2c12eee91f6a" providerId="ADAL" clId="{A9B14DEC-066B-4F6E-8997-DD80674FB697}" dt="2021-03-03T22:51:48.635" v="3843" actId="6549"/>
          <ac:spMkLst>
            <pc:docMk/>
            <pc:sldMk cId="3925857875" sldId="2398"/>
            <ac:spMk id="4" creationId="{8215BA17-B825-43CB-B5EC-4385D1E41AEF}"/>
          </ac:spMkLst>
        </pc:spChg>
      </pc:sldChg>
      <pc:sldChg chg="add">
        <pc:chgData name="drive@cityvision.edu" userId="a8e99ec4-c3c1-49ac-ba97-2c12eee91f6a" providerId="ADAL" clId="{A9B14DEC-066B-4F6E-8997-DD80674FB697}" dt="2021-02-27T01:18:00.670" v="2971"/>
        <pc:sldMkLst>
          <pc:docMk/>
          <pc:sldMk cId="861185063" sldId="2400"/>
        </pc:sldMkLst>
      </pc:sldChg>
      <pc:sldChg chg="del ord">
        <pc:chgData name="drive@cityvision.edu" userId="a8e99ec4-c3c1-49ac-ba97-2c12eee91f6a" providerId="ADAL" clId="{A9B14DEC-066B-4F6E-8997-DD80674FB697}" dt="2021-02-27T01:17:48.683" v="2970" actId="2696"/>
        <pc:sldMkLst>
          <pc:docMk/>
          <pc:sldMk cId="1351630564" sldId="2400"/>
        </pc:sldMkLst>
      </pc:sldChg>
      <pc:sldChg chg="modSp del mod">
        <pc:chgData name="drive@cityvision.edu" userId="a8e99ec4-c3c1-49ac-ba97-2c12eee91f6a" providerId="ADAL" clId="{A9B14DEC-066B-4F6E-8997-DD80674FB697}" dt="2021-02-27T19:31:31.245" v="3140" actId="2696"/>
        <pc:sldMkLst>
          <pc:docMk/>
          <pc:sldMk cId="688757612" sldId="2402"/>
        </pc:sldMkLst>
        <pc:spChg chg="mod">
          <ac:chgData name="drive@cityvision.edu" userId="a8e99ec4-c3c1-49ac-ba97-2c12eee91f6a" providerId="ADAL" clId="{A9B14DEC-066B-4F6E-8997-DD80674FB697}" dt="2021-02-27T00:33:55.283" v="2967" actId="20577"/>
          <ac:spMkLst>
            <pc:docMk/>
            <pc:sldMk cId="688757612" sldId="2402"/>
            <ac:spMk id="13" creationId="{6C671AAD-4468-4E9F-BFB4-CE303077FCD7}"/>
          </ac:spMkLst>
        </pc:spChg>
      </pc:sldChg>
      <pc:sldChg chg="add del">
        <pc:chgData name="drive@cityvision.edu" userId="a8e99ec4-c3c1-49ac-ba97-2c12eee91f6a" providerId="ADAL" clId="{A9B14DEC-066B-4F6E-8997-DD80674FB697}" dt="2021-03-06T19:09:54.115" v="5435" actId="2696"/>
        <pc:sldMkLst>
          <pc:docMk/>
          <pc:sldMk cId="1772008440" sldId="2402"/>
        </pc:sldMkLst>
      </pc:sldChg>
      <pc:sldChg chg="add">
        <pc:chgData name="drive@cityvision.edu" userId="a8e99ec4-c3c1-49ac-ba97-2c12eee91f6a" providerId="ADAL" clId="{A9B14DEC-066B-4F6E-8997-DD80674FB697}" dt="2021-03-06T19:10:19.033" v="5436"/>
        <pc:sldMkLst>
          <pc:docMk/>
          <pc:sldMk cId="3848000663" sldId="2402"/>
        </pc:sldMkLst>
      </pc:sldChg>
      <pc:sldChg chg="del">
        <pc:chgData name="drive@cityvision.edu" userId="a8e99ec4-c3c1-49ac-ba97-2c12eee91f6a" providerId="ADAL" clId="{A9B14DEC-066B-4F6E-8997-DD80674FB697}" dt="2021-02-27T19:31:31.245" v="3140" actId="2696"/>
        <pc:sldMkLst>
          <pc:docMk/>
          <pc:sldMk cId="954709650" sldId="2403"/>
        </pc:sldMkLst>
      </pc:sldChg>
      <pc:sldChg chg="add">
        <pc:chgData name="drive@cityvision.edu" userId="a8e99ec4-c3c1-49ac-ba97-2c12eee91f6a" providerId="ADAL" clId="{A9B14DEC-066B-4F6E-8997-DD80674FB697}" dt="2021-03-06T19:10:19.033" v="5436"/>
        <pc:sldMkLst>
          <pc:docMk/>
          <pc:sldMk cId="1528666125" sldId="2403"/>
        </pc:sldMkLst>
      </pc:sldChg>
      <pc:sldChg chg="add del">
        <pc:chgData name="drive@cityvision.edu" userId="a8e99ec4-c3c1-49ac-ba97-2c12eee91f6a" providerId="ADAL" clId="{A9B14DEC-066B-4F6E-8997-DD80674FB697}" dt="2021-03-06T19:09:54.115" v="5435" actId="2696"/>
        <pc:sldMkLst>
          <pc:docMk/>
          <pc:sldMk cId="2273875248" sldId="2403"/>
        </pc:sldMkLst>
      </pc:sldChg>
      <pc:sldChg chg="del">
        <pc:chgData name="drive@cityvision.edu" userId="a8e99ec4-c3c1-49ac-ba97-2c12eee91f6a" providerId="ADAL" clId="{A9B14DEC-066B-4F6E-8997-DD80674FB697}" dt="2021-02-27T19:31:31.245" v="3140" actId="2696"/>
        <pc:sldMkLst>
          <pc:docMk/>
          <pc:sldMk cId="1158743802" sldId="2404"/>
        </pc:sldMkLst>
      </pc:sldChg>
      <pc:sldChg chg="add">
        <pc:chgData name="drive@cityvision.edu" userId="a8e99ec4-c3c1-49ac-ba97-2c12eee91f6a" providerId="ADAL" clId="{A9B14DEC-066B-4F6E-8997-DD80674FB697}" dt="2021-03-06T19:10:19.033" v="5436"/>
        <pc:sldMkLst>
          <pc:docMk/>
          <pc:sldMk cId="1166091267" sldId="2404"/>
        </pc:sldMkLst>
      </pc:sldChg>
      <pc:sldChg chg="add del">
        <pc:chgData name="drive@cityvision.edu" userId="a8e99ec4-c3c1-49ac-ba97-2c12eee91f6a" providerId="ADAL" clId="{A9B14DEC-066B-4F6E-8997-DD80674FB697}" dt="2021-03-06T19:09:54.115" v="5435" actId="2696"/>
        <pc:sldMkLst>
          <pc:docMk/>
          <pc:sldMk cId="4162161438" sldId="2404"/>
        </pc:sldMkLst>
      </pc:sldChg>
      <pc:sldChg chg="add del ord">
        <pc:chgData name="drive@cityvision.edu" userId="a8e99ec4-c3c1-49ac-ba97-2c12eee91f6a" providerId="ADAL" clId="{A9B14DEC-066B-4F6E-8997-DD80674FB697}" dt="2021-03-06T19:09:54.115" v="5435" actId="2696"/>
        <pc:sldMkLst>
          <pc:docMk/>
          <pc:sldMk cId="1206773512" sldId="2405"/>
        </pc:sldMkLst>
      </pc:sldChg>
      <pc:sldChg chg="del">
        <pc:chgData name="drive@cityvision.edu" userId="a8e99ec4-c3c1-49ac-ba97-2c12eee91f6a" providerId="ADAL" clId="{A9B14DEC-066B-4F6E-8997-DD80674FB697}" dt="2021-02-27T19:31:31.245" v="3140" actId="2696"/>
        <pc:sldMkLst>
          <pc:docMk/>
          <pc:sldMk cId="2590827965" sldId="2405"/>
        </pc:sldMkLst>
      </pc:sldChg>
      <pc:sldChg chg="add ord">
        <pc:chgData name="drive@cityvision.edu" userId="a8e99ec4-c3c1-49ac-ba97-2c12eee91f6a" providerId="ADAL" clId="{A9B14DEC-066B-4F6E-8997-DD80674FB697}" dt="2021-03-06T19:14:08.070" v="5459"/>
        <pc:sldMkLst>
          <pc:docMk/>
          <pc:sldMk cId="3622466566" sldId="2405"/>
        </pc:sldMkLst>
      </pc:sldChg>
      <pc:sldChg chg="ord">
        <pc:chgData name="drive@cityvision.edu" userId="a8e99ec4-c3c1-49ac-ba97-2c12eee91f6a" providerId="ADAL" clId="{A9B14DEC-066B-4F6E-8997-DD80674FB697}" dt="2021-02-27T19:31:26.170" v="3139"/>
        <pc:sldMkLst>
          <pc:docMk/>
          <pc:sldMk cId="3166529869" sldId="2411"/>
        </pc:sldMkLst>
      </pc:sldChg>
      <pc:sldChg chg="del ord">
        <pc:chgData name="drive@cityvision.edu" userId="a8e99ec4-c3c1-49ac-ba97-2c12eee91f6a" providerId="ADAL" clId="{A9B14DEC-066B-4F6E-8997-DD80674FB697}" dt="2021-02-27T01:17:48.683" v="2970" actId="2696"/>
        <pc:sldMkLst>
          <pc:docMk/>
          <pc:sldMk cId="185131159" sldId="2419"/>
        </pc:sldMkLst>
      </pc:sldChg>
      <pc:sldChg chg="add">
        <pc:chgData name="drive@cityvision.edu" userId="a8e99ec4-c3c1-49ac-ba97-2c12eee91f6a" providerId="ADAL" clId="{A9B14DEC-066B-4F6E-8997-DD80674FB697}" dt="2021-02-27T01:18:00.670" v="2971"/>
        <pc:sldMkLst>
          <pc:docMk/>
          <pc:sldMk cId="1185645215" sldId="2419"/>
        </pc:sldMkLst>
      </pc:sldChg>
      <pc:sldChg chg="addSp modSp mod">
        <pc:chgData name="drive@cityvision.edu" userId="a8e99ec4-c3c1-49ac-ba97-2c12eee91f6a" providerId="ADAL" clId="{A9B14DEC-066B-4F6E-8997-DD80674FB697}" dt="2021-02-26T23:28:28.165" v="1895" actId="20577"/>
        <pc:sldMkLst>
          <pc:docMk/>
          <pc:sldMk cId="1585664710" sldId="2517"/>
        </pc:sldMkLst>
        <pc:spChg chg="add mod">
          <ac:chgData name="drive@cityvision.edu" userId="a8e99ec4-c3c1-49ac-ba97-2c12eee91f6a" providerId="ADAL" clId="{A9B14DEC-066B-4F6E-8997-DD80674FB697}" dt="2021-02-26T23:27:32.038" v="1810"/>
          <ac:spMkLst>
            <pc:docMk/>
            <pc:sldMk cId="1585664710" sldId="2517"/>
            <ac:spMk id="6" creationId="{564530AD-F316-4919-9E48-6C943DAF74A0}"/>
          </ac:spMkLst>
        </pc:spChg>
        <pc:spChg chg="add mod">
          <ac:chgData name="drive@cityvision.edu" userId="a8e99ec4-c3c1-49ac-ba97-2c12eee91f6a" providerId="ADAL" clId="{A9B14DEC-066B-4F6E-8997-DD80674FB697}" dt="2021-02-26T23:27:32.038" v="1810"/>
          <ac:spMkLst>
            <pc:docMk/>
            <pc:sldMk cId="1585664710" sldId="2517"/>
            <ac:spMk id="7" creationId="{B8472D98-89FA-476D-BAC0-684B370E7CF8}"/>
          </ac:spMkLst>
        </pc:spChg>
        <pc:grpChg chg="add mod">
          <ac:chgData name="drive@cityvision.edu" userId="a8e99ec4-c3c1-49ac-ba97-2c12eee91f6a" providerId="ADAL" clId="{A9B14DEC-066B-4F6E-8997-DD80674FB697}" dt="2021-02-26T23:27:32.038" v="1810"/>
          <ac:grpSpMkLst>
            <pc:docMk/>
            <pc:sldMk cId="1585664710" sldId="2517"/>
            <ac:grpSpMk id="5" creationId="{F41680CE-D26D-4499-972B-7A260F69F358}"/>
          </ac:grpSpMkLst>
        </pc:grpChg>
        <pc:graphicFrameChg chg="add mod">
          <ac:chgData name="drive@cityvision.edu" userId="a8e99ec4-c3c1-49ac-ba97-2c12eee91f6a" providerId="ADAL" clId="{A9B14DEC-066B-4F6E-8997-DD80674FB697}" dt="2021-02-26T23:28:28.165" v="1895" actId="20577"/>
          <ac:graphicFrameMkLst>
            <pc:docMk/>
            <pc:sldMk cId="1585664710" sldId="2517"/>
            <ac:graphicFrameMk id="8" creationId="{DABF38D7-A817-48D9-A602-950D7D3AFAB3}"/>
          </ac:graphicFrameMkLst>
        </pc:graphicFrameChg>
        <pc:picChg chg="mod">
          <ac:chgData name="drive@cityvision.edu" userId="a8e99ec4-c3c1-49ac-ba97-2c12eee91f6a" providerId="ADAL" clId="{A9B14DEC-066B-4F6E-8997-DD80674FB697}" dt="2021-02-26T23:27:58.900" v="1819" actId="14100"/>
          <ac:picMkLst>
            <pc:docMk/>
            <pc:sldMk cId="1585664710" sldId="2517"/>
            <ac:picMk id="1026" creationId="{0D3E3273-4FD2-4C56-B0BC-E63254DB42B8}"/>
          </ac:picMkLst>
        </pc:picChg>
        <pc:picChg chg="mod">
          <ac:chgData name="drive@cityvision.edu" userId="a8e99ec4-c3c1-49ac-ba97-2c12eee91f6a" providerId="ADAL" clId="{A9B14DEC-066B-4F6E-8997-DD80674FB697}" dt="2021-02-26T23:27:52.724" v="1817" actId="1076"/>
          <ac:picMkLst>
            <pc:docMk/>
            <pc:sldMk cId="1585664710" sldId="2517"/>
            <ac:picMk id="1028" creationId="{FA357CAA-5B67-4B8B-B3B3-2D7BB2E29DE3}"/>
          </ac:picMkLst>
        </pc:picChg>
      </pc:sldChg>
      <pc:sldChg chg="addSp modSp mod">
        <pc:chgData name="drive@cityvision.edu" userId="a8e99ec4-c3c1-49ac-ba97-2c12eee91f6a" providerId="ADAL" clId="{A9B14DEC-066B-4F6E-8997-DD80674FB697}" dt="2021-03-05T22:40:17.386" v="4734" actId="1076"/>
        <pc:sldMkLst>
          <pc:docMk/>
          <pc:sldMk cId="592313778" sldId="2641"/>
        </pc:sldMkLst>
        <pc:graphicFrameChg chg="mod">
          <ac:chgData name="drive@cityvision.edu" userId="a8e99ec4-c3c1-49ac-ba97-2c12eee91f6a" providerId="ADAL" clId="{A9B14DEC-066B-4F6E-8997-DD80674FB697}" dt="2021-03-05T22:40:15.111" v="4733" actId="1076"/>
          <ac:graphicFrameMkLst>
            <pc:docMk/>
            <pc:sldMk cId="592313778" sldId="2641"/>
            <ac:graphicFrameMk id="5" creationId="{90F35C59-32E3-4A32-A9EB-49681D633947}"/>
          </ac:graphicFrameMkLst>
        </pc:graphicFrameChg>
        <pc:picChg chg="add mod">
          <ac:chgData name="drive@cityvision.edu" userId="a8e99ec4-c3c1-49ac-ba97-2c12eee91f6a" providerId="ADAL" clId="{A9B14DEC-066B-4F6E-8997-DD80674FB697}" dt="2021-03-05T22:40:17.386" v="4734" actId="1076"/>
          <ac:picMkLst>
            <pc:docMk/>
            <pc:sldMk cId="592313778" sldId="2641"/>
            <ac:picMk id="4" creationId="{051D1450-1BC4-4FD9-97C0-A8108CF94FBF}"/>
          </ac:picMkLst>
        </pc:picChg>
      </pc:sldChg>
      <pc:sldChg chg="del ord">
        <pc:chgData name="drive@cityvision.edu" userId="a8e99ec4-c3c1-49ac-ba97-2c12eee91f6a" providerId="ADAL" clId="{A9B14DEC-066B-4F6E-8997-DD80674FB697}" dt="2021-02-27T01:17:48.683" v="2970" actId="2696"/>
        <pc:sldMkLst>
          <pc:docMk/>
          <pc:sldMk cId="1219458956" sldId="2717"/>
        </pc:sldMkLst>
      </pc:sldChg>
      <pc:sldChg chg="add">
        <pc:chgData name="drive@cityvision.edu" userId="a8e99ec4-c3c1-49ac-ba97-2c12eee91f6a" providerId="ADAL" clId="{A9B14DEC-066B-4F6E-8997-DD80674FB697}" dt="2021-02-27T01:18:00.670" v="2971"/>
        <pc:sldMkLst>
          <pc:docMk/>
          <pc:sldMk cId="3094257422" sldId="2717"/>
        </pc:sldMkLst>
      </pc:sldChg>
      <pc:sldChg chg="del ord">
        <pc:chgData name="drive@cityvision.edu" userId="a8e99ec4-c3c1-49ac-ba97-2c12eee91f6a" providerId="ADAL" clId="{A9B14DEC-066B-4F6E-8997-DD80674FB697}" dt="2021-02-27T01:17:48.683" v="2970" actId="2696"/>
        <pc:sldMkLst>
          <pc:docMk/>
          <pc:sldMk cId="766096798" sldId="2722"/>
        </pc:sldMkLst>
      </pc:sldChg>
      <pc:sldChg chg="add">
        <pc:chgData name="drive@cityvision.edu" userId="a8e99ec4-c3c1-49ac-ba97-2c12eee91f6a" providerId="ADAL" clId="{A9B14DEC-066B-4F6E-8997-DD80674FB697}" dt="2021-02-27T01:18:00.670" v="2971"/>
        <pc:sldMkLst>
          <pc:docMk/>
          <pc:sldMk cId="1766386273" sldId="2722"/>
        </pc:sldMkLst>
      </pc:sldChg>
      <pc:sldChg chg="addSp delSp modSp mod delAnim modAnim">
        <pc:chgData name="drive@cityvision.edu" userId="a8e99ec4-c3c1-49ac-ba97-2c12eee91f6a" providerId="ADAL" clId="{A9B14DEC-066B-4F6E-8997-DD80674FB697}" dt="2021-03-05T22:39:04.755" v="4729" actId="20577"/>
        <pc:sldMkLst>
          <pc:docMk/>
          <pc:sldMk cId="3793315754" sldId="2729"/>
        </pc:sldMkLst>
        <pc:spChg chg="mod">
          <ac:chgData name="drive@cityvision.edu" userId="a8e99ec4-c3c1-49ac-ba97-2c12eee91f6a" providerId="ADAL" clId="{A9B14DEC-066B-4F6E-8997-DD80674FB697}" dt="2021-02-26T23:30:21.156" v="1898" actId="1076"/>
          <ac:spMkLst>
            <pc:docMk/>
            <pc:sldMk cId="3793315754" sldId="2729"/>
            <ac:spMk id="7" creationId="{0FE3CA53-F1AB-4CB2-AB1F-64CBA1977191}"/>
          </ac:spMkLst>
        </pc:spChg>
        <pc:spChg chg="del">
          <ac:chgData name="drive@cityvision.edu" userId="a8e99ec4-c3c1-49ac-ba97-2c12eee91f6a" providerId="ADAL" clId="{A9B14DEC-066B-4F6E-8997-DD80674FB697}" dt="2021-02-26T23:30:16.447" v="1897" actId="478"/>
          <ac:spMkLst>
            <pc:docMk/>
            <pc:sldMk cId="3793315754" sldId="2729"/>
            <ac:spMk id="10" creationId="{2CA7468C-EA29-4620-BC16-FA4FA3879A9D}"/>
          </ac:spMkLst>
        </pc:spChg>
        <pc:spChg chg="mod">
          <ac:chgData name="drive@cityvision.edu" userId="a8e99ec4-c3c1-49ac-ba97-2c12eee91f6a" providerId="ADAL" clId="{A9B14DEC-066B-4F6E-8997-DD80674FB697}" dt="2021-02-26T23:30:50.815" v="1953" actId="20577"/>
          <ac:spMkLst>
            <pc:docMk/>
            <pc:sldMk cId="3793315754" sldId="2729"/>
            <ac:spMk id="11" creationId="{CA79D178-C90D-4EAC-B30E-E1B9BC10F1A0}"/>
          </ac:spMkLst>
        </pc:spChg>
        <pc:spChg chg="add mod">
          <ac:chgData name="drive@cityvision.edu" userId="a8e99ec4-c3c1-49ac-ba97-2c12eee91f6a" providerId="ADAL" clId="{A9B14DEC-066B-4F6E-8997-DD80674FB697}" dt="2021-03-05T22:39:04.755" v="4729" actId="20577"/>
          <ac:spMkLst>
            <pc:docMk/>
            <pc:sldMk cId="3793315754" sldId="2729"/>
            <ac:spMk id="12" creationId="{C68852E5-A543-46FE-BB6D-D41D6FAC3453}"/>
          </ac:spMkLst>
        </pc:spChg>
        <pc:spChg chg="del">
          <ac:chgData name="drive@cityvision.edu" userId="a8e99ec4-c3c1-49ac-ba97-2c12eee91f6a" providerId="ADAL" clId="{A9B14DEC-066B-4F6E-8997-DD80674FB697}" dt="2021-02-26T23:28:52.135" v="1896" actId="478"/>
          <ac:spMkLst>
            <pc:docMk/>
            <pc:sldMk cId="3793315754" sldId="2729"/>
            <ac:spMk id="17" creationId="{BBE2710F-5114-4910-AB8C-D756DC526708}"/>
          </ac:spMkLst>
        </pc:spChg>
      </pc:sldChg>
      <pc:sldChg chg="addSp delSp modSp mod modNotesTx">
        <pc:chgData name="drive@cityvision.edu" userId="a8e99ec4-c3c1-49ac-ba97-2c12eee91f6a" providerId="ADAL" clId="{A9B14DEC-066B-4F6E-8997-DD80674FB697}" dt="2021-03-06T23:52:28.630" v="7111" actId="478"/>
        <pc:sldMkLst>
          <pc:docMk/>
          <pc:sldMk cId="2513575437" sldId="2733"/>
        </pc:sldMkLst>
        <pc:spChg chg="mod">
          <ac:chgData name="drive@cityvision.edu" userId="a8e99ec4-c3c1-49ac-ba97-2c12eee91f6a" providerId="ADAL" clId="{A9B14DEC-066B-4F6E-8997-DD80674FB697}" dt="2021-03-05T22:59:23.162" v="4884" actId="6549"/>
          <ac:spMkLst>
            <pc:docMk/>
            <pc:sldMk cId="2513575437" sldId="2733"/>
            <ac:spMk id="2" creationId="{F636D79A-A2CB-4491-B7CD-D12D0C3DD538}"/>
          </ac:spMkLst>
        </pc:spChg>
        <pc:spChg chg="mod">
          <ac:chgData name="drive@cityvision.edu" userId="a8e99ec4-c3c1-49ac-ba97-2c12eee91f6a" providerId="ADAL" clId="{A9B14DEC-066B-4F6E-8997-DD80674FB697}" dt="2021-03-06T23:51:23.915" v="7107" actId="6549"/>
          <ac:spMkLst>
            <pc:docMk/>
            <pc:sldMk cId="2513575437" sldId="2733"/>
            <ac:spMk id="7" creationId="{1FA1D55C-557B-4B9A-A07F-4A4967839364}"/>
          </ac:spMkLst>
        </pc:spChg>
        <pc:picChg chg="add del">
          <ac:chgData name="drive@cityvision.edu" userId="a8e99ec4-c3c1-49ac-ba97-2c12eee91f6a" providerId="ADAL" clId="{A9B14DEC-066B-4F6E-8997-DD80674FB697}" dt="2021-03-06T23:52:28.630" v="7111" actId="478"/>
          <ac:picMkLst>
            <pc:docMk/>
            <pc:sldMk cId="2513575437" sldId="2733"/>
            <ac:picMk id="5" creationId="{923E3C04-A1CC-49A9-AB06-12C196D25356}"/>
          </ac:picMkLst>
        </pc:picChg>
        <pc:picChg chg="add del">
          <ac:chgData name="drive@cityvision.edu" userId="a8e99ec4-c3c1-49ac-ba97-2c12eee91f6a" providerId="ADAL" clId="{A9B14DEC-066B-4F6E-8997-DD80674FB697}" dt="2021-03-06T23:52:27.793" v="7110" actId="22"/>
          <ac:picMkLst>
            <pc:docMk/>
            <pc:sldMk cId="2513575437" sldId="2733"/>
            <ac:picMk id="6" creationId="{EAD7B35A-7A75-49C4-8C29-197505430617}"/>
          </ac:picMkLst>
        </pc:picChg>
      </pc:sldChg>
      <pc:sldChg chg="addSp delSp modSp mod modNotesTx">
        <pc:chgData name="drive@cityvision.edu" userId="a8e99ec4-c3c1-49ac-ba97-2c12eee91f6a" providerId="ADAL" clId="{A9B14DEC-066B-4F6E-8997-DD80674FB697}" dt="2021-03-06T23:55:15.606" v="7123" actId="478"/>
        <pc:sldMkLst>
          <pc:docMk/>
          <pc:sldMk cId="3643948791" sldId="2734"/>
        </pc:sldMkLst>
        <pc:spChg chg="mod">
          <ac:chgData name="drive@cityvision.edu" userId="a8e99ec4-c3c1-49ac-ba97-2c12eee91f6a" providerId="ADAL" clId="{A9B14DEC-066B-4F6E-8997-DD80674FB697}" dt="2021-02-27T01:24:14.012" v="3010" actId="20577"/>
          <ac:spMkLst>
            <pc:docMk/>
            <pc:sldMk cId="3643948791" sldId="2734"/>
            <ac:spMk id="2" creationId="{F636D79A-A2CB-4491-B7CD-D12D0C3DD538}"/>
          </ac:spMkLst>
        </pc:spChg>
        <pc:spChg chg="mod">
          <ac:chgData name="drive@cityvision.edu" userId="a8e99ec4-c3c1-49ac-ba97-2c12eee91f6a" providerId="ADAL" clId="{A9B14DEC-066B-4F6E-8997-DD80674FB697}" dt="2021-03-06T00:34:27.467" v="5014" actId="20577"/>
          <ac:spMkLst>
            <pc:docMk/>
            <pc:sldMk cId="3643948791" sldId="2734"/>
            <ac:spMk id="7" creationId="{1FA1D55C-557B-4B9A-A07F-4A4967839364}"/>
          </ac:spMkLst>
        </pc:spChg>
        <pc:picChg chg="add del">
          <ac:chgData name="drive@cityvision.edu" userId="a8e99ec4-c3c1-49ac-ba97-2c12eee91f6a" providerId="ADAL" clId="{A9B14DEC-066B-4F6E-8997-DD80674FB697}" dt="2021-03-06T23:55:15.606" v="7123" actId="478"/>
          <ac:picMkLst>
            <pc:docMk/>
            <pc:sldMk cId="3643948791" sldId="2734"/>
            <ac:picMk id="5" creationId="{923E3C04-A1CC-49A9-AB06-12C196D25356}"/>
          </ac:picMkLst>
        </pc:picChg>
        <pc:picChg chg="add del">
          <ac:chgData name="drive@cityvision.edu" userId="a8e99ec4-c3c1-49ac-ba97-2c12eee91f6a" providerId="ADAL" clId="{A9B14DEC-066B-4F6E-8997-DD80674FB697}" dt="2021-03-06T23:55:15.228" v="7122" actId="22"/>
          <ac:picMkLst>
            <pc:docMk/>
            <pc:sldMk cId="3643948791" sldId="2734"/>
            <ac:picMk id="6" creationId="{3AD3BCAF-CFCB-4C17-933E-9000DCAC99AF}"/>
          </ac:picMkLst>
        </pc:picChg>
      </pc:sldChg>
      <pc:sldChg chg="addSp delSp modSp mod">
        <pc:chgData name="drive@cityvision.edu" userId="a8e99ec4-c3c1-49ac-ba97-2c12eee91f6a" providerId="ADAL" clId="{A9B14DEC-066B-4F6E-8997-DD80674FB697}" dt="2021-03-06T23:55:53.826" v="7127" actId="478"/>
        <pc:sldMkLst>
          <pc:docMk/>
          <pc:sldMk cId="3180186240" sldId="2735"/>
        </pc:sldMkLst>
        <pc:spChg chg="mod">
          <ac:chgData name="drive@cityvision.edu" userId="a8e99ec4-c3c1-49ac-ba97-2c12eee91f6a" providerId="ADAL" clId="{A9B14DEC-066B-4F6E-8997-DD80674FB697}" dt="2021-02-27T01:31:11.163" v="3015"/>
          <ac:spMkLst>
            <pc:docMk/>
            <pc:sldMk cId="3180186240" sldId="2735"/>
            <ac:spMk id="2" creationId="{F636D79A-A2CB-4491-B7CD-D12D0C3DD538}"/>
          </ac:spMkLst>
        </pc:spChg>
        <pc:spChg chg="mod">
          <ac:chgData name="drive@cityvision.edu" userId="a8e99ec4-c3c1-49ac-ba97-2c12eee91f6a" providerId="ADAL" clId="{A9B14DEC-066B-4F6E-8997-DD80674FB697}" dt="2021-03-06T14:49:59.048" v="5209" actId="6549"/>
          <ac:spMkLst>
            <pc:docMk/>
            <pc:sldMk cId="3180186240" sldId="2735"/>
            <ac:spMk id="7" creationId="{1FA1D55C-557B-4B9A-A07F-4A4967839364}"/>
          </ac:spMkLst>
        </pc:spChg>
        <pc:picChg chg="add del">
          <ac:chgData name="drive@cityvision.edu" userId="a8e99ec4-c3c1-49ac-ba97-2c12eee91f6a" providerId="ADAL" clId="{A9B14DEC-066B-4F6E-8997-DD80674FB697}" dt="2021-03-06T23:55:53.826" v="7127" actId="478"/>
          <ac:picMkLst>
            <pc:docMk/>
            <pc:sldMk cId="3180186240" sldId="2735"/>
            <ac:picMk id="5" creationId="{923E3C04-A1CC-49A9-AB06-12C196D25356}"/>
          </ac:picMkLst>
        </pc:picChg>
        <pc:picChg chg="add del">
          <ac:chgData name="drive@cityvision.edu" userId="a8e99ec4-c3c1-49ac-ba97-2c12eee91f6a" providerId="ADAL" clId="{A9B14DEC-066B-4F6E-8997-DD80674FB697}" dt="2021-03-06T23:55:53.483" v="7126" actId="22"/>
          <ac:picMkLst>
            <pc:docMk/>
            <pc:sldMk cId="3180186240" sldId="2735"/>
            <ac:picMk id="6" creationId="{DD77DF93-B032-402E-B048-55DF23CA0F12}"/>
          </ac:picMkLst>
        </pc:picChg>
      </pc:sldChg>
      <pc:sldChg chg="addSp delSp modSp mod">
        <pc:chgData name="drive@cityvision.edu" userId="a8e99ec4-c3c1-49ac-ba97-2c12eee91f6a" providerId="ADAL" clId="{A9B14DEC-066B-4F6E-8997-DD80674FB697}" dt="2021-03-07T00:50:45.663" v="7193" actId="20577"/>
        <pc:sldMkLst>
          <pc:docMk/>
          <pc:sldMk cId="3475046099" sldId="2736"/>
        </pc:sldMkLst>
        <pc:spChg chg="mod">
          <ac:chgData name="drive@cityvision.edu" userId="a8e99ec4-c3c1-49ac-ba97-2c12eee91f6a" providerId="ADAL" clId="{A9B14DEC-066B-4F6E-8997-DD80674FB697}" dt="2021-03-07T00:50:45.663" v="7193" actId="20577"/>
          <ac:spMkLst>
            <pc:docMk/>
            <pc:sldMk cId="3475046099" sldId="2736"/>
            <ac:spMk id="2" creationId="{F636D79A-A2CB-4491-B7CD-D12D0C3DD538}"/>
          </ac:spMkLst>
        </pc:spChg>
        <pc:spChg chg="mod">
          <ac:chgData name="drive@cityvision.edu" userId="a8e99ec4-c3c1-49ac-ba97-2c12eee91f6a" providerId="ADAL" clId="{A9B14DEC-066B-4F6E-8997-DD80674FB697}" dt="2021-03-06T15:17:08.150" v="5371" actId="6549"/>
          <ac:spMkLst>
            <pc:docMk/>
            <pc:sldMk cId="3475046099" sldId="2736"/>
            <ac:spMk id="7" creationId="{1FA1D55C-557B-4B9A-A07F-4A4967839364}"/>
          </ac:spMkLst>
        </pc:spChg>
        <pc:picChg chg="add del">
          <ac:chgData name="drive@cityvision.edu" userId="a8e99ec4-c3c1-49ac-ba97-2c12eee91f6a" providerId="ADAL" clId="{A9B14DEC-066B-4F6E-8997-DD80674FB697}" dt="2021-03-06T23:56:23.394" v="7131" actId="478"/>
          <ac:picMkLst>
            <pc:docMk/>
            <pc:sldMk cId="3475046099" sldId="2736"/>
            <ac:picMk id="5" creationId="{923E3C04-A1CC-49A9-AB06-12C196D25356}"/>
          </ac:picMkLst>
        </pc:picChg>
        <pc:picChg chg="add del">
          <ac:chgData name="drive@cityvision.edu" userId="a8e99ec4-c3c1-49ac-ba97-2c12eee91f6a" providerId="ADAL" clId="{A9B14DEC-066B-4F6E-8997-DD80674FB697}" dt="2021-03-06T23:56:22.874" v="7130" actId="22"/>
          <ac:picMkLst>
            <pc:docMk/>
            <pc:sldMk cId="3475046099" sldId="2736"/>
            <ac:picMk id="6" creationId="{22DD3420-8BC3-4621-A621-A132734F1076}"/>
          </ac:picMkLst>
        </pc:picChg>
      </pc:sldChg>
      <pc:sldChg chg="addSp delSp modSp mod">
        <pc:chgData name="drive@cityvision.edu" userId="a8e99ec4-c3c1-49ac-ba97-2c12eee91f6a" providerId="ADAL" clId="{A9B14DEC-066B-4F6E-8997-DD80674FB697}" dt="2021-03-06T23:57:00.293" v="7135" actId="478"/>
        <pc:sldMkLst>
          <pc:docMk/>
          <pc:sldMk cId="1385728464" sldId="2737"/>
        </pc:sldMkLst>
        <pc:spChg chg="mod">
          <ac:chgData name="drive@cityvision.edu" userId="a8e99ec4-c3c1-49ac-ba97-2c12eee91f6a" providerId="ADAL" clId="{A9B14DEC-066B-4F6E-8997-DD80674FB697}" dt="2021-03-06T15:39:14.853" v="5377" actId="20577"/>
          <ac:spMkLst>
            <pc:docMk/>
            <pc:sldMk cId="1385728464" sldId="2737"/>
            <ac:spMk id="2" creationId="{F636D79A-A2CB-4491-B7CD-D12D0C3DD538}"/>
          </ac:spMkLst>
        </pc:spChg>
        <pc:spChg chg="mod">
          <ac:chgData name="drive@cityvision.edu" userId="a8e99ec4-c3c1-49ac-ba97-2c12eee91f6a" providerId="ADAL" clId="{A9B14DEC-066B-4F6E-8997-DD80674FB697}" dt="2021-03-06T18:25:20.924" v="5411" actId="6549"/>
          <ac:spMkLst>
            <pc:docMk/>
            <pc:sldMk cId="1385728464" sldId="2737"/>
            <ac:spMk id="7" creationId="{1FA1D55C-557B-4B9A-A07F-4A4967839364}"/>
          </ac:spMkLst>
        </pc:spChg>
        <pc:picChg chg="add del">
          <ac:chgData name="drive@cityvision.edu" userId="a8e99ec4-c3c1-49ac-ba97-2c12eee91f6a" providerId="ADAL" clId="{A9B14DEC-066B-4F6E-8997-DD80674FB697}" dt="2021-03-06T23:57:00.293" v="7135" actId="478"/>
          <ac:picMkLst>
            <pc:docMk/>
            <pc:sldMk cId="1385728464" sldId="2737"/>
            <ac:picMk id="5" creationId="{923E3C04-A1CC-49A9-AB06-12C196D25356}"/>
          </ac:picMkLst>
        </pc:picChg>
        <pc:picChg chg="add del">
          <ac:chgData name="drive@cityvision.edu" userId="a8e99ec4-c3c1-49ac-ba97-2c12eee91f6a" providerId="ADAL" clId="{A9B14DEC-066B-4F6E-8997-DD80674FB697}" dt="2021-03-06T23:56:59.130" v="7134" actId="22"/>
          <ac:picMkLst>
            <pc:docMk/>
            <pc:sldMk cId="1385728464" sldId="2737"/>
            <ac:picMk id="6" creationId="{9A554226-0FCA-47EA-A163-9C61382666D8}"/>
          </ac:picMkLst>
        </pc:picChg>
      </pc:sldChg>
      <pc:sldChg chg="del">
        <pc:chgData name="drive@cityvision.edu" userId="a8e99ec4-c3c1-49ac-ba97-2c12eee91f6a" providerId="ADAL" clId="{A9B14DEC-066B-4F6E-8997-DD80674FB697}" dt="2021-02-27T19:31:31.245" v="3140" actId="2696"/>
        <pc:sldMkLst>
          <pc:docMk/>
          <pc:sldMk cId="2312662901" sldId="2738"/>
        </pc:sldMkLst>
      </pc:sldChg>
      <pc:sldChg chg="addSp delSp modSp add mod">
        <pc:chgData name="drive@cityvision.edu" userId="a8e99ec4-c3c1-49ac-ba97-2c12eee91f6a" providerId="ADAL" clId="{A9B14DEC-066B-4F6E-8997-DD80674FB697}" dt="2021-03-06T23:59:51.381" v="7155" actId="478"/>
        <pc:sldMkLst>
          <pc:docMk/>
          <pc:sldMk cId="2979360468" sldId="2738"/>
        </pc:sldMkLst>
        <pc:spChg chg="mod">
          <ac:chgData name="drive@cityvision.edu" userId="a8e99ec4-c3c1-49ac-ba97-2c12eee91f6a" providerId="ADAL" clId="{A9B14DEC-066B-4F6E-8997-DD80674FB697}" dt="2021-03-06T00:31:25.809" v="4996"/>
          <ac:spMkLst>
            <pc:docMk/>
            <pc:sldMk cId="2979360468" sldId="2738"/>
            <ac:spMk id="2" creationId="{F636D79A-A2CB-4491-B7CD-D12D0C3DD538}"/>
          </ac:spMkLst>
        </pc:spChg>
        <pc:spChg chg="mod">
          <ac:chgData name="drive@cityvision.edu" userId="a8e99ec4-c3c1-49ac-ba97-2c12eee91f6a" providerId="ADAL" clId="{A9B14DEC-066B-4F6E-8997-DD80674FB697}" dt="2021-03-06T19:43:51.144" v="6180" actId="6549"/>
          <ac:spMkLst>
            <pc:docMk/>
            <pc:sldMk cId="2979360468" sldId="2738"/>
            <ac:spMk id="7" creationId="{1FA1D55C-557B-4B9A-A07F-4A4967839364}"/>
          </ac:spMkLst>
        </pc:spChg>
        <pc:picChg chg="add del">
          <ac:chgData name="drive@cityvision.edu" userId="a8e99ec4-c3c1-49ac-ba97-2c12eee91f6a" providerId="ADAL" clId="{A9B14DEC-066B-4F6E-8997-DD80674FB697}" dt="2021-03-06T23:59:51.381" v="7155" actId="478"/>
          <ac:picMkLst>
            <pc:docMk/>
            <pc:sldMk cId="2979360468" sldId="2738"/>
            <ac:picMk id="5" creationId="{923E3C04-A1CC-49A9-AB06-12C196D25356}"/>
          </ac:picMkLst>
        </pc:picChg>
        <pc:picChg chg="add del">
          <ac:chgData name="drive@cityvision.edu" userId="a8e99ec4-c3c1-49ac-ba97-2c12eee91f6a" providerId="ADAL" clId="{A9B14DEC-066B-4F6E-8997-DD80674FB697}" dt="2021-03-06T23:59:50.801" v="7154" actId="22"/>
          <ac:picMkLst>
            <pc:docMk/>
            <pc:sldMk cId="2979360468" sldId="2738"/>
            <ac:picMk id="6" creationId="{CF36AB5B-2476-4A9F-96B2-91002E183AE4}"/>
          </ac:picMkLst>
        </pc:picChg>
      </pc:sldChg>
      <pc:sldChg chg="addSp delSp modSp mod ord">
        <pc:chgData name="drive@cityvision.edu" userId="a8e99ec4-c3c1-49ac-ba97-2c12eee91f6a" providerId="ADAL" clId="{A9B14DEC-066B-4F6E-8997-DD80674FB697}" dt="2021-03-06T23:57:53.426" v="7139" actId="478"/>
        <pc:sldMkLst>
          <pc:docMk/>
          <pc:sldMk cId="683056147" sldId="2739"/>
        </pc:sldMkLst>
        <pc:spChg chg="mod">
          <ac:chgData name="drive@cityvision.edu" userId="a8e99ec4-c3c1-49ac-ba97-2c12eee91f6a" providerId="ADAL" clId="{A9B14DEC-066B-4F6E-8997-DD80674FB697}" dt="2021-02-27T19:52:27.351" v="3261" actId="20577"/>
          <ac:spMkLst>
            <pc:docMk/>
            <pc:sldMk cId="683056147" sldId="2739"/>
            <ac:spMk id="2" creationId="{F636D79A-A2CB-4491-B7CD-D12D0C3DD538}"/>
          </ac:spMkLst>
        </pc:spChg>
        <pc:picChg chg="add del">
          <ac:chgData name="drive@cityvision.edu" userId="a8e99ec4-c3c1-49ac-ba97-2c12eee91f6a" providerId="ADAL" clId="{A9B14DEC-066B-4F6E-8997-DD80674FB697}" dt="2021-03-06T23:57:53.426" v="7139" actId="478"/>
          <ac:picMkLst>
            <pc:docMk/>
            <pc:sldMk cId="683056147" sldId="2739"/>
            <ac:picMk id="5" creationId="{923E3C04-A1CC-49A9-AB06-12C196D25356}"/>
          </ac:picMkLst>
        </pc:picChg>
        <pc:picChg chg="add del">
          <ac:chgData name="drive@cityvision.edu" userId="a8e99ec4-c3c1-49ac-ba97-2c12eee91f6a" providerId="ADAL" clId="{A9B14DEC-066B-4F6E-8997-DD80674FB697}" dt="2021-03-06T23:57:52.602" v="7138" actId="22"/>
          <ac:picMkLst>
            <pc:docMk/>
            <pc:sldMk cId="683056147" sldId="2739"/>
            <ac:picMk id="6" creationId="{4F16738B-A8F9-4288-96BC-133B7A153080}"/>
          </ac:picMkLst>
        </pc:picChg>
      </pc:sldChg>
      <pc:sldChg chg="addSp delSp modSp mod">
        <pc:chgData name="drive@cityvision.edu" userId="a8e99ec4-c3c1-49ac-ba97-2c12eee91f6a" providerId="ADAL" clId="{A9B14DEC-066B-4F6E-8997-DD80674FB697}" dt="2021-03-06T23:54:45.752" v="7119" actId="478"/>
        <pc:sldMkLst>
          <pc:docMk/>
          <pc:sldMk cId="1765631756" sldId="2740"/>
        </pc:sldMkLst>
        <pc:spChg chg="mod">
          <ac:chgData name="drive@cityvision.edu" userId="a8e99ec4-c3c1-49ac-ba97-2c12eee91f6a" providerId="ADAL" clId="{A9B14DEC-066B-4F6E-8997-DD80674FB697}" dt="2021-03-05T14:06:24.226" v="4572"/>
          <ac:spMkLst>
            <pc:docMk/>
            <pc:sldMk cId="1765631756" sldId="2740"/>
            <ac:spMk id="2" creationId="{F636D79A-A2CB-4491-B7CD-D12D0C3DD538}"/>
          </ac:spMkLst>
        </pc:spChg>
        <pc:spChg chg="mod">
          <ac:chgData name="drive@cityvision.edu" userId="a8e99ec4-c3c1-49ac-ba97-2c12eee91f6a" providerId="ADAL" clId="{A9B14DEC-066B-4F6E-8997-DD80674FB697}" dt="2021-03-06T23:51:04.297" v="7098"/>
          <ac:spMkLst>
            <pc:docMk/>
            <pc:sldMk cId="1765631756" sldId="2740"/>
            <ac:spMk id="7" creationId="{1FA1D55C-557B-4B9A-A07F-4A4967839364}"/>
          </ac:spMkLst>
        </pc:spChg>
        <pc:picChg chg="add del">
          <ac:chgData name="drive@cityvision.edu" userId="a8e99ec4-c3c1-49ac-ba97-2c12eee91f6a" providerId="ADAL" clId="{A9B14DEC-066B-4F6E-8997-DD80674FB697}" dt="2021-03-06T23:54:45.752" v="7119" actId="478"/>
          <ac:picMkLst>
            <pc:docMk/>
            <pc:sldMk cId="1765631756" sldId="2740"/>
            <ac:picMk id="5" creationId="{923E3C04-A1CC-49A9-AB06-12C196D25356}"/>
          </ac:picMkLst>
        </pc:picChg>
        <pc:picChg chg="add del">
          <ac:chgData name="drive@cityvision.edu" userId="a8e99ec4-c3c1-49ac-ba97-2c12eee91f6a" providerId="ADAL" clId="{A9B14DEC-066B-4F6E-8997-DD80674FB697}" dt="2021-03-06T23:54:45.316" v="7118" actId="22"/>
          <ac:picMkLst>
            <pc:docMk/>
            <pc:sldMk cId="1765631756" sldId="2740"/>
            <ac:picMk id="6" creationId="{E030BD8E-FB39-44D2-B15E-6CC599A5AD5B}"/>
          </ac:picMkLst>
        </pc:picChg>
      </pc:sldChg>
      <pc:sldChg chg="modSp mod modNotesTx">
        <pc:chgData name="drive@cityvision.edu" userId="a8e99ec4-c3c1-49ac-ba97-2c12eee91f6a" providerId="ADAL" clId="{A9B14DEC-066B-4F6E-8997-DD80674FB697}" dt="2021-03-03T22:47:52.948" v="3760" actId="20577"/>
        <pc:sldMkLst>
          <pc:docMk/>
          <pc:sldMk cId="2453731490" sldId="2741"/>
        </pc:sldMkLst>
        <pc:spChg chg="mod">
          <ac:chgData name="drive@cityvision.edu" userId="a8e99ec4-c3c1-49ac-ba97-2c12eee91f6a" providerId="ADAL" clId="{A9B14DEC-066B-4F6E-8997-DD80674FB697}" dt="2021-02-26T23:52:19.840" v="2067" actId="1076"/>
          <ac:spMkLst>
            <pc:docMk/>
            <pc:sldMk cId="2453731490" sldId="2741"/>
            <ac:spMk id="6" creationId="{22EB6270-5131-46DD-AB33-E683952E32D3}"/>
          </ac:spMkLst>
        </pc:spChg>
        <pc:spChg chg="mod">
          <ac:chgData name="drive@cityvision.edu" userId="a8e99ec4-c3c1-49ac-ba97-2c12eee91f6a" providerId="ADAL" clId="{A9B14DEC-066B-4F6E-8997-DD80674FB697}" dt="2021-02-26T23:52:29.362" v="2102" actId="20577"/>
          <ac:spMkLst>
            <pc:docMk/>
            <pc:sldMk cId="2453731490" sldId="2741"/>
            <ac:spMk id="10" creationId="{2FA9CCDF-EB38-4BF9-A70B-3666B73A5312}"/>
          </ac:spMkLst>
        </pc:spChg>
      </pc:sldChg>
      <pc:sldChg chg="modSp">
        <pc:chgData name="drive@cityvision.edu" userId="a8e99ec4-c3c1-49ac-ba97-2c12eee91f6a" providerId="ADAL" clId="{A9B14DEC-066B-4F6E-8997-DD80674FB697}" dt="2021-03-05T14:06:24.226" v="4572"/>
        <pc:sldMkLst>
          <pc:docMk/>
          <pc:sldMk cId="642026926" sldId="2742"/>
        </pc:sldMkLst>
        <pc:graphicFrameChg chg="mod">
          <ac:chgData name="drive@cityvision.edu" userId="a8e99ec4-c3c1-49ac-ba97-2c12eee91f6a" providerId="ADAL" clId="{A9B14DEC-066B-4F6E-8997-DD80674FB697}" dt="2021-03-05T14:06:24.226" v="4572"/>
          <ac:graphicFrameMkLst>
            <pc:docMk/>
            <pc:sldMk cId="642026926" sldId="2742"/>
            <ac:graphicFrameMk id="5" creationId="{90F35C59-32E3-4A32-A9EB-49681D633947}"/>
          </ac:graphicFrameMkLst>
        </pc:graphicFrameChg>
      </pc:sldChg>
      <pc:sldChg chg="modSp mod">
        <pc:chgData name="drive@cityvision.edu" userId="a8e99ec4-c3c1-49ac-ba97-2c12eee91f6a" providerId="ADAL" clId="{A9B14DEC-066B-4F6E-8997-DD80674FB697}" dt="2021-03-05T23:02:47.905" v="4913" actId="20577"/>
        <pc:sldMkLst>
          <pc:docMk/>
          <pc:sldMk cId="1678494683" sldId="2743"/>
        </pc:sldMkLst>
        <pc:spChg chg="mod">
          <ac:chgData name="drive@cityvision.edu" userId="a8e99ec4-c3c1-49ac-ba97-2c12eee91f6a" providerId="ADAL" clId="{A9B14DEC-066B-4F6E-8997-DD80674FB697}" dt="2021-02-26T23:51:05.728" v="2045" actId="20577"/>
          <ac:spMkLst>
            <pc:docMk/>
            <pc:sldMk cId="1678494683" sldId="2743"/>
            <ac:spMk id="6" creationId="{867CF6DB-A759-447E-BDA3-E78064784F16}"/>
          </ac:spMkLst>
        </pc:spChg>
        <pc:spChg chg="mod">
          <ac:chgData name="drive@cityvision.edu" userId="a8e99ec4-c3c1-49ac-ba97-2c12eee91f6a" providerId="ADAL" clId="{A9B14DEC-066B-4F6E-8997-DD80674FB697}" dt="2021-03-05T23:02:47.905" v="4913" actId="20577"/>
          <ac:spMkLst>
            <pc:docMk/>
            <pc:sldMk cId="1678494683" sldId="2743"/>
            <ac:spMk id="11" creationId="{6DF9F47C-C2DE-425A-9E3D-A10F9BE8E69A}"/>
          </ac:spMkLst>
        </pc:spChg>
        <pc:graphicFrameChg chg="mod">
          <ac:chgData name="drive@cityvision.edu" userId="a8e99ec4-c3c1-49ac-ba97-2c12eee91f6a" providerId="ADAL" clId="{A9B14DEC-066B-4F6E-8997-DD80674FB697}" dt="2021-03-05T14:06:24.226" v="4572"/>
          <ac:graphicFrameMkLst>
            <pc:docMk/>
            <pc:sldMk cId="1678494683" sldId="2743"/>
            <ac:graphicFrameMk id="5" creationId="{90F35C59-32E3-4A32-A9EB-49681D633947}"/>
          </ac:graphicFrameMkLst>
        </pc:graphicFrameChg>
      </pc:sldChg>
      <pc:sldChg chg="modSp">
        <pc:chgData name="drive@cityvision.edu" userId="a8e99ec4-c3c1-49ac-ba97-2c12eee91f6a" providerId="ADAL" clId="{A9B14DEC-066B-4F6E-8997-DD80674FB697}" dt="2021-03-05T14:06:24.226" v="4572"/>
        <pc:sldMkLst>
          <pc:docMk/>
          <pc:sldMk cId="1851110030" sldId="2744"/>
        </pc:sldMkLst>
        <pc:graphicFrameChg chg="mod">
          <ac:chgData name="drive@cityvision.edu" userId="a8e99ec4-c3c1-49ac-ba97-2c12eee91f6a" providerId="ADAL" clId="{A9B14DEC-066B-4F6E-8997-DD80674FB697}" dt="2021-03-05T14:06:24.226" v="4572"/>
          <ac:graphicFrameMkLst>
            <pc:docMk/>
            <pc:sldMk cId="1851110030" sldId="2744"/>
            <ac:graphicFrameMk id="5" creationId="{90F35C59-32E3-4A32-A9EB-49681D633947}"/>
          </ac:graphicFrameMkLst>
        </pc:graphicFrameChg>
      </pc:sldChg>
      <pc:sldChg chg="modSp mod">
        <pc:chgData name="drive@cityvision.edu" userId="a8e99ec4-c3c1-49ac-ba97-2c12eee91f6a" providerId="ADAL" clId="{A9B14DEC-066B-4F6E-8997-DD80674FB697}" dt="2021-03-05T23:03:25.921" v="4914" actId="14100"/>
        <pc:sldMkLst>
          <pc:docMk/>
          <pc:sldMk cId="2127775941" sldId="2745"/>
        </pc:sldMkLst>
        <pc:spChg chg="mod">
          <ac:chgData name="drive@cityvision.edu" userId="a8e99ec4-c3c1-49ac-ba97-2c12eee91f6a" providerId="ADAL" clId="{A9B14DEC-066B-4F6E-8997-DD80674FB697}" dt="2021-03-05T23:03:25.921" v="4914" actId="14100"/>
          <ac:spMkLst>
            <pc:docMk/>
            <pc:sldMk cId="2127775941" sldId="2745"/>
            <ac:spMk id="2" creationId="{EAF36A50-968E-48AE-887F-AA0644DF47C6}"/>
          </ac:spMkLst>
        </pc:spChg>
        <pc:graphicFrameChg chg="mod">
          <ac:chgData name="drive@cityvision.edu" userId="a8e99ec4-c3c1-49ac-ba97-2c12eee91f6a" providerId="ADAL" clId="{A9B14DEC-066B-4F6E-8997-DD80674FB697}" dt="2021-03-05T14:06:24.226" v="4572"/>
          <ac:graphicFrameMkLst>
            <pc:docMk/>
            <pc:sldMk cId="2127775941" sldId="2745"/>
            <ac:graphicFrameMk id="5" creationId="{90F35C59-32E3-4A32-A9EB-49681D633947}"/>
          </ac:graphicFrameMkLst>
        </pc:graphicFrameChg>
      </pc:sldChg>
      <pc:sldChg chg="modSp modAnim">
        <pc:chgData name="drive@cityvision.edu" userId="a8e99ec4-c3c1-49ac-ba97-2c12eee91f6a" providerId="ADAL" clId="{A9B14DEC-066B-4F6E-8997-DD80674FB697}" dt="2021-03-05T14:06:24.226" v="4572"/>
        <pc:sldMkLst>
          <pc:docMk/>
          <pc:sldMk cId="3699566325" sldId="2746"/>
        </pc:sldMkLst>
        <pc:spChg chg="mod">
          <ac:chgData name="drive@cityvision.edu" userId="a8e99ec4-c3c1-49ac-ba97-2c12eee91f6a" providerId="ADAL" clId="{A9B14DEC-066B-4F6E-8997-DD80674FB697}" dt="2021-03-05T14:02:13.762" v="4383"/>
          <ac:spMkLst>
            <pc:docMk/>
            <pc:sldMk cId="3699566325" sldId="2746"/>
            <ac:spMk id="4" creationId="{EB7B733C-C236-4B9B-A1F9-FD15185096CF}"/>
          </ac:spMkLst>
        </pc:spChg>
        <pc:spChg chg="mod">
          <ac:chgData name="drive@cityvision.edu" userId="a8e99ec4-c3c1-49ac-ba97-2c12eee91f6a" providerId="ADAL" clId="{A9B14DEC-066B-4F6E-8997-DD80674FB697}" dt="2021-02-26T23:49:17.593" v="2009" actId="20577"/>
          <ac:spMkLst>
            <pc:docMk/>
            <pc:sldMk cId="3699566325" sldId="2746"/>
            <ac:spMk id="11" creationId="{6DF9F47C-C2DE-425A-9E3D-A10F9BE8E69A}"/>
          </ac:spMkLst>
        </pc:spChg>
        <pc:graphicFrameChg chg="mod">
          <ac:chgData name="drive@cityvision.edu" userId="a8e99ec4-c3c1-49ac-ba97-2c12eee91f6a" providerId="ADAL" clId="{A9B14DEC-066B-4F6E-8997-DD80674FB697}" dt="2021-03-05T14:06:24.226" v="4572"/>
          <ac:graphicFrameMkLst>
            <pc:docMk/>
            <pc:sldMk cId="3699566325" sldId="2746"/>
            <ac:graphicFrameMk id="5" creationId="{90F35C59-32E3-4A32-A9EB-49681D633947}"/>
          </ac:graphicFrameMkLst>
        </pc:graphicFrameChg>
      </pc:sldChg>
      <pc:sldChg chg="addSp delSp modSp mod">
        <pc:chgData name="drive@cityvision.edu" userId="a8e99ec4-c3c1-49ac-ba97-2c12eee91f6a" providerId="ADAL" clId="{A9B14DEC-066B-4F6E-8997-DD80674FB697}" dt="2021-03-06T23:53:59.162" v="7115" actId="478"/>
        <pc:sldMkLst>
          <pc:docMk/>
          <pc:sldMk cId="2927372225" sldId="2747"/>
        </pc:sldMkLst>
        <pc:spChg chg="mod">
          <ac:chgData name="drive@cityvision.edu" userId="a8e99ec4-c3c1-49ac-ba97-2c12eee91f6a" providerId="ADAL" clId="{A9B14DEC-066B-4F6E-8997-DD80674FB697}" dt="2021-03-06T23:51:14.684" v="7102" actId="6549"/>
          <ac:spMkLst>
            <pc:docMk/>
            <pc:sldMk cId="2927372225" sldId="2747"/>
            <ac:spMk id="7" creationId="{1FA1D55C-557B-4B9A-A07F-4A4967839364}"/>
          </ac:spMkLst>
        </pc:spChg>
        <pc:picChg chg="add del">
          <ac:chgData name="drive@cityvision.edu" userId="a8e99ec4-c3c1-49ac-ba97-2c12eee91f6a" providerId="ADAL" clId="{A9B14DEC-066B-4F6E-8997-DD80674FB697}" dt="2021-03-06T23:53:59.162" v="7115" actId="478"/>
          <ac:picMkLst>
            <pc:docMk/>
            <pc:sldMk cId="2927372225" sldId="2747"/>
            <ac:picMk id="5" creationId="{923E3C04-A1CC-49A9-AB06-12C196D25356}"/>
          </ac:picMkLst>
        </pc:picChg>
        <pc:picChg chg="add del">
          <ac:chgData name="drive@cityvision.edu" userId="a8e99ec4-c3c1-49ac-ba97-2c12eee91f6a" providerId="ADAL" clId="{A9B14DEC-066B-4F6E-8997-DD80674FB697}" dt="2021-03-06T23:53:58.349" v="7114" actId="22"/>
          <ac:picMkLst>
            <pc:docMk/>
            <pc:sldMk cId="2927372225" sldId="2747"/>
            <ac:picMk id="6" creationId="{E5CDC0D3-1D13-4EA2-9B39-07AB4CE19772}"/>
          </ac:picMkLst>
        </pc:picChg>
      </pc:sldChg>
      <pc:sldChg chg="modSp mod modAnim modNotesTx">
        <pc:chgData name="drive@cityvision.edu" userId="a8e99ec4-c3c1-49ac-ba97-2c12eee91f6a" providerId="ADAL" clId="{A9B14DEC-066B-4F6E-8997-DD80674FB697}" dt="2021-03-05T14:06:24.226" v="4572"/>
        <pc:sldMkLst>
          <pc:docMk/>
          <pc:sldMk cId="3664892990" sldId="2748"/>
        </pc:sldMkLst>
        <pc:spChg chg="mod">
          <ac:chgData name="drive@cityvision.edu" userId="a8e99ec4-c3c1-49ac-ba97-2c12eee91f6a" providerId="ADAL" clId="{A9B14DEC-066B-4F6E-8997-DD80674FB697}" dt="2021-03-03T22:31:13.254" v="3563" actId="20577"/>
          <ac:spMkLst>
            <pc:docMk/>
            <pc:sldMk cId="3664892990" sldId="2748"/>
            <ac:spMk id="4" creationId="{EB7B733C-C236-4B9B-A1F9-FD15185096CF}"/>
          </ac:spMkLst>
        </pc:spChg>
        <pc:graphicFrameChg chg="mod">
          <ac:chgData name="drive@cityvision.edu" userId="a8e99ec4-c3c1-49ac-ba97-2c12eee91f6a" providerId="ADAL" clId="{A9B14DEC-066B-4F6E-8997-DD80674FB697}" dt="2021-03-05T14:06:24.226" v="4572"/>
          <ac:graphicFrameMkLst>
            <pc:docMk/>
            <pc:sldMk cId="3664892990" sldId="2748"/>
            <ac:graphicFrameMk id="5" creationId="{90F35C59-32E3-4A32-A9EB-49681D633947}"/>
          </ac:graphicFrameMkLst>
        </pc:graphicFrameChg>
      </pc:sldChg>
      <pc:sldChg chg="modSp">
        <pc:chgData name="drive@cityvision.edu" userId="a8e99ec4-c3c1-49ac-ba97-2c12eee91f6a" providerId="ADAL" clId="{A9B14DEC-066B-4F6E-8997-DD80674FB697}" dt="2021-03-05T14:06:24.226" v="4572"/>
        <pc:sldMkLst>
          <pc:docMk/>
          <pc:sldMk cId="551147906" sldId="2749"/>
        </pc:sldMkLst>
        <pc:graphicFrameChg chg="mod">
          <ac:chgData name="drive@cityvision.edu" userId="a8e99ec4-c3c1-49ac-ba97-2c12eee91f6a" providerId="ADAL" clId="{A9B14DEC-066B-4F6E-8997-DD80674FB697}" dt="2021-03-05T14:06:24.226" v="4572"/>
          <ac:graphicFrameMkLst>
            <pc:docMk/>
            <pc:sldMk cId="551147906" sldId="2749"/>
            <ac:graphicFrameMk id="5" creationId="{90F35C59-32E3-4A32-A9EB-49681D633947}"/>
          </ac:graphicFrameMkLst>
        </pc:graphicFrameChg>
      </pc:sldChg>
      <pc:sldChg chg="del">
        <pc:chgData name="drive@cityvision.edu" userId="a8e99ec4-c3c1-49ac-ba97-2c12eee91f6a" providerId="ADAL" clId="{A9B14DEC-066B-4F6E-8997-DD80674FB697}" dt="2021-02-27T19:47:26.149" v="3250" actId="2696"/>
        <pc:sldMkLst>
          <pc:docMk/>
          <pc:sldMk cId="806611572" sldId="2750"/>
        </pc:sldMkLst>
      </pc:sldChg>
      <pc:sldChg chg="add">
        <pc:chgData name="drive@cityvision.edu" userId="a8e99ec4-c3c1-49ac-ba97-2c12eee91f6a" providerId="ADAL" clId="{A9B14DEC-066B-4F6E-8997-DD80674FB697}" dt="2021-02-27T19:47:45.741" v="3251"/>
        <pc:sldMkLst>
          <pc:docMk/>
          <pc:sldMk cId="1338931107" sldId="2750"/>
        </pc:sldMkLst>
      </pc:sldChg>
      <pc:sldChg chg="modSp mod">
        <pc:chgData name="drive@cityvision.edu" userId="a8e99ec4-c3c1-49ac-ba97-2c12eee91f6a" providerId="ADAL" clId="{A9B14DEC-066B-4F6E-8997-DD80674FB697}" dt="2021-03-05T14:40:43.958" v="4680" actId="6549"/>
        <pc:sldMkLst>
          <pc:docMk/>
          <pc:sldMk cId="3950290606" sldId="2751"/>
        </pc:sldMkLst>
        <pc:spChg chg="mod">
          <ac:chgData name="drive@cityvision.edu" userId="a8e99ec4-c3c1-49ac-ba97-2c12eee91f6a" providerId="ADAL" clId="{A9B14DEC-066B-4F6E-8997-DD80674FB697}" dt="2021-03-05T14:40:43.958" v="4680" actId="6549"/>
          <ac:spMkLst>
            <pc:docMk/>
            <pc:sldMk cId="3950290606" sldId="2751"/>
            <ac:spMk id="3" creationId="{9C3E9746-335F-4DD9-953D-996A18491F96}"/>
          </ac:spMkLst>
        </pc:spChg>
      </pc:sldChg>
      <pc:sldChg chg="modSp">
        <pc:chgData name="drive@cityvision.edu" userId="a8e99ec4-c3c1-49ac-ba97-2c12eee91f6a" providerId="ADAL" clId="{A9B14DEC-066B-4F6E-8997-DD80674FB697}" dt="2021-03-06T00:31:28.029" v="4997"/>
        <pc:sldMkLst>
          <pc:docMk/>
          <pc:sldMk cId="2189104587" sldId="2753"/>
        </pc:sldMkLst>
        <pc:spChg chg="mod">
          <ac:chgData name="drive@cityvision.edu" userId="a8e99ec4-c3c1-49ac-ba97-2c12eee91f6a" providerId="ADAL" clId="{A9B14DEC-066B-4F6E-8997-DD80674FB697}" dt="2021-03-06T00:31:28.029" v="4997"/>
          <ac:spMkLst>
            <pc:docMk/>
            <pc:sldMk cId="2189104587" sldId="2753"/>
            <ac:spMk id="6" creationId="{ECC8D7E2-E48A-4417-B31A-5D559C48C4CD}"/>
          </ac:spMkLst>
        </pc:spChg>
      </pc:sldChg>
      <pc:sldChg chg="modSp mod modAnim">
        <pc:chgData name="drive@cityvision.edu" userId="a8e99ec4-c3c1-49ac-ba97-2c12eee91f6a" providerId="ADAL" clId="{A9B14DEC-066B-4F6E-8997-DD80674FB697}" dt="2021-03-05T14:06:26.472" v="4573"/>
        <pc:sldMkLst>
          <pc:docMk/>
          <pc:sldMk cId="2551146165" sldId="2754"/>
        </pc:sldMkLst>
        <pc:spChg chg="mod">
          <ac:chgData name="drive@cityvision.edu" userId="a8e99ec4-c3c1-49ac-ba97-2c12eee91f6a" providerId="ADAL" clId="{A9B14DEC-066B-4F6E-8997-DD80674FB697}" dt="2021-03-05T14:06:24.226" v="4572"/>
          <ac:spMkLst>
            <pc:docMk/>
            <pc:sldMk cId="2551146165" sldId="2754"/>
            <ac:spMk id="4" creationId="{56CE3567-776E-469E-A4A3-260C69F3CC02}"/>
          </ac:spMkLst>
        </pc:spChg>
      </pc:sldChg>
      <pc:sldChg chg="modSp ord">
        <pc:chgData name="drive@cityvision.edu" userId="a8e99ec4-c3c1-49ac-ba97-2c12eee91f6a" providerId="ADAL" clId="{A9B14DEC-066B-4F6E-8997-DD80674FB697}" dt="2021-03-03T22:49:41.988" v="3766" actId="20577"/>
        <pc:sldMkLst>
          <pc:docMk/>
          <pc:sldMk cId="2159167547" sldId="2755"/>
        </pc:sldMkLst>
        <pc:spChg chg="mod">
          <ac:chgData name="drive@cityvision.edu" userId="a8e99ec4-c3c1-49ac-ba97-2c12eee91f6a" providerId="ADAL" clId="{A9B14DEC-066B-4F6E-8997-DD80674FB697}" dt="2021-03-03T22:49:41.988" v="3766" actId="20577"/>
          <ac:spMkLst>
            <pc:docMk/>
            <pc:sldMk cId="2159167547" sldId="2755"/>
            <ac:spMk id="3" creationId="{3281A14C-0752-439B-A1E5-5A5FE075CFD4}"/>
          </ac:spMkLst>
        </pc:spChg>
      </pc:sldChg>
      <pc:sldChg chg="modSp">
        <pc:chgData name="drive@cityvision.edu" userId="a8e99ec4-c3c1-49ac-ba97-2c12eee91f6a" providerId="ADAL" clId="{A9B14DEC-066B-4F6E-8997-DD80674FB697}" dt="2021-03-06T00:31:28.029" v="4997"/>
        <pc:sldMkLst>
          <pc:docMk/>
          <pc:sldMk cId="226454737" sldId="2756"/>
        </pc:sldMkLst>
        <pc:spChg chg="mod">
          <ac:chgData name="drive@cityvision.edu" userId="a8e99ec4-c3c1-49ac-ba97-2c12eee91f6a" providerId="ADAL" clId="{A9B14DEC-066B-4F6E-8997-DD80674FB697}" dt="2021-03-06T00:31:28.029" v="4997"/>
          <ac:spMkLst>
            <pc:docMk/>
            <pc:sldMk cId="226454737" sldId="2756"/>
            <ac:spMk id="6" creationId="{ECC8D7E2-E48A-4417-B31A-5D559C48C4CD}"/>
          </ac:spMkLst>
        </pc:spChg>
      </pc:sldChg>
      <pc:sldChg chg="modSp modAnim">
        <pc:chgData name="drive@cityvision.edu" userId="a8e99ec4-c3c1-49ac-ba97-2c12eee91f6a" providerId="ADAL" clId="{A9B14DEC-066B-4F6E-8997-DD80674FB697}" dt="2021-03-05T23:51:29.129" v="4943"/>
        <pc:sldMkLst>
          <pc:docMk/>
          <pc:sldMk cId="2601513848" sldId="2758"/>
        </pc:sldMkLst>
        <pc:spChg chg="mod">
          <ac:chgData name="drive@cityvision.edu" userId="a8e99ec4-c3c1-49ac-ba97-2c12eee91f6a" providerId="ADAL" clId="{A9B14DEC-066B-4F6E-8997-DD80674FB697}" dt="2021-03-05T14:02:13.762" v="4383"/>
          <ac:spMkLst>
            <pc:docMk/>
            <pc:sldMk cId="2601513848" sldId="2758"/>
            <ac:spMk id="4" creationId="{EB7B733C-C236-4B9B-A1F9-FD15185096CF}"/>
          </ac:spMkLst>
        </pc:spChg>
        <pc:graphicFrameChg chg="mod">
          <ac:chgData name="drive@cityvision.edu" userId="a8e99ec4-c3c1-49ac-ba97-2c12eee91f6a" providerId="ADAL" clId="{A9B14DEC-066B-4F6E-8997-DD80674FB697}" dt="2021-03-05T14:06:24.226" v="4572"/>
          <ac:graphicFrameMkLst>
            <pc:docMk/>
            <pc:sldMk cId="2601513848" sldId="2758"/>
            <ac:graphicFrameMk id="5" creationId="{90F35C59-32E3-4A32-A9EB-49681D633947}"/>
          </ac:graphicFrameMkLst>
        </pc:graphicFrameChg>
      </pc:sldChg>
      <pc:sldChg chg="modSp">
        <pc:chgData name="drive@cityvision.edu" userId="a8e99ec4-c3c1-49ac-ba97-2c12eee91f6a" providerId="ADAL" clId="{A9B14DEC-066B-4F6E-8997-DD80674FB697}" dt="2021-03-05T14:06:24.226" v="4572"/>
        <pc:sldMkLst>
          <pc:docMk/>
          <pc:sldMk cId="596139868" sldId="2762"/>
        </pc:sldMkLst>
        <pc:graphicFrameChg chg="mod">
          <ac:chgData name="drive@cityvision.edu" userId="a8e99ec4-c3c1-49ac-ba97-2c12eee91f6a" providerId="ADAL" clId="{A9B14DEC-066B-4F6E-8997-DD80674FB697}" dt="2021-03-05T14:06:24.226" v="4572"/>
          <ac:graphicFrameMkLst>
            <pc:docMk/>
            <pc:sldMk cId="596139868" sldId="2762"/>
            <ac:graphicFrameMk id="5" creationId="{90F35C59-32E3-4A32-A9EB-49681D633947}"/>
          </ac:graphicFrameMkLst>
        </pc:graphicFrameChg>
      </pc:sldChg>
      <pc:sldChg chg="modSp">
        <pc:chgData name="drive@cityvision.edu" userId="a8e99ec4-c3c1-49ac-ba97-2c12eee91f6a" providerId="ADAL" clId="{A9B14DEC-066B-4F6E-8997-DD80674FB697}" dt="2021-03-05T14:06:24.226" v="4572"/>
        <pc:sldMkLst>
          <pc:docMk/>
          <pc:sldMk cId="3270559123" sldId="2763"/>
        </pc:sldMkLst>
        <pc:spChg chg="mod">
          <ac:chgData name="drive@cityvision.edu" userId="a8e99ec4-c3c1-49ac-ba97-2c12eee91f6a" providerId="ADAL" clId="{A9B14DEC-066B-4F6E-8997-DD80674FB697}" dt="2021-03-05T14:02:13.762" v="4383"/>
          <ac:spMkLst>
            <pc:docMk/>
            <pc:sldMk cId="3270559123" sldId="2763"/>
            <ac:spMk id="4" creationId="{08F1A352-70CF-41CA-A6E8-0E9DABD51505}"/>
          </ac:spMkLst>
        </pc:spChg>
        <pc:spChg chg="mod">
          <ac:chgData name="drive@cityvision.edu" userId="a8e99ec4-c3c1-49ac-ba97-2c12eee91f6a" providerId="ADAL" clId="{A9B14DEC-066B-4F6E-8997-DD80674FB697}" dt="2021-02-26T16:28:44.672" v="1779" actId="20577"/>
          <ac:spMkLst>
            <pc:docMk/>
            <pc:sldMk cId="3270559123" sldId="2763"/>
            <ac:spMk id="14" creationId="{B011B818-F76A-4092-9991-446067207F30}"/>
          </ac:spMkLst>
        </pc:spChg>
        <pc:spChg chg="mod">
          <ac:chgData name="drive@cityvision.edu" userId="a8e99ec4-c3c1-49ac-ba97-2c12eee91f6a" providerId="ADAL" clId="{A9B14DEC-066B-4F6E-8997-DD80674FB697}" dt="2021-02-26T16:28:57.284" v="1801" actId="20577"/>
          <ac:spMkLst>
            <pc:docMk/>
            <pc:sldMk cId="3270559123" sldId="2763"/>
            <ac:spMk id="16" creationId="{8AD2F861-4ABC-4BE0-9BFF-38F40EF9CB21}"/>
          </ac:spMkLst>
        </pc:spChg>
        <pc:graphicFrameChg chg="mod">
          <ac:chgData name="drive@cityvision.edu" userId="a8e99ec4-c3c1-49ac-ba97-2c12eee91f6a" providerId="ADAL" clId="{A9B14DEC-066B-4F6E-8997-DD80674FB697}" dt="2021-03-05T14:06:24.226" v="4572"/>
          <ac:graphicFrameMkLst>
            <pc:docMk/>
            <pc:sldMk cId="3270559123" sldId="2763"/>
            <ac:graphicFrameMk id="5" creationId="{90F35C59-32E3-4A32-A9EB-49681D633947}"/>
          </ac:graphicFrameMkLst>
        </pc:graphicFrameChg>
      </pc:sldChg>
      <pc:sldChg chg="delSp modSp mod modAnim">
        <pc:chgData name="drive@cityvision.edu" userId="a8e99ec4-c3c1-49ac-ba97-2c12eee91f6a" providerId="ADAL" clId="{A9B14DEC-066B-4F6E-8997-DD80674FB697}" dt="2021-03-06T15:39:41.053" v="5404" actId="478"/>
        <pc:sldMkLst>
          <pc:docMk/>
          <pc:sldMk cId="2822093364" sldId="2765"/>
        </pc:sldMkLst>
        <pc:spChg chg="del">
          <ac:chgData name="drive@cityvision.edu" userId="a8e99ec4-c3c1-49ac-ba97-2c12eee91f6a" providerId="ADAL" clId="{A9B14DEC-066B-4F6E-8997-DD80674FB697}" dt="2021-03-06T15:39:41.053" v="5404" actId="478"/>
          <ac:spMkLst>
            <pc:docMk/>
            <pc:sldMk cId="2822093364" sldId="2765"/>
            <ac:spMk id="2" creationId="{AAF867B7-AF53-44E3-A3CB-0C847C43198F}"/>
          </ac:spMkLst>
        </pc:spChg>
        <pc:spChg chg="mod">
          <ac:chgData name="drive@cityvision.edu" userId="a8e99ec4-c3c1-49ac-ba97-2c12eee91f6a" providerId="ADAL" clId="{A9B14DEC-066B-4F6E-8997-DD80674FB697}" dt="2021-03-05T14:02:13.762" v="4383"/>
          <ac:spMkLst>
            <pc:docMk/>
            <pc:sldMk cId="2822093364" sldId="2765"/>
            <ac:spMk id="4" creationId="{EB7B733C-C236-4B9B-A1F9-FD15185096CF}"/>
          </ac:spMkLst>
        </pc:spChg>
        <pc:spChg chg="mod">
          <ac:chgData name="drive@cityvision.edu" userId="a8e99ec4-c3c1-49ac-ba97-2c12eee91f6a" providerId="ADAL" clId="{A9B14DEC-066B-4F6E-8997-DD80674FB697}" dt="2021-03-06T15:39:35.078" v="5403" actId="20577"/>
          <ac:spMkLst>
            <pc:docMk/>
            <pc:sldMk cId="2822093364" sldId="2765"/>
            <ac:spMk id="11" creationId="{6DF9F47C-C2DE-425A-9E3D-A10F9BE8E69A}"/>
          </ac:spMkLst>
        </pc:spChg>
        <pc:graphicFrameChg chg="mod">
          <ac:chgData name="drive@cityvision.edu" userId="a8e99ec4-c3c1-49ac-ba97-2c12eee91f6a" providerId="ADAL" clId="{A9B14DEC-066B-4F6E-8997-DD80674FB697}" dt="2021-03-05T14:06:24.226" v="4572"/>
          <ac:graphicFrameMkLst>
            <pc:docMk/>
            <pc:sldMk cId="2822093364" sldId="2765"/>
            <ac:graphicFrameMk id="5" creationId="{90F35C59-32E3-4A32-A9EB-49681D633947}"/>
          </ac:graphicFrameMkLst>
        </pc:graphicFrameChg>
      </pc:sldChg>
      <pc:sldChg chg="modSp mod">
        <pc:chgData name="drive@cityvision.edu" userId="a8e99ec4-c3c1-49ac-ba97-2c12eee91f6a" providerId="ADAL" clId="{A9B14DEC-066B-4F6E-8997-DD80674FB697}" dt="2021-02-27T00:22:11.341" v="2702" actId="20577"/>
        <pc:sldMkLst>
          <pc:docMk/>
          <pc:sldMk cId="3288739592" sldId="2766"/>
        </pc:sldMkLst>
        <pc:spChg chg="mod">
          <ac:chgData name="drive@cityvision.edu" userId="a8e99ec4-c3c1-49ac-ba97-2c12eee91f6a" providerId="ADAL" clId="{A9B14DEC-066B-4F6E-8997-DD80674FB697}" dt="2021-02-27T00:22:11.341" v="2702" actId="20577"/>
          <ac:spMkLst>
            <pc:docMk/>
            <pc:sldMk cId="3288739592" sldId="2766"/>
            <ac:spMk id="8" creationId="{C52EF994-0529-4250-9AD0-CAD93394C326}"/>
          </ac:spMkLst>
        </pc:spChg>
      </pc:sldChg>
      <pc:sldChg chg="add">
        <pc:chgData name="drive@cityvision.edu" userId="a8e99ec4-c3c1-49ac-ba97-2c12eee91f6a" providerId="ADAL" clId="{A9B14DEC-066B-4F6E-8997-DD80674FB697}" dt="2021-02-27T19:47:45.741" v="3251"/>
        <pc:sldMkLst>
          <pc:docMk/>
          <pc:sldMk cId="1236627374" sldId="2768"/>
        </pc:sldMkLst>
      </pc:sldChg>
      <pc:sldChg chg="del">
        <pc:chgData name="drive@cityvision.edu" userId="a8e99ec4-c3c1-49ac-ba97-2c12eee91f6a" providerId="ADAL" clId="{A9B14DEC-066B-4F6E-8997-DD80674FB697}" dt="2021-02-27T19:47:26.149" v="3250" actId="2696"/>
        <pc:sldMkLst>
          <pc:docMk/>
          <pc:sldMk cId="1883036687" sldId="2768"/>
        </pc:sldMkLst>
      </pc:sldChg>
      <pc:sldChg chg="del">
        <pc:chgData name="drive@cityvision.edu" userId="a8e99ec4-c3c1-49ac-ba97-2c12eee91f6a" providerId="ADAL" clId="{A9B14DEC-066B-4F6E-8997-DD80674FB697}" dt="2021-02-27T19:47:26.149" v="3250" actId="2696"/>
        <pc:sldMkLst>
          <pc:docMk/>
          <pc:sldMk cId="641104949" sldId="2769"/>
        </pc:sldMkLst>
      </pc:sldChg>
      <pc:sldChg chg="add">
        <pc:chgData name="drive@cityvision.edu" userId="a8e99ec4-c3c1-49ac-ba97-2c12eee91f6a" providerId="ADAL" clId="{A9B14DEC-066B-4F6E-8997-DD80674FB697}" dt="2021-02-27T19:47:45.741" v="3251"/>
        <pc:sldMkLst>
          <pc:docMk/>
          <pc:sldMk cId="4246367405" sldId="2769"/>
        </pc:sldMkLst>
      </pc:sldChg>
      <pc:sldChg chg="addSp delSp modSp add mod">
        <pc:chgData name="drive@cityvision.edu" userId="a8e99ec4-c3c1-49ac-ba97-2c12eee91f6a" providerId="ADAL" clId="{A9B14DEC-066B-4F6E-8997-DD80674FB697}" dt="2021-03-06T23:58:32.402" v="7143" actId="478"/>
        <pc:sldMkLst>
          <pc:docMk/>
          <pc:sldMk cId="348217545" sldId="2770"/>
        </pc:sldMkLst>
        <pc:spChg chg="mod">
          <ac:chgData name="drive@cityvision.edu" userId="a8e99ec4-c3c1-49ac-ba97-2c12eee91f6a" providerId="ADAL" clId="{A9B14DEC-066B-4F6E-8997-DD80674FB697}" dt="2021-03-06T18:48:16.085" v="5429" actId="20577"/>
          <ac:spMkLst>
            <pc:docMk/>
            <pc:sldMk cId="348217545" sldId="2770"/>
            <ac:spMk id="2" creationId="{F636D79A-A2CB-4491-B7CD-D12D0C3DD538}"/>
          </ac:spMkLst>
        </pc:spChg>
        <pc:spChg chg="mod">
          <ac:chgData name="drive@cityvision.edu" userId="a8e99ec4-c3c1-49ac-ba97-2c12eee91f6a" providerId="ADAL" clId="{A9B14DEC-066B-4F6E-8997-DD80674FB697}" dt="2021-03-06T18:48:56.682" v="5434" actId="6549"/>
          <ac:spMkLst>
            <pc:docMk/>
            <pc:sldMk cId="348217545" sldId="2770"/>
            <ac:spMk id="7" creationId="{1FA1D55C-557B-4B9A-A07F-4A4967839364}"/>
          </ac:spMkLst>
        </pc:spChg>
        <pc:picChg chg="add del">
          <ac:chgData name="drive@cityvision.edu" userId="a8e99ec4-c3c1-49ac-ba97-2c12eee91f6a" providerId="ADAL" clId="{A9B14DEC-066B-4F6E-8997-DD80674FB697}" dt="2021-03-06T23:58:32.402" v="7143" actId="478"/>
          <ac:picMkLst>
            <pc:docMk/>
            <pc:sldMk cId="348217545" sldId="2770"/>
            <ac:picMk id="5" creationId="{923E3C04-A1CC-49A9-AB06-12C196D25356}"/>
          </ac:picMkLst>
        </pc:picChg>
        <pc:picChg chg="add del">
          <ac:chgData name="drive@cityvision.edu" userId="a8e99ec4-c3c1-49ac-ba97-2c12eee91f6a" providerId="ADAL" clId="{A9B14DEC-066B-4F6E-8997-DD80674FB697}" dt="2021-03-06T23:58:31.730" v="7142" actId="22"/>
          <ac:picMkLst>
            <pc:docMk/>
            <pc:sldMk cId="348217545" sldId="2770"/>
            <ac:picMk id="6" creationId="{9AD1A6EB-323E-4E0E-8E5B-D746371F4863}"/>
          </ac:picMkLst>
        </pc:picChg>
      </pc:sldChg>
      <pc:sldChg chg="del">
        <pc:chgData name="drive@cityvision.edu" userId="a8e99ec4-c3c1-49ac-ba97-2c12eee91f6a" providerId="ADAL" clId="{A9B14DEC-066B-4F6E-8997-DD80674FB697}" dt="2021-02-27T19:47:26.149" v="3250" actId="2696"/>
        <pc:sldMkLst>
          <pc:docMk/>
          <pc:sldMk cId="3911259826" sldId="2770"/>
        </pc:sldMkLst>
      </pc:sldChg>
      <pc:sldChg chg="del">
        <pc:chgData name="drive@cityvision.edu" userId="a8e99ec4-c3c1-49ac-ba97-2c12eee91f6a" providerId="ADAL" clId="{A9B14DEC-066B-4F6E-8997-DD80674FB697}" dt="2021-02-27T19:47:26.149" v="3250" actId="2696"/>
        <pc:sldMkLst>
          <pc:docMk/>
          <pc:sldMk cId="10814047" sldId="2771"/>
        </pc:sldMkLst>
      </pc:sldChg>
      <pc:sldChg chg="modSp add mod">
        <pc:chgData name="drive@cityvision.edu" userId="a8e99ec4-c3c1-49ac-ba97-2c12eee91f6a" providerId="ADAL" clId="{A9B14DEC-066B-4F6E-8997-DD80674FB697}" dt="2021-03-04T14:37:00.246" v="4103" actId="20577"/>
        <pc:sldMkLst>
          <pc:docMk/>
          <pc:sldMk cId="3493612298" sldId="2771"/>
        </pc:sldMkLst>
        <pc:spChg chg="mod">
          <ac:chgData name="drive@cityvision.edu" userId="a8e99ec4-c3c1-49ac-ba97-2c12eee91f6a" providerId="ADAL" clId="{A9B14DEC-066B-4F6E-8997-DD80674FB697}" dt="2021-03-04T14:37:00.246" v="4103" actId="20577"/>
          <ac:spMkLst>
            <pc:docMk/>
            <pc:sldMk cId="3493612298" sldId="2771"/>
            <ac:spMk id="3" creationId="{B084364B-251B-42DC-8CF3-651E72B4C0A5}"/>
          </ac:spMkLst>
        </pc:spChg>
      </pc:sldChg>
      <pc:sldChg chg="add">
        <pc:chgData name="drive@cityvision.edu" userId="a8e99ec4-c3c1-49ac-ba97-2c12eee91f6a" providerId="ADAL" clId="{A9B14DEC-066B-4F6E-8997-DD80674FB697}" dt="2021-02-27T19:47:45.741" v="3251"/>
        <pc:sldMkLst>
          <pc:docMk/>
          <pc:sldMk cId="2459676534" sldId="2772"/>
        </pc:sldMkLst>
      </pc:sldChg>
      <pc:sldChg chg="modSp del mod modAnim">
        <pc:chgData name="drive@cityvision.edu" userId="a8e99ec4-c3c1-49ac-ba97-2c12eee91f6a" providerId="ADAL" clId="{A9B14DEC-066B-4F6E-8997-DD80674FB697}" dt="2021-02-27T19:47:26.149" v="3250" actId="2696"/>
        <pc:sldMkLst>
          <pc:docMk/>
          <pc:sldMk cId="3052973382" sldId="2772"/>
        </pc:sldMkLst>
        <pc:spChg chg="mod">
          <ac:chgData name="drive@cityvision.edu" userId="a8e99ec4-c3c1-49ac-ba97-2c12eee91f6a" providerId="ADAL" clId="{A9B14DEC-066B-4F6E-8997-DD80674FB697}" dt="2021-02-26T23:56:49.190" v="2213" actId="6549"/>
          <ac:spMkLst>
            <pc:docMk/>
            <pc:sldMk cId="3052973382" sldId="2772"/>
            <ac:spMk id="3" creationId="{2F29F06C-8EB1-44B8-9510-5A581D217F0B}"/>
          </ac:spMkLst>
        </pc:spChg>
      </pc:sldChg>
      <pc:sldChg chg="modSp add mod">
        <pc:chgData name="drive@cityvision.edu" userId="a8e99ec4-c3c1-49ac-ba97-2c12eee91f6a" providerId="ADAL" clId="{A9B14DEC-066B-4F6E-8997-DD80674FB697}" dt="2021-03-04T14:37:31.835" v="4112" actId="20577"/>
        <pc:sldMkLst>
          <pc:docMk/>
          <pc:sldMk cId="1647127397" sldId="2773"/>
        </pc:sldMkLst>
        <pc:spChg chg="mod">
          <ac:chgData name="drive@cityvision.edu" userId="a8e99ec4-c3c1-49ac-ba97-2c12eee91f6a" providerId="ADAL" clId="{A9B14DEC-066B-4F6E-8997-DD80674FB697}" dt="2021-03-04T14:37:31.835" v="4112" actId="20577"/>
          <ac:spMkLst>
            <pc:docMk/>
            <pc:sldMk cId="1647127397" sldId="2773"/>
            <ac:spMk id="2" creationId="{4718F192-898E-4DBB-A7D6-6C477A0AA582}"/>
          </ac:spMkLst>
        </pc:spChg>
      </pc:sldChg>
      <pc:sldChg chg="modSp del mod">
        <pc:chgData name="drive@cityvision.edu" userId="a8e99ec4-c3c1-49ac-ba97-2c12eee91f6a" providerId="ADAL" clId="{A9B14DEC-066B-4F6E-8997-DD80674FB697}" dt="2021-02-27T19:47:26.149" v="3250" actId="2696"/>
        <pc:sldMkLst>
          <pc:docMk/>
          <pc:sldMk cId="2667959290" sldId="2773"/>
        </pc:sldMkLst>
        <pc:spChg chg="mod">
          <ac:chgData name="drive@cityvision.edu" userId="a8e99ec4-c3c1-49ac-ba97-2c12eee91f6a" providerId="ADAL" clId="{A9B14DEC-066B-4F6E-8997-DD80674FB697}" dt="2021-02-26T23:58:54.485" v="2217" actId="20577"/>
          <ac:spMkLst>
            <pc:docMk/>
            <pc:sldMk cId="2667959290" sldId="2773"/>
            <ac:spMk id="3" creationId="{47959986-DD87-4EB1-9F59-7BA72C85CA78}"/>
          </ac:spMkLst>
        </pc:spChg>
      </pc:sldChg>
      <pc:sldChg chg="add">
        <pc:chgData name="drive@cityvision.edu" userId="a8e99ec4-c3c1-49ac-ba97-2c12eee91f6a" providerId="ADAL" clId="{A9B14DEC-066B-4F6E-8997-DD80674FB697}" dt="2021-02-27T19:47:45.741" v="3251"/>
        <pc:sldMkLst>
          <pc:docMk/>
          <pc:sldMk cId="1421635885" sldId="2774"/>
        </pc:sldMkLst>
      </pc:sldChg>
      <pc:sldChg chg="del">
        <pc:chgData name="drive@cityvision.edu" userId="a8e99ec4-c3c1-49ac-ba97-2c12eee91f6a" providerId="ADAL" clId="{A9B14DEC-066B-4F6E-8997-DD80674FB697}" dt="2021-02-27T19:47:26.149" v="3250" actId="2696"/>
        <pc:sldMkLst>
          <pc:docMk/>
          <pc:sldMk cId="2896095218" sldId="2774"/>
        </pc:sldMkLst>
      </pc:sldChg>
      <pc:sldChg chg="modSp add">
        <pc:chgData name="drive@cityvision.edu" userId="a8e99ec4-c3c1-49ac-ba97-2c12eee91f6a" providerId="ADAL" clId="{A9B14DEC-066B-4F6E-8997-DD80674FB697}" dt="2021-03-04T14:36:12.108" v="4021" actId="20577"/>
        <pc:sldMkLst>
          <pc:docMk/>
          <pc:sldMk cId="2283405881" sldId="2775"/>
        </pc:sldMkLst>
        <pc:spChg chg="mod">
          <ac:chgData name="drive@cityvision.edu" userId="a8e99ec4-c3c1-49ac-ba97-2c12eee91f6a" providerId="ADAL" clId="{A9B14DEC-066B-4F6E-8997-DD80674FB697}" dt="2021-03-04T14:36:12.108" v="4021" actId="20577"/>
          <ac:spMkLst>
            <pc:docMk/>
            <pc:sldMk cId="2283405881" sldId="2775"/>
            <ac:spMk id="3" creationId="{2B2C10E4-65EB-48E1-9CA1-3A766441E2FE}"/>
          </ac:spMkLst>
        </pc:spChg>
      </pc:sldChg>
      <pc:sldChg chg="del modAnim">
        <pc:chgData name="drive@cityvision.edu" userId="a8e99ec4-c3c1-49ac-ba97-2c12eee91f6a" providerId="ADAL" clId="{A9B14DEC-066B-4F6E-8997-DD80674FB697}" dt="2021-02-27T19:47:26.149" v="3250" actId="2696"/>
        <pc:sldMkLst>
          <pc:docMk/>
          <pc:sldMk cId="2712032718" sldId="2775"/>
        </pc:sldMkLst>
      </pc:sldChg>
      <pc:sldChg chg="addSp modSp">
        <pc:chgData name="drive@cityvision.edu" userId="a8e99ec4-c3c1-49ac-ba97-2c12eee91f6a" providerId="ADAL" clId="{A9B14DEC-066B-4F6E-8997-DD80674FB697}" dt="2021-03-06T14:39:28.803" v="5038"/>
        <pc:sldMkLst>
          <pc:docMk/>
          <pc:sldMk cId="0" sldId="2777"/>
        </pc:sldMkLst>
        <pc:spChg chg="add mod">
          <ac:chgData name="drive@cityvision.edu" userId="a8e99ec4-c3c1-49ac-ba97-2c12eee91f6a" providerId="ADAL" clId="{A9B14DEC-066B-4F6E-8997-DD80674FB697}" dt="2021-03-06T14:39:28.803" v="5038"/>
          <ac:spMkLst>
            <pc:docMk/>
            <pc:sldMk cId="0" sldId="2777"/>
            <ac:spMk id="16" creationId="{D263FFD0-9B31-4991-8920-ED603A3CD124}"/>
          </ac:spMkLst>
        </pc:spChg>
      </pc:sldChg>
      <pc:sldChg chg="del">
        <pc:chgData name="drive@cityvision.edu" userId="a8e99ec4-c3c1-49ac-ba97-2c12eee91f6a" providerId="ADAL" clId="{A9B14DEC-066B-4F6E-8997-DD80674FB697}" dt="2021-02-27T19:47:26.149" v="3250" actId="2696"/>
        <pc:sldMkLst>
          <pc:docMk/>
          <pc:sldMk cId="1383156957" sldId="2779"/>
        </pc:sldMkLst>
      </pc:sldChg>
      <pc:sldChg chg="modSp add mod">
        <pc:chgData name="drive@cityvision.edu" userId="a8e99ec4-c3c1-49ac-ba97-2c12eee91f6a" providerId="ADAL" clId="{A9B14DEC-066B-4F6E-8997-DD80674FB697}" dt="2021-03-04T14:37:15.475" v="4104" actId="20577"/>
        <pc:sldMkLst>
          <pc:docMk/>
          <pc:sldMk cId="2318726879" sldId="2779"/>
        </pc:sldMkLst>
        <pc:spChg chg="mod">
          <ac:chgData name="drive@cityvision.edu" userId="a8e99ec4-c3c1-49ac-ba97-2c12eee91f6a" providerId="ADAL" clId="{A9B14DEC-066B-4F6E-8997-DD80674FB697}" dt="2021-03-04T14:37:15.475" v="4104" actId="20577"/>
          <ac:spMkLst>
            <pc:docMk/>
            <pc:sldMk cId="2318726879" sldId="2779"/>
            <ac:spMk id="3" creationId="{F8EC23C9-812C-4443-8A89-01B761511A28}"/>
          </ac:spMkLst>
        </pc:spChg>
      </pc:sldChg>
      <pc:sldChg chg="modSp mod">
        <pc:chgData name="drive@cityvision.edu" userId="a8e99ec4-c3c1-49ac-ba97-2c12eee91f6a" providerId="ADAL" clId="{A9B14DEC-066B-4F6E-8997-DD80674FB697}" dt="2021-02-26T23:54:36.305" v="2202" actId="1076"/>
        <pc:sldMkLst>
          <pc:docMk/>
          <pc:sldMk cId="1713146798" sldId="2780"/>
        </pc:sldMkLst>
        <pc:spChg chg="mod">
          <ac:chgData name="drive@cityvision.edu" userId="a8e99ec4-c3c1-49ac-ba97-2c12eee91f6a" providerId="ADAL" clId="{A9B14DEC-066B-4F6E-8997-DD80674FB697}" dt="2021-02-26T23:54:08.516" v="2200" actId="20577"/>
          <ac:spMkLst>
            <pc:docMk/>
            <pc:sldMk cId="1713146798" sldId="2780"/>
            <ac:spMk id="2" creationId="{50323ED4-1FCD-42DD-B093-45CE1FA2512B}"/>
          </ac:spMkLst>
        </pc:spChg>
        <pc:picChg chg="mod">
          <ac:chgData name="drive@cityvision.edu" userId="a8e99ec4-c3c1-49ac-ba97-2c12eee91f6a" providerId="ADAL" clId="{A9B14DEC-066B-4F6E-8997-DD80674FB697}" dt="2021-02-26T23:54:36.305" v="2202" actId="1076"/>
          <ac:picMkLst>
            <pc:docMk/>
            <pc:sldMk cId="1713146798" sldId="2780"/>
            <ac:picMk id="6" creationId="{CE05D6B6-D758-4B59-9C78-84D3770790A3}"/>
          </ac:picMkLst>
        </pc:picChg>
      </pc:sldChg>
      <pc:sldChg chg="ord">
        <pc:chgData name="drive@cityvision.edu" userId="a8e99ec4-c3c1-49ac-ba97-2c12eee91f6a" providerId="ADAL" clId="{A9B14DEC-066B-4F6E-8997-DD80674FB697}" dt="2021-02-26T23:55:08.212" v="2204"/>
        <pc:sldMkLst>
          <pc:docMk/>
          <pc:sldMk cId="2490635745" sldId="2782"/>
        </pc:sldMkLst>
      </pc:sldChg>
      <pc:sldChg chg="modSp">
        <pc:chgData name="drive@cityvision.edu" userId="a8e99ec4-c3c1-49ac-ba97-2c12eee91f6a" providerId="ADAL" clId="{A9B14DEC-066B-4F6E-8997-DD80674FB697}" dt="2021-03-05T14:06:24.226" v="4572"/>
        <pc:sldMkLst>
          <pc:docMk/>
          <pc:sldMk cId="2438040067" sldId="2783"/>
        </pc:sldMkLst>
        <pc:spChg chg="mod">
          <ac:chgData name="drive@cityvision.edu" userId="a8e99ec4-c3c1-49ac-ba97-2c12eee91f6a" providerId="ADAL" clId="{A9B14DEC-066B-4F6E-8997-DD80674FB697}" dt="2021-03-05T14:06:24.226" v="4572"/>
          <ac:spMkLst>
            <pc:docMk/>
            <pc:sldMk cId="2438040067" sldId="2783"/>
            <ac:spMk id="10" creationId="{CFA50E78-1F0B-47CD-A8B5-FD21DBF850C3}"/>
          </ac:spMkLst>
        </pc:spChg>
      </pc:sldChg>
      <pc:sldChg chg="modSp">
        <pc:chgData name="drive@cityvision.edu" userId="a8e99ec4-c3c1-49ac-ba97-2c12eee91f6a" providerId="ADAL" clId="{A9B14DEC-066B-4F6E-8997-DD80674FB697}" dt="2021-03-05T14:07:22.201" v="4574"/>
        <pc:sldMkLst>
          <pc:docMk/>
          <pc:sldMk cId="478579633" sldId="2785"/>
        </pc:sldMkLst>
        <pc:spChg chg="mod">
          <ac:chgData name="drive@cityvision.edu" userId="a8e99ec4-c3c1-49ac-ba97-2c12eee91f6a" providerId="ADAL" clId="{A9B14DEC-066B-4F6E-8997-DD80674FB697}" dt="2021-03-05T14:07:22.201" v="4574"/>
          <ac:spMkLst>
            <pc:docMk/>
            <pc:sldMk cId="478579633" sldId="2785"/>
            <ac:spMk id="10" creationId="{CFA50E78-1F0B-47CD-A8B5-FD21DBF850C3}"/>
          </ac:spMkLst>
        </pc:spChg>
      </pc:sldChg>
      <pc:sldChg chg="modSp">
        <pc:chgData name="drive@cityvision.edu" userId="a8e99ec4-c3c1-49ac-ba97-2c12eee91f6a" providerId="ADAL" clId="{A9B14DEC-066B-4F6E-8997-DD80674FB697}" dt="2021-03-05T14:06:24.226" v="4572"/>
        <pc:sldMkLst>
          <pc:docMk/>
          <pc:sldMk cId="4240977957" sldId="2787"/>
        </pc:sldMkLst>
        <pc:spChg chg="mod">
          <ac:chgData name="drive@cityvision.edu" userId="a8e99ec4-c3c1-49ac-ba97-2c12eee91f6a" providerId="ADAL" clId="{A9B14DEC-066B-4F6E-8997-DD80674FB697}" dt="2021-03-05T14:06:24.226" v="4572"/>
          <ac:spMkLst>
            <pc:docMk/>
            <pc:sldMk cId="4240977957" sldId="2787"/>
            <ac:spMk id="10" creationId="{CFA50E78-1F0B-47CD-A8B5-FD21DBF850C3}"/>
          </ac:spMkLst>
        </pc:spChg>
      </pc:sldChg>
      <pc:sldChg chg="del">
        <pc:chgData name="drive@cityvision.edu" userId="a8e99ec4-c3c1-49ac-ba97-2c12eee91f6a" providerId="ADAL" clId="{A9B14DEC-066B-4F6E-8997-DD80674FB697}" dt="2021-02-27T01:30:31.887" v="3013" actId="47"/>
        <pc:sldMkLst>
          <pc:docMk/>
          <pc:sldMk cId="94395413" sldId="2789"/>
        </pc:sldMkLst>
      </pc:sldChg>
      <pc:sldChg chg="addSp modSp mod modAnim modNotesTx">
        <pc:chgData name="drive@cityvision.edu" userId="a8e99ec4-c3c1-49ac-ba97-2c12eee91f6a" providerId="ADAL" clId="{A9B14DEC-066B-4F6E-8997-DD80674FB697}" dt="2021-03-06T14:48:14.076" v="5205" actId="20577"/>
        <pc:sldMkLst>
          <pc:docMk/>
          <pc:sldMk cId="2715693652" sldId="2791"/>
        </pc:sldMkLst>
        <pc:spChg chg="mod">
          <ac:chgData name="drive@cityvision.edu" userId="a8e99ec4-c3c1-49ac-ba97-2c12eee91f6a" providerId="ADAL" clId="{A9B14DEC-066B-4F6E-8997-DD80674FB697}" dt="2021-02-27T03:25:32.163" v="3133" actId="20577"/>
          <ac:spMkLst>
            <pc:docMk/>
            <pc:sldMk cId="2715693652" sldId="2791"/>
            <ac:spMk id="2" creationId="{0FC8A808-DEF3-4292-894A-9AC2F9E51509}"/>
          </ac:spMkLst>
        </pc:spChg>
        <pc:spChg chg="mod">
          <ac:chgData name="drive@cityvision.edu" userId="a8e99ec4-c3c1-49ac-ba97-2c12eee91f6a" providerId="ADAL" clId="{A9B14DEC-066B-4F6E-8997-DD80674FB697}" dt="2021-03-06T14:46:11.663" v="5121"/>
          <ac:spMkLst>
            <pc:docMk/>
            <pc:sldMk cId="2715693652" sldId="2791"/>
            <ac:spMk id="7" creationId="{5A5DEB5F-4274-4ED4-ACCB-51C2A83D83E5}"/>
          </ac:spMkLst>
        </pc:spChg>
        <pc:spChg chg="add mod">
          <ac:chgData name="drive@cityvision.edu" userId="a8e99ec4-c3c1-49ac-ba97-2c12eee91f6a" providerId="ADAL" clId="{A9B14DEC-066B-4F6E-8997-DD80674FB697}" dt="2021-03-06T14:48:08.778" v="5192" actId="20577"/>
          <ac:spMkLst>
            <pc:docMk/>
            <pc:sldMk cId="2715693652" sldId="2791"/>
            <ac:spMk id="9" creationId="{0CBAFF2E-9B41-4939-8708-DD43F5D55293}"/>
          </ac:spMkLst>
        </pc:spChg>
        <pc:spChg chg="mod">
          <ac:chgData name="drive@cityvision.edu" userId="a8e99ec4-c3c1-49ac-ba97-2c12eee91f6a" providerId="ADAL" clId="{A9B14DEC-066B-4F6E-8997-DD80674FB697}" dt="2021-03-06T14:47:14.921" v="5179" actId="6549"/>
          <ac:spMkLst>
            <pc:docMk/>
            <pc:sldMk cId="2715693652" sldId="2791"/>
            <ac:spMk id="10" creationId="{601F6073-4393-4244-ABAA-011EAA30E1F6}"/>
          </ac:spMkLst>
        </pc:spChg>
      </pc:sldChg>
      <pc:sldChg chg="del">
        <pc:chgData name="drive@cityvision.edu" userId="a8e99ec4-c3c1-49ac-ba97-2c12eee91f6a" providerId="ADAL" clId="{A9B14DEC-066B-4F6E-8997-DD80674FB697}" dt="2021-02-28T19:06:49.258" v="3549" actId="47"/>
        <pc:sldMkLst>
          <pc:docMk/>
          <pc:sldMk cId="3952147912" sldId="2793"/>
        </pc:sldMkLst>
      </pc:sldChg>
      <pc:sldChg chg="modSp mod">
        <pc:chgData name="drive@cityvision.edu" userId="a8e99ec4-c3c1-49ac-ba97-2c12eee91f6a" providerId="ADAL" clId="{A9B14DEC-066B-4F6E-8997-DD80674FB697}" dt="2021-03-05T14:04:17.364" v="4555" actId="20577"/>
        <pc:sldMkLst>
          <pc:docMk/>
          <pc:sldMk cId="2901076291" sldId="2794"/>
        </pc:sldMkLst>
        <pc:spChg chg="mod">
          <ac:chgData name="drive@cityvision.edu" userId="a8e99ec4-c3c1-49ac-ba97-2c12eee91f6a" providerId="ADAL" clId="{A9B14DEC-066B-4F6E-8997-DD80674FB697}" dt="2021-03-05T14:04:17.364" v="4555" actId="20577"/>
          <ac:spMkLst>
            <pc:docMk/>
            <pc:sldMk cId="2901076291" sldId="2794"/>
            <ac:spMk id="3" creationId="{9C3E9746-335F-4DD9-953D-996A18491F96}"/>
          </ac:spMkLst>
        </pc:spChg>
      </pc:sldChg>
      <pc:sldChg chg="modSp">
        <pc:chgData name="drive@cityvision.edu" userId="a8e99ec4-c3c1-49ac-ba97-2c12eee91f6a" providerId="ADAL" clId="{A9B14DEC-066B-4F6E-8997-DD80674FB697}" dt="2021-03-05T14:05:29.374" v="4569" actId="20577"/>
        <pc:sldMkLst>
          <pc:docMk/>
          <pc:sldMk cId="4248187369" sldId="2796"/>
        </pc:sldMkLst>
        <pc:spChg chg="mod">
          <ac:chgData name="drive@cityvision.edu" userId="a8e99ec4-c3c1-49ac-ba97-2c12eee91f6a" providerId="ADAL" clId="{A9B14DEC-066B-4F6E-8997-DD80674FB697}" dt="2021-03-05T14:05:29.374" v="4569" actId="20577"/>
          <ac:spMkLst>
            <pc:docMk/>
            <pc:sldMk cId="4248187369" sldId="2796"/>
            <ac:spMk id="4" creationId="{6D47EBDC-1D88-432C-8632-30ED204A6A43}"/>
          </ac:spMkLst>
        </pc:spChg>
      </pc:sldChg>
      <pc:sldChg chg="addSp modSp mod">
        <pc:chgData name="drive@cityvision.edu" userId="a8e99ec4-c3c1-49ac-ba97-2c12eee91f6a" providerId="ADAL" clId="{A9B14DEC-066B-4F6E-8997-DD80674FB697}" dt="2021-03-06T14:41:33.223" v="5075" actId="1076"/>
        <pc:sldMkLst>
          <pc:docMk/>
          <pc:sldMk cId="4173230297" sldId="2802"/>
        </pc:sldMkLst>
        <pc:spChg chg="mod">
          <ac:chgData name="drive@cityvision.edu" userId="a8e99ec4-c3c1-49ac-ba97-2c12eee91f6a" providerId="ADAL" clId="{A9B14DEC-066B-4F6E-8997-DD80674FB697}" dt="2021-03-05T14:02:13.762" v="4383"/>
          <ac:spMkLst>
            <pc:docMk/>
            <pc:sldMk cId="4173230297" sldId="2802"/>
            <ac:spMk id="4" creationId="{08F1A352-70CF-41CA-A6E8-0E9DABD51505}"/>
          </ac:spMkLst>
        </pc:spChg>
        <pc:spChg chg="mod">
          <ac:chgData name="drive@cityvision.edu" userId="a8e99ec4-c3c1-49ac-ba97-2c12eee91f6a" providerId="ADAL" clId="{A9B14DEC-066B-4F6E-8997-DD80674FB697}" dt="2021-03-06T14:41:22.414" v="5071" actId="14100"/>
          <ac:spMkLst>
            <pc:docMk/>
            <pc:sldMk cId="4173230297" sldId="2802"/>
            <ac:spMk id="9" creationId="{F8D4AB40-3927-4D89-80A5-0033D76CBD6F}"/>
          </ac:spMkLst>
        </pc:spChg>
        <pc:spChg chg="mod">
          <ac:chgData name="drive@cityvision.edu" userId="a8e99ec4-c3c1-49ac-ba97-2c12eee91f6a" providerId="ADAL" clId="{A9B14DEC-066B-4F6E-8997-DD80674FB697}" dt="2021-03-06T14:41:27.535" v="5073" actId="20577"/>
          <ac:spMkLst>
            <pc:docMk/>
            <pc:sldMk cId="4173230297" sldId="2802"/>
            <ac:spMk id="10" creationId="{A097E71F-B7CD-4B1F-8550-DCA125393DD3}"/>
          </ac:spMkLst>
        </pc:spChg>
        <pc:spChg chg="mod">
          <ac:chgData name="drive@cityvision.edu" userId="a8e99ec4-c3c1-49ac-ba97-2c12eee91f6a" providerId="ADAL" clId="{A9B14DEC-066B-4F6E-8997-DD80674FB697}" dt="2021-03-06T14:41:03.893" v="5069" actId="6549"/>
          <ac:spMkLst>
            <pc:docMk/>
            <pc:sldMk cId="4173230297" sldId="2802"/>
            <ac:spMk id="11" creationId="{E5E42139-8C37-47DB-B88E-9B64F584B87D}"/>
          </ac:spMkLst>
        </pc:spChg>
        <pc:spChg chg="add mod">
          <ac:chgData name="drive@cityvision.edu" userId="a8e99ec4-c3c1-49ac-ba97-2c12eee91f6a" providerId="ADAL" clId="{A9B14DEC-066B-4F6E-8997-DD80674FB697}" dt="2021-03-06T14:41:33.223" v="5075" actId="1076"/>
          <ac:spMkLst>
            <pc:docMk/>
            <pc:sldMk cId="4173230297" sldId="2802"/>
            <ac:spMk id="17" creationId="{220EB361-96EC-4391-8BD7-CD979BDDC02D}"/>
          </ac:spMkLst>
        </pc:spChg>
        <pc:spChg chg="mod">
          <ac:chgData name="drive@cityvision.edu" userId="a8e99ec4-c3c1-49ac-ba97-2c12eee91f6a" providerId="ADAL" clId="{A9B14DEC-066B-4F6E-8997-DD80674FB697}" dt="2021-03-06T14:40:42.010" v="5052" actId="1035"/>
          <ac:spMkLst>
            <pc:docMk/>
            <pc:sldMk cId="4173230297" sldId="2802"/>
            <ac:spMk id="20" creationId="{7737F086-2CBB-478F-B65F-0084CEA3A768}"/>
          </ac:spMkLst>
        </pc:spChg>
        <pc:graphicFrameChg chg="mod">
          <ac:chgData name="drive@cityvision.edu" userId="a8e99ec4-c3c1-49ac-ba97-2c12eee91f6a" providerId="ADAL" clId="{A9B14DEC-066B-4F6E-8997-DD80674FB697}" dt="2021-03-05T14:06:24.226" v="4572"/>
          <ac:graphicFrameMkLst>
            <pc:docMk/>
            <pc:sldMk cId="4173230297" sldId="2802"/>
            <ac:graphicFrameMk id="5" creationId="{90F35C59-32E3-4A32-A9EB-49681D633947}"/>
          </ac:graphicFrameMkLst>
        </pc:graphicFrameChg>
        <pc:cxnChg chg="mod">
          <ac:chgData name="drive@cityvision.edu" userId="a8e99ec4-c3c1-49ac-ba97-2c12eee91f6a" providerId="ADAL" clId="{A9B14DEC-066B-4F6E-8997-DD80674FB697}" dt="2021-03-06T14:40:42.010" v="5052" actId="1035"/>
          <ac:cxnSpMkLst>
            <pc:docMk/>
            <pc:sldMk cId="4173230297" sldId="2802"/>
            <ac:cxnSpMk id="12" creationId="{009499AD-A450-40DD-A86C-0974A3E4F4DC}"/>
          </ac:cxnSpMkLst>
        </pc:cxnChg>
      </pc:sldChg>
      <pc:sldChg chg="modSp del">
        <pc:chgData name="drive@cityvision.edu" userId="a8e99ec4-c3c1-49ac-ba97-2c12eee91f6a" providerId="ADAL" clId="{A9B14DEC-066B-4F6E-8997-DD80674FB697}" dt="2021-03-06T14:41:47.508" v="5076" actId="47"/>
        <pc:sldMkLst>
          <pc:docMk/>
          <pc:sldMk cId="1269127599" sldId="2803"/>
        </pc:sldMkLst>
        <pc:graphicFrameChg chg="mod">
          <ac:chgData name="drive@cityvision.edu" userId="a8e99ec4-c3c1-49ac-ba97-2c12eee91f6a" providerId="ADAL" clId="{A9B14DEC-066B-4F6E-8997-DD80674FB697}" dt="2021-03-05T14:06:24.226" v="4572"/>
          <ac:graphicFrameMkLst>
            <pc:docMk/>
            <pc:sldMk cId="1269127599" sldId="2803"/>
            <ac:graphicFrameMk id="5" creationId="{90F35C59-32E3-4A32-A9EB-49681D633947}"/>
          </ac:graphicFrameMkLst>
        </pc:graphicFrameChg>
      </pc:sldChg>
      <pc:sldChg chg="ord">
        <pc:chgData name="drive@cityvision.edu" userId="a8e99ec4-c3c1-49ac-ba97-2c12eee91f6a" providerId="ADAL" clId="{A9B14DEC-066B-4F6E-8997-DD80674FB697}" dt="2021-03-06T15:15:13.040" v="5366"/>
        <pc:sldMkLst>
          <pc:docMk/>
          <pc:sldMk cId="492912335" sldId="2804"/>
        </pc:sldMkLst>
      </pc:sldChg>
      <pc:sldChg chg="modSp">
        <pc:chgData name="drive@cityvision.edu" userId="a8e99ec4-c3c1-49ac-ba97-2c12eee91f6a" providerId="ADAL" clId="{A9B14DEC-066B-4F6E-8997-DD80674FB697}" dt="2021-03-05T14:06:24.226" v="4572"/>
        <pc:sldMkLst>
          <pc:docMk/>
          <pc:sldMk cId="745800799" sldId="2806"/>
        </pc:sldMkLst>
        <pc:spChg chg="mod">
          <ac:chgData name="drive@cityvision.edu" userId="a8e99ec4-c3c1-49ac-ba97-2c12eee91f6a" providerId="ADAL" clId="{A9B14DEC-066B-4F6E-8997-DD80674FB697}" dt="2021-03-05T14:02:13.762" v="4383"/>
          <ac:spMkLst>
            <pc:docMk/>
            <pc:sldMk cId="745800799" sldId="2806"/>
            <ac:spMk id="4" creationId="{08F1A352-70CF-41CA-A6E8-0E9DABD51505}"/>
          </ac:spMkLst>
        </pc:spChg>
        <pc:graphicFrameChg chg="mod">
          <ac:chgData name="drive@cityvision.edu" userId="a8e99ec4-c3c1-49ac-ba97-2c12eee91f6a" providerId="ADAL" clId="{A9B14DEC-066B-4F6E-8997-DD80674FB697}" dt="2021-03-05T14:06:24.226" v="4572"/>
          <ac:graphicFrameMkLst>
            <pc:docMk/>
            <pc:sldMk cId="745800799" sldId="2806"/>
            <ac:graphicFrameMk id="5" creationId="{90F35C59-32E3-4A32-A9EB-49681D633947}"/>
          </ac:graphicFrameMkLst>
        </pc:graphicFrameChg>
      </pc:sldChg>
      <pc:sldChg chg="addSp modSp mod modAnim">
        <pc:chgData name="drive@cityvision.edu" userId="a8e99ec4-c3c1-49ac-ba97-2c12eee91f6a" providerId="ADAL" clId="{A9B14DEC-066B-4F6E-8997-DD80674FB697}" dt="2021-03-06T00:31:25.809" v="4996"/>
        <pc:sldMkLst>
          <pc:docMk/>
          <pc:sldMk cId="1301186152" sldId="2808"/>
        </pc:sldMkLst>
        <pc:spChg chg="add mod">
          <ac:chgData name="drive@cityvision.edu" userId="a8e99ec4-c3c1-49ac-ba97-2c12eee91f6a" providerId="ADAL" clId="{A9B14DEC-066B-4F6E-8997-DD80674FB697}" dt="2021-03-05T14:23:45.591" v="4594" actId="207"/>
          <ac:spMkLst>
            <pc:docMk/>
            <pc:sldMk cId="1301186152" sldId="2808"/>
            <ac:spMk id="3" creationId="{24DF9571-3AC7-43E3-A101-47BEE2E45B97}"/>
          </ac:spMkLst>
        </pc:spChg>
        <pc:spChg chg="add mod">
          <ac:chgData name="drive@cityvision.edu" userId="a8e99ec4-c3c1-49ac-ba97-2c12eee91f6a" providerId="ADAL" clId="{A9B14DEC-066B-4F6E-8997-DD80674FB697}" dt="2021-03-05T14:24:01.099" v="4597" actId="14100"/>
          <ac:spMkLst>
            <pc:docMk/>
            <pc:sldMk cId="1301186152" sldId="2808"/>
            <ac:spMk id="6" creationId="{ED22D4E7-AD1E-4BAD-BDD7-C62C11AEEAC5}"/>
          </ac:spMkLst>
        </pc:spChg>
        <pc:spChg chg="mod">
          <ac:chgData name="drive@cityvision.edu" userId="a8e99ec4-c3c1-49ac-ba97-2c12eee91f6a" providerId="ADAL" clId="{A9B14DEC-066B-4F6E-8997-DD80674FB697}" dt="2021-03-06T00:31:25.809" v="4996"/>
          <ac:spMkLst>
            <pc:docMk/>
            <pc:sldMk cId="1301186152" sldId="2808"/>
            <ac:spMk id="7" creationId="{AA59F3E4-E03C-4722-A94A-46C1C12A2E3A}"/>
          </ac:spMkLst>
        </pc:spChg>
        <pc:spChg chg="add mod">
          <ac:chgData name="drive@cityvision.edu" userId="a8e99ec4-c3c1-49ac-ba97-2c12eee91f6a" providerId="ADAL" clId="{A9B14DEC-066B-4F6E-8997-DD80674FB697}" dt="2021-03-05T14:24:09.626" v="4600" actId="14100"/>
          <ac:spMkLst>
            <pc:docMk/>
            <pc:sldMk cId="1301186152" sldId="2808"/>
            <ac:spMk id="8" creationId="{5D9C17C4-38BF-46FD-B30B-0E1042EF4FEB}"/>
          </ac:spMkLst>
        </pc:spChg>
        <pc:spChg chg="add mod">
          <ac:chgData name="drive@cityvision.edu" userId="a8e99ec4-c3c1-49ac-ba97-2c12eee91f6a" providerId="ADAL" clId="{A9B14DEC-066B-4F6E-8997-DD80674FB697}" dt="2021-03-05T14:24:22.483" v="4603" actId="14100"/>
          <ac:spMkLst>
            <pc:docMk/>
            <pc:sldMk cId="1301186152" sldId="2808"/>
            <ac:spMk id="9" creationId="{E953F738-A17E-43EE-B285-A4BDDC450775}"/>
          </ac:spMkLst>
        </pc:spChg>
        <pc:spChg chg="add mod">
          <ac:chgData name="drive@cityvision.edu" userId="a8e99ec4-c3c1-49ac-ba97-2c12eee91f6a" providerId="ADAL" clId="{A9B14DEC-066B-4F6E-8997-DD80674FB697}" dt="2021-03-05T14:27:07.411" v="4659"/>
          <ac:spMkLst>
            <pc:docMk/>
            <pc:sldMk cId="1301186152" sldId="2808"/>
            <ac:spMk id="10" creationId="{5F9844FC-2F32-488D-8F54-058C3AC3F24C}"/>
          </ac:spMkLst>
        </pc:spChg>
        <pc:spChg chg="add mod">
          <ac:chgData name="drive@cityvision.edu" userId="a8e99ec4-c3c1-49ac-ba97-2c12eee91f6a" providerId="ADAL" clId="{A9B14DEC-066B-4F6E-8997-DD80674FB697}" dt="2021-03-05T14:27:07.411" v="4659"/>
          <ac:spMkLst>
            <pc:docMk/>
            <pc:sldMk cId="1301186152" sldId="2808"/>
            <ac:spMk id="11" creationId="{4C8177C2-6ABF-4F1E-B031-008FB5511357}"/>
          </ac:spMkLst>
        </pc:spChg>
      </pc:sldChg>
      <pc:sldChg chg="ord">
        <pc:chgData name="drive@cityvision.edu" userId="a8e99ec4-c3c1-49ac-ba97-2c12eee91f6a" providerId="ADAL" clId="{A9B14DEC-066B-4F6E-8997-DD80674FB697}" dt="2021-02-27T19:31:26.170" v="3139"/>
        <pc:sldMkLst>
          <pc:docMk/>
          <pc:sldMk cId="1768421858" sldId="2809"/>
        </pc:sldMkLst>
      </pc:sldChg>
      <pc:sldChg chg="ord">
        <pc:chgData name="drive@cityvision.edu" userId="a8e99ec4-c3c1-49ac-ba97-2c12eee91f6a" providerId="ADAL" clId="{A9B14DEC-066B-4F6E-8997-DD80674FB697}" dt="2021-02-27T19:31:26.170" v="3139"/>
        <pc:sldMkLst>
          <pc:docMk/>
          <pc:sldMk cId="1179150618" sldId="2810"/>
        </pc:sldMkLst>
      </pc:sldChg>
      <pc:sldChg chg="ord">
        <pc:chgData name="drive@cityvision.edu" userId="a8e99ec4-c3c1-49ac-ba97-2c12eee91f6a" providerId="ADAL" clId="{A9B14DEC-066B-4F6E-8997-DD80674FB697}" dt="2021-02-27T19:31:26.170" v="3139"/>
        <pc:sldMkLst>
          <pc:docMk/>
          <pc:sldMk cId="2593065157" sldId="2811"/>
        </pc:sldMkLst>
      </pc:sldChg>
      <pc:sldChg chg="modSp ord">
        <pc:chgData name="drive@cityvision.edu" userId="a8e99ec4-c3c1-49ac-ba97-2c12eee91f6a" providerId="ADAL" clId="{A9B14DEC-066B-4F6E-8997-DD80674FB697}" dt="2021-03-06T00:31:28.029" v="4997"/>
        <pc:sldMkLst>
          <pc:docMk/>
          <pc:sldMk cId="2438083879" sldId="2812"/>
        </pc:sldMkLst>
        <pc:spChg chg="mod">
          <ac:chgData name="drive@cityvision.edu" userId="a8e99ec4-c3c1-49ac-ba97-2c12eee91f6a" providerId="ADAL" clId="{A9B14DEC-066B-4F6E-8997-DD80674FB697}" dt="2021-03-06T00:31:28.029" v="4997"/>
          <ac:spMkLst>
            <pc:docMk/>
            <pc:sldMk cId="2438083879" sldId="2812"/>
            <ac:spMk id="6" creationId="{ECC8D7E2-E48A-4417-B31A-5D559C48C4CD}"/>
          </ac:spMkLst>
        </pc:spChg>
      </pc:sldChg>
      <pc:sldChg chg="modSp ord">
        <pc:chgData name="drive@cityvision.edu" userId="a8e99ec4-c3c1-49ac-ba97-2c12eee91f6a" providerId="ADAL" clId="{A9B14DEC-066B-4F6E-8997-DD80674FB697}" dt="2021-03-06T00:31:28.029" v="4997"/>
        <pc:sldMkLst>
          <pc:docMk/>
          <pc:sldMk cId="3631340138" sldId="2813"/>
        </pc:sldMkLst>
        <pc:spChg chg="mod">
          <ac:chgData name="drive@cityvision.edu" userId="a8e99ec4-c3c1-49ac-ba97-2c12eee91f6a" providerId="ADAL" clId="{A9B14DEC-066B-4F6E-8997-DD80674FB697}" dt="2021-03-06T00:31:28.029" v="4997"/>
          <ac:spMkLst>
            <pc:docMk/>
            <pc:sldMk cId="3631340138" sldId="2813"/>
            <ac:spMk id="6" creationId="{ECC8D7E2-E48A-4417-B31A-5D559C48C4CD}"/>
          </ac:spMkLst>
        </pc:spChg>
      </pc:sldChg>
      <pc:sldChg chg="del">
        <pc:chgData name="drive@cityvision.edu" userId="a8e99ec4-c3c1-49ac-ba97-2c12eee91f6a" providerId="ADAL" clId="{A9B14DEC-066B-4F6E-8997-DD80674FB697}" dt="2021-02-27T19:31:31.245" v="3140" actId="2696"/>
        <pc:sldMkLst>
          <pc:docMk/>
          <pc:sldMk cId="1679655797" sldId="2814"/>
        </pc:sldMkLst>
      </pc:sldChg>
      <pc:sldChg chg="modSp add mod">
        <pc:chgData name="drive@cityvision.edu" userId="a8e99ec4-c3c1-49ac-ba97-2c12eee91f6a" providerId="ADAL" clId="{A9B14DEC-066B-4F6E-8997-DD80674FB697}" dt="2021-03-06T19:43:16.839" v="6176" actId="6549"/>
        <pc:sldMkLst>
          <pc:docMk/>
          <pc:sldMk cId="4187360395" sldId="2814"/>
        </pc:sldMkLst>
        <pc:spChg chg="mod">
          <ac:chgData name="drive@cityvision.edu" userId="a8e99ec4-c3c1-49ac-ba97-2c12eee91f6a" providerId="ADAL" clId="{A9B14DEC-066B-4F6E-8997-DD80674FB697}" dt="2021-03-06T19:43:16.839" v="6176" actId="6549"/>
          <ac:spMkLst>
            <pc:docMk/>
            <pc:sldMk cId="4187360395" sldId="2814"/>
            <ac:spMk id="2" creationId="{50FDEADA-B3D9-425C-87B5-3F5F63C70894}"/>
          </ac:spMkLst>
        </pc:spChg>
        <pc:spChg chg="mod">
          <ac:chgData name="drive@cityvision.edu" userId="a8e99ec4-c3c1-49ac-ba97-2c12eee91f6a" providerId="ADAL" clId="{A9B14DEC-066B-4F6E-8997-DD80674FB697}" dt="2021-03-06T19:39:17.658" v="5987" actId="6549"/>
          <ac:spMkLst>
            <pc:docMk/>
            <pc:sldMk cId="4187360395" sldId="2814"/>
            <ac:spMk id="3" creationId="{92E96D5A-34D1-41DC-A21E-EAAA0D648D0B}"/>
          </ac:spMkLst>
        </pc:spChg>
      </pc:sldChg>
      <pc:sldChg chg="del">
        <pc:chgData name="drive@cityvision.edu" userId="a8e99ec4-c3c1-49ac-ba97-2c12eee91f6a" providerId="ADAL" clId="{A9B14DEC-066B-4F6E-8997-DD80674FB697}" dt="2021-02-27T00:28:05.179" v="2877" actId="47"/>
        <pc:sldMkLst>
          <pc:docMk/>
          <pc:sldMk cId="3527193739" sldId="2815"/>
        </pc:sldMkLst>
      </pc:sldChg>
      <pc:sldChg chg="modSp del modAnim">
        <pc:chgData name="drive@cityvision.edu" userId="a8e99ec4-c3c1-49ac-ba97-2c12eee91f6a" providerId="ADAL" clId="{A9B14DEC-066B-4F6E-8997-DD80674FB697}" dt="2021-02-27T19:31:31.245" v="3140" actId="2696"/>
        <pc:sldMkLst>
          <pc:docMk/>
          <pc:sldMk cId="2883913789" sldId="2816"/>
        </pc:sldMkLst>
        <pc:spChg chg="mod">
          <ac:chgData name="drive@cityvision.edu" userId="a8e99ec4-c3c1-49ac-ba97-2c12eee91f6a" providerId="ADAL" clId="{A9B14DEC-066B-4F6E-8997-DD80674FB697}" dt="2021-02-27T00:28:22.420" v="2885" actId="20577"/>
          <ac:spMkLst>
            <pc:docMk/>
            <pc:sldMk cId="2883913789" sldId="2816"/>
            <ac:spMk id="5" creationId="{5B1700F1-BCCF-4E1A-A2ED-CFBFFB60FA96}"/>
          </ac:spMkLst>
        </pc:spChg>
        <pc:spChg chg="mod">
          <ac:chgData name="drive@cityvision.edu" userId="a8e99ec4-c3c1-49ac-ba97-2c12eee91f6a" providerId="ADAL" clId="{A9B14DEC-066B-4F6E-8997-DD80674FB697}" dt="2021-02-27T00:30:14.727" v="2935" actId="20577"/>
          <ac:spMkLst>
            <pc:docMk/>
            <pc:sldMk cId="2883913789" sldId="2816"/>
            <ac:spMk id="6" creationId="{ECC8D7E2-E48A-4417-B31A-5D559C48C4CD}"/>
          </ac:spMkLst>
        </pc:spChg>
      </pc:sldChg>
      <pc:sldChg chg="modSp add mod ord modAnim modNotesTx">
        <pc:chgData name="drive@cityvision.edu" userId="a8e99ec4-c3c1-49ac-ba97-2c12eee91f6a" providerId="ADAL" clId="{A9B14DEC-066B-4F6E-8997-DD80674FB697}" dt="2021-03-06T19:41:26.917" v="6173" actId="20577"/>
        <pc:sldMkLst>
          <pc:docMk/>
          <pc:sldMk cId="2925205471" sldId="2816"/>
        </pc:sldMkLst>
        <pc:spChg chg="mod">
          <ac:chgData name="drive@cityvision.edu" userId="a8e99ec4-c3c1-49ac-ba97-2c12eee91f6a" providerId="ADAL" clId="{A9B14DEC-066B-4F6E-8997-DD80674FB697}" dt="2021-03-06T19:41:26.917" v="6173" actId="20577"/>
          <ac:spMkLst>
            <pc:docMk/>
            <pc:sldMk cId="2925205471" sldId="2816"/>
            <ac:spMk id="4" creationId="{26ABFA3A-C08D-46E9-9FE7-AFDBA5A8097C}"/>
          </ac:spMkLst>
        </pc:spChg>
        <pc:spChg chg="mod">
          <ac:chgData name="drive@cityvision.edu" userId="a8e99ec4-c3c1-49ac-ba97-2c12eee91f6a" providerId="ADAL" clId="{A9B14DEC-066B-4F6E-8997-DD80674FB697}" dt="2021-03-06T19:32:38.741" v="5538" actId="20577"/>
          <ac:spMkLst>
            <pc:docMk/>
            <pc:sldMk cId="2925205471" sldId="2816"/>
            <ac:spMk id="5" creationId="{5B1700F1-BCCF-4E1A-A2ED-CFBFFB60FA96}"/>
          </ac:spMkLst>
        </pc:spChg>
        <pc:spChg chg="mod">
          <ac:chgData name="drive@cityvision.edu" userId="a8e99ec4-c3c1-49ac-ba97-2c12eee91f6a" providerId="ADAL" clId="{A9B14DEC-066B-4F6E-8997-DD80674FB697}" dt="2021-03-06T19:36:52.238" v="5870" actId="6549"/>
          <ac:spMkLst>
            <pc:docMk/>
            <pc:sldMk cId="2925205471" sldId="2816"/>
            <ac:spMk id="6" creationId="{ECC8D7E2-E48A-4417-B31A-5D559C48C4CD}"/>
          </ac:spMkLst>
        </pc:spChg>
        <pc:spChg chg="mod">
          <ac:chgData name="drive@cityvision.edu" userId="a8e99ec4-c3c1-49ac-ba97-2c12eee91f6a" providerId="ADAL" clId="{A9B14DEC-066B-4F6E-8997-DD80674FB697}" dt="2021-03-06T19:38:26.806" v="5981" actId="6549"/>
          <ac:spMkLst>
            <pc:docMk/>
            <pc:sldMk cId="2925205471" sldId="2816"/>
            <ac:spMk id="7" creationId="{F0FDC557-5235-4D27-AFD3-0E5172309803}"/>
          </ac:spMkLst>
        </pc:spChg>
        <pc:spChg chg="mod">
          <ac:chgData name="drive@cityvision.edu" userId="a8e99ec4-c3c1-49ac-ba97-2c12eee91f6a" providerId="ADAL" clId="{A9B14DEC-066B-4F6E-8997-DD80674FB697}" dt="2021-02-27T19:43:04.875" v="3244" actId="20577"/>
          <ac:spMkLst>
            <pc:docMk/>
            <pc:sldMk cId="2925205471" sldId="2816"/>
            <ac:spMk id="8" creationId="{C49278DB-D409-4544-9154-0165C1F9FB9A}"/>
          </ac:spMkLst>
        </pc:spChg>
      </pc:sldChg>
      <pc:sldChg chg="del ord">
        <pc:chgData name="drive@cityvision.edu" userId="a8e99ec4-c3c1-49ac-ba97-2c12eee91f6a" providerId="ADAL" clId="{A9B14DEC-066B-4F6E-8997-DD80674FB697}" dt="2021-02-27T01:17:48.683" v="2970" actId="2696"/>
        <pc:sldMkLst>
          <pc:docMk/>
          <pc:sldMk cId="2557522480" sldId="2818"/>
        </pc:sldMkLst>
      </pc:sldChg>
      <pc:sldChg chg="add">
        <pc:chgData name="drive@cityvision.edu" userId="a8e99ec4-c3c1-49ac-ba97-2c12eee91f6a" providerId="ADAL" clId="{A9B14DEC-066B-4F6E-8997-DD80674FB697}" dt="2021-02-27T01:18:00.670" v="2971"/>
        <pc:sldMkLst>
          <pc:docMk/>
          <pc:sldMk cId="4055650551" sldId="2818"/>
        </pc:sldMkLst>
      </pc:sldChg>
      <pc:sldChg chg="add">
        <pc:chgData name="drive@cityvision.edu" userId="a8e99ec4-c3c1-49ac-ba97-2c12eee91f6a" providerId="ADAL" clId="{A9B14DEC-066B-4F6E-8997-DD80674FB697}" dt="2021-02-27T01:18:00.670" v="2971"/>
        <pc:sldMkLst>
          <pc:docMk/>
          <pc:sldMk cId="958834956" sldId="2819"/>
        </pc:sldMkLst>
      </pc:sldChg>
      <pc:sldChg chg="del ord">
        <pc:chgData name="drive@cityvision.edu" userId="a8e99ec4-c3c1-49ac-ba97-2c12eee91f6a" providerId="ADAL" clId="{A9B14DEC-066B-4F6E-8997-DD80674FB697}" dt="2021-02-27T01:17:48.683" v="2970" actId="2696"/>
        <pc:sldMkLst>
          <pc:docMk/>
          <pc:sldMk cId="1233166950" sldId="2819"/>
        </pc:sldMkLst>
      </pc:sldChg>
      <pc:sldChg chg="del ord">
        <pc:chgData name="drive@cityvision.edu" userId="a8e99ec4-c3c1-49ac-ba97-2c12eee91f6a" providerId="ADAL" clId="{A9B14DEC-066B-4F6E-8997-DD80674FB697}" dt="2021-02-27T01:17:48.683" v="2970" actId="2696"/>
        <pc:sldMkLst>
          <pc:docMk/>
          <pc:sldMk cId="1402192082" sldId="2820"/>
        </pc:sldMkLst>
      </pc:sldChg>
      <pc:sldChg chg="add">
        <pc:chgData name="drive@cityvision.edu" userId="a8e99ec4-c3c1-49ac-ba97-2c12eee91f6a" providerId="ADAL" clId="{A9B14DEC-066B-4F6E-8997-DD80674FB697}" dt="2021-02-27T01:18:00.670" v="2971"/>
        <pc:sldMkLst>
          <pc:docMk/>
          <pc:sldMk cId="2325334769" sldId="2820"/>
        </pc:sldMkLst>
      </pc:sldChg>
      <pc:sldChg chg="add">
        <pc:chgData name="drive@cityvision.edu" userId="a8e99ec4-c3c1-49ac-ba97-2c12eee91f6a" providerId="ADAL" clId="{A9B14DEC-066B-4F6E-8997-DD80674FB697}" dt="2021-02-27T01:18:00.670" v="2971"/>
        <pc:sldMkLst>
          <pc:docMk/>
          <pc:sldMk cId="417610964" sldId="2821"/>
        </pc:sldMkLst>
      </pc:sldChg>
      <pc:sldChg chg="del ord">
        <pc:chgData name="drive@cityvision.edu" userId="a8e99ec4-c3c1-49ac-ba97-2c12eee91f6a" providerId="ADAL" clId="{A9B14DEC-066B-4F6E-8997-DD80674FB697}" dt="2021-02-27T01:17:48.683" v="2970" actId="2696"/>
        <pc:sldMkLst>
          <pc:docMk/>
          <pc:sldMk cId="2170363997" sldId="2821"/>
        </pc:sldMkLst>
      </pc:sldChg>
      <pc:sldChg chg="modSp del mod modAnim">
        <pc:chgData name="drive@cityvision.edu" userId="a8e99ec4-c3c1-49ac-ba97-2c12eee91f6a" providerId="ADAL" clId="{A9B14DEC-066B-4F6E-8997-DD80674FB697}" dt="2021-02-27T19:47:26.149" v="3250" actId="2696"/>
        <pc:sldMkLst>
          <pc:docMk/>
          <pc:sldMk cId="503739242" sldId="2822"/>
        </pc:sldMkLst>
        <pc:spChg chg="mod">
          <ac:chgData name="drive@cityvision.edu" userId="a8e99ec4-c3c1-49ac-ba97-2c12eee91f6a" providerId="ADAL" clId="{A9B14DEC-066B-4F6E-8997-DD80674FB697}" dt="2021-02-26T23:59:46.673" v="2229" actId="20577"/>
          <ac:spMkLst>
            <pc:docMk/>
            <pc:sldMk cId="503739242" sldId="2822"/>
            <ac:spMk id="3" creationId="{F8A2B0C8-6754-4531-9407-73F5112C8743}"/>
          </ac:spMkLst>
        </pc:spChg>
        <pc:spChg chg="mod">
          <ac:chgData name="drive@cityvision.edu" userId="a8e99ec4-c3c1-49ac-ba97-2c12eee91f6a" providerId="ADAL" clId="{A9B14DEC-066B-4F6E-8997-DD80674FB697}" dt="2021-02-27T00:00:31.649" v="2232" actId="113"/>
          <ac:spMkLst>
            <pc:docMk/>
            <pc:sldMk cId="503739242" sldId="2822"/>
            <ac:spMk id="4" creationId="{EA5CF1F9-8B48-4AC8-B75C-B4F82FF60D72}"/>
          </ac:spMkLst>
        </pc:spChg>
        <pc:spChg chg="mod">
          <ac:chgData name="drive@cityvision.edu" userId="a8e99ec4-c3c1-49ac-ba97-2c12eee91f6a" providerId="ADAL" clId="{A9B14DEC-066B-4F6E-8997-DD80674FB697}" dt="2021-02-27T00:00:43.637" v="2235" actId="113"/>
          <ac:spMkLst>
            <pc:docMk/>
            <pc:sldMk cId="503739242" sldId="2822"/>
            <ac:spMk id="5" creationId="{83E4316F-947A-439B-9C70-DA4C45FDD0FD}"/>
          </ac:spMkLst>
        </pc:spChg>
      </pc:sldChg>
      <pc:sldChg chg="modSp add">
        <pc:chgData name="drive@cityvision.edu" userId="a8e99ec4-c3c1-49ac-ba97-2c12eee91f6a" providerId="ADAL" clId="{A9B14DEC-066B-4F6E-8997-DD80674FB697}" dt="2021-03-03T22:52:01.846" v="3879" actId="20577"/>
        <pc:sldMkLst>
          <pc:docMk/>
          <pc:sldMk cId="3920914772" sldId="2822"/>
        </pc:sldMkLst>
        <pc:spChg chg="mod">
          <ac:chgData name="drive@cityvision.edu" userId="a8e99ec4-c3c1-49ac-ba97-2c12eee91f6a" providerId="ADAL" clId="{A9B14DEC-066B-4F6E-8997-DD80674FB697}" dt="2021-03-03T22:52:01.846" v="3879" actId="20577"/>
          <ac:spMkLst>
            <pc:docMk/>
            <pc:sldMk cId="3920914772" sldId="2822"/>
            <ac:spMk id="5" creationId="{83E4316F-947A-439B-9C70-DA4C45FDD0FD}"/>
          </ac:spMkLst>
        </pc:spChg>
      </pc:sldChg>
      <pc:sldChg chg="modSp mod ord">
        <pc:chgData name="drive@cityvision.edu" userId="a8e99ec4-c3c1-49ac-ba97-2c12eee91f6a" providerId="ADAL" clId="{A9B14DEC-066B-4F6E-8997-DD80674FB697}" dt="2021-03-03T22:51:33.966" v="3806" actId="20577"/>
        <pc:sldMkLst>
          <pc:docMk/>
          <pc:sldMk cId="1168334466" sldId="2823"/>
        </pc:sldMkLst>
        <pc:spChg chg="mod">
          <ac:chgData name="drive@cityvision.edu" userId="a8e99ec4-c3c1-49ac-ba97-2c12eee91f6a" providerId="ADAL" clId="{A9B14DEC-066B-4F6E-8997-DD80674FB697}" dt="2021-03-03T22:51:33.966" v="3806" actId="20577"/>
          <ac:spMkLst>
            <pc:docMk/>
            <pc:sldMk cId="1168334466" sldId="2823"/>
            <ac:spMk id="5" creationId="{83E4316F-947A-439B-9C70-DA4C45FDD0FD}"/>
          </ac:spMkLst>
        </pc:spChg>
      </pc:sldChg>
      <pc:sldChg chg="modSp modAnim">
        <pc:chgData name="drive@cityvision.edu" userId="a8e99ec4-c3c1-49ac-ba97-2c12eee91f6a" providerId="ADAL" clId="{A9B14DEC-066B-4F6E-8997-DD80674FB697}" dt="2021-03-03T22:51:08.301" v="3770" actId="6549"/>
        <pc:sldMkLst>
          <pc:docMk/>
          <pc:sldMk cId="3097313059" sldId="2825"/>
        </pc:sldMkLst>
        <pc:spChg chg="mod">
          <ac:chgData name="drive@cityvision.edu" userId="a8e99ec4-c3c1-49ac-ba97-2c12eee91f6a" providerId="ADAL" clId="{A9B14DEC-066B-4F6E-8997-DD80674FB697}" dt="2021-03-03T22:51:08.301" v="3770" actId="6549"/>
          <ac:spMkLst>
            <pc:docMk/>
            <pc:sldMk cId="3097313059" sldId="2825"/>
            <ac:spMk id="4" creationId="{EA5CF1F9-8B48-4AC8-B75C-B4F82FF60D72}"/>
          </ac:spMkLst>
        </pc:spChg>
      </pc:sldChg>
      <pc:sldChg chg="modSp mod ord">
        <pc:chgData name="drive@cityvision.edu" userId="a8e99ec4-c3c1-49ac-ba97-2c12eee91f6a" providerId="ADAL" clId="{A9B14DEC-066B-4F6E-8997-DD80674FB697}" dt="2021-03-03T22:52:59.178" v="3943" actId="6549"/>
        <pc:sldMkLst>
          <pc:docMk/>
          <pc:sldMk cId="106192952" sldId="2826"/>
        </pc:sldMkLst>
        <pc:spChg chg="mod">
          <ac:chgData name="drive@cityvision.edu" userId="a8e99ec4-c3c1-49ac-ba97-2c12eee91f6a" providerId="ADAL" clId="{A9B14DEC-066B-4F6E-8997-DD80674FB697}" dt="2021-03-03T22:52:59.178" v="3943" actId="6549"/>
          <ac:spMkLst>
            <pc:docMk/>
            <pc:sldMk cId="106192952" sldId="2826"/>
            <ac:spMk id="3" creationId="{1068F989-7A91-4C2F-95B5-17C40BD8E5D8}"/>
          </ac:spMkLst>
        </pc:spChg>
      </pc:sldChg>
      <pc:sldChg chg="addSp delSp modSp new mod ord modClrScheme chgLayout modNotesTx">
        <pc:chgData name="drive@cityvision.edu" userId="a8e99ec4-c3c1-49ac-ba97-2c12eee91f6a" providerId="ADAL" clId="{A9B14DEC-066B-4F6E-8997-DD80674FB697}" dt="2021-02-27T00:01:45.989" v="2238"/>
        <pc:sldMkLst>
          <pc:docMk/>
          <pc:sldMk cId="721651938" sldId="2827"/>
        </pc:sldMkLst>
        <pc:spChg chg="del mod ord">
          <ac:chgData name="drive@cityvision.edu" userId="a8e99ec4-c3c1-49ac-ba97-2c12eee91f6a" providerId="ADAL" clId="{A9B14DEC-066B-4F6E-8997-DD80674FB697}" dt="2021-02-26T14:11:15.797" v="84" actId="700"/>
          <ac:spMkLst>
            <pc:docMk/>
            <pc:sldMk cId="721651938" sldId="2827"/>
            <ac:spMk id="2" creationId="{3CFD42DB-11BC-486A-83D3-97AF7A37BE0E}"/>
          </ac:spMkLst>
        </pc:spChg>
        <pc:spChg chg="del">
          <ac:chgData name="drive@cityvision.edu" userId="a8e99ec4-c3c1-49ac-ba97-2c12eee91f6a" providerId="ADAL" clId="{A9B14DEC-066B-4F6E-8997-DD80674FB697}" dt="2021-02-26T14:11:15.797" v="84" actId="700"/>
          <ac:spMkLst>
            <pc:docMk/>
            <pc:sldMk cId="721651938" sldId="2827"/>
            <ac:spMk id="3" creationId="{25220667-4049-48F4-B9EA-2DB1E97B3C64}"/>
          </ac:spMkLst>
        </pc:spChg>
        <pc:spChg chg="add mod ord">
          <ac:chgData name="drive@cityvision.edu" userId="a8e99ec4-c3c1-49ac-ba97-2c12eee91f6a" providerId="ADAL" clId="{A9B14DEC-066B-4F6E-8997-DD80674FB697}" dt="2021-02-26T14:38:31.735" v="458" actId="20577"/>
          <ac:spMkLst>
            <pc:docMk/>
            <pc:sldMk cId="721651938" sldId="2827"/>
            <ac:spMk id="4" creationId="{9E2B9DC3-DA52-46DC-8CAA-3B24A4EFED1D}"/>
          </ac:spMkLst>
        </pc:spChg>
        <pc:spChg chg="add mod">
          <ac:chgData name="drive@cityvision.edu" userId="a8e99ec4-c3c1-49ac-ba97-2c12eee91f6a" providerId="ADAL" clId="{A9B14DEC-066B-4F6E-8997-DD80674FB697}" dt="2021-02-26T16:28:17.528" v="1755" actId="1076"/>
          <ac:spMkLst>
            <pc:docMk/>
            <pc:sldMk cId="721651938" sldId="2827"/>
            <ac:spMk id="7" creationId="{D571D1E2-A96E-4E64-85E8-D10737E254D7}"/>
          </ac:spMkLst>
        </pc:spChg>
        <pc:spChg chg="add mod">
          <ac:chgData name="drive@cityvision.edu" userId="a8e99ec4-c3c1-49ac-ba97-2c12eee91f6a" providerId="ADAL" clId="{A9B14DEC-066B-4F6E-8997-DD80674FB697}" dt="2021-02-26T16:28:14.576" v="1754" actId="1076"/>
          <ac:spMkLst>
            <pc:docMk/>
            <pc:sldMk cId="721651938" sldId="2827"/>
            <ac:spMk id="8" creationId="{6FC605E3-46F1-496D-B4F5-1B2D4C5424AB}"/>
          </ac:spMkLst>
        </pc:spChg>
        <pc:spChg chg="add mod">
          <ac:chgData name="drive@cityvision.edu" userId="a8e99ec4-c3c1-49ac-ba97-2c12eee91f6a" providerId="ADAL" clId="{A9B14DEC-066B-4F6E-8997-DD80674FB697}" dt="2021-02-26T14:20:03.821" v="388" actId="20577"/>
          <ac:spMkLst>
            <pc:docMk/>
            <pc:sldMk cId="721651938" sldId="2827"/>
            <ac:spMk id="10" creationId="{3ED2F874-BF81-4DFB-B75C-931E3BD06E0D}"/>
          </ac:spMkLst>
        </pc:spChg>
        <pc:cxnChg chg="add mod">
          <ac:chgData name="drive@cityvision.edu" userId="a8e99ec4-c3c1-49ac-ba97-2c12eee91f6a" providerId="ADAL" clId="{A9B14DEC-066B-4F6E-8997-DD80674FB697}" dt="2021-02-26T14:16:02.938" v="235" actId="14100"/>
          <ac:cxnSpMkLst>
            <pc:docMk/>
            <pc:sldMk cId="721651938" sldId="2827"/>
            <ac:cxnSpMk id="6" creationId="{01E2EFF2-1762-4ECC-B062-E3084531BE50}"/>
          </ac:cxnSpMkLst>
        </pc:cxnChg>
      </pc:sldChg>
      <pc:sldChg chg="modSp add mod ord modAnim modNotesTx">
        <pc:chgData name="drive@cityvision.edu" userId="a8e99ec4-c3c1-49ac-ba97-2c12eee91f6a" providerId="ADAL" clId="{A9B14DEC-066B-4F6E-8997-DD80674FB697}" dt="2021-03-06T00:31:25.809" v="4996"/>
        <pc:sldMkLst>
          <pc:docMk/>
          <pc:sldMk cId="1195759751" sldId="2828"/>
        </pc:sldMkLst>
        <pc:spChg chg="mod">
          <ac:chgData name="drive@cityvision.edu" userId="a8e99ec4-c3c1-49ac-ba97-2c12eee91f6a" providerId="ADAL" clId="{A9B14DEC-066B-4F6E-8997-DD80674FB697}" dt="2021-02-26T14:57:54.751" v="1673" actId="20577"/>
          <ac:spMkLst>
            <pc:docMk/>
            <pc:sldMk cId="1195759751" sldId="2828"/>
            <ac:spMk id="4" creationId="{9E2B9DC3-DA52-46DC-8CAA-3B24A4EFED1D}"/>
          </ac:spMkLst>
        </pc:spChg>
        <pc:spChg chg="mod">
          <ac:chgData name="drive@cityvision.edu" userId="a8e99ec4-c3c1-49ac-ba97-2c12eee91f6a" providerId="ADAL" clId="{A9B14DEC-066B-4F6E-8997-DD80674FB697}" dt="2021-03-06T00:31:25.809" v="4996"/>
          <ac:spMkLst>
            <pc:docMk/>
            <pc:sldMk cId="1195759751" sldId="2828"/>
            <ac:spMk id="7" creationId="{D571D1E2-A96E-4E64-85E8-D10737E254D7}"/>
          </ac:spMkLst>
        </pc:spChg>
        <pc:spChg chg="mod">
          <ac:chgData name="drive@cityvision.edu" userId="a8e99ec4-c3c1-49ac-ba97-2c12eee91f6a" providerId="ADAL" clId="{A9B14DEC-066B-4F6E-8997-DD80674FB697}" dt="2021-02-27T00:26:30.990" v="2874" actId="20577"/>
          <ac:spMkLst>
            <pc:docMk/>
            <pc:sldMk cId="1195759751" sldId="2828"/>
            <ac:spMk id="8" creationId="{6FC605E3-46F1-496D-B4F5-1B2D4C5424AB}"/>
          </ac:spMkLst>
        </pc:spChg>
        <pc:spChg chg="mod">
          <ac:chgData name="drive@cityvision.edu" userId="a8e99ec4-c3c1-49ac-ba97-2c12eee91f6a" providerId="ADAL" clId="{A9B14DEC-066B-4F6E-8997-DD80674FB697}" dt="2021-02-27T00:25:28.821" v="2830" actId="122"/>
          <ac:spMkLst>
            <pc:docMk/>
            <pc:sldMk cId="1195759751" sldId="2828"/>
            <ac:spMk id="10" creationId="{3ED2F874-BF81-4DFB-B75C-931E3BD06E0D}"/>
          </ac:spMkLst>
        </pc:spChg>
        <pc:cxnChg chg="mod">
          <ac:chgData name="drive@cityvision.edu" userId="a8e99ec4-c3c1-49ac-ba97-2c12eee91f6a" providerId="ADAL" clId="{A9B14DEC-066B-4F6E-8997-DD80674FB697}" dt="2021-02-26T14:52:43.717" v="1246" actId="1076"/>
          <ac:cxnSpMkLst>
            <pc:docMk/>
            <pc:sldMk cId="1195759751" sldId="2828"/>
            <ac:cxnSpMk id="6" creationId="{01E2EFF2-1762-4ECC-B062-E3084531BE50}"/>
          </ac:cxnSpMkLst>
        </pc:cxnChg>
      </pc:sldChg>
      <pc:sldChg chg="add modAnim">
        <pc:chgData name="drive@cityvision.edu" userId="a8e99ec4-c3c1-49ac-ba97-2c12eee91f6a" providerId="ADAL" clId="{A9B14DEC-066B-4F6E-8997-DD80674FB697}" dt="2021-03-06T00:32:43.787" v="5001"/>
        <pc:sldMkLst>
          <pc:docMk/>
          <pc:sldMk cId="569227855" sldId="2829"/>
        </pc:sldMkLst>
      </pc:sldChg>
      <pc:sldChg chg="delSp modSp add mod">
        <pc:chgData name="drive@cityvision.edu" userId="a8e99ec4-c3c1-49ac-ba97-2c12eee91f6a" providerId="ADAL" clId="{A9B14DEC-066B-4F6E-8997-DD80674FB697}" dt="2021-02-28T15:18:35.460" v="3407" actId="478"/>
        <pc:sldMkLst>
          <pc:docMk/>
          <pc:sldMk cId="317747916" sldId="2830"/>
        </pc:sldMkLst>
        <pc:spChg chg="mod">
          <ac:chgData name="drive@cityvision.edu" userId="a8e99ec4-c3c1-49ac-ba97-2c12eee91f6a" providerId="ADAL" clId="{A9B14DEC-066B-4F6E-8997-DD80674FB697}" dt="2021-02-27T00:08:35.986" v="2469" actId="20577"/>
          <ac:spMkLst>
            <pc:docMk/>
            <pc:sldMk cId="317747916" sldId="2830"/>
            <ac:spMk id="2" creationId="{634EA3BB-F170-41B5-8EF7-32C4129733DE}"/>
          </ac:spMkLst>
        </pc:spChg>
        <pc:spChg chg="del">
          <ac:chgData name="drive@cityvision.edu" userId="a8e99ec4-c3c1-49ac-ba97-2c12eee91f6a" providerId="ADAL" clId="{A9B14DEC-066B-4F6E-8997-DD80674FB697}" dt="2021-02-28T15:18:35.460" v="3407" actId="478"/>
          <ac:spMkLst>
            <pc:docMk/>
            <pc:sldMk cId="317747916" sldId="2830"/>
            <ac:spMk id="7" creationId="{3158E1C5-BF4D-4469-8D81-C6FD11B96A61}"/>
          </ac:spMkLst>
        </pc:spChg>
        <pc:spChg chg="mod">
          <ac:chgData name="drive@cityvision.edu" userId="a8e99ec4-c3c1-49ac-ba97-2c12eee91f6a" providerId="ADAL" clId="{A9B14DEC-066B-4F6E-8997-DD80674FB697}" dt="2021-02-27T00:06:42.471" v="2294" actId="20577"/>
          <ac:spMkLst>
            <pc:docMk/>
            <pc:sldMk cId="317747916" sldId="2830"/>
            <ac:spMk id="10" creationId="{CFA50E78-1F0B-47CD-A8B5-FD21DBF850C3}"/>
          </ac:spMkLst>
        </pc:spChg>
      </pc:sldChg>
      <pc:sldChg chg="add ord">
        <pc:chgData name="drive@cityvision.edu" userId="a8e99ec4-c3c1-49ac-ba97-2c12eee91f6a" providerId="ADAL" clId="{A9B14DEC-066B-4F6E-8997-DD80674FB697}" dt="2021-03-05T22:45:13.481" v="4736"/>
        <pc:sldMkLst>
          <pc:docMk/>
          <pc:sldMk cId="2337999485" sldId="2831"/>
        </pc:sldMkLst>
      </pc:sldChg>
      <pc:sldChg chg="modSp add mod ord">
        <pc:chgData name="drive@cityvision.edu" userId="a8e99ec4-c3c1-49ac-ba97-2c12eee91f6a" providerId="ADAL" clId="{A9B14DEC-066B-4F6E-8997-DD80674FB697}" dt="2021-03-05T23:01:17.162" v="4886" actId="20577"/>
        <pc:sldMkLst>
          <pc:docMk/>
          <pc:sldMk cId="2202411249" sldId="2832"/>
        </pc:sldMkLst>
        <pc:spChg chg="mod">
          <ac:chgData name="drive@cityvision.edu" userId="a8e99ec4-c3c1-49ac-ba97-2c12eee91f6a" providerId="ADAL" clId="{A9B14DEC-066B-4F6E-8997-DD80674FB697}" dt="2021-03-05T23:01:15.842" v="4885" actId="20577"/>
          <ac:spMkLst>
            <pc:docMk/>
            <pc:sldMk cId="2202411249" sldId="2832"/>
            <ac:spMk id="2" creationId="{509E11EF-33FB-4DD2-AE84-0336727E2A37}"/>
          </ac:spMkLst>
        </pc:spChg>
        <pc:spChg chg="mod">
          <ac:chgData name="drive@cityvision.edu" userId="a8e99ec4-c3c1-49ac-ba97-2c12eee91f6a" providerId="ADAL" clId="{A9B14DEC-066B-4F6E-8997-DD80674FB697}" dt="2021-03-05T23:01:17.162" v="4886" actId="20577"/>
          <ac:spMkLst>
            <pc:docMk/>
            <pc:sldMk cId="2202411249" sldId="2832"/>
            <ac:spMk id="3" creationId="{F8EC23C9-812C-4443-8A89-01B761511A28}"/>
          </ac:spMkLst>
        </pc:spChg>
      </pc:sldChg>
      <pc:sldChg chg="add ord">
        <pc:chgData name="drive@cityvision.edu" userId="a8e99ec4-c3c1-49ac-ba97-2c12eee91f6a" providerId="ADAL" clId="{A9B14DEC-066B-4F6E-8997-DD80674FB697}" dt="2021-03-05T22:46:07.248" v="4739"/>
        <pc:sldMkLst>
          <pc:docMk/>
          <pc:sldMk cId="3666903825" sldId="2833"/>
        </pc:sldMkLst>
      </pc:sldChg>
      <pc:sldChg chg="addSp delSp modSp add mod addAnim delAnim modAnim">
        <pc:chgData name="drive@cityvision.edu" userId="a8e99ec4-c3c1-49ac-ba97-2c12eee91f6a" providerId="ADAL" clId="{A9B14DEC-066B-4F6E-8997-DD80674FB697}" dt="2021-03-05T14:06:24.226" v="4572"/>
        <pc:sldMkLst>
          <pc:docMk/>
          <pc:sldMk cId="1093240238" sldId="2834"/>
        </pc:sldMkLst>
        <pc:spChg chg="add mod">
          <ac:chgData name="drive@cityvision.edu" userId="a8e99ec4-c3c1-49ac-ba97-2c12eee91f6a" providerId="ADAL" clId="{A9B14DEC-066B-4F6E-8997-DD80674FB697}" dt="2021-02-28T15:14:53.800" v="3276" actId="1076"/>
          <ac:spMkLst>
            <pc:docMk/>
            <pc:sldMk cId="1093240238" sldId="2834"/>
            <ac:spMk id="2" creationId="{F2A4C5CD-777A-480F-9FC7-E5405963F5EA}"/>
          </ac:spMkLst>
        </pc:spChg>
        <pc:spChg chg="mod">
          <ac:chgData name="drive@cityvision.edu" userId="a8e99ec4-c3c1-49ac-ba97-2c12eee91f6a" providerId="ADAL" clId="{A9B14DEC-066B-4F6E-8997-DD80674FB697}" dt="2021-02-28T15:21:53.496" v="3548" actId="20577"/>
          <ac:spMkLst>
            <pc:docMk/>
            <pc:sldMk cId="1093240238" sldId="2834"/>
            <ac:spMk id="3" creationId="{12D01861-293D-400E-B616-B32F539228F5}"/>
          </ac:spMkLst>
        </pc:spChg>
        <pc:spChg chg="del mod">
          <ac:chgData name="drive@cityvision.edu" userId="a8e99ec4-c3c1-49ac-ba97-2c12eee91f6a" providerId="ADAL" clId="{A9B14DEC-066B-4F6E-8997-DD80674FB697}" dt="2021-02-28T15:14:03.707" v="3269" actId="478"/>
          <ac:spMkLst>
            <pc:docMk/>
            <pc:sldMk cId="1093240238" sldId="2834"/>
            <ac:spMk id="4" creationId="{08F1A352-70CF-41CA-A6E8-0E9DABD51505}"/>
          </ac:spMkLst>
        </pc:spChg>
        <pc:spChg chg="del">
          <ac:chgData name="drive@cityvision.edu" userId="a8e99ec4-c3c1-49ac-ba97-2c12eee91f6a" providerId="ADAL" clId="{A9B14DEC-066B-4F6E-8997-DD80674FB697}" dt="2021-02-28T15:14:19.183" v="3270" actId="478"/>
          <ac:spMkLst>
            <pc:docMk/>
            <pc:sldMk cId="1093240238" sldId="2834"/>
            <ac:spMk id="9" creationId="{F8D4AB40-3927-4D89-80A5-0033D76CBD6F}"/>
          </ac:spMkLst>
        </pc:spChg>
        <pc:spChg chg="del">
          <ac:chgData name="drive@cityvision.edu" userId="a8e99ec4-c3c1-49ac-ba97-2c12eee91f6a" providerId="ADAL" clId="{A9B14DEC-066B-4F6E-8997-DD80674FB697}" dt="2021-02-28T15:14:22.670" v="3271" actId="478"/>
          <ac:spMkLst>
            <pc:docMk/>
            <pc:sldMk cId="1093240238" sldId="2834"/>
            <ac:spMk id="10" creationId="{A097E71F-B7CD-4B1F-8550-DCA125393DD3}"/>
          </ac:spMkLst>
        </pc:spChg>
        <pc:spChg chg="del">
          <ac:chgData name="drive@cityvision.edu" userId="a8e99ec4-c3c1-49ac-ba97-2c12eee91f6a" providerId="ADAL" clId="{A9B14DEC-066B-4F6E-8997-DD80674FB697}" dt="2021-02-28T15:14:03.707" v="3269" actId="478"/>
          <ac:spMkLst>
            <pc:docMk/>
            <pc:sldMk cId="1093240238" sldId="2834"/>
            <ac:spMk id="11" creationId="{E5E42139-8C37-47DB-B88E-9B64F584B87D}"/>
          </ac:spMkLst>
        </pc:spChg>
        <pc:spChg chg="add del">
          <ac:chgData name="drive@cityvision.edu" userId="a8e99ec4-c3c1-49ac-ba97-2c12eee91f6a" providerId="ADAL" clId="{A9B14DEC-066B-4F6E-8997-DD80674FB697}" dt="2021-02-28T15:13:39.019" v="3268" actId="478"/>
          <ac:spMkLst>
            <pc:docMk/>
            <pc:sldMk cId="1093240238" sldId="2834"/>
            <ac:spMk id="14" creationId="{B011B818-F76A-4092-9991-446067207F30}"/>
          </ac:spMkLst>
        </pc:spChg>
        <pc:spChg chg="mod">
          <ac:chgData name="drive@cityvision.edu" userId="a8e99ec4-c3c1-49ac-ba97-2c12eee91f6a" providerId="ADAL" clId="{A9B14DEC-066B-4F6E-8997-DD80674FB697}" dt="2021-02-28T15:16:28.472" v="3351" actId="1076"/>
          <ac:spMkLst>
            <pc:docMk/>
            <pc:sldMk cId="1093240238" sldId="2834"/>
            <ac:spMk id="16" creationId="{8AD2F861-4ABC-4BE0-9BFF-38F40EF9CB21}"/>
          </ac:spMkLst>
        </pc:spChg>
        <pc:spChg chg="add mod">
          <ac:chgData name="drive@cityvision.edu" userId="a8e99ec4-c3c1-49ac-ba97-2c12eee91f6a" providerId="ADAL" clId="{A9B14DEC-066B-4F6E-8997-DD80674FB697}" dt="2021-02-28T15:14:58.785" v="3278" actId="1076"/>
          <ac:spMkLst>
            <pc:docMk/>
            <pc:sldMk cId="1093240238" sldId="2834"/>
            <ac:spMk id="17" creationId="{5E337F54-D7CA-43A7-A7E5-E1F7116EF1B1}"/>
          </ac:spMkLst>
        </pc:spChg>
        <pc:spChg chg="add mod">
          <ac:chgData name="drive@cityvision.edu" userId="a8e99ec4-c3c1-49ac-ba97-2c12eee91f6a" providerId="ADAL" clId="{A9B14DEC-066B-4F6E-8997-DD80674FB697}" dt="2021-02-28T15:15:04.106" v="3280" actId="1076"/>
          <ac:spMkLst>
            <pc:docMk/>
            <pc:sldMk cId="1093240238" sldId="2834"/>
            <ac:spMk id="18" creationId="{FD5D3094-5545-4C11-843A-AD07A0453FE5}"/>
          </ac:spMkLst>
        </pc:spChg>
        <pc:spChg chg="add mod">
          <ac:chgData name="drive@cityvision.edu" userId="a8e99ec4-c3c1-49ac-ba97-2c12eee91f6a" providerId="ADAL" clId="{A9B14DEC-066B-4F6E-8997-DD80674FB697}" dt="2021-02-28T15:17:16.760" v="3404" actId="1076"/>
          <ac:spMkLst>
            <pc:docMk/>
            <pc:sldMk cId="1093240238" sldId="2834"/>
            <ac:spMk id="19" creationId="{E81DCFED-A5D8-471A-BC1F-EE003DCB1CAE}"/>
          </ac:spMkLst>
        </pc:spChg>
        <pc:spChg chg="add del">
          <ac:chgData name="drive@cityvision.edu" userId="a8e99ec4-c3c1-49ac-ba97-2c12eee91f6a" providerId="ADAL" clId="{A9B14DEC-066B-4F6E-8997-DD80674FB697}" dt="2021-02-28T15:14:03.707" v="3269" actId="478"/>
          <ac:spMkLst>
            <pc:docMk/>
            <pc:sldMk cId="1093240238" sldId="2834"/>
            <ac:spMk id="20" creationId="{7737F086-2CBB-478F-B65F-0084CEA3A768}"/>
          </ac:spMkLst>
        </pc:spChg>
        <pc:graphicFrameChg chg="mod">
          <ac:chgData name="drive@cityvision.edu" userId="a8e99ec4-c3c1-49ac-ba97-2c12eee91f6a" providerId="ADAL" clId="{A9B14DEC-066B-4F6E-8997-DD80674FB697}" dt="2021-03-05T14:06:24.226" v="4572"/>
          <ac:graphicFrameMkLst>
            <pc:docMk/>
            <pc:sldMk cId="1093240238" sldId="2834"/>
            <ac:graphicFrameMk id="5" creationId="{90F35C59-32E3-4A32-A9EB-49681D633947}"/>
          </ac:graphicFrameMkLst>
        </pc:graphicFrameChg>
        <pc:cxnChg chg="del">
          <ac:chgData name="drive@cityvision.edu" userId="a8e99ec4-c3c1-49ac-ba97-2c12eee91f6a" providerId="ADAL" clId="{A9B14DEC-066B-4F6E-8997-DD80674FB697}" dt="2021-02-28T15:14:19.183" v="3270" actId="478"/>
          <ac:cxnSpMkLst>
            <pc:docMk/>
            <pc:sldMk cId="1093240238" sldId="2834"/>
            <ac:cxnSpMk id="12" creationId="{009499AD-A450-40DD-A86C-0974A3E4F4DC}"/>
          </ac:cxnSpMkLst>
        </pc:cxnChg>
        <pc:cxnChg chg="del">
          <ac:chgData name="drive@cityvision.edu" userId="a8e99ec4-c3c1-49ac-ba97-2c12eee91f6a" providerId="ADAL" clId="{A9B14DEC-066B-4F6E-8997-DD80674FB697}" dt="2021-02-28T15:14:19.183" v="3270" actId="478"/>
          <ac:cxnSpMkLst>
            <pc:docMk/>
            <pc:sldMk cId="1093240238" sldId="2834"/>
            <ac:cxnSpMk id="15" creationId="{9BA1B73C-CFBE-4D4C-8640-E694723E542E}"/>
          </ac:cxnSpMkLst>
        </pc:cxnChg>
      </pc:sldChg>
      <pc:sldChg chg="modSp add">
        <pc:chgData name="drive@cityvision.edu" userId="a8e99ec4-c3c1-49ac-ba97-2c12eee91f6a" providerId="ADAL" clId="{A9B14DEC-066B-4F6E-8997-DD80674FB697}" dt="2021-03-05T14:07:22.201" v="4574"/>
        <pc:sldMkLst>
          <pc:docMk/>
          <pc:sldMk cId="20122409" sldId="2835"/>
        </pc:sldMkLst>
        <pc:spChg chg="mod">
          <ac:chgData name="drive@cityvision.edu" userId="a8e99ec4-c3c1-49ac-ba97-2c12eee91f6a" providerId="ADAL" clId="{A9B14DEC-066B-4F6E-8997-DD80674FB697}" dt="2021-03-05T14:07:22.201" v="4574"/>
          <ac:spMkLst>
            <pc:docMk/>
            <pc:sldMk cId="20122409" sldId="2835"/>
            <ac:spMk id="10" creationId="{CFA50E78-1F0B-47CD-A8B5-FD21DBF850C3}"/>
          </ac:spMkLst>
        </pc:spChg>
      </pc:sldChg>
      <pc:sldChg chg="modSp new mod ord">
        <pc:chgData name="drive@cityvision.edu" userId="a8e99ec4-c3c1-49ac-ba97-2c12eee91f6a" providerId="ADAL" clId="{A9B14DEC-066B-4F6E-8997-DD80674FB697}" dt="2021-03-06T19:11:15.541" v="5438"/>
        <pc:sldMkLst>
          <pc:docMk/>
          <pc:sldMk cId="370521155" sldId="2836"/>
        </pc:sldMkLst>
        <pc:spChg chg="mod">
          <ac:chgData name="drive@cityvision.edu" userId="a8e99ec4-c3c1-49ac-ba97-2c12eee91f6a" providerId="ADAL" clId="{A9B14DEC-066B-4F6E-8997-DD80674FB697}" dt="2021-03-04T15:12:56.442" v="4194" actId="20577"/>
          <ac:spMkLst>
            <pc:docMk/>
            <pc:sldMk cId="370521155" sldId="2836"/>
            <ac:spMk id="2" creationId="{30813AE8-E6A4-4F55-8E51-96DFE30D5017}"/>
          </ac:spMkLst>
        </pc:spChg>
        <pc:spChg chg="mod">
          <ac:chgData name="drive@cityvision.edu" userId="a8e99ec4-c3c1-49ac-ba97-2c12eee91f6a" providerId="ADAL" clId="{A9B14DEC-066B-4F6E-8997-DD80674FB697}" dt="2021-03-04T15:15:30.818" v="4382" actId="20577"/>
          <ac:spMkLst>
            <pc:docMk/>
            <pc:sldMk cId="370521155" sldId="2836"/>
            <ac:spMk id="3" creationId="{9E1AF391-8010-4FC8-98B7-D7C2BCCAA14C}"/>
          </ac:spMkLst>
        </pc:spChg>
      </pc:sldChg>
      <pc:sldChg chg="addSp modSp add mod">
        <pc:chgData name="drive@cityvision.edu" userId="a8e99ec4-c3c1-49ac-ba97-2c12eee91f6a" providerId="ADAL" clId="{A9B14DEC-066B-4F6E-8997-DD80674FB697}" dt="2021-03-06T00:31:25.809" v="4996"/>
        <pc:sldMkLst>
          <pc:docMk/>
          <pc:sldMk cId="887203634" sldId="2837"/>
        </pc:sldMkLst>
        <pc:spChg chg="add mod">
          <ac:chgData name="drive@cityvision.edu" userId="a8e99ec4-c3c1-49ac-ba97-2c12eee91f6a" providerId="ADAL" clId="{A9B14DEC-066B-4F6E-8997-DD80674FB697}" dt="2021-03-05T14:26:29.650" v="4642" actId="1076"/>
          <ac:spMkLst>
            <pc:docMk/>
            <pc:sldMk cId="887203634" sldId="2837"/>
            <ac:spMk id="3" creationId="{81BF6055-8CC1-4477-BD3A-FAF2CB62EA4A}"/>
          </ac:spMkLst>
        </pc:spChg>
        <pc:spChg chg="add mod">
          <ac:chgData name="drive@cityvision.edu" userId="a8e99ec4-c3c1-49ac-ba97-2c12eee91f6a" providerId="ADAL" clId="{A9B14DEC-066B-4F6E-8997-DD80674FB697}" dt="2021-03-05T14:26:43.291" v="4658" actId="20577"/>
          <ac:spMkLst>
            <pc:docMk/>
            <pc:sldMk cId="887203634" sldId="2837"/>
            <ac:spMk id="6" creationId="{4BA40351-1A98-480C-944A-512887CAE10D}"/>
          </ac:spMkLst>
        </pc:spChg>
        <pc:spChg chg="mod">
          <ac:chgData name="drive@cityvision.edu" userId="a8e99ec4-c3c1-49ac-ba97-2c12eee91f6a" providerId="ADAL" clId="{A9B14DEC-066B-4F6E-8997-DD80674FB697}" dt="2021-03-06T00:31:25.809" v="4996"/>
          <ac:spMkLst>
            <pc:docMk/>
            <pc:sldMk cId="887203634" sldId="2837"/>
            <ac:spMk id="7" creationId="{AA59F3E4-E03C-4722-A94A-46C1C12A2E3A}"/>
          </ac:spMkLst>
        </pc:spChg>
      </pc:sldChg>
      <pc:sldChg chg="add">
        <pc:chgData name="drive@cityvision.edu" userId="a8e99ec4-c3c1-49ac-ba97-2c12eee91f6a" providerId="ADAL" clId="{A9B14DEC-066B-4F6E-8997-DD80674FB697}" dt="2021-03-05T22:46:03.589" v="4737"/>
        <pc:sldMkLst>
          <pc:docMk/>
          <pc:sldMk cId="3824745166" sldId="2838"/>
        </pc:sldMkLst>
      </pc:sldChg>
      <pc:sldChg chg="delSp modSp add del mod modNotesTx">
        <pc:chgData name="drive@cityvision.edu" userId="a8e99ec4-c3c1-49ac-ba97-2c12eee91f6a" providerId="ADAL" clId="{A9B14DEC-066B-4F6E-8997-DD80674FB697}" dt="2021-03-06T15:14:54.171" v="5362" actId="47"/>
        <pc:sldMkLst>
          <pc:docMk/>
          <pc:sldMk cId="2282555428" sldId="2839"/>
        </pc:sldMkLst>
        <pc:spChg chg="mod">
          <ac:chgData name="drive@cityvision.edu" userId="a8e99ec4-c3c1-49ac-ba97-2c12eee91f6a" providerId="ADAL" clId="{A9B14DEC-066B-4F6E-8997-DD80674FB697}" dt="2021-03-06T15:11:34.604" v="5284" actId="20577"/>
          <ac:spMkLst>
            <pc:docMk/>
            <pc:sldMk cId="2282555428" sldId="2839"/>
            <ac:spMk id="2" creationId="{6B4B6C16-B812-47DE-A607-C2B4862A65B7}"/>
          </ac:spMkLst>
        </pc:spChg>
        <pc:graphicFrameChg chg="mod modGraphic">
          <ac:chgData name="drive@cityvision.edu" userId="a8e99ec4-c3c1-49ac-ba97-2c12eee91f6a" providerId="ADAL" clId="{A9B14DEC-066B-4F6E-8997-DD80674FB697}" dt="2021-03-06T15:11:38.260" v="5285" actId="404"/>
          <ac:graphicFrameMkLst>
            <pc:docMk/>
            <pc:sldMk cId="2282555428" sldId="2839"/>
            <ac:graphicFrameMk id="8" creationId="{DABF38D7-A817-48D9-A602-950D7D3AFAB3}"/>
          </ac:graphicFrameMkLst>
        </pc:graphicFrameChg>
        <pc:picChg chg="del">
          <ac:chgData name="drive@cityvision.edu" userId="a8e99ec4-c3c1-49ac-ba97-2c12eee91f6a" providerId="ADAL" clId="{A9B14DEC-066B-4F6E-8997-DD80674FB697}" dt="2021-03-06T15:11:04.116" v="5211" actId="478"/>
          <ac:picMkLst>
            <pc:docMk/>
            <pc:sldMk cId="2282555428" sldId="2839"/>
            <ac:picMk id="1026" creationId="{0D3E3273-4FD2-4C56-B0BC-E63254DB42B8}"/>
          </ac:picMkLst>
        </pc:picChg>
        <pc:picChg chg="del">
          <ac:chgData name="drive@cityvision.edu" userId="a8e99ec4-c3c1-49ac-ba97-2c12eee91f6a" providerId="ADAL" clId="{A9B14DEC-066B-4F6E-8997-DD80674FB697}" dt="2021-03-06T15:11:06.301" v="5212" actId="478"/>
          <ac:picMkLst>
            <pc:docMk/>
            <pc:sldMk cId="2282555428" sldId="2839"/>
            <ac:picMk id="1028" creationId="{FA357CAA-5B67-4B8B-B3B3-2D7BB2E29DE3}"/>
          </ac:picMkLst>
        </pc:picChg>
      </pc:sldChg>
      <pc:sldChg chg="add">
        <pc:chgData name="drive@cityvision.edu" userId="a8e99ec4-c3c1-49ac-ba97-2c12eee91f6a" providerId="ADAL" clId="{A9B14DEC-066B-4F6E-8997-DD80674FB697}" dt="2021-03-06T20:13:42.627" v="6981"/>
        <pc:sldMkLst>
          <pc:docMk/>
          <pc:sldMk cId="3681333098" sldId="2839"/>
        </pc:sldMkLst>
      </pc:sldChg>
      <pc:sldChg chg="modSp new mod">
        <pc:chgData name="drive@cityvision.edu" userId="a8e99ec4-c3c1-49ac-ba97-2c12eee91f6a" providerId="ADAL" clId="{A9B14DEC-066B-4F6E-8997-DD80674FB697}" dt="2021-03-06T20:14:57.250" v="6996" actId="20577"/>
        <pc:sldMkLst>
          <pc:docMk/>
          <pc:sldMk cId="2517951907" sldId="2840"/>
        </pc:sldMkLst>
        <pc:spChg chg="mod">
          <ac:chgData name="drive@cityvision.edu" userId="a8e99ec4-c3c1-49ac-ba97-2c12eee91f6a" providerId="ADAL" clId="{A9B14DEC-066B-4F6E-8997-DD80674FB697}" dt="2021-03-06T20:14:57.250" v="6996" actId="20577"/>
          <ac:spMkLst>
            <pc:docMk/>
            <pc:sldMk cId="2517951907" sldId="2840"/>
            <ac:spMk id="2" creationId="{9E53CC6A-3B0E-4241-8747-25EB68925149}"/>
          </ac:spMkLst>
        </pc:spChg>
      </pc:sldChg>
      <pc:sldChg chg="add del">
        <pc:chgData name="drive@cityvision.edu" userId="a8e99ec4-c3c1-49ac-ba97-2c12eee91f6a" providerId="ADAL" clId="{A9B14DEC-066B-4F6E-8997-DD80674FB697}" dt="2021-02-26T23:47:39.813" v="1991" actId="47"/>
        <pc:sldMkLst>
          <pc:docMk/>
          <pc:sldMk cId="1429759474" sldId="2862"/>
        </pc:sldMkLst>
      </pc:sldChg>
      <pc:sldMasterChg chg="delSldLayout">
        <pc:chgData name="drive@cityvision.edu" userId="a8e99ec4-c3c1-49ac-ba97-2c12eee91f6a" providerId="ADAL" clId="{A9B14DEC-066B-4F6E-8997-DD80674FB697}" dt="2021-02-27T01:17:48.683" v="2970" actId="2696"/>
        <pc:sldMasterMkLst>
          <pc:docMk/>
          <pc:sldMasterMk cId="3711838429" sldId="2147483648"/>
        </pc:sldMasterMkLst>
        <pc:sldLayoutChg chg="del">
          <pc:chgData name="drive@cityvision.edu" userId="a8e99ec4-c3c1-49ac-ba97-2c12eee91f6a" providerId="ADAL" clId="{A9B14DEC-066B-4F6E-8997-DD80674FB697}" dt="2021-02-27T01:17:48.683" v="2970" actId="2696"/>
          <pc:sldLayoutMkLst>
            <pc:docMk/>
            <pc:sldMasterMk cId="3711838429" sldId="2147483648"/>
            <pc:sldLayoutMk cId="738237399" sldId="2147483751"/>
          </pc:sldLayoutMkLst>
        </pc:sldLayoutChg>
      </pc:sldMasterChg>
    </pc:docChg>
  </pc:docChgLst>
  <pc:docChgLst>
    <pc:chgData name="Shared Drive" userId="a8e99ec4-c3c1-49ac-ba97-2c12eee91f6a" providerId="ADAL" clId="{D8B24396-9344-4398-8AC6-B1CF74DD827C}"/>
    <pc:docChg chg="undo redo custSel addSld delSld modSld sldOrd modSection">
      <pc:chgData name="Shared Drive" userId="a8e99ec4-c3c1-49ac-ba97-2c12eee91f6a" providerId="ADAL" clId="{D8B24396-9344-4398-8AC6-B1CF74DD827C}" dt="2020-08-27T22:21:56.294" v="19747" actId="1076"/>
      <pc:docMkLst>
        <pc:docMk/>
      </pc:docMkLst>
      <pc:sldChg chg="addSp delSp modSp add mod modClrScheme chgLayout">
        <pc:chgData name="Shared Drive" userId="a8e99ec4-c3c1-49ac-ba97-2c12eee91f6a" providerId="ADAL" clId="{D8B24396-9344-4398-8AC6-B1CF74DD827C}" dt="2020-08-01T00:23:09.432" v="10284"/>
        <pc:sldMkLst>
          <pc:docMk/>
          <pc:sldMk cId="0" sldId="257"/>
        </pc:sldMkLst>
        <pc:spChg chg="del mod ord">
          <ac:chgData name="Shared Drive" userId="a8e99ec4-c3c1-49ac-ba97-2c12eee91f6a" providerId="ADAL" clId="{D8B24396-9344-4398-8AC6-B1CF74DD827C}" dt="2020-08-01T00:22:20.939" v="10278" actId="700"/>
          <ac:spMkLst>
            <pc:docMk/>
            <pc:sldMk cId="0" sldId="257"/>
            <ac:spMk id="2" creationId="{00000000-0000-0000-0000-000000000000}"/>
          </ac:spMkLst>
        </pc:spChg>
        <pc:spChg chg="add mod ord">
          <ac:chgData name="Shared Drive" userId="a8e99ec4-c3c1-49ac-ba97-2c12eee91f6a" providerId="ADAL" clId="{D8B24396-9344-4398-8AC6-B1CF74DD827C}" dt="2020-08-01T00:23:09.432" v="10284"/>
          <ac:spMkLst>
            <pc:docMk/>
            <pc:sldMk cId="0" sldId="257"/>
            <ac:spMk id="3" creationId="{5EB06418-A6A3-4C11-89E6-F0D3C1330AA0}"/>
          </ac:spMkLst>
        </pc:spChg>
        <pc:spChg chg="mod">
          <ac:chgData name="Shared Drive" userId="a8e99ec4-c3c1-49ac-ba97-2c12eee91f6a" providerId="ADAL" clId="{D8B24396-9344-4398-8AC6-B1CF74DD827C}" dt="2020-08-01T00:22:46.976" v="10283" actId="1076"/>
          <ac:spMkLst>
            <pc:docMk/>
            <pc:sldMk cId="0" sldId="257"/>
            <ac:spMk id="7" creationId="{00000000-0000-0000-0000-000000000000}"/>
          </ac:spMkLst>
        </pc:spChg>
        <pc:graphicFrameChg chg="mod ord">
          <ac:chgData name="Shared Drive" userId="a8e99ec4-c3c1-49ac-ba97-2c12eee91f6a" providerId="ADAL" clId="{D8B24396-9344-4398-8AC6-B1CF74DD827C}" dt="2020-08-01T00:22:32.841" v="10281" actId="1076"/>
          <ac:graphicFrameMkLst>
            <pc:docMk/>
            <pc:sldMk cId="0" sldId="257"/>
            <ac:graphicFrameMk id="4" creationId="{00000000-0000-0000-0000-000000000000}"/>
          </ac:graphicFrameMkLst>
        </pc:graphicFrameChg>
      </pc:sldChg>
      <pc:sldChg chg="addSp delSp modSp add mod modClrScheme chgLayout">
        <pc:chgData name="Shared Drive" userId="a8e99ec4-c3c1-49ac-ba97-2c12eee91f6a" providerId="ADAL" clId="{D8B24396-9344-4398-8AC6-B1CF74DD827C}" dt="2020-08-01T00:22:05.673" v="10277" actId="20577"/>
        <pc:sldMkLst>
          <pc:docMk/>
          <pc:sldMk cId="866783931" sldId="258"/>
        </pc:sldMkLst>
        <pc:spChg chg="add del mod ord">
          <ac:chgData name="Shared Drive" userId="a8e99ec4-c3c1-49ac-ba97-2c12eee91f6a" providerId="ADAL" clId="{D8B24396-9344-4398-8AC6-B1CF74DD827C}" dt="2020-08-01T00:19:08.539" v="10129" actId="700"/>
          <ac:spMkLst>
            <pc:docMk/>
            <pc:sldMk cId="866783931" sldId="258"/>
            <ac:spMk id="2" creationId="{00000000-0000-0000-0000-000000000000}"/>
          </ac:spMkLst>
        </pc:spChg>
        <pc:spChg chg="add del mod ord">
          <ac:chgData name="Shared Drive" userId="a8e99ec4-c3c1-49ac-ba97-2c12eee91f6a" providerId="ADAL" clId="{D8B24396-9344-4398-8AC6-B1CF74DD827C}" dt="2020-08-01T00:19:04.281" v="10128" actId="700"/>
          <ac:spMkLst>
            <pc:docMk/>
            <pc:sldMk cId="866783931" sldId="258"/>
            <ac:spMk id="3" creationId="{6E0DAE82-12D8-4099-9300-D862DB8D2EF4}"/>
          </ac:spMkLst>
        </pc:spChg>
        <pc:spChg chg="mod">
          <ac:chgData name="Shared Drive" userId="a8e99ec4-c3c1-49ac-ba97-2c12eee91f6a" providerId="ADAL" clId="{D8B24396-9344-4398-8AC6-B1CF74DD827C}" dt="2020-08-01T00:20:13.009" v="10159" actId="1076"/>
          <ac:spMkLst>
            <pc:docMk/>
            <pc:sldMk cId="866783931" sldId="258"/>
            <ac:spMk id="5" creationId="{00000000-0000-0000-0000-000000000000}"/>
          </ac:spMkLst>
        </pc:spChg>
        <pc:spChg chg="mod">
          <ac:chgData name="Shared Drive" userId="a8e99ec4-c3c1-49ac-ba97-2c12eee91f6a" providerId="ADAL" clId="{D8B24396-9344-4398-8AC6-B1CF74DD827C}" dt="2020-08-01T00:19:38.952" v="10141" actId="20577"/>
          <ac:spMkLst>
            <pc:docMk/>
            <pc:sldMk cId="866783931" sldId="258"/>
            <ac:spMk id="6" creationId="{00000000-0000-0000-0000-000000000000}"/>
          </ac:spMkLst>
        </pc:spChg>
        <pc:spChg chg="mod">
          <ac:chgData name="Shared Drive" userId="a8e99ec4-c3c1-49ac-ba97-2c12eee91f6a" providerId="ADAL" clId="{D8B24396-9344-4398-8AC6-B1CF74DD827C}" dt="2020-08-01T00:19:31.824" v="10133" actId="1076"/>
          <ac:spMkLst>
            <pc:docMk/>
            <pc:sldMk cId="866783931" sldId="258"/>
            <ac:spMk id="7" creationId="{00000000-0000-0000-0000-000000000000}"/>
          </ac:spMkLst>
        </pc:spChg>
        <pc:spChg chg="mod">
          <ac:chgData name="Shared Drive" userId="a8e99ec4-c3c1-49ac-ba97-2c12eee91f6a" providerId="ADAL" clId="{D8B24396-9344-4398-8AC6-B1CF74DD827C}" dt="2020-08-01T00:19:50.625" v="10156" actId="1076"/>
          <ac:spMkLst>
            <pc:docMk/>
            <pc:sldMk cId="866783931" sldId="258"/>
            <ac:spMk id="8" creationId="{00000000-0000-0000-0000-000000000000}"/>
          </ac:spMkLst>
        </pc:spChg>
        <pc:spChg chg="mod">
          <ac:chgData name="Shared Drive" userId="a8e99ec4-c3c1-49ac-ba97-2c12eee91f6a" providerId="ADAL" clId="{D8B24396-9344-4398-8AC6-B1CF74DD827C}" dt="2020-08-01T00:19:16.705" v="10130" actId="1076"/>
          <ac:spMkLst>
            <pc:docMk/>
            <pc:sldMk cId="866783931" sldId="258"/>
            <ac:spMk id="9" creationId="{00000000-0000-0000-0000-000000000000}"/>
          </ac:spMkLst>
        </pc:spChg>
        <pc:spChg chg="add del mod ord">
          <ac:chgData name="Shared Drive" userId="a8e99ec4-c3c1-49ac-ba97-2c12eee91f6a" providerId="ADAL" clId="{D8B24396-9344-4398-8AC6-B1CF74DD827C}" dt="2020-08-01T00:19:04.281" v="10128" actId="700"/>
          <ac:spMkLst>
            <pc:docMk/>
            <pc:sldMk cId="866783931" sldId="258"/>
            <ac:spMk id="10" creationId="{34CCE516-3604-4DAD-A359-901C44E03C0F}"/>
          </ac:spMkLst>
        </pc:spChg>
        <pc:spChg chg="add mod ord">
          <ac:chgData name="Shared Drive" userId="a8e99ec4-c3c1-49ac-ba97-2c12eee91f6a" providerId="ADAL" clId="{D8B24396-9344-4398-8AC6-B1CF74DD827C}" dt="2020-08-01T00:22:05.673" v="10277" actId="20577"/>
          <ac:spMkLst>
            <pc:docMk/>
            <pc:sldMk cId="866783931" sldId="258"/>
            <ac:spMk id="11" creationId="{425AAD23-3FC4-4E05-8B14-D7E734B45E6C}"/>
          </ac:spMkLst>
        </pc:spChg>
        <pc:graphicFrameChg chg="mod ord">
          <ac:chgData name="Shared Drive" userId="a8e99ec4-c3c1-49ac-ba97-2c12eee91f6a" providerId="ADAL" clId="{D8B24396-9344-4398-8AC6-B1CF74DD827C}" dt="2020-08-01T00:20:28.946" v="10160" actId="255"/>
          <ac:graphicFrameMkLst>
            <pc:docMk/>
            <pc:sldMk cId="866783931" sldId="258"/>
            <ac:graphicFrameMk id="4" creationId="{00000000-0000-0000-0000-000000000000}"/>
          </ac:graphicFrameMkLst>
        </pc:graphicFrameChg>
      </pc:sldChg>
      <pc:sldChg chg="modSp add mod modClrScheme chgLayout">
        <pc:chgData name="Shared Drive" userId="a8e99ec4-c3c1-49ac-ba97-2c12eee91f6a" providerId="ADAL" clId="{D8B24396-9344-4398-8AC6-B1CF74DD827C}" dt="2020-08-03T00:01:38.641" v="17298" actId="20577"/>
        <pc:sldMkLst>
          <pc:docMk/>
          <pc:sldMk cId="0" sldId="261"/>
        </pc:sldMkLst>
        <pc:spChg chg="mod ord">
          <ac:chgData name="Shared Drive" userId="a8e99ec4-c3c1-49ac-ba97-2c12eee91f6a" providerId="ADAL" clId="{D8B24396-9344-4398-8AC6-B1CF74DD827C}" dt="2020-08-03T00:01:38.641" v="17298" actId="20577"/>
          <ac:spMkLst>
            <pc:docMk/>
            <pc:sldMk cId="0" sldId="261"/>
            <ac:spMk id="4" creationId="{00000000-0000-0000-0000-000000000000}"/>
          </ac:spMkLst>
        </pc:spChg>
        <pc:spChg chg="mod">
          <ac:chgData name="Shared Drive" userId="a8e99ec4-c3c1-49ac-ba97-2c12eee91f6a" providerId="ADAL" clId="{D8B24396-9344-4398-8AC6-B1CF74DD827C}" dt="2020-08-03T00:00:45.593" v="17288" actId="1076"/>
          <ac:spMkLst>
            <pc:docMk/>
            <pc:sldMk cId="0" sldId="261"/>
            <ac:spMk id="5" creationId="{00000000-0000-0000-0000-000000000000}"/>
          </ac:spMkLst>
        </pc:spChg>
        <pc:graphicFrameChg chg="mod">
          <ac:chgData name="Shared Drive" userId="a8e99ec4-c3c1-49ac-ba97-2c12eee91f6a" providerId="ADAL" clId="{D8B24396-9344-4398-8AC6-B1CF74DD827C}" dt="2020-08-03T00:01:28.865" v="17291" actId="14100"/>
          <ac:graphicFrameMkLst>
            <pc:docMk/>
            <pc:sldMk cId="0" sldId="261"/>
            <ac:graphicFrameMk id="3" creationId="{00000000-0000-0000-0000-000000000000}"/>
          </ac:graphicFrameMkLst>
        </pc:graphicFrameChg>
      </pc:sldChg>
      <pc:sldChg chg="del">
        <pc:chgData name="Shared Drive" userId="a8e99ec4-c3c1-49ac-ba97-2c12eee91f6a" providerId="ADAL" clId="{D8B24396-9344-4398-8AC6-B1CF74DD827C}" dt="2020-07-25T19:07:20.864" v="1410" actId="47"/>
        <pc:sldMkLst>
          <pc:docMk/>
          <pc:sldMk cId="2853589051" sldId="261"/>
        </pc:sldMkLst>
      </pc:sldChg>
      <pc:sldChg chg="del">
        <pc:chgData name="Shared Drive" userId="a8e99ec4-c3c1-49ac-ba97-2c12eee91f6a" providerId="ADAL" clId="{D8B24396-9344-4398-8AC6-B1CF74DD827C}" dt="2020-07-25T19:07:20.864" v="1410" actId="47"/>
        <pc:sldMkLst>
          <pc:docMk/>
          <pc:sldMk cId="2188918387" sldId="279"/>
        </pc:sldMkLst>
      </pc:sldChg>
      <pc:sldChg chg="modSp add mod ord modClrScheme chgLayout">
        <pc:chgData name="Shared Drive" userId="a8e99ec4-c3c1-49ac-ba97-2c12eee91f6a" providerId="ADAL" clId="{D8B24396-9344-4398-8AC6-B1CF74DD827C}" dt="2020-08-03T00:07:16.705" v="17464" actId="20577"/>
        <pc:sldMkLst>
          <pc:docMk/>
          <pc:sldMk cId="0" sldId="284"/>
        </pc:sldMkLst>
        <pc:spChg chg="mod ord">
          <ac:chgData name="Shared Drive" userId="a8e99ec4-c3c1-49ac-ba97-2c12eee91f6a" providerId="ADAL" clId="{D8B24396-9344-4398-8AC6-B1CF74DD827C}" dt="2020-08-03T00:03:33.393" v="17354" actId="20577"/>
          <ac:spMkLst>
            <pc:docMk/>
            <pc:sldMk cId="0" sldId="284"/>
            <ac:spMk id="343042" creationId="{00000000-0000-0000-0000-000000000000}"/>
          </ac:spMkLst>
        </pc:spChg>
        <pc:spChg chg="mod ord">
          <ac:chgData name="Shared Drive" userId="a8e99ec4-c3c1-49ac-ba97-2c12eee91f6a" providerId="ADAL" clId="{D8B24396-9344-4398-8AC6-B1CF74DD827C}" dt="2020-08-03T00:07:16.705" v="17464" actId="20577"/>
          <ac:spMkLst>
            <pc:docMk/>
            <pc:sldMk cId="0" sldId="284"/>
            <ac:spMk id="343043" creationId="{00000000-0000-0000-0000-000000000000}"/>
          </ac:spMkLst>
        </pc:spChg>
        <pc:spChg chg="mod ord">
          <ac:chgData name="Shared Drive" userId="a8e99ec4-c3c1-49ac-ba97-2c12eee91f6a" providerId="ADAL" clId="{D8B24396-9344-4398-8AC6-B1CF74DD827C}" dt="2020-08-03T00:07:05.897" v="17462" actId="20577"/>
          <ac:spMkLst>
            <pc:docMk/>
            <pc:sldMk cId="0" sldId="284"/>
            <ac:spMk id="343044" creationId="{00000000-0000-0000-0000-000000000000}"/>
          </ac:spMkLst>
        </pc:spChg>
      </pc:sldChg>
      <pc:sldChg chg="modSp del mod">
        <pc:chgData name="Shared Drive" userId="a8e99ec4-c3c1-49ac-ba97-2c12eee91f6a" providerId="ADAL" clId="{D8B24396-9344-4398-8AC6-B1CF74DD827C}" dt="2020-08-01T17:32:20.633" v="12406" actId="47"/>
        <pc:sldMkLst>
          <pc:docMk/>
          <pc:sldMk cId="4240404957" sldId="308"/>
        </pc:sldMkLst>
        <pc:spChg chg="mod">
          <ac:chgData name="Shared Drive" userId="a8e99ec4-c3c1-49ac-ba97-2c12eee91f6a" providerId="ADAL" clId="{D8B24396-9344-4398-8AC6-B1CF74DD827C}" dt="2020-07-25T16:07:33.429" v="766" actId="313"/>
          <ac:spMkLst>
            <pc:docMk/>
            <pc:sldMk cId="4240404957" sldId="308"/>
            <ac:spMk id="22533" creationId="{7BBBC974-676D-4B76-9B48-6D99BF18D729}"/>
          </ac:spMkLst>
        </pc:spChg>
      </pc:sldChg>
      <pc:sldChg chg="modSp mod">
        <pc:chgData name="Shared Drive" userId="a8e99ec4-c3c1-49ac-ba97-2c12eee91f6a" providerId="ADAL" clId="{D8B24396-9344-4398-8AC6-B1CF74DD827C}" dt="2020-08-01T00:33:36.752" v="10971" actId="6549"/>
        <pc:sldMkLst>
          <pc:docMk/>
          <pc:sldMk cId="177374836" sldId="317"/>
        </pc:sldMkLst>
        <pc:spChg chg="mod">
          <ac:chgData name="Shared Drive" userId="a8e99ec4-c3c1-49ac-ba97-2c12eee91f6a" providerId="ADAL" clId="{D8B24396-9344-4398-8AC6-B1CF74DD827C}" dt="2020-08-01T00:33:36.752" v="10971" actId="6549"/>
          <ac:spMkLst>
            <pc:docMk/>
            <pc:sldMk cId="177374836" sldId="317"/>
            <ac:spMk id="26626" creationId="{312CC45E-EB20-4677-A11B-40C6590FFB9C}"/>
          </ac:spMkLst>
        </pc:spChg>
        <pc:spChg chg="mod">
          <ac:chgData name="Shared Drive" userId="a8e99ec4-c3c1-49ac-ba97-2c12eee91f6a" providerId="ADAL" clId="{D8B24396-9344-4398-8AC6-B1CF74DD827C}" dt="2020-07-25T16:07:43.589" v="767" actId="313"/>
          <ac:spMkLst>
            <pc:docMk/>
            <pc:sldMk cId="177374836" sldId="317"/>
            <ac:spMk id="26627" creationId="{CAAE7A21-C86F-4F57-82FD-2C14CB43D881}"/>
          </ac:spMkLst>
        </pc:spChg>
      </pc:sldChg>
      <pc:sldChg chg="modSp mod">
        <pc:chgData name="Shared Drive" userId="a8e99ec4-c3c1-49ac-ba97-2c12eee91f6a" providerId="ADAL" clId="{D8B24396-9344-4398-8AC6-B1CF74DD827C}" dt="2020-07-25T16:07:45.238" v="768" actId="313"/>
        <pc:sldMkLst>
          <pc:docMk/>
          <pc:sldMk cId="1271458779" sldId="332"/>
        </pc:sldMkLst>
        <pc:graphicFrameChg chg="modGraphic">
          <ac:chgData name="Shared Drive" userId="a8e99ec4-c3c1-49ac-ba97-2c12eee91f6a" providerId="ADAL" clId="{D8B24396-9344-4398-8AC6-B1CF74DD827C}" dt="2020-07-25T16:07:45.238" v="768" actId="313"/>
          <ac:graphicFrameMkLst>
            <pc:docMk/>
            <pc:sldMk cId="1271458779" sldId="332"/>
            <ac:graphicFrameMk id="88118" creationId="{1726071A-2DCC-42F4-A8A2-61D9075E6346}"/>
          </ac:graphicFrameMkLst>
        </pc:graphicFrameChg>
      </pc:sldChg>
      <pc:sldChg chg="add">
        <pc:chgData name="Shared Drive" userId="a8e99ec4-c3c1-49ac-ba97-2c12eee91f6a" providerId="ADAL" clId="{D8B24396-9344-4398-8AC6-B1CF74DD827C}" dt="2020-07-25T18:36:01.623" v="1256"/>
        <pc:sldMkLst>
          <pc:docMk/>
          <pc:sldMk cId="605686655" sldId="409"/>
        </pc:sldMkLst>
      </pc:sldChg>
      <pc:sldChg chg="add">
        <pc:chgData name="Shared Drive" userId="a8e99ec4-c3c1-49ac-ba97-2c12eee91f6a" providerId="ADAL" clId="{D8B24396-9344-4398-8AC6-B1CF74DD827C}" dt="2020-07-25T18:36:01.623" v="1256"/>
        <pc:sldMkLst>
          <pc:docMk/>
          <pc:sldMk cId="2753037029" sldId="410"/>
        </pc:sldMkLst>
      </pc:sldChg>
      <pc:sldChg chg="modSp mod modAnim">
        <pc:chgData name="Shared Drive" userId="a8e99ec4-c3c1-49ac-ba97-2c12eee91f6a" providerId="ADAL" clId="{D8B24396-9344-4398-8AC6-B1CF74DD827C}" dt="2020-07-26T21:38:10.838" v="4881"/>
        <pc:sldMkLst>
          <pc:docMk/>
          <pc:sldMk cId="2862739582" sldId="439"/>
        </pc:sldMkLst>
        <pc:spChg chg="mod">
          <ac:chgData name="Shared Drive" userId="a8e99ec4-c3c1-49ac-ba97-2c12eee91f6a" providerId="ADAL" clId="{D8B24396-9344-4398-8AC6-B1CF74DD827C}" dt="2020-07-26T21:37:09.529" v="4878" actId="20577"/>
          <ac:spMkLst>
            <pc:docMk/>
            <pc:sldMk cId="2862739582" sldId="439"/>
            <ac:spMk id="10243" creationId="{D751B42B-E860-46E7-8AC8-902C85AB2180}"/>
          </ac:spMkLst>
        </pc:spChg>
      </pc:sldChg>
      <pc:sldChg chg="modSp">
        <pc:chgData name="Shared Drive" userId="a8e99ec4-c3c1-49ac-ba97-2c12eee91f6a" providerId="ADAL" clId="{D8B24396-9344-4398-8AC6-B1CF74DD827C}" dt="2020-07-26T21:44:09.444" v="4890" actId="20577"/>
        <pc:sldMkLst>
          <pc:docMk/>
          <pc:sldMk cId="4062706324" sldId="494"/>
        </pc:sldMkLst>
        <pc:spChg chg="mod">
          <ac:chgData name="Shared Drive" userId="a8e99ec4-c3c1-49ac-ba97-2c12eee91f6a" providerId="ADAL" clId="{D8B24396-9344-4398-8AC6-B1CF74DD827C}" dt="2020-07-26T21:44:09.444" v="4890" actId="20577"/>
          <ac:spMkLst>
            <pc:docMk/>
            <pc:sldMk cId="4062706324" sldId="494"/>
            <ac:spMk id="151555" creationId="{BA20CD3B-5A93-4A51-8947-1E63BFFF0E5B}"/>
          </ac:spMkLst>
        </pc:spChg>
      </pc:sldChg>
      <pc:sldChg chg="modSp modNotesTx">
        <pc:chgData name="Shared Drive" userId="a8e99ec4-c3c1-49ac-ba97-2c12eee91f6a" providerId="ADAL" clId="{D8B24396-9344-4398-8AC6-B1CF74DD827C}" dt="2020-07-25T16:07:49.228" v="769" actId="313"/>
        <pc:sldMkLst>
          <pc:docMk/>
          <pc:sldMk cId="684448032" sldId="495"/>
        </pc:sldMkLst>
        <pc:spChg chg="mod">
          <ac:chgData name="Shared Drive" userId="a8e99ec4-c3c1-49ac-ba97-2c12eee91f6a" providerId="ADAL" clId="{D8B24396-9344-4398-8AC6-B1CF74DD827C}" dt="2020-07-25T16:07:49.228" v="769" actId="313"/>
          <ac:spMkLst>
            <pc:docMk/>
            <pc:sldMk cId="684448032" sldId="495"/>
            <ac:spMk id="153603" creationId="{2676E6B2-BC81-4F03-A786-687B399CFE2C}"/>
          </ac:spMkLst>
        </pc:spChg>
      </pc:sldChg>
      <pc:sldChg chg="modSp">
        <pc:chgData name="Shared Drive" userId="a8e99ec4-c3c1-49ac-ba97-2c12eee91f6a" providerId="ADAL" clId="{D8B24396-9344-4398-8AC6-B1CF74DD827C}" dt="2020-07-25T16:06:37.702" v="760" actId="313"/>
        <pc:sldMkLst>
          <pc:docMk/>
          <pc:sldMk cId="1370223985" sldId="496"/>
        </pc:sldMkLst>
        <pc:spChg chg="mod">
          <ac:chgData name="Shared Drive" userId="a8e99ec4-c3c1-49ac-ba97-2c12eee91f6a" providerId="ADAL" clId="{D8B24396-9344-4398-8AC6-B1CF74DD827C}" dt="2020-07-25T16:06:37.702" v="760" actId="313"/>
          <ac:spMkLst>
            <pc:docMk/>
            <pc:sldMk cId="1370223985" sldId="496"/>
            <ac:spMk id="155651" creationId="{3EC65434-A970-48E8-BAB6-E89F1F37BF49}"/>
          </ac:spMkLst>
        </pc:spChg>
      </pc:sldChg>
      <pc:sldChg chg="modSp">
        <pc:chgData name="Shared Drive" userId="a8e99ec4-c3c1-49ac-ba97-2c12eee91f6a" providerId="ADAL" clId="{D8B24396-9344-4398-8AC6-B1CF74DD827C}" dt="2020-07-25T16:06:17.662" v="758" actId="313"/>
        <pc:sldMkLst>
          <pc:docMk/>
          <pc:sldMk cId="1280203833" sldId="497"/>
        </pc:sldMkLst>
        <pc:spChg chg="mod">
          <ac:chgData name="Shared Drive" userId="a8e99ec4-c3c1-49ac-ba97-2c12eee91f6a" providerId="ADAL" clId="{D8B24396-9344-4398-8AC6-B1CF74DD827C}" dt="2020-07-25T16:06:17.662" v="758" actId="313"/>
          <ac:spMkLst>
            <pc:docMk/>
            <pc:sldMk cId="1280203833" sldId="497"/>
            <ac:spMk id="157699" creationId="{709FF430-804A-45B9-978C-03F0D6240403}"/>
          </ac:spMkLst>
        </pc:spChg>
      </pc:sldChg>
      <pc:sldChg chg="modSp">
        <pc:chgData name="Shared Drive" userId="a8e99ec4-c3c1-49ac-ba97-2c12eee91f6a" providerId="ADAL" clId="{D8B24396-9344-4398-8AC6-B1CF74DD827C}" dt="2020-07-25T16:06:18.613" v="759" actId="313"/>
        <pc:sldMkLst>
          <pc:docMk/>
          <pc:sldMk cId="3360643839" sldId="499"/>
        </pc:sldMkLst>
        <pc:spChg chg="mod">
          <ac:chgData name="Shared Drive" userId="a8e99ec4-c3c1-49ac-ba97-2c12eee91f6a" providerId="ADAL" clId="{D8B24396-9344-4398-8AC6-B1CF74DD827C}" dt="2020-07-25T16:06:18.613" v="759" actId="313"/>
          <ac:spMkLst>
            <pc:docMk/>
            <pc:sldMk cId="3360643839" sldId="499"/>
            <ac:spMk id="161795" creationId="{1614A631-BBAB-4122-8D94-5677B77E06BA}"/>
          </ac:spMkLst>
        </pc:spChg>
      </pc:sldChg>
      <pc:sldChg chg="modSp modAnim">
        <pc:chgData name="Shared Drive" userId="a8e99ec4-c3c1-49ac-ba97-2c12eee91f6a" providerId="ADAL" clId="{D8B24396-9344-4398-8AC6-B1CF74DD827C}" dt="2020-08-02T15:43:58.600" v="16449" actId="20577"/>
        <pc:sldMkLst>
          <pc:docMk/>
          <pc:sldMk cId="0" sldId="501"/>
        </pc:sldMkLst>
        <pc:spChg chg="mod">
          <ac:chgData name="Shared Drive" userId="a8e99ec4-c3c1-49ac-ba97-2c12eee91f6a" providerId="ADAL" clId="{D8B24396-9344-4398-8AC6-B1CF74DD827C}" dt="2020-08-02T15:43:58.600" v="16449" actId="20577"/>
          <ac:spMkLst>
            <pc:docMk/>
            <pc:sldMk cId="0" sldId="501"/>
            <ac:spMk id="165891" creationId="{E8DA7C2F-44F8-4B85-8B30-D44962EC4389}"/>
          </ac:spMkLst>
        </pc:spChg>
      </pc:sldChg>
      <pc:sldChg chg="modSp del">
        <pc:chgData name="Shared Drive" userId="a8e99ec4-c3c1-49ac-ba97-2c12eee91f6a" providerId="ADAL" clId="{D8B24396-9344-4398-8AC6-B1CF74DD827C}" dt="2020-07-25T19:07:20.864" v="1410" actId="47"/>
        <pc:sldMkLst>
          <pc:docMk/>
          <pc:sldMk cId="2303935181" sldId="1769"/>
        </pc:sldMkLst>
        <pc:spChg chg="mod">
          <ac:chgData name="Shared Drive" userId="a8e99ec4-c3c1-49ac-ba97-2c12eee91f6a" providerId="ADAL" clId="{D8B24396-9344-4398-8AC6-B1CF74DD827C}" dt="2020-07-25T15:33:02.558" v="0"/>
          <ac:spMkLst>
            <pc:docMk/>
            <pc:sldMk cId="2303935181" sldId="1769"/>
            <ac:spMk id="4" creationId="{00000000-0000-0000-0000-000000000000}"/>
          </ac:spMkLst>
        </pc:spChg>
      </pc:sldChg>
      <pc:sldChg chg="modSp mod modAnim modNotesTx">
        <pc:chgData name="Shared Drive" userId="a8e99ec4-c3c1-49ac-ba97-2c12eee91f6a" providerId="ADAL" clId="{D8B24396-9344-4398-8AC6-B1CF74DD827C}" dt="2020-07-31T23:50:47.725" v="10124" actId="14100"/>
        <pc:sldMkLst>
          <pc:docMk/>
          <pc:sldMk cId="796977701" sldId="1916"/>
        </pc:sldMkLst>
        <pc:spChg chg="mod">
          <ac:chgData name="Shared Drive" userId="a8e99ec4-c3c1-49ac-ba97-2c12eee91f6a" providerId="ADAL" clId="{D8B24396-9344-4398-8AC6-B1CF74DD827C}" dt="2020-07-31T23:50:47.725" v="10124" actId="14100"/>
          <ac:spMkLst>
            <pc:docMk/>
            <pc:sldMk cId="796977701" sldId="1916"/>
            <ac:spMk id="2" creationId="{FC7562D6-F920-4F3D-8234-1F36FC4BDCCF}"/>
          </ac:spMkLst>
        </pc:spChg>
        <pc:spChg chg="mod">
          <ac:chgData name="Shared Drive" userId="a8e99ec4-c3c1-49ac-ba97-2c12eee91f6a" providerId="ADAL" clId="{D8B24396-9344-4398-8AC6-B1CF74DD827C}" dt="2020-07-31T23:43:01.781" v="9916" actId="20577"/>
          <ac:spMkLst>
            <pc:docMk/>
            <pc:sldMk cId="796977701" sldId="1916"/>
            <ac:spMk id="3" creationId="{8B46BFF0-7281-47F8-9B4B-8F7B88744DF6}"/>
          </ac:spMkLst>
        </pc:spChg>
        <pc:picChg chg="mod">
          <ac:chgData name="Shared Drive" userId="a8e99ec4-c3c1-49ac-ba97-2c12eee91f6a" providerId="ADAL" clId="{D8B24396-9344-4398-8AC6-B1CF74DD827C}" dt="2020-07-31T23:40:41.981" v="9751" actId="1076"/>
          <ac:picMkLst>
            <pc:docMk/>
            <pc:sldMk cId="796977701" sldId="1916"/>
            <ac:picMk id="4" creationId="{A30B1FC4-B9D0-477C-A127-10504855D4F9}"/>
          </ac:picMkLst>
        </pc:picChg>
        <pc:picChg chg="mod">
          <ac:chgData name="Shared Drive" userId="a8e99ec4-c3c1-49ac-ba97-2c12eee91f6a" providerId="ADAL" clId="{D8B24396-9344-4398-8AC6-B1CF74DD827C}" dt="2020-07-31T23:40:40.574" v="9750" actId="1076"/>
          <ac:picMkLst>
            <pc:docMk/>
            <pc:sldMk cId="796977701" sldId="1916"/>
            <ac:picMk id="5" creationId="{BCA0060A-13EF-45E2-B51C-9E4F8EBC65EE}"/>
          </ac:picMkLst>
        </pc:picChg>
      </pc:sldChg>
      <pc:sldChg chg="ord">
        <pc:chgData name="Shared Drive" userId="a8e99ec4-c3c1-49ac-ba97-2c12eee91f6a" providerId="ADAL" clId="{D8B24396-9344-4398-8AC6-B1CF74DD827C}" dt="2020-07-26T21:40:41.944" v="4883"/>
        <pc:sldMkLst>
          <pc:docMk/>
          <pc:sldMk cId="1272322478" sldId="1930"/>
        </pc:sldMkLst>
      </pc:sldChg>
      <pc:sldChg chg="del">
        <pc:chgData name="Shared Drive" userId="a8e99ec4-c3c1-49ac-ba97-2c12eee91f6a" providerId="ADAL" clId="{D8B24396-9344-4398-8AC6-B1CF74DD827C}" dt="2020-07-25T19:07:20.864" v="1410" actId="47"/>
        <pc:sldMkLst>
          <pc:docMk/>
          <pc:sldMk cId="1595640706" sldId="1941"/>
        </pc:sldMkLst>
      </pc:sldChg>
      <pc:sldChg chg="addSp delSp mod modAnim modNotesTx">
        <pc:chgData name="Shared Drive" userId="a8e99ec4-c3c1-49ac-ba97-2c12eee91f6a" providerId="ADAL" clId="{D8B24396-9344-4398-8AC6-B1CF74DD827C}" dt="2020-08-01T19:13:52.179" v="12515" actId="22"/>
        <pc:sldMkLst>
          <pc:docMk/>
          <pc:sldMk cId="2405227361" sldId="2172"/>
        </pc:sldMkLst>
        <pc:picChg chg="add del">
          <ac:chgData name="Shared Drive" userId="a8e99ec4-c3c1-49ac-ba97-2c12eee91f6a" providerId="ADAL" clId="{D8B24396-9344-4398-8AC6-B1CF74DD827C}" dt="2020-08-01T19:13:52.179" v="12515" actId="22"/>
          <ac:picMkLst>
            <pc:docMk/>
            <pc:sldMk cId="2405227361" sldId="2172"/>
            <ac:picMk id="3" creationId="{BF9C06AA-4EE7-49A0-8C5C-FD5344F229E5}"/>
          </ac:picMkLst>
        </pc:picChg>
        <pc:picChg chg="del">
          <ac:chgData name="Shared Drive" userId="a8e99ec4-c3c1-49ac-ba97-2c12eee91f6a" providerId="ADAL" clId="{D8B24396-9344-4398-8AC6-B1CF74DD827C}" dt="2020-07-31T23:01:40.162" v="8797" actId="478"/>
          <ac:picMkLst>
            <pc:docMk/>
            <pc:sldMk cId="2405227361" sldId="2172"/>
            <ac:picMk id="7" creationId="{1BDBA505-0C46-489F-A586-EEB4974208BF}"/>
          </ac:picMkLst>
        </pc:picChg>
      </pc:sldChg>
      <pc:sldChg chg="modSp mod ord modNotesTx">
        <pc:chgData name="Shared Drive" userId="a8e99ec4-c3c1-49ac-ba97-2c12eee91f6a" providerId="ADAL" clId="{D8B24396-9344-4398-8AC6-B1CF74DD827C}" dt="2020-07-31T23:02:48.631" v="8807"/>
        <pc:sldMkLst>
          <pc:docMk/>
          <pc:sldMk cId="1626552632" sldId="2180"/>
        </pc:sldMkLst>
        <pc:spChg chg="mod">
          <ac:chgData name="Shared Drive" userId="a8e99ec4-c3c1-49ac-ba97-2c12eee91f6a" providerId="ADAL" clId="{D8B24396-9344-4398-8AC6-B1CF74DD827C}" dt="2020-07-26T21:09:21.432" v="4673" actId="20577"/>
          <ac:spMkLst>
            <pc:docMk/>
            <pc:sldMk cId="1626552632" sldId="2180"/>
            <ac:spMk id="3" creationId="{ED478968-10DD-4433-A4BC-EF834122803F}"/>
          </ac:spMkLst>
        </pc:spChg>
      </pc:sldChg>
      <pc:sldChg chg="modSp mod">
        <pc:chgData name="Shared Drive" userId="a8e99ec4-c3c1-49ac-ba97-2c12eee91f6a" providerId="ADAL" clId="{D8B24396-9344-4398-8AC6-B1CF74DD827C}" dt="2020-07-25T19:03:39.850" v="1261" actId="404"/>
        <pc:sldMkLst>
          <pc:docMk/>
          <pc:sldMk cId="4277567555" sldId="2181"/>
        </pc:sldMkLst>
        <pc:spChg chg="mod">
          <ac:chgData name="Shared Drive" userId="a8e99ec4-c3c1-49ac-ba97-2c12eee91f6a" providerId="ADAL" clId="{D8B24396-9344-4398-8AC6-B1CF74DD827C}" dt="2020-07-25T19:03:39.850" v="1261" actId="404"/>
          <ac:spMkLst>
            <pc:docMk/>
            <pc:sldMk cId="4277567555" sldId="2181"/>
            <ac:spMk id="3" creationId="{82DC728B-293B-485F-BA84-BA734965B9B2}"/>
          </ac:spMkLst>
        </pc:spChg>
      </pc:sldChg>
      <pc:sldChg chg="del">
        <pc:chgData name="Shared Drive" userId="a8e99ec4-c3c1-49ac-ba97-2c12eee91f6a" providerId="ADAL" clId="{D8B24396-9344-4398-8AC6-B1CF74DD827C}" dt="2020-07-25T19:07:20.864" v="1410" actId="47"/>
        <pc:sldMkLst>
          <pc:docMk/>
          <pc:sldMk cId="1525846096" sldId="2198"/>
        </pc:sldMkLst>
      </pc:sldChg>
      <pc:sldChg chg="modSp">
        <pc:chgData name="Shared Drive" userId="a8e99ec4-c3c1-49ac-ba97-2c12eee91f6a" providerId="ADAL" clId="{D8B24396-9344-4398-8AC6-B1CF74DD827C}" dt="2020-08-02T14:20:38.388" v="14875" actId="20577"/>
        <pc:sldMkLst>
          <pc:docMk/>
          <pc:sldMk cId="2061636891" sldId="2201"/>
        </pc:sldMkLst>
        <pc:graphicFrameChg chg="mod">
          <ac:chgData name="Shared Drive" userId="a8e99ec4-c3c1-49ac-ba97-2c12eee91f6a" providerId="ADAL" clId="{D8B24396-9344-4398-8AC6-B1CF74DD827C}" dt="2020-08-02T14:20:38.388" v="14875" actId="20577"/>
          <ac:graphicFrameMkLst>
            <pc:docMk/>
            <pc:sldMk cId="2061636891" sldId="2201"/>
            <ac:graphicFrameMk id="4" creationId="{64DD433E-36A0-41A1-9B16-E647A11D3B72}"/>
          </ac:graphicFrameMkLst>
        </pc:graphicFrameChg>
      </pc:sldChg>
      <pc:sldChg chg="delSp modSp mod ord delAnim modAnim">
        <pc:chgData name="Shared Drive" userId="a8e99ec4-c3c1-49ac-ba97-2c12eee91f6a" providerId="ADAL" clId="{D8B24396-9344-4398-8AC6-B1CF74DD827C}" dt="2020-07-26T21:10:32.926" v="4711" actId="20577"/>
        <pc:sldMkLst>
          <pc:docMk/>
          <pc:sldMk cId="2395506925" sldId="2204"/>
        </pc:sldMkLst>
        <pc:spChg chg="mod">
          <ac:chgData name="Shared Drive" userId="a8e99ec4-c3c1-49ac-ba97-2c12eee91f6a" providerId="ADAL" clId="{D8B24396-9344-4398-8AC6-B1CF74DD827C}" dt="2020-07-25T19:06:02.954" v="1403" actId="1076"/>
          <ac:spMkLst>
            <pc:docMk/>
            <pc:sldMk cId="2395506925" sldId="2204"/>
            <ac:spMk id="7" creationId="{0FE3CA53-F1AB-4CB2-AB1F-64CBA1977191}"/>
          </ac:spMkLst>
        </pc:spChg>
        <pc:spChg chg="mod">
          <ac:chgData name="Shared Drive" userId="a8e99ec4-c3c1-49ac-ba97-2c12eee91f6a" providerId="ADAL" clId="{D8B24396-9344-4398-8AC6-B1CF74DD827C}" dt="2020-07-25T19:05:42.235" v="1401" actId="1076"/>
          <ac:spMkLst>
            <pc:docMk/>
            <pc:sldMk cId="2395506925" sldId="2204"/>
            <ac:spMk id="8" creationId="{2377BAFD-101A-4E98-92DF-EFDDBAE0C2C2}"/>
          </ac:spMkLst>
        </pc:spChg>
        <pc:spChg chg="del">
          <ac:chgData name="Shared Drive" userId="a8e99ec4-c3c1-49ac-ba97-2c12eee91f6a" providerId="ADAL" clId="{D8B24396-9344-4398-8AC6-B1CF74DD827C}" dt="2020-07-25T19:05:17.678" v="1390" actId="478"/>
          <ac:spMkLst>
            <pc:docMk/>
            <pc:sldMk cId="2395506925" sldId="2204"/>
            <ac:spMk id="10" creationId="{465E75A3-7575-42F8-9A72-0F30A3648D91}"/>
          </ac:spMkLst>
        </pc:spChg>
        <pc:spChg chg="del">
          <ac:chgData name="Shared Drive" userId="a8e99ec4-c3c1-49ac-ba97-2c12eee91f6a" providerId="ADAL" clId="{D8B24396-9344-4398-8AC6-B1CF74DD827C}" dt="2020-07-25T19:05:17.678" v="1390" actId="478"/>
          <ac:spMkLst>
            <pc:docMk/>
            <pc:sldMk cId="2395506925" sldId="2204"/>
            <ac:spMk id="16" creationId="{559876ED-5959-4854-9491-69A633DA2376}"/>
          </ac:spMkLst>
        </pc:spChg>
        <pc:spChg chg="mod">
          <ac:chgData name="Shared Drive" userId="a8e99ec4-c3c1-49ac-ba97-2c12eee91f6a" providerId="ADAL" clId="{D8B24396-9344-4398-8AC6-B1CF74DD827C}" dt="2020-07-26T21:10:32.926" v="4711" actId="20577"/>
          <ac:spMkLst>
            <pc:docMk/>
            <pc:sldMk cId="2395506925" sldId="2204"/>
            <ac:spMk id="17" creationId="{BBE2710F-5114-4910-AB8C-D756DC526708}"/>
          </ac:spMkLst>
        </pc:spChg>
        <pc:spChg chg="del">
          <ac:chgData name="Shared Drive" userId="a8e99ec4-c3c1-49ac-ba97-2c12eee91f6a" providerId="ADAL" clId="{D8B24396-9344-4398-8AC6-B1CF74DD827C}" dt="2020-07-25T19:05:17.678" v="1390" actId="478"/>
          <ac:spMkLst>
            <pc:docMk/>
            <pc:sldMk cId="2395506925" sldId="2204"/>
            <ac:spMk id="19" creationId="{9A703C6E-6F9C-4A73-9BCE-8E1DD1D18E6F}"/>
          </ac:spMkLst>
        </pc:spChg>
      </pc:sldChg>
      <pc:sldChg chg="del">
        <pc:chgData name="Shared Drive" userId="a8e99ec4-c3c1-49ac-ba97-2c12eee91f6a" providerId="ADAL" clId="{D8B24396-9344-4398-8AC6-B1CF74DD827C}" dt="2020-07-25T19:07:20.864" v="1410" actId="47"/>
        <pc:sldMkLst>
          <pc:docMk/>
          <pc:sldMk cId="2482389436" sldId="2211"/>
        </pc:sldMkLst>
      </pc:sldChg>
      <pc:sldChg chg="add del">
        <pc:chgData name="Shared Drive" userId="a8e99ec4-c3c1-49ac-ba97-2c12eee91f6a" providerId="ADAL" clId="{D8B24396-9344-4398-8AC6-B1CF74DD827C}" dt="2020-08-02T23:54:12.113" v="17238"/>
        <pc:sldMkLst>
          <pc:docMk/>
          <pc:sldMk cId="0" sldId="2216"/>
        </pc:sldMkLst>
      </pc:sldChg>
      <pc:sldChg chg="del">
        <pc:chgData name="Shared Drive" userId="a8e99ec4-c3c1-49ac-ba97-2c12eee91f6a" providerId="ADAL" clId="{D8B24396-9344-4398-8AC6-B1CF74DD827C}" dt="2020-07-25T19:07:20.864" v="1410" actId="47"/>
        <pc:sldMkLst>
          <pc:docMk/>
          <pc:sldMk cId="2087045608" sldId="2230"/>
        </pc:sldMkLst>
      </pc:sldChg>
      <pc:sldChg chg="del">
        <pc:chgData name="Shared Drive" userId="a8e99ec4-c3c1-49ac-ba97-2c12eee91f6a" providerId="ADAL" clId="{D8B24396-9344-4398-8AC6-B1CF74DD827C}" dt="2020-07-25T19:07:20.864" v="1410" actId="47"/>
        <pc:sldMkLst>
          <pc:docMk/>
          <pc:sldMk cId="4284178" sldId="2240"/>
        </pc:sldMkLst>
      </pc:sldChg>
      <pc:sldChg chg="del">
        <pc:chgData name="Shared Drive" userId="a8e99ec4-c3c1-49ac-ba97-2c12eee91f6a" providerId="ADAL" clId="{D8B24396-9344-4398-8AC6-B1CF74DD827C}" dt="2020-07-25T19:07:20.864" v="1410" actId="47"/>
        <pc:sldMkLst>
          <pc:docMk/>
          <pc:sldMk cId="289430935" sldId="2242"/>
        </pc:sldMkLst>
      </pc:sldChg>
      <pc:sldChg chg="del">
        <pc:chgData name="Shared Drive" userId="a8e99ec4-c3c1-49ac-ba97-2c12eee91f6a" providerId="ADAL" clId="{D8B24396-9344-4398-8AC6-B1CF74DD827C}" dt="2020-07-25T19:07:20.864" v="1410" actId="47"/>
        <pc:sldMkLst>
          <pc:docMk/>
          <pc:sldMk cId="1684093026" sldId="2247"/>
        </pc:sldMkLst>
      </pc:sldChg>
      <pc:sldChg chg="modSp add mod modAnim">
        <pc:chgData name="Shared Drive" userId="a8e99ec4-c3c1-49ac-ba97-2c12eee91f6a" providerId="ADAL" clId="{D8B24396-9344-4398-8AC6-B1CF74DD827C}" dt="2020-08-02T23:52:16.314" v="17233" actId="20577"/>
        <pc:sldMkLst>
          <pc:docMk/>
          <pc:sldMk cId="3405581054" sldId="2256"/>
        </pc:sldMkLst>
        <pc:spChg chg="mod">
          <ac:chgData name="Shared Drive" userId="a8e99ec4-c3c1-49ac-ba97-2c12eee91f6a" providerId="ADAL" clId="{D8B24396-9344-4398-8AC6-B1CF74DD827C}" dt="2020-08-02T23:49:52.759" v="17044" actId="6549"/>
          <ac:spMkLst>
            <pc:docMk/>
            <pc:sldMk cId="3405581054" sldId="2256"/>
            <ac:spMk id="4" creationId="{26ABFA3A-C08D-46E9-9FE7-AFDBA5A8097C}"/>
          </ac:spMkLst>
        </pc:spChg>
        <pc:spChg chg="mod">
          <ac:chgData name="Shared Drive" userId="a8e99ec4-c3c1-49ac-ba97-2c12eee91f6a" providerId="ADAL" clId="{D8B24396-9344-4398-8AC6-B1CF74DD827C}" dt="2020-08-02T23:50:28.567" v="17086" actId="20577"/>
          <ac:spMkLst>
            <pc:docMk/>
            <pc:sldMk cId="3405581054" sldId="2256"/>
            <ac:spMk id="5" creationId="{5B1700F1-BCCF-4E1A-A2ED-CFBFFB60FA96}"/>
          </ac:spMkLst>
        </pc:spChg>
        <pc:spChg chg="mod">
          <ac:chgData name="Shared Drive" userId="a8e99ec4-c3c1-49ac-ba97-2c12eee91f6a" providerId="ADAL" clId="{D8B24396-9344-4398-8AC6-B1CF74DD827C}" dt="2020-08-02T23:51:13.817" v="17167" actId="20577"/>
          <ac:spMkLst>
            <pc:docMk/>
            <pc:sldMk cId="3405581054" sldId="2256"/>
            <ac:spMk id="6" creationId="{ECC8D7E2-E48A-4417-B31A-5D559C48C4CD}"/>
          </ac:spMkLst>
        </pc:spChg>
        <pc:spChg chg="mod">
          <ac:chgData name="Shared Drive" userId="a8e99ec4-c3c1-49ac-ba97-2c12eee91f6a" providerId="ADAL" clId="{D8B24396-9344-4398-8AC6-B1CF74DD827C}" dt="2020-08-02T23:52:16.314" v="17233" actId="20577"/>
          <ac:spMkLst>
            <pc:docMk/>
            <pc:sldMk cId="3405581054" sldId="2256"/>
            <ac:spMk id="7" creationId="{F0FDC557-5235-4D27-AFD3-0E5172309803}"/>
          </ac:spMkLst>
        </pc:spChg>
        <pc:spChg chg="mod">
          <ac:chgData name="Shared Drive" userId="a8e99ec4-c3c1-49ac-ba97-2c12eee91f6a" providerId="ADAL" clId="{D8B24396-9344-4398-8AC6-B1CF74DD827C}" dt="2020-08-02T23:47:57.846" v="16908" actId="20577"/>
          <ac:spMkLst>
            <pc:docMk/>
            <pc:sldMk cId="3405581054" sldId="2256"/>
            <ac:spMk id="8" creationId="{C49278DB-D409-4544-9154-0165C1F9FB9A}"/>
          </ac:spMkLst>
        </pc:spChg>
      </pc:sldChg>
      <pc:sldChg chg="modSp mod">
        <pc:chgData name="Shared Drive" userId="a8e99ec4-c3c1-49ac-ba97-2c12eee91f6a" providerId="ADAL" clId="{D8B24396-9344-4398-8AC6-B1CF74DD827C}" dt="2020-07-26T15:02:33.566" v="2211" actId="6549"/>
        <pc:sldMkLst>
          <pc:docMk/>
          <pc:sldMk cId="674678485" sldId="2258"/>
        </pc:sldMkLst>
        <pc:spChg chg="mod">
          <ac:chgData name="Shared Drive" userId="a8e99ec4-c3c1-49ac-ba97-2c12eee91f6a" providerId="ADAL" clId="{D8B24396-9344-4398-8AC6-B1CF74DD827C}" dt="2020-07-26T14:20:22.832" v="1423"/>
          <ac:spMkLst>
            <pc:docMk/>
            <pc:sldMk cId="674678485" sldId="2258"/>
            <ac:spMk id="15" creationId="{D01D9B80-194D-4856-9D26-9C2E49269E69}"/>
          </ac:spMkLst>
        </pc:spChg>
        <pc:spChg chg="mod">
          <ac:chgData name="Shared Drive" userId="a8e99ec4-c3c1-49ac-ba97-2c12eee91f6a" providerId="ADAL" clId="{D8B24396-9344-4398-8AC6-B1CF74DD827C}" dt="2020-07-26T15:02:33.566" v="2211" actId="6549"/>
          <ac:spMkLst>
            <pc:docMk/>
            <pc:sldMk cId="674678485" sldId="2258"/>
            <ac:spMk id="16" creationId="{72662CC4-0021-4CDC-ACCD-BD5F18F257B9}"/>
          </ac:spMkLst>
        </pc:spChg>
      </pc:sldChg>
      <pc:sldChg chg="modSp modAnim">
        <pc:chgData name="Shared Drive" userId="a8e99ec4-c3c1-49ac-ba97-2c12eee91f6a" providerId="ADAL" clId="{D8B24396-9344-4398-8AC6-B1CF74DD827C}" dt="2020-07-31T23:08:40.769" v="9162"/>
        <pc:sldMkLst>
          <pc:docMk/>
          <pc:sldMk cId="97814092" sldId="2265"/>
        </pc:sldMkLst>
        <pc:spChg chg="mod">
          <ac:chgData name="Shared Drive" userId="a8e99ec4-c3c1-49ac-ba97-2c12eee91f6a" providerId="ADAL" clId="{D8B24396-9344-4398-8AC6-B1CF74DD827C}" dt="2020-07-31T18:34:41.932" v="8553" actId="6549"/>
          <ac:spMkLst>
            <pc:docMk/>
            <pc:sldMk cId="97814092" sldId="2265"/>
            <ac:spMk id="6" creationId="{CABF191B-E86C-42D8-8A3D-EF623CB5BD97}"/>
          </ac:spMkLst>
        </pc:spChg>
      </pc:sldChg>
      <pc:sldChg chg="addSp delSp modSp mod modAnim modNotesTx">
        <pc:chgData name="Shared Drive" userId="a8e99ec4-c3c1-49ac-ba97-2c12eee91f6a" providerId="ADAL" clId="{D8B24396-9344-4398-8AC6-B1CF74DD827C}" dt="2020-08-01T19:14:33.619" v="12518" actId="22"/>
        <pc:sldMkLst>
          <pc:docMk/>
          <pc:sldMk cId="2725185780" sldId="2268"/>
        </pc:sldMkLst>
        <pc:spChg chg="mod">
          <ac:chgData name="Shared Drive" userId="a8e99ec4-c3c1-49ac-ba97-2c12eee91f6a" providerId="ADAL" clId="{D8B24396-9344-4398-8AC6-B1CF74DD827C}" dt="2020-07-31T23:48:20.536" v="9995" actId="20577"/>
          <ac:spMkLst>
            <pc:docMk/>
            <pc:sldMk cId="2725185780" sldId="2268"/>
            <ac:spMk id="218" creationId="{E8798B27-8ADE-46BB-AF80-255BC40B13CE}"/>
          </ac:spMkLst>
        </pc:spChg>
        <pc:picChg chg="add del">
          <ac:chgData name="Shared Drive" userId="a8e99ec4-c3c1-49ac-ba97-2c12eee91f6a" providerId="ADAL" clId="{D8B24396-9344-4398-8AC6-B1CF74DD827C}" dt="2020-08-01T19:14:33.619" v="12518" actId="22"/>
          <ac:picMkLst>
            <pc:docMk/>
            <pc:sldMk cId="2725185780" sldId="2268"/>
            <ac:picMk id="4" creationId="{F0CB1010-577D-44AF-8F55-CC2590A89816}"/>
          </ac:picMkLst>
        </pc:picChg>
        <pc:picChg chg="del">
          <ac:chgData name="Shared Drive" userId="a8e99ec4-c3c1-49ac-ba97-2c12eee91f6a" providerId="ADAL" clId="{D8B24396-9344-4398-8AC6-B1CF74DD827C}" dt="2020-07-31T23:01:48.212" v="8798" actId="478"/>
          <ac:picMkLst>
            <pc:docMk/>
            <pc:sldMk cId="2725185780" sldId="2268"/>
            <ac:picMk id="10" creationId="{9BD380F4-3704-4583-BB0D-EA17D68B2F81}"/>
          </ac:picMkLst>
        </pc:picChg>
      </pc:sldChg>
      <pc:sldChg chg="del">
        <pc:chgData name="Shared Drive" userId="a8e99ec4-c3c1-49ac-ba97-2c12eee91f6a" providerId="ADAL" clId="{D8B24396-9344-4398-8AC6-B1CF74DD827C}" dt="2020-07-25T19:07:20.864" v="1410" actId="47"/>
        <pc:sldMkLst>
          <pc:docMk/>
          <pc:sldMk cId="1273529176" sldId="2269"/>
        </pc:sldMkLst>
      </pc:sldChg>
      <pc:sldChg chg="add del">
        <pc:chgData name="Shared Drive" userId="a8e99ec4-c3c1-49ac-ba97-2c12eee91f6a" providerId="ADAL" clId="{D8B24396-9344-4398-8AC6-B1CF74DD827C}" dt="2020-07-25T19:07:20.864" v="1410" actId="47"/>
        <pc:sldMkLst>
          <pc:docMk/>
          <pc:sldMk cId="187175526" sldId="2270"/>
        </pc:sldMkLst>
      </pc:sldChg>
      <pc:sldChg chg="del">
        <pc:chgData name="Shared Drive" userId="a8e99ec4-c3c1-49ac-ba97-2c12eee91f6a" providerId="ADAL" clId="{D8B24396-9344-4398-8AC6-B1CF74DD827C}" dt="2020-07-25T19:07:02.927" v="1408" actId="2696"/>
        <pc:sldMkLst>
          <pc:docMk/>
          <pc:sldMk cId="1200241043" sldId="2270"/>
        </pc:sldMkLst>
      </pc:sldChg>
      <pc:sldChg chg="modSp del">
        <pc:chgData name="Shared Drive" userId="a8e99ec4-c3c1-49ac-ba97-2c12eee91f6a" providerId="ADAL" clId="{D8B24396-9344-4398-8AC6-B1CF74DD827C}" dt="2020-07-25T19:07:20.864" v="1410" actId="47"/>
        <pc:sldMkLst>
          <pc:docMk/>
          <pc:sldMk cId="969617619" sldId="2288"/>
        </pc:sldMkLst>
        <pc:spChg chg="mod">
          <ac:chgData name="Shared Drive" userId="a8e99ec4-c3c1-49ac-ba97-2c12eee91f6a" providerId="ADAL" clId="{D8B24396-9344-4398-8AC6-B1CF74DD827C}" dt="2020-07-25T15:33:02.558" v="0"/>
          <ac:spMkLst>
            <pc:docMk/>
            <pc:sldMk cId="969617619" sldId="2288"/>
            <ac:spMk id="4" creationId="{00000000-0000-0000-0000-000000000000}"/>
          </ac:spMkLst>
        </pc:spChg>
      </pc:sldChg>
      <pc:sldChg chg="addSp delSp mod modAnim">
        <pc:chgData name="Shared Drive" userId="a8e99ec4-c3c1-49ac-ba97-2c12eee91f6a" providerId="ADAL" clId="{D8B24396-9344-4398-8AC6-B1CF74DD827C}" dt="2020-08-01T19:16:20.779" v="12524" actId="478"/>
        <pc:sldMkLst>
          <pc:docMk/>
          <pc:sldMk cId="3963224105" sldId="2378"/>
        </pc:sldMkLst>
        <pc:picChg chg="add del">
          <ac:chgData name="Shared Drive" userId="a8e99ec4-c3c1-49ac-ba97-2c12eee91f6a" providerId="ADAL" clId="{D8B24396-9344-4398-8AC6-B1CF74DD827C}" dt="2020-08-01T19:16:20.779" v="12524" actId="478"/>
          <ac:picMkLst>
            <pc:docMk/>
            <pc:sldMk cId="3963224105" sldId="2378"/>
            <ac:picMk id="4" creationId="{36231C30-090E-47B0-8A15-F574417956A3}"/>
          </ac:picMkLst>
        </pc:picChg>
        <pc:picChg chg="del">
          <ac:chgData name="Shared Drive" userId="a8e99ec4-c3c1-49ac-ba97-2c12eee91f6a" providerId="ADAL" clId="{D8B24396-9344-4398-8AC6-B1CF74DD827C}" dt="2020-07-31T23:01:57.746" v="8800" actId="478"/>
          <ac:picMkLst>
            <pc:docMk/>
            <pc:sldMk cId="3963224105" sldId="2378"/>
            <ac:picMk id="10" creationId="{9BD380F4-3704-4583-BB0D-EA17D68B2F81}"/>
          </ac:picMkLst>
        </pc:picChg>
      </pc:sldChg>
      <pc:sldChg chg="modSp mod modNotesTx">
        <pc:chgData name="Shared Drive" userId="a8e99ec4-c3c1-49ac-ba97-2c12eee91f6a" providerId="ADAL" clId="{D8B24396-9344-4398-8AC6-B1CF74DD827C}" dt="2020-08-01T16:46:44.125" v="12079" actId="20577"/>
        <pc:sldMkLst>
          <pc:docMk/>
          <pc:sldMk cId="247439534" sldId="2393"/>
        </pc:sldMkLst>
        <pc:spChg chg="mod">
          <ac:chgData name="Shared Drive" userId="a8e99ec4-c3c1-49ac-ba97-2c12eee91f6a" providerId="ADAL" clId="{D8B24396-9344-4398-8AC6-B1CF74DD827C}" dt="2020-07-31T19:09:38.855" v="8691" actId="1076"/>
          <ac:spMkLst>
            <pc:docMk/>
            <pc:sldMk cId="247439534" sldId="2393"/>
            <ac:spMk id="2" creationId="{6483E11C-6EF5-4927-A503-502C5230EA2F}"/>
          </ac:spMkLst>
        </pc:spChg>
        <pc:spChg chg="mod">
          <ac:chgData name="Shared Drive" userId="a8e99ec4-c3c1-49ac-ba97-2c12eee91f6a" providerId="ADAL" clId="{D8B24396-9344-4398-8AC6-B1CF74DD827C}" dt="2020-07-31T18:50:08.086" v="8641" actId="20577"/>
          <ac:spMkLst>
            <pc:docMk/>
            <pc:sldMk cId="247439534" sldId="2393"/>
            <ac:spMk id="14" creationId="{91D700AA-EFF2-4968-B373-2F46297D93F1}"/>
          </ac:spMkLst>
        </pc:spChg>
        <pc:spChg chg="mod">
          <ac:chgData name="Shared Drive" userId="a8e99ec4-c3c1-49ac-ba97-2c12eee91f6a" providerId="ADAL" clId="{D8B24396-9344-4398-8AC6-B1CF74DD827C}" dt="2020-07-31T18:50:22.610" v="8664" actId="1035"/>
          <ac:spMkLst>
            <pc:docMk/>
            <pc:sldMk cId="247439534" sldId="2393"/>
            <ac:spMk id="15" creationId="{EBE17728-71BC-416C-89AB-FD2596A26029}"/>
          </ac:spMkLst>
        </pc:spChg>
      </pc:sldChg>
      <pc:sldChg chg="ord">
        <pc:chgData name="Shared Drive" userId="a8e99ec4-c3c1-49ac-ba97-2c12eee91f6a" providerId="ADAL" clId="{D8B24396-9344-4398-8AC6-B1CF74DD827C}" dt="2020-07-25T19:06:25.112" v="1405"/>
        <pc:sldMkLst>
          <pc:docMk/>
          <pc:sldMk cId="3894323257" sldId="2406"/>
        </pc:sldMkLst>
      </pc:sldChg>
      <pc:sldChg chg="modAnim">
        <pc:chgData name="Shared Drive" userId="a8e99ec4-c3c1-49ac-ba97-2c12eee91f6a" providerId="ADAL" clId="{D8B24396-9344-4398-8AC6-B1CF74DD827C}" dt="2020-07-31T23:09:56.794" v="9163"/>
        <pc:sldMkLst>
          <pc:docMk/>
          <pc:sldMk cId="2364718184" sldId="2408"/>
        </pc:sldMkLst>
      </pc:sldChg>
      <pc:sldChg chg="modSp mod modAnim">
        <pc:chgData name="Shared Drive" userId="a8e99ec4-c3c1-49ac-ba97-2c12eee91f6a" providerId="ADAL" clId="{D8B24396-9344-4398-8AC6-B1CF74DD827C}" dt="2020-07-27T20:20:17.198" v="7473" actId="6549"/>
        <pc:sldMkLst>
          <pc:docMk/>
          <pc:sldMk cId="1741949369" sldId="2411"/>
        </pc:sldMkLst>
        <pc:spChg chg="mod">
          <ac:chgData name="Shared Drive" userId="a8e99ec4-c3c1-49ac-ba97-2c12eee91f6a" providerId="ADAL" clId="{D8B24396-9344-4398-8AC6-B1CF74DD827C}" dt="2020-07-26T14:21:12.707" v="1424"/>
          <ac:spMkLst>
            <pc:docMk/>
            <pc:sldMk cId="1741949369" sldId="2411"/>
            <ac:spMk id="2" creationId="{00000000-0000-0000-0000-000000000000}"/>
          </ac:spMkLst>
        </pc:spChg>
        <pc:spChg chg="mod">
          <ac:chgData name="Shared Drive" userId="a8e99ec4-c3c1-49ac-ba97-2c12eee91f6a" providerId="ADAL" clId="{D8B24396-9344-4398-8AC6-B1CF74DD827C}" dt="2020-07-26T14:23:01.428" v="1429"/>
          <ac:spMkLst>
            <pc:docMk/>
            <pc:sldMk cId="1741949369" sldId="2411"/>
            <ac:spMk id="3" creationId="{00000000-0000-0000-0000-000000000000}"/>
          </ac:spMkLst>
        </pc:spChg>
        <pc:spChg chg="mod">
          <ac:chgData name="Shared Drive" userId="a8e99ec4-c3c1-49ac-ba97-2c12eee91f6a" providerId="ADAL" clId="{D8B24396-9344-4398-8AC6-B1CF74DD827C}" dt="2020-07-26T21:13:23.543" v="4743" actId="20577"/>
          <ac:spMkLst>
            <pc:docMk/>
            <pc:sldMk cId="1741949369" sldId="2411"/>
            <ac:spMk id="4" creationId="{00000000-0000-0000-0000-000000000000}"/>
          </ac:spMkLst>
        </pc:spChg>
        <pc:spChg chg="mod">
          <ac:chgData name="Shared Drive" userId="a8e99ec4-c3c1-49ac-ba97-2c12eee91f6a" providerId="ADAL" clId="{D8B24396-9344-4398-8AC6-B1CF74DD827C}" dt="2020-07-26T14:23:01.428" v="1429"/>
          <ac:spMkLst>
            <pc:docMk/>
            <pc:sldMk cId="1741949369" sldId="2411"/>
            <ac:spMk id="5" creationId="{00000000-0000-0000-0000-000000000000}"/>
          </ac:spMkLst>
        </pc:spChg>
        <pc:spChg chg="mod">
          <ac:chgData name="Shared Drive" userId="a8e99ec4-c3c1-49ac-ba97-2c12eee91f6a" providerId="ADAL" clId="{D8B24396-9344-4398-8AC6-B1CF74DD827C}" dt="2020-07-27T20:20:17.198" v="7473" actId="6549"/>
          <ac:spMkLst>
            <pc:docMk/>
            <pc:sldMk cId="1741949369" sldId="2411"/>
            <ac:spMk id="21" creationId="{00000000-0000-0000-0000-000000000000}"/>
          </ac:spMkLst>
        </pc:spChg>
      </pc:sldChg>
      <pc:sldChg chg="modSp modAnim">
        <pc:chgData name="Shared Drive" userId="a8e99ec4-c3c1-49ac-ba97-2c12eee91f6a" providerId="ADAL" clId="{D8B24396-9344-4398-8AC6-B1CF74DD827C}" dt="2020-07-26T14:23:01.428" v="1429"/>
        <pc:sldMkLst>
          <pc:docMk/>
          <pc:sldMk cId="1644138481" sldId="2412"/>
        </pc:sldMkLst>
        <pc:spChg chg="mod">
          <ac:chgData name="Shared Drive" userId="a8e99ec4-c3c1-49ac-ba97-2c12eee91f6a" providerId="ADAL" clId="{D8B24396-9344-4398-8AC6-B1CF74DD827C}" dt="2020-07-26T14:21:12.707" v="1424"/>
          <ac:spMkLst>
            <pc:docMk/>
            <pc:sldMk cId="1644138481" sldId="2412"/>
            <ac:spMk id="2" creationId="{00000000-0000-0000-0000-000000000000}"/>
          </ac:spMkLst>
        </pc:spChg>
        <pc:spChg chg="mod">
          <ac:chgData name="Shared Drive" userId="a8e99ec4-c3c1-49ac-ba97-2c12eee91f6a" providerId="ADAL" clId="{D8B24396-9344-4398-8AC6-B1CF74DD827C}" dt="2020-07-26T14:23:01.428" v="1429"/>
          <ac:spMkLst>
            <pc:docMk/>
            <pc:sldMk cId="1644138481" sldId="2412"/>
            <ac:spMk id="3" creationId="{00000000-0000-0000-0000-000000000000}"/>
          </ac:spMkLst>
        </pc:spChg>
        <pc:spChg chg="mod">
          <ac:chgData name="Shared Drive" userId="a8e99ec4-c3c1-49ac-ba97-2c12eee91f6a" providerId="ADAL" clId="{D8B24396-9344-4398-8AC6-B1CF74DD827C}" dt="2020-07-25T15:33:02.558" v="0"/>
          <ac:spMkLst>
            <pc:docMk/>
            <pc:sldMk cId="1644138481" sldId="2412"/>
            <ac:spMk id="4" creationId="{00000000-0000-0000-0000-000000000000}"/>
          </ac:spMkLst>
        </pc:spChg>
        <pc:spChg chg="mod">
          <ac:chgData name="Shared Drive" userId="a8e99ec4-c3c1-49ac-ba97-2c12eee91f6a" providerId="ADAL" clId="{D8B24396-9344-4398-8AC6-B1CF74DD827C}" dt="2020-07-26T14:21:55.625" v="1428"/>
          <ac:spMkLst>
            <pc:docMk/>
            <pc:sldMk cId="1644138481" sldId="2412"/>
            <ac:spMk id="5" creationId="{00000000-0000-0000-0000-000000000000}"/>
          </ac:spMkLst>
        </pc:spChg>
      </pc:sldChg>
      <pc:sldChg chg="modSp modAnim">
        <pc:chgData name="Shared Drive" userId="a8e99ec4-c3c1-49ac-ba97-2c12eee91f6a" providerId="ADAL" clId="{D8B24396-9344-4398-8AC6-B1CF74DD827C}" dt="2020-07-26T21:19:03.336" v="4782" actId="6549"/>
        <pc:sldMkLst>
          <pc:docMk/>
          <pc:sldMk cId="3774631073" sldId="2413"/>
        </pc:sldMkLst>
        <pc:spChg chg="mod">
          <ac:chgData name="Shared Drive" userId="a8e99ec4-c3c1-49ac-ba97-2c12eee91f6a" providerId="ADAL" clId="{D8B24396-9344-4398-8AC6-B1CF74DD827C}" dt="2020-07-26T21:19:03.336" v="4782" actId="6549"/>
          <ac:spMkLst>
            <pc:docMk/>
            <pc:sldMk cId="3774631073" sldId="2413"/>
            <ac:spMk id="15" creationId="{D01D9B80-194D-4856-9D26-9C2E49269E69}"/>
          </ac:spMkLst>
        </pc:spChg>
        <pc:spChg chg="mod">
          <ac:chgData name="Shared Drive" userId="a8e99ec4-c3c1-49ac-ba97-2c12eee91f6a" providerId="ADAL" clId="{D8B24396-9344-4398-8AC6-B1CF74DD827C}" dt="2020-07-26T15:02:17.437" v="2209" actId="313"/>
          <ac:spMkLst>
            <pc:docMk/>
            <pc:sldMk cId="3774631073" sldId="2413"/>
            <ac:spMk id="16" creationId="{72662CC4-0021-4CDC-ACCD-BD5F18F257B9}"/>
          </ac:spMkLst>
        </pc:spChg>
        <pc:spChg chg="mod">
          <ac:chgData name="Shared Drive" userId="a8e99ec4-c3c1-49ac-ba97-2c12eee91f6a" providerId="ADAL" clId="{D8B24396-9344-4398-8AC6-B1CF74DD827C}" dt="2020-07-26T21:19:02.668" v="4781" actId="6549"/>
          <ac:spMkLst>
            <pc:docMk/>
            <pc:sldMk cId="3774631073" sldId="2413"/>
            <ac:spMk id="17" creationId="{EFA7FF16-18A1-4DFE-8380-B584387A4465}"/>
          </ac:spMkLst>
        </pc:spChg>
        <pc:spChg chg="mod">
          <ac:chgData name="Shared Drive" userId="a8e99ec4-c3c1-49ac-ba97-2c12eee91f6a" providerId="ADAL" clId="{D8B24396-9344-4398-8AC6-B1CF74DD827C}" dt="2020-07-26T21:19:02.134" v="4780" actId="6549"/>
          <ac:spMkLst>
            <pc:docMk/>
            <pc:sldMk cId="3774631073" sldId="2413"/>
            <ac:spMk id="18" creationId="{D97D9051-28B6-4D3B-9862-ED1507C0F597}"/>
          </ac:spMkLst>
        </pc:spChg>
      </pc:sldChg>
      <pc:sldChg chg="modSp modAnim">
        <pc:chgData name="Shared Drive" userId="a8e99ec4-c3c1-49ac-ba97-2c12eee91f6a" providerId="ADAL" clId="{D8B24396-9344-4398-8AC6-B1CF74DD827C}" dt="2020-07-31T23:31:06.574" v="9519" actId="20577"/>
        <pc:sldMkLst>
          <pc:docMk/>
          <pc:sldMk cId="3922730278" sldId="2416"/>
        </pc:sldMkLst>
        <pc:spChg chg="mod">
          <ac:chgData name="Shared Drive" userId="a8e99ec4-c3c1-49ac-ba97-2c12eee91f6a" providerId="ADAL" clId="{D8B24396-9344-4398-8AC6-B1CF74DD827C}" dt="2020-07-26T14:21:12.707" v="1424"/>
          <ac:spMkLst>
            <pc:docMk/>
            <pc:sldMk cId="3922730278" sldId="2416"/>
            <ac:spMk id="2" creationId="{00000000-0000-0000-0000-000000000000}"/>
          </ac:spMkLst>
        </pc:spChg>
        <pc:spChg chg="mod">
          <ac:chgData name="Shared Drive" userId="a8e99ec4-c3c1-49ac-ba97-2c12eee91f6a" providerId="ADAL" clId="{D8B24396-9344-4398-8AC6-B1CF74DD827C}" dt="2020-07-26T14:23:01.428" v="1429"/>
          <ac:spMkLst>
            <pc:docMk/>
            <pc:sldMk cId="3922730278" sldId="2416"/>
            <ac:spMk id="3" creationId="{00000000-0000-0000-0000-000000000000}"/>
          </ac:spMkLst>
        </pc:spChg>
        <pc:spChg chg="mod">
          <ac:chgData name="Shared Drive" userId="a8e99ec4-c3c1-49ac-ba97-2c12eee91f6a" providerId="ADAL" clId="{D8B24396-9344-4398-8AC6-B1CF74DD827C}" dt="2020-07-26T14:21:55.625" v="1428"/>
          <ac:spMkLst>
            <pc:docMk/>
            <pc:sldMk cId="3922730278" sldId="2416"/>
            <ac:spMk id="5" creationId="{00000000-0000-0000-0000-000000000000}"/>
          </ac:spMkLst>
        </pc:spChg>
        <pc:spChg chg="mod">
          <ac:chgData name="Shared Drive" userId="a8e99ec4-c3c1-49ac-ba97-2c12eee91f6a" providerId="ADAL" clId="{D8B24396-9344-4398-8AC6-B1CF74DD827C}" dt="2020-07-26T14:38:33.938" v="1458" actId="20577"/>
          <ac:spMkLst>
            <pc:docMk/>
            <pc:sldMk cId="3922730278" sldId="2416"/>
            <ac:spMk id="17" creationId="{EE31573E-B22B-45F3-89D5-8D59571BDB20}"/>
          </ac:spMkLst>
        </pc:spChg>
        <pc:spChg chg="mod">
          <ac:chgData name="Shared Drive" userId="a8e99ec4-c3c1-49ac-ba97-2c12eee91f6a" providerId="ADAL" clId="{D8B24396-9344-4398-8AC6-B1CF74DD827C}" dt="2020-07-30T13:49:02.085" v="7479"/>
          <ac:spMkLst>
            <pc:docMk/>
            <pc:sldMk cId="3922730278" sldId="2416"/>
            <ac:spMk id="22" creationId="{00000000-0000-0000-0000-000000000000}"/>
          </ac:spMkLst>
        </pc:spChg>
        <pc:spChg chg="mod">
          <ac:chgData name="Shared Drive" userId="a8e99ec4-c3c1-49ac-ba97-2c12eee91f6a" providerId="ADAL" clId="{D8B24396-9344-4398-8AC6-B1CF74DD827C}" dt="2020-07-31T23:31:06.574" v="9519" actId="20577"/>
          <ac:spMkLst>
            <pc:docMk/>
            <pc:sldMk cId="3922730278" sldId="2416"/>
            <ac:spMk id="23" creationId="{00000000-0000-0000-0000-000000000000}"/>
          </ac:spMkLst>
        </pc:spChg>
      </pc:sldChg>
      <pc:sldChg chg="modSp add del">
        <pc:chgData name="Shared Drive" userId="a8e99ec4-c3c1-49ac-ba97-2c12eee91f6a" providerId="ADAL" clId="{D8B24396-9344-4398-8AC6-B1CF74DD827C}" dt="2020-07-31T23:38:05.574" v="9601" actId="47"/>
        <pc:sldMkLst>
          <pc:docMk/>
          <pc:sldMk cId="2946618821" sldId="2417"/>
        </pc:sldMkLst>
        <pc:spChg chg="mod">
          <ac:chgData name="Shared Drive" userId="a8e99ec4-c3c1-49ac-ba97-2c12eee91f6a" providerId="ADAL" clId="{D8B24396-9344-4398-8AC6-B1CF74DD827C}" dt="2020-07-26T14:20:22.832" v="1423"/>
          <ac:spMkLst>
            <pc:docMk/>
            <pc:sldMk cId="2946618821" sldId="2417"/>
            <ac:spMk id="15" creationId="{D01D9B80-194D-4856-9D26-9C2E49269E69}"/>
          </ac:spMkLst>
        </pc:spChg>
      </pc:sldChg>
      <pc:sldChg chg="modSp mod ord">
        <pc:chgData name="Shared Drive" userId="a8e99ec4-c3c1-49ac-ba97-2c12eee91f6a" providerId="ADAL" clId="{D8B24396-9344-4398-8AC6-B1CF74DD827C}" dt="2020-07-31T23:48:54.373" v="10005" actId="14100"/>
        <pc:sldMkLst>
          <pc:docMk/>
          <pc:sldMk cId="859548627" sldId="2418"/>
        </pc:sldMkLst>
        <pc:spChg chg="mod">
          <ac:chgData name="Shared Drive" userId="a8e99ec4-c3c1-49ac-ba97-2c12eee91f6a" providerId="ADAL" clId="{D8B24396-9344-4398-8AC6-B1CF74DD827C}" dt="2020-07-31T23:48:54.373" v="10005" actId="14100"/>
          <ac:spMkLst>
            <pc:docMk/>
            <pc:sldMk cId="859548627" sldId="2418"/>
            <ac:spMk id="5123" creationId="{32A42FC2-4563-4A34-B5A9-10A5BEA0FA5B}"/>
          </ac:spMkLst>
        </pc:spChg>
      </pc:sldChg>
      <pc:sldChg chg="addSp delSp modSp mod modAnim">
        <pc:chgData name="Shared Drive" userId="a8e99ec4-c3c1-49ac-ba97-2c12eee91f6a" providerId="ADAL" clId="{D8B24396-9344-4398-8AC6-B1CF74DD827C}" dt="2020-08-03T00:55:19.341" v="17972" actId="1035"/>
        <pc:sldMkLst>
          <pc:docMk/>
          <pc:sldMk cId="4247834377" sldId="2419"/>
        </pc:sldMkLst>
        <pc:spChg chg="mod">
          <ac:chgData name="Shared Drive" userId="a8e99ec4-c3c1-49ac-ba97-2c12eee91f6a" providerId="ADAL" clId="{D8B24396-9344-4398-8AC6-B1CF74DD827C}" dt="2020-08-03T00:03:02.361" v="17348" actId="20577"/>
          <ac:spMkLst>
            <pc:docMk/>
            <pc:sldMk cId="4247834377" sldId="2419"/>
            <ac:spMk id="218" creationId="{E8798B27-8ADE-46BB-AF80-255BC40B13CE}"/>
          </ac:spMkLst>
        </pc:spChg>
        <pc:picChg chg="add del">
          <ac:chgData name="Shared Drive" userId="a8e99ec4-c3c1-49ac-ba97-2c12eee91f6a" providerId="ADAL" clId="{D8B24396-9344-4398-8AC6-B1CF74DD827C}" dt="2020-08-01T20:18:00.682" v="12540" actId="22"/>
          <ac:picMkLst>
            <pc:docMk/>
            <pc:sldMk cId="4247834377" sldId="2419"/>
            <ac:picMk id="3" creationId="{EE3B5344-52C4-41E6-B96F-AD12270802DE}"/>
          </ac:picMkLst>
        </pc:picChg>
        <pc:picChg chg="add mod">
          <ac:chgData name="Shared Drive" userId="a8e99ec4-c3c1-49ac-ba97-2c12eee91f6a" providerId="ADAL" clId="{D8B24396-9344-4398-8AC6-B1CF74DD827C}" dt="2020-08-03T00:55:19.341" v="17972" actId="1035"/>
          <ac:picMkLst>
            <pc:docMk/>
            <pc:sldMk cId="4247834377" sldId="2419"/>
            <ac:picMk id="5" creationId="{82CAC0C8-34C9-46C5-BC57-0B6FE912452D}"/>
          </ac:picMkLst>
        </pc:picChg>
        <pc:picChg chg="del">
          <ac:chgData name="Shared Drive" userId="a8e99ec4-c3c1-49ac-ba97-2c12eee91f6a" providerId="ADAL" clId="{D8B24396-9344-4398-8AC6-B1CF74DD827C}" dt="2020-07-31T23:02:02.643" v="8801" actId="478"/>
          <ac:picMkLst>
            <pc:docMk/>
            <pc:sldMk cId="4247834377" sldId="2419"/>
            <ac:picMk id="10" creationId="{9BD380F4-3704-4583-BB0D-EA17D68B2F81}"/>
          </ac:picMkLst>
        </pc:picChg>
      </pc:sldChg>
      <pc:sldChg chg="modSp">
        <pc:chgData name="Shared Drive" userId="a8e99ec4-c3c1-49ac-ba97-2c12eee91f6a" providerId="ADAL" clId="{D8B24396-9344-4398-8AC6-B1CF74DD827C}" dt="2020-08-02T23:15:25.816" v="16866" actId="20577"/>
        <pc:sldMkLst>
          <pc:docMk/>
          <pc:sldMk cId="1268474058" sldId="2420"/>
        </pc:sldMkLst>
        <pc:spChg chg="mod">
          <ac:chgData name="Shared Drive" userId="a8e99ec4-c3c1-49ac-ba97-2c12eee91f6a" providerId="ADAL" clId="{D8B24396-9344-4398-8AC6-B1CF74DD827C}" dt="2020-08-02T23:15:25.816" v="16866" actId="20577"/>
          <ac:spMkLst>
            <pc:docMk/>
            <pc:sldMk cId="1268474058" sldId="2420"/>
            <ac:spMk id="22" creationId="{00000000-0000-0000-0000-000000000000}"/>
          </ac:spMkLst>
        </pc:spChg>
      </pc:sldChg>
      <pc:sldChg chg="ord">
        <pc:chgData name="Shared Drive" userId="a8e99ec4-c3c1-49ac-ba97-2c12eee91f6a" providerId="ADAL" clId="{D8B24396-9344-4398-8AC6-B1CF74DD827C}" dt="2020-07-31T23:32:35.397" v="9524"/>
        <pc:sldMkLst>
          <pc:docMk/>
          <pc:sldMk cId="3664678238" sldId="2421"/>
        </pc:sldMkLst>
      </pc:sldChg>
      <pc:sldChg chg="add del">
        <pc:chgData name="Shared Drive" userId="a8e99ec4-c3c1-49ac-ba97-2c12eee91f6a" providerId="ADAL" clId="{D8B24396-9344-4398-8AC6-B1CF74DD827C}" dt="2020-07-25T17:43:00.781" v="1223" actId="47"/>
        <pc:sldMkLst>
          <pc:docMk/>
          <pc:sldMk cId="1506901304" sldId="2422"/>
        </pc:sldMkLst>
      </pc:sldChg>
      <pc:sldChg chg="addSp delSp modSp mod modAnim">
        <pc:chgData name="Shared Drive" userId="a8e99ec4-c3c1-49ac-ba97-2c12eee91f6a" providerId="ADAL" clId="{D8B24396-9344-4398-8AC6-B1CF74DD827C}" dt="2020-08-01T20:18:29.307" v="12542" actId="22"/>
        <pc:sldMkLst>
          <pc:docMk/>
          <pc:sldMk cId="251971057" sldId="2423"/>
        </pc:sldMkLst>
        <pc:spChg chg="mod">
          <ac:chgData name="Shared Drive" userId="a8e99ec4-c3c1-49ac-ba97-2c12eee91f6a" providerId="ADAL" clId="{D8B24396-9344-4398-8AC6-B1CF74DD827C}" dt="2020-08-01T20:17:23.627" v="12538" actId="20577"/>
          <ac:spMkLst>
            <pc:docMk/>
            <pc:sldMk cId="251971057" sldId="2423"/>
            <ac:spMk id="218" creationId="{E8798B27-8ADE-46BB-AF80-255BC40B13CE}"/>
          </ac:spMkLst>
        </pc:spChg>
        <pc:picChg chg="add del">
          <ac:chgData name="Shared Drive" userId="a8e99ec4-c3c1-49ac-ba97-2c12eee91f6a" providerId="ADAL" clId="{D8B24396-9344-4398-8AC6-B1CF74DD827C}" dt="2020-08-01T20:18:29.307" v="12542" actId="22"/>
          <ac:picMkLst>
            <pc:docMk/>
            <pc:sldMk cId="251971057" sldId="2423"/>
            <ac:picMk id="4" creationId="{FE2EFBDA-D697-4128-A2C4-C06692622220}"/>
          </ac:picMkLst>
        </pc:picChg>
        <pc:picChg chg="del">
          <ac:chgData name="Shared Drive" userId="a8e99ec4-c3c1-49ac-ba97-2c12eee91f6a" providerId="ADAL" clId="{D8B24396-9344-4398-8AC6-B1CF74DD827C}" dt="2020-07-31T23:02:06.626" v="8802" actId="478"/>
          <ac:picMkLst>
            <pc:docMk/>
            <pc:sldMk cId="251971057" sldId="2423"/>
            <ac:picMk id="10" creationId="{9BD380F4-3704-4583-BB0D-EA17D68B2F81}"/>
          </ac:picMkLst>
        </pc:picChg>
      </pc:sldChg>
      <pc:sldChg chg="modSp mod">
        <pc:chgData name="Shared Drive" userId="a8e99ec4-c3c1-49ac-ba97-2c12eee91f6a" providerId="ADAL" clId="{D8B24396-9344-4398-8AC6-B1CF74DD827C}" dt="2020-07-31T19:12:09.712" v="8713" actId="20577"/>
        <pc:sldMkLst>
          <pc:docMk/>
          <pc:sldMk cId="952461451" sldId="2426"/>
        </pc:sldMkLst>
        <pc:spChg chg="mod">
          <ac:chgData name="Shared Drive" userId="a8e99ec4-c3c1-49ac-ba97-2c12eee91f6a" providerId="ADAL" clId="{D8B24396-9344-4398-8AC6-B1CF74DD827C}" dt="2020-07-31T19:12:09.712" v="8713" actId="20577"/>
          <ac:spMkLst>
            <pc:docMk/>
            <pc:sldMk cId="952461451" sldId="2426"/>
            <ac:spMk id="2" creationId="{00000000-0000-0000-0000-000000000000}"/>
          </ac:spMkLst>
        </pc:spChg>
      </pc:sldChg>
      <pc:sldChg chg="del">
        <pc:chgData name="Shared Drive" userId="a8e99ec4-c3c1-49ac-ba97-2c12eee91f6a" providerId="ADAL" clId="{D8B24396-9344-4398-8AC6-B1CF74DD827C}" dt="2020-07-26T21:41:43.283" v="4884" actId="47"/>
        <pc:sldMkLst>
          <pc:docMk/>
          <pc:sldMk cId="4194511581" sldId="2428"/>
        </pc:sldMkLst>
      </pc:sldChg>
      <pc:sldChg chg="ord">
        <pc:chgData name="Shared Drive" userId="a8e99ec4-c3c1-49ac-ba97-2c12eee91f6a" providerId="ADAL" clId="{D8B24396-9344-4398-8AC6-B1CF74DD827C}" dt="2020-08-01T18:49:17.565" v="12510"/>
        <pc:sldMkLst>
          <pc:docMk/>
          <pc:sldMk cId="39646500" sldId="2429"/>
        </pc:sldMkLst>
      </pc:sldChg>
      <pc:sldChg chg="ord">
        <pc:chgData name="Shared Drive" userId="a8e99ec4-c3c1-49ac-ba97-2c12eee91f6a" providerId="ADAL" clId="{D8B24396-9344-4398-8AC6-B1CF74DD827C}" dt="2020-08-01T18:49:17.565" v="12510"/>
        <pc:sldMkLst>
          <pc:docMk/>
          <pc:sldMk cId="880117997" sldId="2432"/>
        </pc:sldMkLst>
      </pc:sldChg>
      <pc:sldChg chg="ord">
        <pc:chgData name="Shared Drive" userId="a8e99ec4-c3c1-49ac-ba97-2c12eee91f6a" providerId="ADAL" clId="{D8B24396-9344-4398-8AC6-B1CF74DD827C}" dt="2020-08-01T18:49:17.565" v="12510"/>
        <pc:sldMkLst>
          <pc:docMk/>
          <pc:sldMk cId="3111979166" sldId="2434"/>
        </pc:sldMkLst>
      </pc:sldChg>
      <pc:sldChg chg="modSp mod modAnim modNotesTx">
        <pc:chgData name="Shared Drive" userId="a8e99ec4-c3c1-49ac-ba97-2c12eee91f6a" providerId="ADAL" clId="{D8B24396-9344-4398-8AC6-B1CF74DD827C}" dt="2020-08-01T17:32:08.800" v="12405" actId="20577"/>
        <pc:sldMkLst>
          <pc:docMk/>
          <pc:sldMk cId="727208583" sldId="2435"/>
        </pc:sldMkLst>
        <pc:spChg chg="mod">
          <ac:chgData name="Shared Drive" userId="a8e99ec4-c3c1-49ac-ba97-2c12eee91f6a" providerId="ADAL" clId="{D8B24396-9344-4398-8AC6-B1CF74DD827C}" dt="2020-07-26T16:40:02.675" v="3426" actId="6549"/>
          <ac:spMkLst>
            <pc:docMk/>
            <pc:sldMk cId="727208583" sldId="2435"/>
            <ac:spMk id="4" creationId="{28ACC272-EC47-40EC-BFB3-B58A9416F261}"/>
          </ac:spMkLst>
        </pc:spChg>
      </pc:sldChg>
      <pc:sldChg chg="addSp delSp modSp mod modAnim">
        <pc:chgData name="Shared Drive" userId="a8e99ec4-c3c1-49ac-ba97-2c12eee91f6a" providerId="ADAL" clId="{D8B24396-9344-4398-8AC6-B1CF74DD827C}" dt="2020-08-01T19:15:22.509" v="12521" actId="22"/>
        <pc:sldMkLst>
          <pc:docMk/>
          <pc:sldMk cId="3289623821" sldId="2437"/>
        </pc:sldMkLst>
        <pc:spChg chg="mod">
          <ac:chgData name="Shared Drive" userId="a8e99ec4-c3c1-49ac-ba97-2c12eee91f6a" providerId="ADAL" clId="{D8B24396-9344-4398-8AC6-B1CF74DD827C}" dt="2020-08-01T00:31:32.152" v="10969" actId="20577"/>
          <ac:spMkLst>
            <pc:docMk/>
            <pc:sldMk cId="3289623821" sldId="2437"/>
            <ac:spMk id="218" creationId="{E8798B27-8ADE-46BB-AF80-255BC40B13CE}"/>
          </ac:spMkLst>
        </pc:spChg>
        <pc:picChg chg="add del mod">
          <ac:chgData name="Shared Drive" userId="a8e99ec4-c3c1-49ac-ba97-2c12eee91f6a" providerId="ADAL" clId="{D8B24396-9344-4398-8AC6-B1CF74DD827C}" dt="2020-07-28T14:41:50.654" v="7477" actId="478"/>
          <ac:picMkLst>
            <pc:docMk/>
            <pc:sldMk cId="3289623821" sldId="2437"/>
            <ac:picMk id="3" creationId="{2C044B14-E43E-4B36-8E94-97F780246503}"/>
          </ac:picMkLst>
        </pc:picChg>
        <pc:picChg chg="add del">
          <ac:chgData name="Shared Drive" userId="a8e99ec4-c3c1-49ac-ba97-2c12eee91f6a" providerId="ADAL" clId="{D8B24396-9344-4398-8AC6-B1CF74DD827C}" dt="2020-08-01T19:15:22.509" v="12521" actId="22"/>
          <ac:picMkLst>
            <pc:docMk/>
            <pc:sldMk cId="3289623821" sldId="2437"/>
            <ac:picMk id="5" creationId="{612E5388-27C2-4911-BB4E-928F621FE157}"/>
          </ac:picMkLst>
        </pc:picChg>
        <pc:picChg chg="del">
          <ac:chgData name="Shared Drive" userId="a8e99ec4-c3c1-49ac-ba97-2c12eee91f6a" providerId="ADAL" clId="{D8B24396-9344-4398-8AC6-B1CF74DD827C}" dt="2020-07-31T23:01:52.363" v="8799" actId="478"/>
          <ac:picMkLst>
            <pc:docMk/>
            <pc:sldMk cId="3289623821" sldId="2437"/>
            <ac:picMk id="10" creationId="{9BD380F4-3704-4583-BB0D-EA17D68B2F81}"/>
          </ac:picMkLst>
        </pc:picChg>
      </pc:sldChg>
      <pc:sldChg chg="modAnim">
        <pc:chgData name="Shared Drive" userId="a8e99ec4-c3c1-49ac-ba97-2c12eee91f6a" providerId="ADAL" clId="{D8B24396-9344-4398-8AC6-B1CF74DD827C}" dt="2020-07-26T21:37:42.076" v="4879"/>
        <pc:sldMkLst>
          <pc:docMk/>
          <pc:sldMk cId="3070676183" sldId="2439"/>
        </pc:sldMkLst>
      </pc:sldChg>
      <pc:sldChg chg="addSp delSp mod modAnim modNotesTx">
        <pc:chgData name="Shared Drive" userId="a8e99ec4-c3c1-49ac-ba97-2c12eee91f6a" providerId="ADAL" clId="{D8B24396-9344-4398-8AC6-B1CF74DD827C}" dt="2020-08-02T16:29:41.040" v="16637" actId="22"/>
        <pc:sldMkLst>
          <pc:docMk/>
          <pc:sldMk cId="1557824127" sldId="2442"/>
        </pc:sldMkLst>
        <pc:picChg chg="add del">
          <ac:chgData name="Shared Drive" userId="a8e99ec4-c3c1-49ac-ba97-2c12eee91f6a" providerId="ADAL" clId="{D8B24396-9344-4398-8AC6-B1CF74DD827C}" dt="2020-08-02T16:29:41.040" v="16637" actId="22"/>
          <ac:picMkLst>
            <pc:docMk/>
            <pc:sldMk cId="1557824127" sldId="2442"/>
            <ac:picMk id="4" creationId="{81EA17BE-9AC5-48AE-B887-A8B3980304EE}"/>
          </ac:picMkLst>
        </pc:picChg>
        <pc:picChg chg="del">
          <ac:chgData name="Shared Drive" userId="a8e99ec4-c3c1-49ac-ba97-2c12eee91f6a" providerId="ADAL" clId="{D8B24396-9344-4398-8AC6-B1CF74DD827C}" dt="2020-08-02T16:29:14.275" v="16635" actId="478"/>
          <ac:picMkLst>
            <pc:docMk/>
            <pc:sldMk cId="1557824127" sldId="2442"/>
            <ac:picMk id="10" creationId="{9BD380F4-3704-4583-BB0D-EA17D68B2F81}"/>
          </ac:picMkLst>
        </pc:picChg>
      </pc:sldChg>
      <pc:sldChg chg="del">
        <pc:chgData name="Shared Drive" userId="a8e99ec4-c3c1-49ac-ba97-2c12eee91f6a" providerId="ADAL" clId="{D8B24396-9344-4398-8AC6-B1CF74DD827C}" dt="2020-07-25T19:07:43.272" v="1412" actId="47"/>
        <pc:sldMkLst>
          <pc:docMk/>
          <pc:sldMk cId="3938966113" sldId="2443"/>
        </pc:sldMkLst>
      </pc:sldChg>
      <pc:sldChg chg="del">
        <pc:chgData name="Shared Drive" userId="a8e99ec4-c3c1-49ac-ba97-2c12eee91f6a" providerId="ADAL" clId="{D8B24396-9344-4398-8AC6-B1CF74DD827C}" dt="2020-07-25T19:07:26.849" v="1411" actId="47"/>
        <pc:sldMkLst>
          <pc:docMk/>
          <pc:sldMk cId="1222847330" sldId="2444"/>
        </pc:sldMkLst>
      </pc:sldChg>
      <pc:sldChg chg="modSp mod modAnim">
        <pc:chgData name="Shared Drive" userId="a8e99ec4-c3c1-49ac-ba97-2c12eee91f6a" providerId="ADAL" clId="{D8B24396-9344-4398-8AC6-B1CF74DD827C}" dt="2020-08-02T14:19:23.564" v="14870" actId="6549"/>
        <pc:sldMkLst>
          <pc:docMk/>
          <pc:sldMk cId="2993338090" sldId="2447"/>
        </pc:sldMkLst>
        <pc:spChg chg="mod">
          <ac:chgData name="Shared Drive" userId="a8e99ec4-c3c1-49ac-ba97-2c12eee91f6a" providerId="ADAL" clId="{D8B24396-9344-4398-8AC6-B1CF74DD827C}" dt="2020-08-02T14:19:23.564" v="14870" actId="6549"/>
          <ac:spMkLst>
            <pc:docMk/>
            <pc:sldMk cId="2993338090" sldId="2447"/>
            <ac:spMk id="8" creationId="{11E18350-A014-4AAC-A765-3AD9D98F6C56}"/>
          </ac:spMkLst>
        </pc:spChg>
      </pc:sldChg>
      <pc:sldChg chg="modSp mod ord modAnim modNotesTx">
        <pc:chgData name="Shared Drive" userId="a8e99ec4-c3c1-49ac-ba97-2c12eee91f6a" providerId="ADAL" clId="{D8B24396-9344-4398-8AC6-B1CF74DD827C}" dt="2020-08-02T13:39:29.941" v="12545"/>
        <pc:sldMkLst>
          <pc:docMk/>
          <pc:sldMk cId="4017575440" sldId="2456"/>
        </pc:sldMkLst>
        <pc:spChg chg="mod">
          <ac:chgData name="Shared Drive" userId="a8e99ec4-c3c1-49ac-ba97-2c12eee91f6a" providerId="ADAL" clId="{D8B24396-9344-4398-8AC6-B1CF74DD827C}" dt="2020-07-25T16:09:39.243" v="795" actId="20577"/>
          <ac:spMkLst>
            <pc:docMk/>
            <pc:sldMk cId="4017575440" sldId="2456"/>
            <ac:spMk id="172034" creationId="{9B80D2FA-EAA6-43EE-BB7D-950C071F8181}"/>
          </ac:spMkLst>
        </pc:spChg>
        <pc:spChg chg="mod">
          <ac:chgData name="Shared Drive" userId="a8e99ec4-c3c1-49ac-ba97-2c12eee91f6a" providerId="ADAL" clId="{D8B24396-9344-4398-8AC6-B1CF74DD827C}" dt="2020-07-30T13:53:43.886" v="7575" actId="6549"/>
          <ac:spMkLst>
            <pc:docMk/>
            <pc:sldMk cId="4017575440" sldId="2456"/>
            <ac:spMk id="172035" creationId="{A5D764F6-DB72-478B-9769-2CA2FB2B962C}"/>
          </ac:spMkLst>
        </pc:spChg>
      </pc:sldChg>
      <pc:sldChg chg="modSp mod">
        <pc:chgData name="Shared Drive" userId="a8e99ec4-c3c1-49ac-ba97-2c12eee91f6a" providerId="ADAL" clId="{D8B24396-9344-4398-8AC6-B1CF74DD827C}" dt="2020-07-31T19:15:13.111" v="8736" actId="20577"/>
        <pc:sldMkLst>
          <pc:docMk/>
          <pc:sldMk cId="4100062326" sldId="2458"/>
        </pc:sldMkLst>
        <pc:spChg chg="mod">
          <ac:chgData name="Shared Drive" userId="a8e99ec4-c3c1-49ac-ba97-2c12eee91f6a" providerId="ADAL" clId="{D8B24396-9344-4398-8AC6-B1CF74DD827C}" dt="2020-07-31T19:15:13.111" v="8736" actId="20577"/>
          <ac:spMkLst>
            <pc:docMk/>
            <pc:sldMk cId="4100062326" sldId="2458"/>
            <ac:spMk id="109570" creationId="{223E7868-EE74-421B-BC16-3166803BEE2E}"/>
          </ac:spMkLst>
        </pc:spChg>
      </pc:sldChg>
      <pc:sldChg chg="modAnim">
        <pc:chgData name="Shared Drive" userId="a8e99ec4-c3c1-49ac-ba97-2c12eee91f6a" providerId="ADAL" clId="{D8B24396-9344-4398-8AC6-B1CF74DD827C}" dt="2020-08-01T16:45:37.361" v="11998"/>
        <pc:sldMkLst>
          <pc:docMk/>
          <pc:sldMk cId="619288048" sldId="2459"/>
        </pc:sldMkLst>
      </pc:sldChg>
      <pc:sldChg chg="modSp mod modAnim modNotesTx">
        <pc:chgData name="Shared Drive" userId="a8e99ec4-c3c1-49ac-ba97-2c12eee91f6a" providerId="ADAL" clId="{D8B24396-9344-4398-8AC6-B1CF74DD827C}" dt="2020-08-01T17:01:28.693" v="12366" actId="14100"/>
        <pc:sldMkLst>
          <pc:docMk/>
          <pc:sldMk cId="1009496792" sldId="2460"/>
        </pc:sldMkLst>
        <pc:spChg chg="mod">
          <ac:chgData name="Shared Drive" userId="a8e99ec4-c3c1-49ac-ba97-2c12eee91f6a" providerId="ADAL" clId="{D8B24396-9344-4398-8AC6-B1CF74DD827C}" dt="2020-07-26T14:21:12.707" v="1424"/>
          <ac:spMkLst>
            <pc:docMk/>
            <pc:sldMk cId="1009496792" sldId="2460"/>
            <ac:spMk id="2" creationId="{00000000-0000-0000-0000-000000000000}"/>
          </ac:spMkLst>
        </pc:spChg>
        <pc:spChg chg="mod">
          <ac:chgData name="Shared Drive" userId="a8e99ec4-c3c1-49ac-ba97-2c12eee91f6a" providerId="ADAL" clId="{D8B24396-9344-4398-8AC6-B1CF74DD827C}" dt="2020-08-01T17:01:28.693" v="12366" actId="14100"/>
          <ac:spMkLst>
            <pc:docMk/>
            <pc:sldMk cId="1009496792" sldId="2460"/>
            <ac:spMk id="10" creationId="{EE2EF0F5-DCDF-421A-AA7F-258DF03B01B4}"/>
          </ac:spMkLst>
        </pc:spChg>
        <pc:spChg chg="mod">
          <ac:chgData name="Shared Drive" userId="a8e99ec4-c3c1-49ac-ba97-2c12eee91f6a" providerId="ADAL" clId="{D8B24396-9344-4398-8AC6-B1CF74DD827C}" dt="2020-08-01T16:58:00.421" v="12273" actId="115"/>
          <ac:spMkLst>
            <pc:docMk/>
            <pc:sldMk cId="1009496792" sldId="2460"/>
            <ac:spMk id="21" creationId="{00000000-0000-0000-0000-000000000000}"/>
          </ac:spMkLst>
        </pc:spChg>
        <pc:spChg chg="mod">
          <ac:chgData name="Shared Drive" userId="a8e99ec4-c3c1-49ac-ba97-2c12eee91f6a" providerId="ADAL" clId="{D8B24396-9344-4398-8AC6-B1CF74DD827C}" dt="2020-08-01T16:57:09.108" v="12272" actId="20577"/>
          <ac:spMkLst>
            <pc:docMk/>
            <pc:sldMk cId="1009496792" sldId="2460"/>
            <ac:spMk id="23" creationId="{00000000-0000-0000-0000-000000000000}"/>
          </ac:spMkLst>
        </pc:spChg>
        <pc:spChg chg="mod">
          <ac:chgData name="Shared Drive" userId="a8e99ec4-c3c1-49ac-ba97-2c12eee91f6a" providerId="ADAL" clId="{D8B24396-9344-4398-8AC6-B1CF74DD827C}" dt="2020-07-25T16:02:29.364" v="640" actId="20577"/>
          <ac:spMkLst>
            <pc:docMk/>
            <pc:sldMk cId="1009496792" sldId="2460"/>
            <ac:spMk id="24" creationId="{00000000-0000-0000-0000-000000000000}"/>
          </ac:spMkLst>
        </pc:spChg>
      </pc:sldChg>
      <pc:sldChg chg="modAnim">
        <pc:chgData name="Shared Drive" userId="a8e99ec4-c3c1-49ac-ba97-2c12eee91f6a" providerId="ADAL" clId="{D8B24396-9344-4398-8AC6-B1CF74DD827C}" dt="2020-08-01T16:45:45.721" v="11999"/>
        <pc:sldMkLst>
          <pc:docMk/>
          <pc:sldMk cId="169644543" sldId="2461"/>
        </pc:sldMkLst>
      </pc:sldChg>
      <pc:sldChg chg="modAnim">
        <pc:chgData name="Shared Drive" userId="a8e99ec4-c3c1-49ac-ba97-2c12eee91f6a" providerId="ADAL" clId="{D8B24396-9344-4398-8AC6-B1CF74DD827C}" dt="2020-08-01T16:47:02.873" v="12080"/>
        <pc:sldMkLst>
          <pc:docMk/>
          <pc:sldMk cId="1343691056" sldId="2462"/>
        </pc:sldMkLst>
      </pc:sldChg>
      <pc:sldChg chg="modSp mod">
        <pc:chgData name="Shared Drive" userId="a8e99ec4-c3c1-49ac-ba97-2c12eee91f6a" providerId="ADAL" clId="{D8B24396-9344-4398-8AC6-B1CF74DD827C}" dt="2020-07-25T16:06:55.509" v="762" actId="313"/>
        <pc:sldMkLst>
          <pc:docMk/>
          <pc:sldMk cId="658036970" sldId="2465"/>
        </pc:sldMkLst>
        <pc:spChg chg="mod">
          <ac:chgData name="Shared Drive" userId="a8e99ec4-c3c1-49ac-ba97-2c12eee91f6a" providerId="ADAL" clId="{D8B24396-9344-4398-8AC6-B1CF74DD827C}" dt="2020-07-25T16:06:55.509" v="762" actId="313"/>
          <ac:spMkLst>
            <pc:docMk/>
            <pc:sldMk cId="658036970" sldId="2465"/>
            <ac:spMk id="155651" creationId="{3EC65434-A970-48E8-BAB6-E89F1F37BF49}"/>
          </ac:spMkLst>
        </pc:spChg>
      </pc:sldChg>
      <pc:sldChg chg="modSp modAnim">
        <pc:chgData name="Shared Drive" userId="a8e99ec4-c3c1-49ac-ba97-2c12eee91f6a" providerId="ADAL" clId="{D8B24396-9344-4398-8AC6-B1CF74DD827C}" dt="2020-07-26T14:23:01.428" v="1429"/>
        <pc:sldMkLst>
          <pc:docMk/>
          <pc:sldMk cId="4196890916" sldId="2466"/>
        </pc:sldMkLst>
        <pc:spChg chg="mod">
          <ac:chgData name="Shared Drive" userId="a8e99ec4-c3c1-49ac-ba97-2c12eee91f6a" providerId="ADAL" clId="{D8B24396-9344-4398-8AC6-B1CF74DD827C}" dt="2020-07-26T14:21:12.707" v="1424"/>
          <ac:spMkLst>
            <pc:docMk/>
            <pc:sldMk cId="4196890916" sldId="2466"/>
            <ac:spMk id="2" creationId="{00000000-0000-0000-0000-000000000000}"/>
          </ac:spMkLst>
        </pc:spChg>
        <pc:spChg chg="mod">
          <ac:chgData name="Shared Drive" userId="a8e99ec4-c3c1-49ac-ba97-2c12eee91f6a" providerId="ADAL" clId="{D8B24396-9344-4398-8AC6-B1CF74DD827C}" dt="2020-07-26T14:23:01.428" v="1429"/>
          <ac:spMkLst>
            <pc:docMk/>
            <pc:sldMk cId="4196890916" sldId="2466"/>
            <ac:spMk id="3" creationId="{00000000-0000-0000-0000-000000000000}"/>
          </ac:spMkLst>
        </pc:spChg>
        <pc:spChg chg="mod">
          <ac:chgData name="Shared Drive" userId="a8e99ec4-c3c1-49ac-ba97-2c12eee91f6a" providerId="ADAL" clId="{D8B24396-9344-4398-8AC6-B1CF74DD827C}" dt="2020-07-25T15:33:02.558" v="0"/>
          <ac:spMkLst>
            <pc:docMk/>
            <pc:sldMk cId="4196890916" sldId="2466"/>
            <ac:spMk id="4" creationId="{00000000-0000-0000-0000-000000000000}"/>
          </ac:spMkLst>
        </pc:spChg>
      </pc:sldChg>
      <pc:sldChg chg="modSp modAnim">
        <pc:chgData name="Shared Drive" userId="a8e99ec4-c3c1-49ac-ba97-2c12eee91f6a" providerId="ADAL" clId="{D8B24396-9344-4398-8AC6-B1CF74DD827C}" dt="2020-07-30T13:49:02.085" v="7479"/>
        <pc:sldMkLst>
          <pc:docMk/>
          <pc:sldMk cId="2810949381" sldId="2467"/>
        </pc:sldMkLst>
        <pc:spChg chg="mod">
          <ac:chgData name="Shared Drive" userId="a8e99ec4-c3c1-49ac-ba97-2c12eee91f6a" providerId="ADAL" clId="{D8B24396-9344-4398-8AC6-B1CF74DD827C}" dt="2020-07-26T14:21:12.707" v="1424"/>
          <ac:spMkLst>
            <pc:docMk/>
            <pc:sldMk cId="2810949381" sldId="2467"/>
            <ac:spMk id="2" creationId="{00000000-0000-0000-0000-000000000000}"/>
          </ac:spMkLst>
        </pc:spChg>
        <pc:spChg chg="mod">
          <ac:chgData name="Shared Drive" userId="a8e99ec4-c3c1-49ac-ba97-2c12eee91f6a" providerId="ADAL" clId="{D8B24396-9344-4398-8AC6-B1CF74DD827C}" dt="2020-07-26T14:23:01.428" v="1429"/>
          <ac:spMkLst>
            <pc:docMk/>
            <pc:sldMk cId="2810949381" sldId="2467"/>
            <ac:spMk id="3" creationId="{00000000-0000-0000-0000-000000000000}"/>
          </ac:spMkLst>
        </pc:spChg>
        <pc:spChg chg="mod">
          <ac:chgData name="Shared Drive" userId="a8e99ec4-c3c1-49ac-ba97-2c12eee91f6a" providerId="ADAL" clId="{D8B24396-9344-4398-8AC6-B1CF74DD827C}" dt="2020-07-26T14:21:55.625" v="1428"/>
          <ac:spMkLst>
            <pc:docMk/>
            <pc:sldMk cId="2810949381" sldId="2467"/>
            <ac:spMk id="5" creationId="{00000000-0000-0000-0000-000000000000}"/>
          </ac:spMkLst>
        </pc:spChg>
        <pc:spChg chg="mod">
          <ac:chgData name="Shared Drive" userId="a8e99ec4-c3c1-49ac-ba97-2c12eee91f6a" providerId="ADAL" clId="{D8B24396-9344-4398-8AC6-B1CF74DD827C}" dt="2020-07-26T14:41:00.278" v="1510" actId="20577"/>
          <ac:spMkLst>
            <pc:docMk/>
            <pc:sldMk cId="2810949381" sldId="2467"/>
            <ac:spMk id="17" creationId="{EE31573E-B22B-45F3-89D5-8D59571BDB20}"/>
          </ac:spMkLst>
        </pc:spChg>
        <pc:spChg chg="mod">
          <ac:chgData name="Shared Drive" userId="a8e99ec4-c3c1-49ac-ba97-2c12eee91f6a" providerId="ADAL" clId="{D8B24396-9344-4398-8AC6-B1CF74DD827C}" dt="2020-07-30T13:49:02.085" v="7479"/>
          <ac:spMkLst>
            <pc:docMk/>
            <pc:sldMk cId="2810949381" sldId="2467"/>
            <ac:spMk id="22" creationId="{00000000-0000-0000-0000-000000000000}"/>
          </ac:spMkLst>
        </pc:spChg>
      </pc:sldChg>
      <pc:sldChg chg="addSp delSp modSp mod modAnim modNotesTx">
        <pc:chgData name="Shared Drive" userId="a8e99ec4-c3c1-49ac-ba97-2c12eee91f6a" providerId="ADAL" clId="{D8B24396-9344-4398-8AC6-B1CF74DD827C}" dt="2020-08-02T16:28:48.468" v="16634" actId="22"/>
        <pc:sldMkLst>
          <pc:docMk/>
          <pc:sldMk cId="2153598786" sldId="2468"/>
        </pc:sldMkLst>
        <pc:spChg chg="mod">
          <ac:chgData name="Shared Drive" userId="a8e99ec4-c3c1-49ac-ba97-2c12eee91f6a" providerId="ADAL" clId="{D8B24396-9344-4398-8AC6-B1CF74DD827C}" dt="2020-08-02T15:45:04.776" v="16471" actId="20577"/>
          <ac:spMkLst>
            <pc:docMk/>
            <pc:sldMk cId="2153598786" sldId="2468"/>
            <ac:spMk id="218" creationId="{E8798B27-8ADE-46BB-AF80-255BC40B13CE}"/>
          </ac:spMkLst>
        </pc:spChg>
        <pc:picChg chg="add del">
          <ac:chgData name="Shared Drive" userId="a8e99ec4-c3c1-49ac-ba97-2c12eee91f6a" providerId="ADAL" clId="{D8B24396-9344-4398-8AC6-B1CF74DD827C}" dt="2020-08-02T16:28:48.468" v="16634" actId="22"/>
          <ac:picMkLst>
            <pc:docMk/>
            <pc:sldMk cId="2153598786" sldId="2468"/>
            <ac:picMk id="4" creationId="{F873BECD-A744-4432-8F55-667E13191647}"/>
          </ac:picMkLst>
        </pc:picChg>
        <pc:picChg chg="del">
          <ac:chgData name="Shared Drive" userId="a8e99ec4-c3c1-49ac-ba97-2c12eee91f6a" providerId="ADAL" clId="{D8B24396-9344-4398-8AC6-B1CF74DD827C}" dt="2020-07-31T23:02:24.859" v="8805" actId="478"/>
          <ac:picMkLst>
            <pc:docMk/>
            <pc:sldMk cId="2153598786" sldId="2468"/>
            <ac:picMk id="10" creationId="{9BD380F4-3704-4583-BB0D-EA17D68B2F81}"/>
          </ac:picMkLst>
        </pc:picChg>
      </pc:sldChg>
      <pc:sldChg chg="modSp mod modAnim modNotesTx">
        <pc:chgData name="Shared Drive" userId="a8e99ec4-c3c1-49ac-ba97-2c12eee91f6a" providerId="ADAL" clId="{D8B24396-9344-4398-8AC6-B1CF74DD827C}" dt="2020-08-02T13:39:51.715" v="12546"/>
        <pc:sldMkLst>
          <pc:docMk/>
          <pc:sldMk cId="2260053826" sldId="2469"/>
        </pc:sldMkLst>
        <pc:spChg chg="mod">
          <ac:chgData name="Shared Drive" userId="a8e99ec4-c3c1-49ac-ba97-2c12eee91f6a" providerId="ADAL" clId="{D8B24396-9344-4398-8AC6-B1CF74DD827C}" dt="2020-07-27T15:27:26.995" v="7179" actId="20577"/>
          <ac:spMkLst>
            <pc:docMk/>
            <pc:sldMk cId="2260053826" sldId="2469"/>
            <ac:spMk id="3" creationId="{85A4DE3A-BA96-4BDA-B630-B7A0B5765AE2}"/>
          </ac:spMkLst>
        </pc:spChg>
      </pc:sldChg>
      <pc:sldChg chg="modAnim">
        <pc:chgData name="Shared Drive" userId="a8e99ec4-c3c1-49ac-ba97-2c12eee91f6a" providerId="ADAL" clId="{D8B24396-9344-4398-8AC6-B1CF74DD827C}" dt="2020-08-01T17:02:28.198" v="12367"/>
        <pc:sldMkLst>
          <pc:docMk/>
          <pc:sldMk cId="1218035178" sldId="2470"/>
        </pc:sldMkLst>
      </pc:sldChg>
      <pc:sldChg chg="del">
        <pc:chgData name="Shared Drive" userId="a8e99ec4-c3c1-49ac-ba97-2c12eee91f6a" providerId="ADAL" clId="{D8B24396-9344-4398-8AC6-B1CF74DD827C}" dt="2020-07-26T21:41:43.283" v="4884" actId="47"/>
        <pc:sldMkLst>
          <pc:docMk/>
          <pc:sldMk cId="1480946663" sldId="2471"/>
        </pc:sldMkLst>
      </pc:sldChg>
      <pc:sldChg chg="del">
        <pc:chgData name="Shared Drive" userId="a8e99ec4-c3c1-49ac-ba97-2c12eee91f6a" providerId="ADAL" clId="{D8B24396-9344-4398-8AC6-B1CF74DD827C}" dt="2020-07-26T15:06:28.453" v="2269" actId="47"/>
        <pc:sldMkLst>
          <pc:docMk/>
          <pc:sldMk cId="1413718590" sldId="2472"/>
        </pc:sldMkLst>
      </pc:sldChg>
      <pc:sldChg chg="modSp">
        <pc:chgData name="Shared Drive" userId="a8e99ec4-c3c1-49ac-ba97-2c12eee91f6a" providerId="ADAL" clId="{D8B24396-9344-4398-8AC6-B1CF74DD827C}" dt="2020-08-02T15:29:08.754" v="15574" actId="20577"/>
        <pc:sldMkLst>
          <pc:docMk/>
          <pc:sldMk cId="41430461" sldId="2473"/>
        </pc:sldMkLst>
        <pc:spChg chg="mod">
          <ac:chgData name="Shared Drive" userId="a8e99ec4-c3c1-49ac-ba97-2c12eee91f6a" providerId="ADAL" clId="{D8B24396-9344-4398-8AC6-B1CF74DD827C}" dt="2020-08-02T15:29:08.754" v="15574" actId="20577"/>
          <ac:spMkLst>
            <pc:docMk/>
            <pc:sldMk cId="41430461" sldId="2473"/>
            <ac:spMk id="153602" creationId="{C62A9701-E177-430C-B740-E2ADB8864550}"/>
          </ac:spMkLst>
        </pc:spChg>
        <pc:spChg chg="mod">
          <ac:chgData name="Shared Drive" userId="a8e99ec4-c3c1-49ac-ba97-2c12eee91f6a" providerId="ADAL" clId="{D8B24396-9344-4398-8AC6-B1CF74DD827C}" dt="2020-08-02T15:19:12.980" v="15229" actId="20577"/>
          <ac:spMkLst>
            <pc:docMk/>
            <pc:sldMk cId="41430461" sldId="2473"/>
            <ac:spMk id="153603" creationId="{2676E6B2-BC81-4F03-A786-687B399CFE2C}"/>
          </ac:spMkLst>
        </pc:spChg>
      </pc:sldChg>
      <pc:sldChg chg="modSp mod modAnim modNotesTx">
        <pc:chgData name="Shared Drive" userId="a8e99ec4-c3c1-49ac-ba97-2c12eee91f6a" providerId="ADAL" clId="{D8B24396-9344-4398-8AC6-B1CF74DD827C}" dt="2020-08-02T15:43:33.632" v="16414" actId="1076"/>
        <pc:sldMkLst>
          <pc:docMk/>
          <pc:sldMk cId="3088618429" sldId="2474"/>
        </pc:sldMkLst>
        <pc:spChg chg="mod">
          <ac:chgData name="Shared Drive" userId="a8e99ec4-c3c1-49ac-ba97-2c12eee91f6a" providerId="ADAL" clId="{D8B24396-9344-4398-8AC6-B1CF74DD827C}" dt="2020-07-26T14:21:12.707" v="1424"/>
          <ac:spMkLst>
            <pc:docMk/>
            <pc:sldMk cId="3088618429" sldId="2474"/>
            <ac:spMk id="2" creationId="{00000000-0000-0000-0000-000000000000}"/>
          </ac:spMkLst>
        </pc:spChg>
        <pc:spChg chg="mod">
          <ac:chgData name="Shared Drive" userId="a8e99ec4-c3c1-49ac-ba97-2c12eee91f6a" providerId="ADAL" clId="{D8B24396-9344-4398-8AC6-B1CF74DD827C}" dt="2020-07-26T14:23:01.428" v="1429"/>
          <ac:spMkLst>
            <pc:docMk/>
            <pc:sldMk cId="3088618429" sldId="2474"/>
            <ac:spMk id="3" creationId="{00000000-0000-0000-0000-000000000000}"/>
          </ac:spMkLst>
        </pc:spChg>
        <pc:spChg chg="mod">
          <ac:chgData name="Shared Drive" userId="a8e99ec4-c3c1-49ac-ba97-2c12eee91f6a" providerId="ADAL" clId="{D8B24396-9344-4398-8AC6-B1CF74DD827C}" dt="2020-07-26T14:21:55.625" v="1428"/>
          <ac:spMkLst>
            <pc:docMk/>
            <pc:sldMk cId="3088618429" sldId="2474"/>
            <ac:spMk id="5" creationId="{00000000-0000-0000-0000-000000000000}"/>
          </ac:spMkLst>
        </pc:spChg>
        <pc:spChg chg="mod">
          <ac:chgData name="Shared Drive" userId="a8e99ec4-c3c1-49ac-ba97-2c12eee91f6a" providerId="ADAL" clId="{D8B24396-9344-4398-8AC6-B1CF74DD827C}" dt="2020-08-02T15:43:33.632" v="16414" actId="1076"/>
          <ac:spMkLst>
            <pc:docMk/>
            <pc:sldMk cId="3088618429" sldId="2474"/>
            <ac:spMk id="6" creationId="{8839CA14-1A12-4A21-AE61-CA97F15651A3}"/>
          </ac:spMkLst>
        </pc:spChg>
        <pc:spChg chg="mod">
          <ac:chgData name="Shared Drive" userId="a8e99ec4-c3c1-49ac-ba97-2c12eee91f6a" providerId="ADAL" clId="{D8B24396-9344-4398-8AC6-B1CF74DD827C}" dt="2020-07-25T15:59:59.356" v="603" actId="1076"/>
          <ac:spMkLst>
            <pc:docMk/>
            <pc:sldMk cId="3088618429" sldId="2474"/>
            <ac:spMk id="8" creationId="{DA00C575-9656-4F1A-8249-8182BB3D3084}"/>
          </ac:spMkLst>
        </pc:spChg>
        <pc:spChg chg="mod">
          <ac:chgData name="Shared Drive" userId="a8e99ec4-c3c1-49ac-ba97-2c12eee91f6a" providerId="ADAL" clId="{D8B24396-9344-4398-8AC6-B1CF74DD827C}" dt="2020-08-02T15:43:14.913" v="16413" actId="20577"/>
          <ac:spMkLst>
            <pc:docMk/>
            <pc:sldMk cId="3088618429" sldId="2474"/>
            <ac:spMk id="10" creationId="{EE2EF0F5-DCDF-421A-AA7F-258DF03B01B4}"/>
          </ac:spMkLst>
        </pc:spChg>
        <pc:spChg chg="mod">
          <ac:chgData name="Shared Drive" userId="a8e99ec4-c3c1-49ac-ba97-2c12eee91f6a" providerId="ADAL" clId="{D8B24396-9344-4398-8AC6-B1CF74DD827C}" dt="2020-07-26T14:42:17.168" v="1531" actId="20577"/>
          <ac:spMkLst>
            <pc:docMk/>
            <pc:sldMk cId="3088618429" sldId="2474"/>
            <ac:spMk id="17" creationId="{EE31573E-B22B-45F3-89D5-8D59571BDB20}"/>
          </ac:spMkLst>
        </pc:spChg>
        <pc:spChg chg="mod">
          <ac:chgData name="Shared Drive" userId="a8e99ec4-c3c1-49ac-ba97-2c12eee91f6a" providerId="ADAL" clId="{D8B24396-9344-4398-8AC6-B1CF74DD827C}" dt="2020-07-30T13:49:02.085" v="7479"/>
          <ac:spMkLst>
            <pc:docMk/>
            <pc:sldMk cId="3088618429" sldId="2474"/>
            <ac:spMk id="22" creationId="{00000000-0000-0000-0000-000000000000}"/>
          </ac:spMkLst>
        </pc:spChg>
      </pc:sldChg>
      <pc:sldChg chg="modSp modNotesTx">
        <pc:chgData name="Shared Drive" userId="a8e99ec4-c3c1-49ac-ba97-2c12eee91f6a" providerId="ADAL" clId="{D8B24396-9344-4398-8AC6-B1CF74DD827C}" dt="2020-08-02T15:16:48.644" v="15140" actId="20577"/>
        <pc:sldMkLst>
          <pc:docMk/>
          <pc:sldMk cId="1882937854" sldId="2476"/>
        </pc:sldMkLst>
        <pc:spChg chg="mod">
          <ac:chgData name="Shared Drive" userId="a8e99ec4-c3c1-49ac-ba97-2c12eee91f6a" providerId="ADAL" clId="{D8B24396-9344-4398-8AC6-B1CF74DD827C}" dt="2020-07-31T19:22:20.582" v="8748" actId="20577"/>
          <ac:spMkLst>
            <pc:docMk/>
            <pc:sldMk cId="1882937854" sldId="2476"/>
            <ac:spMk id="3" creationId="{7F2699C8-991D-4838-BA6F-076F08B4B13E}"/>
          </ac:spMkLst>
        </pc:spChg>
      </pc:sldChg>
      <pc:sldChg chg="modSp mod ord modAnim modNotesTx">
        <pc:chgData name="Shared Drive" userId="a8e99ec4-c3c1-49ac-ba97-2c12eee91f6a" providerId="ADAL" clId="{D8B24396-9344-4398-8AC6-B1CF74DD827C}" dt="2020-08-02T15:46:00.048" v="16561" actId="20577"/>
        <pc:sldMkLst>
          <pc:docMk/>
          <pc:sldMk cId="2490162427" sldId="2477"/>
        </pc:sldMkLst>
        <pc:spChg chg="mod">
          <ac:chgData name="Shared Drive" userId="a8e99ec4-c3c1-49ac-ba97-2c12eee91f6a" providerId="ADAL" clId="{D8B24396-9344-4398-8AC6-B1CF74DD827C}" dt="2020-07-26T21:49:20.561" v="5099" actId="20577"/>
          <ac:spMkLst>
            <pc:docMk/>
            <pc:sldMk cId="2490162427" sldId="2477"/>
            <ac:spMk id="13" creationId="{2B3DEF16-2ED8-461B-BB08-EE300A0064CC}"/>
          </ac:spMkLst>
        </pc:spChg>
      </pc:sldChg>
      <pc:sldChg chg="modSp mod ord modAnim">
        <pc:chgData name="Shared Drive" userId="a8e99ec4-c3c1-49ac-ba97-2c12eee91f6a" providerId="ADAL" clId="{D8B24396-9344-4398-8AC6-B1CF74DD827C}" dt="2020-08-02T15:42:07.544" v="16402"/>
        <pc:sldMkLst>
          <pc:docMk/>
          <pc:sldMk cId="2602600526" sldId="2478"/>
        </pc:sldMkLst>
        <pc:spChg chg="mod">
          <ac:chgData name="Shared Drive" userId="a8e99ec4-c3c1-49ac-ba97-2c12eee91f6a" providerId="ADAL" clId="{D8B24396-9344-4398-8AC6-B1CF74DD827C}" dt="2020-08-02T15:28:20.884" v="15550" actId="113"/>
          <ac:spMkLst>
            <pc:docMk/>
            <pc:sldMk cId="2602600526" sldId="2478"/>
            <ac:spMk id="3" creationId="{DF428D1A-1140-4AD7-A572-FEBBD5BD008E}"/>
          </ac:spMkLst>
        </pc:spChg>
      </pc:sldChg>
      <pc:sldChg chg="modSp del modAnim">
        <pc:chgData name="Shared Drive" userId="a8e99ec4-c3c1-49ac-ba97-2c12eee91f6a" providerId="ADAL" clId="{D8B24396-9344-4398-8AC6-B1CF74DD827C}" dt="2020-08-02T14:51:38.400" v="14982" actId="47"/>
        <pc:sldMkLst>
          <pc:docMk/>
          <pc:sldMk cId="2387539891" sldId="2479"/>
        </pc:sldMkLst>
        <pc:spChg chg="mod">
          <ac:chgData name="Shared Drive" userId="a8e99ec4-c3c1-49ac-ba97-2c12eee91f6a" providerId="ADAL" clId="{D8B24396-9344-4398-8AC6-B1CF74DD827C}" dt="2020-07-26T14:21:12.707" v="1424"/>
          <ac:spMkLst>
            <pc:docMk/>
            <pc:sldMk cId="2387539891" sldId="2479"/>
            <ac:spMk id="2" creationId="{00000000-0000-0000-0000-000000000000}"/>
          </ac:spMkLst>
        </pc:spChg>
        <pc:spChg chg="mod">
          <ac:chgData name="Shared Drive" userId="a8e99ec4-c3c1-49ac-ba97-2c12eee91f6a" providerId="ADAL" clId="{D8B24396-9344-4398-8AC6-B1CF74DD827C}" dt="2020-07-26T14:23:01.428" v="1429"/>
          <ac:spMkLst>
            <pc:docMk/>
            <pc:sldMk cId="2387539891" sldId="2479"/>
            <ac:spMk id="3" creationId="{00000000-0000-0000-0000-000000000000}"/>
          </ac:spMkLst>
        </pc:spChg>
        <pc:spChg chg="mod">
          <ac:chgData name="Shared Drive" userId="a8e99ec4-c3c1-49ac-ba97-2c12eee91f6a" providerId="ADAL" clId="{D8B24396-9344-4398-8AC6-B1CF74DD827C}" dt="2020-07-25T15:33:02.558" v="0"/>
          <ac:spMkLst>
            <pc:docMk/>
            <pc:sldMk cId="2387539891" sldId="2479"/>
            <ac:spMk id="4" creationId="{00000000-0000-0000-0000-000000000000}"/>
          </ac:spMkLst>
        </pc:spChg>
        <pc:spChg chg="mod">
          <ac:chgData name="Shared Drive" userId="a8e99ec4-c3c1-49ac-ba97-2c12eee91f6a" providerId="ADAL" clId="{D8B24396-9344-4398-8AC6-B1CF74DD827C}" dt="2020-07-25T16:02:10.201" v="624" actId="6549"/>
          <ac:spMkLst>
            <pc:docMk/>
            <pc:sldMk cId="2387539891" sldId="2479"/>
            <ac:spMk id="24" creationId="{00000000-0000-0000-0000-000000000000}"/>
          </ac:spMkLst>
        </pc:spChg>
      </pc:sldChg>
      <pc:sldChg chg="addSp delSp modSp mod modAnim modNotesTx">
        <pc:chgData name="Shared Drive" userId="a8e99ec4-c3c1-49ac-ba97-2c12eee91f6a" providerId="ADAL" clId="{D8B24396-9344-4398-8AC6-B1CF74DD827C}" dt="2020-08-02T16:54:58.056" v="16792" actId="478"/>
        <pc:sldMkLst>
          <pc:docMk/>
          <pc:sldMk cId="226396881" sldId="2480"/>
        </pc:sldMkLst>
        <pc:spChg chg="mod">
          <ac:chgData name="Shared Drive" userId="a8e99ec4-c3c1-49ac-ba97-2c12eee91f6a" providerId="ADAL" clId="{D8B24396-9344-4398-8AC6-B1CF74DD827C}" dt="2020-08-02T16:54:17.220" v="16790" actId="20577"/>
          <ac:spMkLst>
            <pc:docMk/>
            <pc:sldMk cId="226396881" sldId="2480"/>
            <ac:spMk id="218" creationId="{E8798B27-8ADE-46BB-AF80-255BC40B13CE}"/>
          </ac:spMkLst>
        </pc:spChg>
        <pc:picChg chg="add del">
          <ac:chgData name="Shared Drive" userId="a8e99ec4-c3c1-49ac-ba97-2c12eee91f6a" providerId="ADAL" clId="{D8B24396-9344-4398-8AC6-B1CF74DD827C}" dt="2020-08-02T16:33:16.006" v="16662" actId="22"/>
          <ac:picMkLst>
            <pc:docMk/>
            <pc:sldMk cId="226396881" sldId="2480"/>
            <ac:picMk id="4" creationId="{87AD90A5-75E6-4C73-AB8D-47854E58605A}"/>
          </ac:picMkLst>
        </pc:picChg>
        <pc:picChg chg="add del">
          <ac:chgData name="Shared Drive" userId="a8e99ec4-c3c1-49ac-ba97-2c12eee91f6a" providerId="ADAL" clId="{D8B24396-9344-4398-8AC6-B1CF74DD827C}" dt="2020-08-02T16:54:58.056" v="16792" actId="478"/>
          <ac:picMkLst>
            <pc:docMk/>
            <pc:sldMk cId="226396881" sldId="2480"/>
            <ac:picMk id="6" creationId="{7DD07CF2-EDF2-4A94-AC5D-62D9F7F759E7}"/>
          </ac:picMkLst>
        </pc:picChg>
        <pc:picChg chg="del">
          <ac:chgData name="Shared Drive" userId="a8e99ec4-c3c1-49ac-ba97-2c12eee91f6a" providerId="ADAL" clId="{D8B24396-9344-4398-8AC6-B1CF74DD827C}" dt="2020-07-31T23:02:19.675" v="8804" actId="478"/>
          <ac:picMkLst>
            <pc:docMk/>
            <pc:sldMk cId="226396881" sldId="2480"/>
            <ac:picMk id="10" creationId="{9BD380F4-3704-4583-BB0D-EA17D68B2F81}"/>
          </ac:picMkLst>
        </pc:picChg>
      </pc:sldChg>
      <pc:sldChg chg="addSp modSp mod modNotesTx">
        <pc:chgData name="Shared Drive" userId="a8e99ec4-c3c1-49ac-ba97-2c12eee91f6a" providerId="ADAL" clId="{D8B24396-9344-4398-8AC6-B1CF74DD827C}" dt="2020-08-02T15:47:08.048" v="16621" actId="20577"/>
        <pc:sldMkLst>
          <pc:docMk/>
          <pc:sldMk cId="305254774" sldId="2483"/>
        </pc:sldMkLst>
        <pc:spChg chg="add mod">
          <ac:chgData name="Shared Drive" userId="a8e99ec4-c3c1-49ac-ba97-2c12eee91f6a" providerId="ADAL" clId="{D8B24396-9344-4398-8AC6-B1CF74DD827C}" dt="2020-08-02T15:31:03.562" v="15593" actId="1076"/>
          <ac:spMkLst>
            <pc:docMk/>
            <pc:sldMk cId="305254774" sldId="2483"/>
            <ac:spMk id="5" creationId="{BA3D225A-9456-4387-BA2A-E9E9450D26F2}"/>
          </ac:spMkLst>
        </pc:spChg>
        <pc:spChg chg="add mod">
          <ac:chgData name="Shared Drive" userId="a8e99ec4-c3c1-49ac-ba97-2c12eee91f6a" providerId="ADAL" clId="{D8B24396-9344-4398-8AC6-B1CF74DD827C}" dt="2020-08-02T15:31:16.155" v="15602" actId="20577"/>
          <ac:spMkLst>
            <pc:docMk/>
            <pc:sldMk cId="305254774" sldId="2483"/>
            <ac:spMk id="9" creationId="{22409CB8-45EA-451D-BD5D-8DFAE104C54C}"/>
          </ac:spMkLst>
        </pc:spChg>
        <pc:cxnChg chg="add mod">
          <ac:chgData name="Shared Drive" userId="a8e99ec4-c3c1-49ac-ba97-2c12eee91f6a" providerId="ADAL" clId="{D8B24396-9344-4398-8AC6-B1CF74DD827C}" dt="2020-08-02T15:31:48.487" v="15605" actId="692"/>
          <ac:cxnSpMkLst>
            <pc:docMk/>
            <pc:sldMk cId="305254774" sldId="2483"/>
            <ac:cxnSpMk id="13" creationId="{95A865D5-6B7A-4407-910B-8CA40C7E2B30}"/>
          </ac:cxnSpMkLst>
        </pc:cxnChg>
        <pc:cxnChg chg="add mod">
          <ac:chgData name="Shared Drive" userId="a8e99ec4-c3c1-49ac-ba97-2c12eee91f6a" providerId="ADAL" clId="{D8B24396-9344-4398-8AC6-B1CF74DD827C}" dt="2020-08-02T15:31:48.487" v="15605" actId="692"/>
          <ac:cxnSpMkLst>
            <pc:docMk/>
            <pc:sldMk cId="305254774" sldId="2483"/>
            <ac:cxnSpMk id="15" creationId="{8AF0B97D-1BA5-4BAC-B5BC-3BF978CFD816}"/>
          </ac:cxnSpMkLst>
        </pc:cxnChg>
      </pc:sldChg>
      <pc:sldChg chg="ord">
        <pc:chgData name="Shared Drive" userId="a8e99ec4-c3c1-49ac-ba97-2c12eee91f6a" providerId="ADAL" clId="{D8B24396-9344-4398-8AC6-B1CF74DD827C}" dt="2020-08-02T16:31:03.202" v="16642"/>
        <pc:sldMkLst>
          <pc:docMk/>
          <pc:sldMk cId="1536699593" sldId="2484"/>
        </pc:sldMkLst>
      </pc:sldChg>
      <pc:sldChg chg="modSp ord">
        <pc:chgData name="Shared Drive" userId="a8e99ec4-c3c1-49ac-ba97-2c12eee91f6a" providerId="ADAL" clId="{D8B24396-9344-4398-8AC6-B1CF74DD827C}" dt="2020-08-02T16:31:05.248" v="16644"/>
        <pc:sldMkLst>
          <pc:docMk/>
          <pc:sldMk cId="288476838" sldId="2485"/>
        </pc:sldMkLst>
        <pc:spChg chg="mod">
          <ac:chgData name="Shared Drive" userId="a8e99ec4-c3c1-49ac-ba97-2c12eee91f6a" providerId="ADAL" clId="{D8B24396-9344-4398-8AC6-B1CF74DD827C}" dt="2020-07-26T21:52:01.209" v="5142" actId="20577"/>
          <ac:spMkLst>
            <pc:docMk/>
            <pc:sldMk cId="288476838" sldId="2485"/>
            <ac:spMk id="151555" creationId="{BA20CD3B-5A93-4A51-8947-1E63BFFF0E5B}"/>
          </ac:spMkLst>
        </pc:spChg>
      </pc:sldChg>
      <pc:sldChg chg="modSp mod">
        <pc:chgData name="Shared Drive" userId="a8e99ec4-c3c1-49ac-ba97-2c12eee91f6a" providerId="ADAL" clId="{D8B24396-9344-4398-8AC6-B1CF74DD827C}" dt="2020-07-31T19:23:52.494" v="8755" actId="20577"/>
        <pc:sldMkLst>
          <pc:docMk/>
          <pc:sldMk cId="3553970363" sldId="2486"/>
        </pc:sldMkLst>
        <pc:spChg chg="mod">
          <ac:chgData name="Shared Drive" userId="a8e99ec4-c3c1-49ac-ba97-2c12eee91f6a" providerId="ADAL" clId="{D8B24396-9344-4398-8AC6-B1CF74DD827C}" dt="2020-07-31T19:23:52.494" v="8755" actId="20577"/>
          <ac:spMkLst>
            <pc:docMk/>
            <pc:sldMk cId="3553970363" sldId="2486"/>
            <ac:spMk id="109570" creationId="{223E7868-EE74-421B-BC16-3166803BEE2E}"/>
          </ac:spMkLst>
        </pc:spChg>
      </pc:sldChg>
      <pc:sldChg chg="modSp">
        <pc:chgData name="Shared Drive" userId="a8e99ec4-c3c1-49ac-ba97-2c12eee91f6a" providerId="ADAL" clId="{D8B24396-9344-4398-8AC6-B1CF74DD827C}" dt="2020-07-25T16:07:29.219" v="765" actId="313"/>
        <pc:sldMkLst>
          <pc:docMk/>
          <pc:sldMk cId="3677416132" sldId="2487"/>
        </pc:sldMkLst>
        <pc:spChg chg="mod">
          <ac:chgData name="Shared Drive" userId="a8e99ec4-c3c1-49ac-ba97-2c12eee91f6a" providerId="ADAL" clId="{D8B24396-9344-4398-8AC6-B1CF74DD827C}" dt="2020-07-25T16:07:29.219" v="765" actId="313"/>
          <ac:spMkLst>
            <pc:docMk/>
            <pc:sldMk cId="3677416132" sldId="2487"/>
            <ac:spMk id="157699" creationId="{709FF430-804A-45B9-978C-03F0D6240403}"/>
          </ac:spMkLst>
        </pc:spChg>
      </pc:sldChg>
      <pc:sldChg chg="modSp mod modAnim">
        <pc:chgData name="Shared Drive" userId="a8e99ec4-c3c1-49ac-ba97-2c12eee91f6a" providerId="ADAL" clId="{D8B24396-9344-4398-8AC6-B1CF74DD827C}" dt="2020-07-30T13:49:02.085" v="7479"/>
        <pc:sldMkLst>
          <pc:docMk/>
          <pc:sldMk cId="886338220" sldId="2489"/>
        </pc:sldMkLst>
        <pc:spChg chg="mod">
          <ac:chgData name="Shared Drive" userId="a8e99ec4-c3c1-49ac-ba97-2c12eee91f6a" providerId="ADAL" clId="{D8B24396-9344-4398-8AC6-B1CF74DD827C}" dt="2020-07-26T14:21:12.707" v="1424"/>
          <ac:spMkLst>
            <pc:docMk/>
            <pc:sldMk cId="886338220" sldId="2489"/>
            <ac:spMk id="2" creationId="{00000000-0000-0000-0000-000000000000}"/>
          </ac:spMkLst>
        </pc:spChg>
        <pc:spChg chg="mod">
          <ac:chgData name="Shared Drive" userId="a8e99ec4-c3c1-49ac-ba97-2c12eee91f6a" providerId="ADAL" clId="{D8B24396-9344-4398-8AC6-B1CF74DD827C}" dt="2020-07-26T14:23:01.428" v="1429"/>
          <ac:spMkLst>
            <pc:docMk/>
            <pc:sldMk cId="886338220" sldId="2489"/>
            <ac:spMk id="3" creationId="{00000000-0000-0000-0000-000000000000}"/>
          </ac:spMkLst>
        </pc:spChg>
        <pc:spChg chg="mod">
          <ac:chgData name="Shared Drive" userId="a8e99ec4-c3c1-49ac-ba97-2c12eee91f6a" providerId="ADAL" clId="{D8B24396-9344-4398-8AC6-B1CF74DD827C}" dt="2020-07-26T14:21:55.625" v="1428"/>
          <ac:spMkLst>
            <pc:docMk/>
            <pc:sldMk cId="886338220" sldId="2489"/>
            <ac:spMk id="5" creationId="{00000000-0000-0000-0000-000000000000}"/>
          </ac:spMkLst>
        </pc:spChg>
        <pc:spChg chg="mod">
          <ac:chgData name="Shared Drive" userId="a8e99ec4-c3c1-49ac-ba97-2c12eee91f6a" providerId="ADAL" clId="{D8B24396-9344-4398-8AC6-B1CF74DD827C}" dt="2020-07-26T21:53:19.782" v="5149" actId="1076"/>
          <ac:spMkLst>
            <pc:docMk/>
            <pc:sldMk cId="886338220" sldId="2489"/>
            <ac:spMk id="8" creationId="{DA00C575-9656-4F1A-8249-8182BB3D3084}"/>
          </ac:spMkLst>
        </pc:spChg>
        <pc:spChg chg="mod">
          <ac:chgData name="Shared Drive" userId="a8e99ec4-c3c1-49ac-ba97-2c12eee91f6a" providerId="ADAL" clId="{D8B24396-9344-4398-8AC6-B1CF74DD827C}" dt="2020-07-26T14:42:25.872" v="1534" actId="6549"/>
          <ac:spMkLst>
            <pc:docMk/>
            <pc:sldMk cId="886338220" sldId="2489"/>
            <ac:spMk id="17" creationId="{EE31573E-B22B-45F3-89D5-8D59571BDB20}"/>
          </ac:spMkLst>
        </pc:spChg>
        <pc:spChg chg="mod">
          <ac:chgData name="Shared Drive" userId="a8e99ec4-c3c1-49ac-ba97-2c12eee91f6a" providerId="ADAL" clId="{D8B24396-9344-4398-8AC6-B1CF74DD827C}" dt="2020-07-30T13:49:02.085" v="7479"/>
          <ac:spMkLst>
            <pc:docMk/>
            <pc:sldMk cId="886338220" sldId="2489"/>
            <ac:spMk id="22" creationId="{00000000-0000-0000-0000-000000000000}"/>
          </ac:spMkLst>
        </pc:spChg>
      </pc:sldChg>
      <pc:sldChg chg="modSp mod modAnim">
        <pc:chgData name="Shared Drive" userId="a8e99ec4-c3c1-49ac-ba97-2c12eee91f6a" providerId="ADAL" clId="{D8B24396-9344-4398-8AC6-B1CF74DD827C}" dt="2020-07-26T21:52:47.062" v="5145"/>
        <pc:sldMkLst>
          <pc:docMk/>
          <pc:sldMk cId="299991379" sldId="2490"/>
        </pc:sldMkLst>
        <pc:spChg chg="mod">
          <ac:chgData name="Shared Drive" userId="a8e99ec4-c3c1-49ac-ba97-2c12eee91f6a" providerId="ADAL" clId="{D8B24396-9344-4398-8AC6-B1CF74DD827C}" dt="2020-07-26T21:52:40.465" v="5144" actId="404"/>
          <ac:spMkLst>
            <pc:docMk/>
            <pc:sldMk cId="299991379" sldId="2490"/>
            <ac:spMk id="4" creationId="{88141BCD-4C1D-4FFA-ABA9-D583FB7BBF88}"/>
          </ac:spMkLst>
        </pc:spChg>
      </pc:sldChg>
      <pc:sldChg chg="modSp mod modAnim">
        <pc:chgData name="Shared Drive" userId="a8e99ec4-c3c1-49ac-ba97-2c12eee91f6a" providerId="ADAL" clId="{D8B24396-9344-4398-8AC6-B1CF74DD827C}" dt="2020-07-26T21:54:28.144" v="5206" actId="6549"/>
        <pc:sldMkLst>
          <pc:docMk/>
          <pc:sldMk cId="4196592866" sldId="2491"/>
        </pc:sldMkLst>
        <pc:spChg chg="mod">
          <ac:chgData name="Shared Drive" userId="a8e99ec4-c3c1-49ac-ba97-2c12eee91f6a" providerId="ADAL" clId="{D8B24396-9344-4398-8AC6-B1CF74DD827C}" dt="2020-07-26T21:54:26.616" v="5204" actId="20577"/>
          <ac:spMkLst>
            <pc:docMk/>
            <pc:sldMk cId="4196592866" sldId="2491"/>
            <ac:spMk id="3" creationId="{7F2699C8-991D-4838-BA6F-076F08B4B13E}"/>
          </ac:spMkLst>
        </pc:spChg>
      </pc:sldChg>
      <pc:sldChg chg="modAnim">
        <pc:chgData name="Shared Drive" userId="a8e99ec4-c3c1-49ac-ba97-2c12eee91f6a" providerId="ADAL" clId="{D8B24396-9344-4398-8AC6-B1CF74DD827C}" dt="2020-07-26T21:42:35.375" v="4888"/>
        <pc:sldMkLst>
          <pc:docMk/>
          <pc:sldMk cId="3171700140" sldId="2494"/>
        </pc:sldMkLst>
      </pc:sldChg>
      <pc:sldChg chg="ord">
        <pc:chgData name="Shared Drive" userId="a8e99ec4-c3c1-49ac-ba97-2c12eee91f6a" providerId="ADAL" clId="{D8B24396-9344-4398-8AC6-B1CF74DD827C}" dt="2020-08-01T18:49:17.565" v="12510"/>
        <pc:sldMkLst>
          <pc:docMk/>
          <pc:sldMk cId="2052837579" sldId="2496"/>
        </pc:sldMkLst>
      </pc:sldChg>
      <pc:sldChg chg="ord">
        <pc:chgData name="Shared Drive" userId="a8e99ec4-c3c1-49ac-ba97-2c12eee91f6a" providerId="ADAL" clId="{D8B24396-9344-4398-8AC6-B1CF74DD827C}" dt="2020-08-01T18:49:17.565" v="12510"/>
        <pc:sldMkLst>
          <pc:docMk/>
          <pc:sldMk cId="3473482535" sldId="2497"/>
        </pc:sldMkLst>
      </pc:sldChg>
      <pc:sldChg chg="addSp delSp modSp mod ord modAnim">
        <pc:chgData name="Shared Drive" userId="a8e99ec4-c3c1-49ac-ba97-2c12eee91f6a" providerId="ADAL" clId="{D8B24396-9344-4398-8AC6-B1CF74DD827C}" dt="2020-08-01T19:17:42.823" v="12533" actId="22"/>
        <pc:sldMkLst>
          <pc:docMk/>
          <pc:sldMk cId="803859443" sldId="2498"/>
        </pc:sldMkLst>
        <pc:spChg chg="mod">
          <ac:chgData name="Shared Drive" userId="a8e99ec4-c3c1-49ac-ba97-2c12eee91f6a" providerId="ADAL" clId="{D8B24396-9344-4398-8AC6-B1CF74DD827C}" dt="2020-08-01T18:48:46.743" v="12506" actId="20577"/>
          <ac:spMkLst>
            <pc:docMk/>
            <pc:sldMk cId="803859443" sldId="2498"/>
            <ac:spMk id="218" creationId="{E8798B27-8ADE-46BB-AF80-255BC40B13CE}"/>
          </ac:spMkLst>
        </pc:spChg>
        <pc:picChg chg="add del mod">
          <ac:chgData name="Shared Drive" userId="a8e99ec4-c3c1-49ac-ba97-2c12eee91f6a" providerId="ADAL" clId="{D8B24396-9344-4398-8AC6-B1CF74DD827C}" dt="2020-08-01T19:17:19.027" v="12529" actId="22"/>
          <ac:picMkLst>
            <pc:docMk/>
            <pc:sldMk cId="803859443" sldId="2498"/>
            <ac:picMk id="4" creationId="{073B439D-273D-48CB-8EE7-2F07E9FD9CF5}"/>
          </ac:picMkLst>
        </pc:picChg>
        <pc:picChg chg="add del">
          <ac:chgData name="Shared Drive" userId="a8e99ec4-c3c1-49ac-ba97-2c12eee91f6a" providerId="ADAL" clId="{D8B24396-9344-4398-8AC6-B1CF74DD827C}" dt="2020-08-01T19:17:21.868" v="12531" actId="22"/>
          <ac:picMkLst>
            <pc:docMk/>
            <pc:sldMk cId="803859443" sldId="2498"/>
            <ac:picMk id="6" creationId="{6CAB1FF5-13C6-472D-AF87-AC1669B22564}"/>
          </ac:picMkLst>
        </pc:picChg>
        <pc:picChg chg="add del">
          <ac:chgData name="Shared Drive" userId="a8e99ec4-c3c1-49ac-ba97-2c12eee91f6a" providerId="ADAL" clId="{D8B24396-9344-4398-8AC6-B1CF74DD827C}" dt="2020-08-01T19:17:42.823" v="12533" actId="22"/>
          <ac:picMkLst>
            <pc:docMk/>
            <pc:sldMk cId="803859443" sldId="2498"/>
            <ac:picMk id="8" creationId="{95709909-8C9F-4A5C-894E-B35E27FC6C50}"/>
          </ac:picMkLst>
        </pc:picChg>
        <pc:picChg chg="del">
          <ac:chgData name="Shared Drive" userId="a8e99ec4-c3c1-49ac-ba97-2c12eee91f6a" providerId="ADAL" clId="{D8B24396-9344-4398-8AC6-B1CF74DD827C}" dt="2020-07-31T23:02:12.474" v="8803" actId="478"/>
          <ac:picMkLst>
            <pc:docMk/>
            <pc:sldMk cId="803859443" sldId="2498"/>
            <ac:picMk id="10" creationId="{9BD380F4-3704-4583-BB0D-EA17D68B2F81}"/>
          </ac:picMkLst>
        </pc:picChg>
      </pc:sldChg>
      <pc:sldChg chg="ord">
        <pc:chgData name="Shared Drive" userId="a8e99ec4-c3c1-49ac-ba97-2c12eee91f6a" providerId="ADAL" clId="{D8B24396-9344-4398-8AC6-B1CF74DD827C}" dt="2020-08-01T18:49:17.565" v="12510"/>
        <pc:sldMkLst>
          <pc:docMk/>
          <pc:sldMk cId="933978593" sldId="2499"/>
        </pc:sldMkLst>
      </pc:sldChg>
      <pc:sldChg chg="ord modNotesTx">
        <pc:chgData name="Shared Drive" userId="a8e99ec4-c3c1-49ac-ba97-2c12eee91f6a" providerId="ADAL" clId="{D8B24396-9344-4398-8AC6-B1CF74DD827C}" dt="2020-08-01T18:49:17.565" v="12510"/>
        <pc:sldMkLst>
          <pc:docMk/>
          <pc:sldMk cId="782472908" sldId="2500"/>
        </pc:sldMkLst>
      </pc:sldChg>
      <pc:sldChg chg="ord">
        <pc:chgData name="Shared Drive" userId="a8e99ec4-c3c1-49ac-ba97-2c12eee91f6a" providerId="ADAL" clId="{D8B24396-9344-4398-8AC6-B1CF74DD827C}" dt="2020-07-27T15:23:19.353" v="7021"/>
        <pc:sldMkLst>
          <pc:docMk/>
          <pc:sldMk cId="1342142274" sldId="2501"/>
        </pc:sldMkLst>
      </pc:sldChg>
      <pc:sldChg chg="addSp delSp modSp add mod ord delAnim modAnim modNotesTx">
        <pc:chgData name="Shared Drive" userId="a8e99ec4-c3c1-49ac-ba97-2c12eee91f6a" providerId="ADAL" clId="{D8B24396-9344-4398-8AC6-B1CF74DD827C}" dt="2020-08-01T17:35:23.285" v="12423" actId="20577"/>
        <pc:sldMkLst>
          <pc:docMk/>
          <pc:sldMk cId="3527346567" sldId="2502"/>
        </pc:sldMkLst>
        <pc:spChg chg="mod">
          <ac:chgData name="Shared Drive" userId="a8e99ec4-c3c1-49ac-ba97-2c12eee91f6a" providerId="ADAL" clId="{D8B24396-9344-4398-8AC6-B1CF74DD827C}" dt="2020-07-26T14:21:12.707" v="1424"/>
          <ac:spMkLst>
            <pc:docMk/>
            <pc:sldMk cId="3527346567" sldId="2502"/>
            <ac:spMk id="2" creationId="{00000000-0000-0000-0000-000000000000}"/>
          </ac:spMkLst>
        </pc:spChg>
        <pc:spChg chg="mod">
          <ac:chgData name="Shared Drive" userId="a8e99ec4-c3c1-49ac-ba97-2c12eee91f6a" providerId="ADAL" clId="{D8B24396-9344-4398-8AC6-B1CF74DD827C}" dt="2020-07-26T14:23:01.428" v="1429"/>
          <ac:spMkLst>
            <pc:docMk/>
            <pc:sldMk cId="3527346567" sldId="2502"/>
            <ac:spMk id="3" creationId="{00000000-0000-0000-0000-000000000000}"/>
          </ac:spMkLst>
        </pc:spChg>
        <pc:spChg chg="mod">
          <ac:chgData name="Shared Drive" userId="a8e99ec4-c3c1-49ac-ba97-2c12eee91f6a" providerId="ADAL" clId="{D8B24396-9344-4398-8AC6-B1CF74DD827C}" dt="2020-07-26T14:54:16.561" v="1854" actId="313"/>
          <ac:spMkLst>
            <pc:docMk/>
            <pc:sldMk cId="3527346567" sldId="2502"/>
            <ac:spMk id="4" creationId="{00000000-0000-0000-0000-000000000000}"/>
          </ac:spMkLst>
        </pc:spChg>
        <pc:spChg chg="mod">
          <ac:chgData name="Shared Drive" userId="a8e99ec4-c3c1-49ac-ba97-2c12eee91f6a" providerId="ADAL" clId="{D8B24396-9344-4398-8AC6-B1CF74DD827C}" dt="2020-07-25T15:36:21.103" v="161" actId="6549"/>
          <ac:spMkLst>
            <pc:docMk/>
            <pc:sldMk cId="3527346567" sldId="2502"/>
            <ac:spMk id="5" creationId="{00000000-0000-0000-0000-000000000000}"/>
          </ac:spMkLst>
        </pc:spChg>
        <pc:spChg chg="mod">
          <ac:chgData name="Shared Drive" userId="a8e99ec4-c3c1-49ac-ba97-2c12eee91f6a" providerId="ADAL" clId="{D8B24396-9344-4398-8AC6-B1CF74DD827C}" dt="2020-07-26T14:44:30.339" v="1571" actId="6549"/>
          <ac:spMkLst>
            <pc:docMk/>
            <pc:sldMk cId="3527346567" sldId="2502"/>
            <ac:spMk id="10" creationId="{EE2EF0F5-DCDF-421A-AA7F-258DF03B01B4}"/>
          </ac:spMkLst>
        </pc:spChg>
        <pc:spChg chg="add mod">
          <ac:chgData name="Shared Drive" userId="a8e99ec4-c3c1-49ac-ba97-2c12eee91f6a" providerId="ADAL" clId="{D8B24396-9344-4398-8AC6-B1CF74DD827C}" dt="2020-07-25T15:54:41.061" v="600" actId="1076"/>
          <ac:spMkLst>
            <pc:docMk/>
            <pc:sldMk cId="3527346567" sldId="2502"/>
            <ac:spMk id="17" creationId="{BF3EE80F-508A-49E0-B122-F7BA02BB58C1}"/>
          </ac:spMkLst>
        </pc:spChg>
        <pc:spChg chg="add mod">
          <ac:chgData name="Shared Drive" userId="a8e99ec4-c3c1-49ac-ba97-2c12eee91f6a" providerId="ADAL" clId="{D8B24396-9344-4398-8AC6-B1CF74DD827C}" dt="2020-07-26T14:44:11.495" v="1570" actId="1076"/>
          <ac:spMkLst>
            <pc:docMk/>
            <pc:sldMk cId="3527346567" sldId="2502"/>
            <ac:spMk id="18" creationId="{F7A81C21-DE47-4035-A604-2C7055144356}"/>
          </ac:spMkLst>
        </pc:spChg>
        <pc:spChg chg="add mod">
          <ac:chgData name="Shared Drive" userId="a8e99ec4-c3c1-49ac-ba97-2c12eee91f6a" providerId="ADAL" clId="{D8B24396-9344-4398-8AC6-B1CF74DD827C}" dt="2020-07-25T15:47:06.054" v="542" actId="1076"/>
          <ac:spMkLst>
            <pc:docMk/>
            <pc:sldMk cId="3527346567" sldId="2502"/>
            <ac:spMk id="19" creationId="{216C4284-CF12-4EF2-8BD0-309762A768EB}"/>
          </ac:spMkLst>
        </pc:spChg>
        <pc:spChg chg="add del mod">
          <ac:chgData name="Shared Drive" userId="a8e99ec4-c3c1-49ac-ba97-2c12eee91f6a" providerId="ADAL" clId="{D8B24396-9344-4398-8AC6-B1CF74DD827C}" dt="2020-07-25T15:38:57.792" v="268" actId="478"/>
          <ac:spMkLst>
            <pc:docMk/>
            <pc:sldMk cId="3527346567" sldId="2502"/>
            <ac:spMk id="20" creationId="{1BCB0AEF-A323-464E-9496-DDF682F82909}"/>
          </ac:spMkLst>
        </pc:spChg>
        <pc:spChg chg="del">
          <ac:chgData name="Shared Drive" userId="a8e99ec4-c3c1-49ac-ba97-2c12eee91f6a" providerId="ADAL" clId="{D8B24396-9344-4398-8AC6-B1CF74DD827C}" dt="2020-07-25T15:37:02.675" v="195" actId="478"/>
          <ac:spMkLst>
            <pc:docMk/>
            <pc:sldMk cId="3527346567" sldId="2502"/>
            <ac:spMk id="21" creationId="{00000000-0000-0000-0000-000000000000}"/>
          </ac:spMkLst>
        </pc:spChg>
        <pc:spChg chg="del">
          <ac:chgData name="Shared Drive" userId="a8e99ec4-c3c1-49ac-ba97-2c12eee91f6a" providerId="ADAL" clId="{D8B24396-9344-4398-8AC6-B1CF74DD827C}" dt="2020-07-25T15:36:16.031" v="159" actId="478"/>
          <ac:spMkLst>
            <pc:docMk/>
            <pc:sldMk cId="3527346567" sldId="2502"/>
            <ac:spMk id="22" creationId="{00000000-0000-0000-0000-000000000000}"/>
          </ac:spMkLst>
        </pc:spChg>
        <pc:spChg chg="del">
          <ac:chgData name="Shared Drive" userId="a8e99ec4-c3c1-49ac-ba97-2c12eee91f6a" providerId="ADAL" clId="{D8B24396-9344-4398-8AC6-B1CF74DD827C}" dt="2020-07-25T15:37:17.047" v="197" actId="478"/>
          <ac:spMkLst>
            <pc:docMk/>
            <pc:sldMk cId="3527346567" sldId="2502"/>
            <ac:spMk id="23" creationId="{00000000-0000-0000-0000-000000000000}"/>
          </ac:spMkLst>
        </pc:spChg>
        <pc:spChg chg="mod">
          <ac:chgData name="Shared Drive" userId="a8e99ec4-c3c1-49ac-ba97-2c12eee91f6a" providerId="ADAL" clId="{D8B24396-9344-4398-8AC6-B1CF74DD827C}" dt="2020-07-25T16:20:52.034" v="1141" actId="1076"/>
          <ac:spMkLst>
            <pc:docMk/>
            <pc:sldMk cId="3527346567" sldId="2502"/>
            <ac:spMk id="24" creationId="{00000000-0000-0000-0000-000000000000}"/>
          </ac:spMkLst>
        </pc:spChg>
        <pc:spChg chg="add mod">
          <ac:chgData name="Shared Drive" userId="a8e99ec4-c3c1-49ac-ba97-2c12eee91f6a" providerId="ADAL" clId="{D8B24396-9344-4398-8AC6-B1CF74DD827C}" dt="2020-07-25T15:47:10.356" v="552" actId="20577"/>
          <ac:spMkLst>
            <pc:docMk/>
            <pc:sldMk cId="3527346567" sldId="2502"/>
            <ac:spMk id="25" creationId="{E75A2E04-6C2D-487C-8060-588A4509FCB0}"/>
          </ac:spMkLst>
        </pc:spChg>
        <pc:spChg chg="add mod">
          <ac:chgData name="Shared Drive" userId="a8e99ec4-c3c1-49ac-ba97-2c12eee91f6a" providerId="ADAL" clId="{D8B24396-9344-4398-8AC6-B1CF74DD827C}" dt="2020-07-25T15:41:51.339" v="458" actId="21"/>
          <ac:spMkLst>
            <pc:docMk/>
            <pc:sldMk cId="3527346567" sldId="2502"/>
            <ac:spMk id="26" creationId="{3CDF86CE-862A-4642-9810-340AC3BCE4DC}"/>
          </ac:spMkLst>
        </pc:spChg>
        <pc:spChg chg="add del">
          <ac:chgData name="Shared Drive" userId="a8e99ec4-c3c1-49ac-ba97-2c12eee91f6a" providerId="ADAL" clId="{D8B24396-9344-4398-8AC6-B1CF74DD827C}" dt="2020-07-25T15:41:56.134" v="460" actId="22"/>
          <ac:spMkLst>
            <pc:docMk/>
            <pc:sldMk cId="3527346567" sldId="2502"/>
            <ac:spMk id="27" creationId="{5ECB8063-28B6-4CAC-8F74-549BC0DAF47A}"/>
          </ac:spMkLst>
        </pc:spChg>
        <pc:spChg chg="add mod">
          <ac:chgData name="Shared Drive" userId="a8e99ec4-c3c1-49ac-ba97-2c12eee91f6a" providerId="ADAL" clId="{D8B24396-9344-4398-8AC6-B1CF74DD827C}" dt="2020-07-25T15:55:00.381" v="601" actId="1076"/>
          <ac:spMkLst>
            <pc:docMk/>
            <pc:sldMk cId="3527346567" sldId="2502"/>
            <ac:spMk id="28" creationId="{D73CBC65-B80D-4984-9ABC-FCB114DE7BB6}"/>
          </ac:spMkLst>
        </pc:spChg>
        <pc:spChg chg="add mod">
          <ac:chgData name="Shared Drive" userId="a8e99ec4-c3c1-49ac-ba97-2c12eee91f6a" providerId="ADAL" clId="{D8B24396-9344-4398-8AC6-B1CF74DD827C}" dt="2020-07-25T15:55:03.069" v="602" actId="1076"/>
          <ac:spMkLst>
            <pc:docMk/>
            <pc:sldMk cId="3527346567" sldId="2502"/>
            <ac:spMk id="29" creationId="{43B7EB85-0A42-4CFB-AFF5-45E1C05BB397}"/>
          </ac:spMkLst>
        </pc:spChg>
      </pc:sldChg>
      <pc:sldChg chg="add del">
        <pc:chgData name="Shared Drive" userId="a8e99ec4-c3c1-49ac-ba97-2c12eee91f6a" providerId="ADAL" clId="{D8B24396-9344-4398-8AC6-B1CF74DD827C}" dt="2020-08-01T17:32:31.073" v="12408" actId="47"/>
        <pc:sldMkLst>
          <pc:docMk/>
          <pc:sldMk cId="2605485724" sldId="2503"/>
        </pc:sldMkLst>
      </pc:sldChg>
      <pc:sldChg chg="modSp add mod modAnim modNotesTx">
        <pc:chgData name="Shared Drive" userId="a8e99ec4-c3c1-49ac-ba97-2c12eee91f6a" providerId="ADAL" clId="{D8B24396-9344-4398-8AC6-B1CF74DD827C}" dt="2020-08-02T13:39:22.583" v="12544"/>
        <pc:sldMkLst>
          <pc:docMk/>
          <pc:sldMk cId="1491375659" sldId="2504"/>
        </pc:sldMkLst>
        <pc:spChg chg="mod">
          <ac:chgData name="Shared Drive" userId="a8e99ec4-c3c1-49ac-ba97-2c12eee91f6a" providerId="ADAL" clId="{D8B24396-9344-4398-8AC6-B1CF74DD827C}" dt="2020-07-25T16:14:31.282" v="1085" actId="20577"/>
          <ac:spMkLst>
            <pc:docMk/>
            <pc:sldMk cId="1491375659" sldId="2504"/>
            <ac:spMk id="172035" creationId="{A5D764F6-DB72-478B-9769-2CA2FB2B962C}"/>
          </ac:spMkLst>
        </pc:spChg>
      </pc:sldChg>
      <pc:sldChg chg="addSp delSp modSp new del mod modClrScheme chgLayout">
        <pc:chgData name="Shared Drive" userId="a8e99ec4-c3c1-49ac-ba97-2c12eee91f6a" providerId="ADAL" clId="{D8B24396-9344-4398-8AC6-B1CF74DD827C}" dt="2020-08-02T23:30:29.747" v="16867" actId="47"/>
        <pc:sldMkLst>
          <pc:docMk/>
          <pc:sldMk cId="188994663" sldId="2505"/>
        </pc:sldMkLst>
        <pc:spChg chg="del mod ord">
          <ac:chgData name="Shared Drive" userId="a8e99ec4-c3c1-49ac-ba97-2c12eee91f6a" providerId="ADAL" clId="{D8B24396-9344-4398-8AC6-B1CF74DD827C}" dt="2020-07-25T17:37:41.980" v="1176" actId="700"/>
          <ac:spMkLst>
            <pc:docMk/>
            <pc:sldMk cId="188994663" sldId="2505"/>
            <ac:spMk id="2" creationId="{230F2A67-E5B2-4C76-9939-70B7343BEF0F}"/>
          </ac:spMkLst>
        </pc:spChg>
        <pc:spChg chg="add mod ord">
          <ac:chgData name="Shared Drive" userId="a8e99ec4-c3c1-49ac-ba97-2c12eee91f6a" providerId="ADAL" clId="{D8B24396-9344-4398-8AC6-B1CF74DD827C}" dt="2020-07-25T17:38:41.688" v="1189" actId="404"/>
          <ac:spMkLst>
            <pc:docMk/>
            <pc:sldMk cId="188994663" sldId="2505"/>
            <ac:spMk id="3" creationId="{2B468CAF-494F-4137-9BBC-9428C4A8E5BB}"/>
          </ac:spMkLst>
        </pc:spChg>
        <pc:spChg chg="add mod ord">
          <ac:chgData name="Shared Drive" userId="a8e99ec4-c3c1-49ac-ba97-2c12eee91f6a" providerId="ADAL" clId="{D8B24396-9344-4398-8AC6-B1CF74DD827C}" dt="2020-07-26T21:42:07.080" v="4886" actId="33524"/>
          <ac:spMkLst>
            <pc:docMk/>
            <pc:sldMk cId="188994663" sldId="2505"/>
            <ac:spMk id="4" creationId="{15FDC3FE-30E6-4431-A658-FC4195D2FE5C}"/>
          </ac:spMkLst>
        </pc:spChg>
      </pc:sldChg>
      <pc:sldChg chg="modSp new del mod">
        <pc:chgData name="Shared Drive" userId="a8e99ec4-c3c1-49ac-ba97-2c12eee91f6a" providerId="ADAL" clId="{D8B24396-9344-4398-8AC6-B1CF74DD827C}" dt="2020-07-25T17:58:00.652" v="1227" actId="47"/>
        <pc:sldMkLst>
          <pc:docMk/>
          <pc:sldMk cId="1846146843" sldId="2506"/>
        </pc:sldMkLst>
        <pc:spChg chg="mod">
          <ac:chgData name="Shared Drive" userId="a8e99ec4-c3c1-49ac-ba97-2c12eee91f6a" providerId="ADAL" clId="{D8B24396-9344-4398-8AC6-B1CF74DD827C}" dt="2020-07-25T17:39:04.393" v="1193" actId="404"/>
          <ac:spMkLst>
            <pc:docMk/>
            <pc:sldMk cId="1846146843" sldId="2506"/>
            <ac:spMk id="2" creationId="{A36B9DC7-EDE4-4F2B-81FA-59DFD24DC280}"/>
          </ac:spMkLst>
        </pc:spChg>
      </pc:sldChg>
      <pc:sldChg chg="modSp new del mod">
        <pc:chgData name="Shared Drive" userId="a8e99ec4-c3c1-49ac-ba97-2c12eee91f6a" providerId="ADAL" clId="{D8B24396-9344-4398-8AC6-B1CF74DD827C}" dt="2020-08-02T23:30:29.747" v="16867" actId="47"/>
        <pc:sldMkLst>
          <pc:docMk/>
          <pc:sldMk cId="3704631350" sldId="2507"/>
        </pc:sldMkLst>
        <pc:spChg chg="mod">
          <ac:chgData name="Shared Drive" userId="a8e99ec4-c3c1-49ac-ba97-2c12eee91f6a" providerId="ADAL" clId="{D8B24396-9344-4398-8AC6-B1CF74DD827C}" dt="2020-07-25T17:39:25.384" v="1197" actId="404"/>
          <ac:spMkLst>
            <pc:docMk/>
            <pc:sldMk cId="3704631350" sldId="2507"/>
            <ac:spMk id="2" creationId="{5532114B-3522-43F6-9CA4-DE0F84BAF2AB}"/>
          </ac:spMkLst>
        </pc:spChg>
        <pc:spChg chg="mod">
          <ac:chgData name="Shared Drive" userId="a8e99ec4-c3c1-49ac-ba97-2c12eee91f6a" providerId="ADAL" clId="{D8B24396-9344-4398-8AC6-B1CF74DD827C}" dt="2020-07-26T21:02:04.268" v="4274" actId="313"/>
          <ac:spMkLst>
            <pc:docMk/>
            <pc:sldMk cId="3704631350" sldId="2507"/>
            <ac:spMk id="3" creationId="{7591DCD6-11CD-41C8-A730-92778F0AC363}"/>
          </ac:spMkLst>
        </pc:spChg>
      </pc:sldChg>
      <pc:sldChg chg="modSp new del mod">
        <pc:chgData name="Shared Drive" userId="a8e99ec4-c3c1-49ac-ba97-2c12eee91f6a" providerId="ADAL" clId="{D8B24396-9344-4398-8AC6-B1CF74DD827C}" dt="2020-08-02T23:30:29.747" v="16867" actId="47"/>
        <pc:sldMkLst>
          <pc:docMk/>
          <pc:sldMk cId="2848333510" sldId="2508"/>
        </pc:sldMkLst>
        <pc:spChg chg="mod">
          <ac:chgData name="Shared Drive" userId="a8e99ec4-c3c1-49ac-ba97-2c12eee91f6a" providerId="ADAL" clId="{D8B24396-9344-4398-8AC6-B1CF74DD827C}" dt="2020-07-25T17:42:35.841" v="1218" actId="404"/>
          <ac:spMkLst>
            <pc:docMk/>
            <pc:sldMk cId="2848333510" sldId="2508"/>
            <ac:spMk id="2" creationId="{739BAB09-524D-4428-8A7A-A6A3E4A03AF1}"/>
          </ac:spMkLst>
        </pc:spChg>
        <pc:spChg chg="mod">
          <ac:chgData name="Shared Drive" userId="a8e99ec4-c3c1-49ac-ba97-2c12eee91f6a" providerId="ADAL" clId="{D8B24396-9344-4398-8AC6-B1CF74DD827C}" dt="2020-07-25T17:58:47.900" v="1250" actId="6549"/>
          <ac:spMkLst>
            <pc:docMk/>
            <pc:sldMk cId="2848333510" sldId="2508"/>
            <ac:spMk id="3" creationId="{13D5DFBB-38B1-40AE-B4B1-70A0C53AAD7E}"/>
          </ac:spMkLst>
        </pc:spChg>
      </pc:sldChg>
      <pc:sldChg chg="modSp new del mod">
        <pc:chgData name="Shared Drive" userId="a8e99ec4-c3c1-49ac-ba97-2c12eee91f6a" providerId="ADAL" clId="{D8B24396-9344-4398-8AC6-B1CF74DD827C}" dt="2020-08-02T23:30:29.747" v="16867" actId="47"/>
        <pc:sldMkLst>
          <pc:docMk/>
          <pc:sldMk cId="1653039853" sldId="2509"/>
        </pc:sldMkLst>
        <pc:spChg chg="mod">
          <ac:chgData name="Shared Drive" userId="a8e99ec4-c3c1-49ac-ba97-2c12eee91f6a" providerId="ADAL" clId="{D8B24396-9344-4398-8AC6-B1CF74DD827C}" dt="2020-07-25T17:42:40.992" v="1220" actId="404"/>
          <ac:spMkLst>
            <pc:docMk/>
            <pc:sldMk cId="1653039853" sldId="2509"/>
            <ac:spMk id="2" creationId="{B98021C9-CCE6-484B-9D1A-472986B5484A}"/>
          </ac:spMkLst>
        </pc:spChg>
        <pc:spChg chg="mod">
          <ac:chgData name="Shared Drive" userId="a8e99ec4-c3c1-49ac-ba97-2c12eee91f6a" providerId="ADAL" clId="{D8B24396-9344-4398-8AC6-B1CF74DD827C}" dt="2020-07-26T21:42:14.426" v="4887" actId="20577"/>
          <ac:spMkLst>
            <pc:docMk/>
            <pc:sldMk cId="1653039853" sldId="2509"/>
            <ac:spMk id="3" creationId="{03395727-EECC-4049-ADBC-C0A0DADC942E}"/>
          </ac:spMkLst>
        </pc:spChg>
      </pc:sldChg>
      <pc:sldChg chg="modSp add mod modAnim">
        <pc:chgData name="Shared Drive" userId="a8e99ec4-c3c1-49ac-ba97-2c12eee91f6a" providerId="ADAL" clId="{D8B24396-9344-4398-8AC6-B1CF74DD827C}" dt="2020-07-31T23:46:40.104" v="9989"/>
        <pc:sldMkLst>
          <pc:docMk/>
          <pc:sldMk cId="3480273172" sldId="2510"/>
        </pc:sldMkLst>
        <pc:spChg chg="mod">
          <ac:chgData name="Shared Drive" userId="a8e99ec4-c3c1-49ac-ba97-2c12eee91f6a" providerId="ADAL" clId="{D8B24396-9344-4398-8AC6-B1CF74DD827C}" dt="2020-07-26T15:01:54.198" v="2207" actId="313"/>
          <ac:spMkLst>
            <pc:docMk/>
            <pc:sldMk cId="3480273172" sldId="2510"/>
            <ac:spMk id="3" creationId="{00000000-0000-0000-0000-000000000000}"/>
          </ac:spMkLst>
        </pc:spChg>
        <pc:spChg chg="mod">
          <ac:chgData name="Shared Drive" userId="a8e99ec4-c3c1-49ac-ba97-2c12eee91f6a" providerId="ADAL" clId="{D8B24396-9344-4398-8AC6-B1CF74DD827C}" dt="2020-07-26T14:53:58.439" v="1853" actId="313"/>
          <ac:spMkLst>
            <pc:docMk/>
            <pc:sldMk cId="3480273172" sldId="2510"/>
            <ac:spMk id="4" creationId="{00000000-0000-0000-0000-000000000000}"/>
          </ac:spMkLst>
        </pc:spChg>
        <pc:spChg chg="mod">
          <ac:chgData name="Shared Drive" userId="a8e99ec4-c3c1-49ac-ba97-2c12eee91f6a" providerId="ADAL" clId="{D8B24396-9344-4398-8AC6-B1CF74DD827C}" dt="2020-07-26T21:14:59.532" v="4768" actId="20577"/>
          <ac:spMkLst>
            <pc:docMk/>
            <pc:sldMk cId="3480273172" sldId="2510"/>
            <ac:spMk id="10" creationId="{EE2EF0F5-DCDF-421A-AA7F-258DF03B01B4}"/>
          </ac:spMkLst>
        </pc:spChg>
        <pc:spChg chg="mod">
          <ac:chgData name="Shared Drive" userId="a8e99ec4-c3c1-49ac-ba97-2c12eee91f6a" providerId="ADAL" clId="{D8B24396-9344-4398-8AC6-B1CF74DD827C}" dt="2020-07-26T15:00:16.421" v="2204" actId="20577"/>
          <ac:spMkLst>
            <pc:docMk/>
            <pc:sldMk cId="3480273172" sldId="2510"/>
            <ac:spMk id="21" creationId="{00000000-0000-0000-0000-000000000000}"/>
          </ac:spMkLst>
        </pc:spChg>
        <pc:spChg chg="mod">
          <ac:chgData name="Shared Drive" userId="a8e99ec4-c3c1-49ac-ba97-2c12eee91f6a" providerId="ADAL" clId="{D8B24396-9344-4398-8AC6-B1CF74DD827C}" dt="2020-07-31T23:31:21.214" v="9521" actId="12"/>
          <ac:spMkLst>
            <pc:docMk/>
            <pc:sldMk cId="3480273172" sldId="2510"/>
            <ac:spMk id="22" creationId="{00000000-0000-0000-0000-000000000000}"/>
          </ac:spMkLst>
        </pc:spChg>
        <pc:spChg chg="mod">
          <ac:chgData name="Shared Drive" userId="a8e99ec4-c3c1-49ac-ba97-2c12eee91f6a" providerId="ADAL" clId="{D8B24396-9344-4398-8AC6-B1CF74DD827C}" dt="2020-07-26T15:00:02.336" v="2184" actId="20577"/>
          <ac:spMkLst>
            <pc:docMk/>
            <pc:sldMk cId="3480273172" sldId="2510"/>
            <ac:spMk id="23" creationId="{00000000-0000-0000-0000-000000000000}"/>
          </ac:spMkLst>
        </pc:spChg>
        <pc:spChg chg="mod">
          <ac:chgData name="Shared Drive" userId="a8e99ec4-c3c1-49ac-ba97-2c12eee91f6a" providerId="ADAL" clId="{D8B24396-9344-4398-8AC6-B1CF74DD827C}" dt="2020-07-26T14:49:58.298" v="1650" actId="20577"/>
          <ac:spMkLst>
            <pc:docMk/>
            <pc:sldMk cId="3480273172" sldId="2510"/>
            <ac:spMk id="24" creationId="{00000000-0000-0000-0000-000000000000}"/>
          </ac:spMkLst>
        </pc:spChg>
      </pc:sldChg>
      <pc:sldChg chg="addSp delSp modSp new mod modClrScheme chgLayout">
        <pc:chgData name="Shared Drive" userId="a8e99ec4-c3c1-49ac-ba97-2c12eee91f6a" providerId="ADAL" clId="{D8B24396-9344-4398-8AC6-B1CF74DD827C}" dt="2020-07-31T23:49:00.029" v="10006" actId="20577"/>
        <pc:sldMkLst>
          <pc:docMk/>
          <pc:sldMk cId="2535489005" sldId="2511"/>
        </pc:sldMkLst>
        <pc:spChg chg="del mod ord">
          <ac:chgData name="Shared Drive" userId="a8e99ec4-c3c1-49ac-ba97-2c12eee91f6a" providerId="ADAL" clId="{D8B24396-9344-4398-8AC6-B1CF74DD827C}" dt="2020-07-26T15:07:28.967" v="2271" actId="700"/>
          <ac:spMkLst>
            <pc:docMk/>
            <pc:sldMk cId="2535489005" sldId="2511"/>
            <ac:spMk id="2" creationId="{3D60B1BB-BE1D-4D3E-93CD-79744E63CDC8}"/>
          </ac:spMkLst>
        </pc:spChg>
        <pc:spChg chg="add mod ord">
          <ac:chgData name="Shared Drive" userId="a8e99ec4-c3c1-49ac-ba97-2c12eee91f6a" providerId="ADAL" clId="{D8B24396-9344-4398-8AC6-B1CF74DD827C}" dt="2020-07-26T15:34:31.129" v="3347" actId="403"/>
          <ac:spMkLst>
            <pc:docMk/>
            <pc:sldMk cId="2535489005" sldId="2511"/>
            <ac:spMk id="3" creationId="{CE9F5F96-641B-4383-9A27-A3D6F26CDC2C}"/>
          </ac:spMkLst>
        </pc:spChg>
        <pc:spChg chg="add mod ord">
          <ac:chgData name="Shared Drive" userId="a8e99ec4-c3c1-49ac-ba97-2c12eee91f6a" providerId="ADAL" clId="{D8B24396-9344-4398-8AC6-B1CF74DD827C}" dt="2020-07-31T23:49:00.029" v="10006" actId="20577"/>
          <ac:spMkLst>
            <pc:docMk/>
            <pc:sldMk cId="2535489005" sldId="2511"/>
            <ac:spMk id="4" creationId="{64E69531-7FAF-4C75-9FFF-3ACB5A875818}"/>
          </ac:spMkLst>
        </pc:spChg>
      </pc:sldChg>
      <pc:sldChg chg="addSp delSp modSp new mod ord modClrScheme modAnim chgLayout modNotesTx">
        <pc:chgData name="Shared Drive" userId="a8e99ec4-c3c1-49ac-ba97-2c12eee91f6a" providerId="ADAL" clId="{D8B24396-9344-4398-8AC6-B1CF74DD827C}" dt="2020-08-03T00:07:54.999" v="17466"/>
        <pc:sldMkLst>
          <pc:docMk/>
          <pc:sldMk cId="1202572529" sldId="2512"/>
        </pc:sldMkLst>
        <pc:spChg chg="del mod ord">
          <ac:chgData name="Shared Drive" userId="a8e99ec4-c3c1-49ac-ba97-2c12eee91f6a" providerId="ADAL" clId="{D8B24396-9344-4398-8AC6-B1CF74DD827C}" dt="2020-07-26T20:55:23.581" v="3428" actId="700"/>
          <ac:spMkLst>
            <pc:docMk/>
            <pc:sldMk cId="1202572529" sldId="2512"/>
            <ac:spMk id="2" creationId="{F64611DB-A380-42A9-AEF4-614C6A8E8DC7}"/>
          </ac:spMkLst>
        </pc:spChg>
        <pc:spChg chg="add mod ord">
          <ac:chgData name="Shared Drive" userId="a8e99ec4-c3c1-49ac-ba97-2c12eee91f6a" providerId="ADAL" clId="{D8B24396-9344-4398-8AC6-B1CF74DD827C}" dt="2020-07-26T20:55:39.871" v="3477" actId="404"/>
          <ac:spMkLst>
            <pc:docMk/>
            <pc:sldMk cId="1202572529" sldId="2512"/>
            <ac:spMk id="3" creationId="{620966DE-64A8-418E-BFFC-8124F3599E78}"/>
          </ac:spMkLst>
        </pc:spChg>
        <pc:spChg chg="add mod ord">
          <ac:chgData name="Shared Drive" userId="a8e99ec4-c3c1-49ac-ba97-2c12eee91f6a" providerId="ADAL" clId="{D8B24396-9344-4398-8AC6-B1CF74DD827C}" dt="2020-07-31T19:13:29.159" v="8728" actId="6549"/>
          <ac:spMkLst>
            <pc:docMk/>
            <pc:sldMk cId="1202572529" sldId="2512"/>
            <ac:spMk id="4" creationId="{8EA564DC-0641-4944-82F3-B3C96962454D}"/>
          </ac:spMkLst>
        </pc:spChg>
      </pc:sldChg>
      <pc:sldChg chg="modSp new mod modAnim">
        <pc:chgData name="Shared Drive" userId="a8e99ec4-c3c1-49ac-ba97-2c12eee91f6a" providerId="ADAL" clId="{D8B24396-9344-4398-8AC6-B1CF74DD827C}" dt="2020-07-27T15:28:12.045" v="7208" actId="20577"/>
        <pc:sldMkLst>
          <pc:docMk/>
          <pc:sldMk cId="520917965" sldId="2513"/>
        </pc:sldMkLst>
        <pc:spChg chg="mod">
          <ac:chgData name="Shared Drive" userId="a8e99ec4-c3c1-49ac-ba97-2c12eee91f6a" providerId="ADAL" clId="{D8B24396-9344-4398-8AC6-B1CF74DD827C}" dt="2020-07-27T15:23:37.190" v="7050" actId="20577"/>
          <ac:spMkLst>
            <pc:docMk/>
            <pc:sldMk cId="520917965" sldId="2513"/>
            <ac:spMk id="2" creationId="{5DB03EF3-21DE-48C7-866C-5666F3AD8158}"/>
          </ac:spMkLst>
        </pc:spChg>
        <pc:spChg chg="mod">
          <ac:chgData name="Shared Drive" userId="a8e99ec4-c3c1-49ac-ba97-2c12eee91f6a" providerId="ADAL" clId="{D8B24396-9344-4398-8AC6-B1CF74DD827C}" dt="2020-07-27T15:28:12.045" v="7208" actId="20577"/>
          <ac:spMkLst>
            <pc:docMk/>
            <pc:sldMk cId="520917965" sldId="2513"/>
            <ac:spMk id="3" creationId="{60952453-3701-48CA-9A0D-677305844C8F}"/>
          </ac:spMkLst>
        </pc:spChg>
      </pc:sldChg>
      <pc:sldChg chg="delSp modSp add mod delAnim">
        <pc:chgData name="Shared Drive" userId="a8e99ec4-c3c1-49ac-ba97-2c12eee91f6a" providerId="ADAL" clId="{D8B24396-9344-4398-8AC6-B1CF74DD827C}" dt="2020-08-01T17:36:56.167" v="12504" actId="115"/>
        <pc:sldMkLst>
          <pc:docMk/>
          <pc:sldMk cId="2222051795" sldId="2514"/>
        </pc:sldMkLst>
        <pc:spChg chg="mod">
          <ac:chgData name="Shared Drive" userId="a8e99ec4-c3c1-49ac-ba97-2c12eee91f6a" providerId="ADAL" clId="{D8B24396-9344-4398-8AC6-B1CF74DD827C}" dt="2020-07-27T19:33:52.696" v="7439" actId="6549"/>
          <ac:spMkLst>
            <pc:docMk/>
            <pc:sldMk cId="2222051795" sldId="2514"/>
            <ac:spMk id="2" creationId="{5DDEA31F-458D-4B87-8474-861274434302}"/>
          </ac:spMkLst>
        </pc:spChg>
        <pc:spChg chg="del">
          <ac:chgData name="Shared Drive" userId="a8e99ec4-c3c1-49ac-ba97-2c12eee91f6a" providerId="ADAL" clId="{D8B24396-9344-4398-8AC6-B1CF74DD827C}" dt="2020-07-27T19:33:25.161" v="7374" actId="478"/>
          <ac:spMkLst>
            <pc:docMk/>
            <pc:sldMk cId="2222051795" sldId="2514"/>
            <ac:spMk id="3" creationId="{1F29F6F2-3CB5-4130-BFA8-4B370ABBF5FA}"/>
          </ac:spMkLst>
        </pc:spChg>
        <pc:spChg chg="del">
          <ac:chgData name="Shared Drive" userId="a8e99ec4-c3c1-49ac-ba97-2c12eee91f6a" providerId="ADAL" clId="{D8B24396-9344-4398-8AC6-B1CF74DD827C}" dt="2020-07-27T19:33:25.161" v="7374" actId="478"/>
          <ac:spMkLst>
            <pc:docMk/>
            <pc:sldMk cId="2222051795" sldId="2514"/>
            <ac:spMk id="4" creationId="{F86DCBB2-01CF-4BFD-8592-DD25B2F0504D}"/>
          </ac:spMkLst>
        </pc:spChg>
        <pc:spChg chg="del">
          <ac:chgData name="Shared Drive" userId="a8e99ec4-c3c1-49ac-ba97-2c12eee91f6a" providerId="ADAL" clId="{D8B24396-9344-4398-8AC6-B1CF74DD827C}" dt="2020-07-27T19:33:25.161" v="7374" actId="478"/>
          <ac:spMkLst>
            <pc:docMk/>
            <pc:sldMk cId="2222051795" sldId="2514"/>
            <ac:spMk id="5" creationId="{C626D06D-A147-408E-9460-973D27ABD242}"/>
          </ac:spMkLst>
        </pc:spChg>
        <pc:spChg chg="del">
          <ac:chgData name="Shared Drive" userId="a8e99ec4-c3c1-49ac-ba97-2c12eee91f6a" providerId="ADAL" clId="{D8B24396-9344-4398-8AC6-B1CF74DD827C}" dt="2020-07-27T19:33:25.161" v="7374" actId="478"/>
          <ac:spMkLst>
            <pc:docMk/>
            <pc:sldMk cId="2222051795" sldId="2514"/>
            <ac:spMk id="6" creationId="{209148C5-E3B8-45FD-9076-BD8C9CA96662}"/>
          </ac:spMkLst>
        </pc:spChg>
        <pc:spChg chg="mod">
          <ac:chgData name="Shared Drive" userId="a8e99ec4-c3c1-49ac-ba97-2c12eee91f6a" providerId="ADAL" clId="{D8B24396-9344-4398-8AC6-B1CF74DD827C}" dt="2020-07-27T19:33:31.538" v="7375" actId="1076"/>
          <ac:spMkLst>
            <pc:docMk/>
            <pc:sldMk cId="2222051795" sldId="2514"/>
            <ac:spMk id="7" creationId="{37D5ED89-721C-4252-89C8-BA8F34EACBAF}"/>
          </ac:spMkLst>
        </pc:spChg>
        <pc:spChg chg="mod">
          <ac:chgData name="Shared Drive" userId="a8e99ec4-c3c1-49ac-ba97-2c12eee91f6a" providerId="ADAL" clId="{D8B24396-9344-4398-8AC6-B1CF74DD827C}" dt="2020-08-01T17:36:51.872" v="12503" actId="115"/>
          <ac:spMkLst>
            <pc:docMk/>
            <pc:sldMk cId="2222051795" sldId="2514"/>
            <ac:spMk id="8" creationId="{6F7E8B3A-30F3-491F-A5F6-356272B7D101}"/>
          </ac:spMkLst>
        </pc:spChg>
        <pc:spChg chg="del">
          <ac:chgData name="Shared Drive" userId="a8e99ec4-c3c1-49ac-ba97-2c12eee91f6a" providerId="ADAL" clId="{D8B24396-9344-4398-8AC6-B1CF74DD827C}" dt="2020-07-27T19:33:25.161" v="7374" actId="478"/>
          <ac:spMkLst>
            <pc:docMk/>
            <pc:sldMk cId="2222051795" sldId="2514"/>
            <ac:spMk id="9" creationId="{2727ACF6-92F2-4BF9-BDBB-4877B055D43D}"/>
          </ac:spMkLst>
        </pc:spChg>
        <pc:spChg chg="mod">
          <ac:chgData name="Shared Drive" userId="a8e99ec4-c3c1-49ac-ba97-2c12eee91f6a" providerId="ADAL" clId="{D8B24396-9344-4398-8AC6-B1CF74DD827C}" dt="2020-07-27T19:33:31.538" v="7375" actId="1076"/>
          <ac:spMkLst>
            <pc:docMk/>
            <pc:sldMk cId="2222051795" sldId="2514"/>
            <ac:spMk id="10" creationId="{CBCA4622-165F-4369-A913-1307AD03C4BF}"/>
          </ac:spMkLst>
        </pc:spChg>
        <pc:spChg chg="mod">
          <ac:chgData name="Shared Drive" userId="a8e99ec4-c3c1-49ac-ba97-2c12eee91f6a" providerId="ADAL" clId="{D8B24396-9344-4398-8AC6-B1CF74DD827C}" dt="2020-07-27T19:33:31.538" v="7375" actId="1076"/>
          <ac:spMkLst>
            <pc:docMk/>
            <pc:sldMk cId="2222051795" sldId="2514"/>
            <ac:spMk id="11" creationId="{765E45CC-090C-43B2-9757-0D411B3D33ED}"/>
          </ac:spMkLst>
        </pc:spChg>
        <pc:spChg chg="mod">
          <ac:chgData name="Shared Drive" userId="a8e99ec4-c3c1-49ac-ba97-2c12eee91f6a" providerId="ADAL" clId="{D8B24396-9344-4398-8AC6-B1CF74DD827C}" dt="2020-08-01T17:36:56.167" v="12504" actId="115"/>
          <ac:spMkLst>
            <pc:docMk/>
            <pc:sldMk cId="2222051795" sldId="2514"/>
            <ac:spMk id="12" creationId="{9C021718-C6D0-42D9-A2C7-5BBA9CBF1029}"/>
          </ac:spMkLst>
        </pc:spChg>
        <pc:spChg chg="del">
          <ac:chgData name="Shared Drive" userId="a8e99ec4-c3c1-49ac-ba97-2c12eee91f6a" providerId="ADAL" clId="{D8B24396-9344-4398-8AC6-B1CF74DD827C}" dt="2020-07-27T19:33:25.161" v="7374" actId="478"/>
          <ac:spMkLst>
            <pc:docMk/>
            <pc:sldMk cId="2222051795" sldId="2514"/>
            <ac:spMk id="13" creationId="{DB0F05CD-98BA-44DB-9BF0-331DFD625EB7}"/>
          </ac:spMkLst>
        </pc:spChg>
        <pc:spChg chg="del">
          <ac:chgData name="Shared Drive" userId="a8e99ec4-c3c1-49ac-ba97-2c12eee91f6a" providerId="ADAL" clId="{D8B24396-9344-4398-8AC6-B1CF74DD827C}" dt="2020-07-27T19:33:25.161" v="7374" actId="478"/>
          <ac:spMkLst>
            <pc:docMk/>
            <pc:sldMk cId="2222051795" sldId="2514"/>
            <ac:spMk id="14" creationId="{495BBFB0-9E59-42D7-AE72-882F7F6278A1}"/>
          </ac:spMkLst>
        </pc:spChg>
        <pc:spChg chg="del">
          <ac:chgData name="Shared Drive" userId="a8e99ec4-c3c1-49ac-ba97-2c12eee91f6a" providerId="ADAL" clId="{D8B24396-9344-4398-8AC6-B1CF74DD827C}" dt="2020-07-27T19:33:25.161" v="7374" actId="478"/>
          <ac:spMkLst>
            <pc:docMk/>
            <pc:sldMk cId="2222051795" sldId="2514"/>
            <ac:spMk id="15" creationId="{964C1E1C-6667-49EB-91D7-3289EC5B1638}"/>
          </ac:spMkLst>
        </pc:spChg>
        <pc:spChg chg="del">
          <ac:chgData name="Shared Drive" userId="a8e99ec4-c3c1-49ac-ba97-2c12eee91f6a" providerId="ADAL" clId="{D8B24396-9344-4398-8AC6-B1CF74DD827C}" dt="2020-07-27T19:33:25.161" v="7374" actId="478"/>
          <ac:spMkLst>
            <pc:docMk/>
            <pc:sldMk cId="2222051795" sldId="2514"/>
            <ac:spMk id="16" creationId="{E6A61A3A-FE73-42AD-B916-9BF19168E4C8}"/>
          </ac:spMkLst>
        </pc:spChg>
        <pc:spChg chg="del">
          <ac:chgData name="Shared Drive" userId="a8e99ec4-c3c1-49ac-ba97-2c12eee91f6a" providerId="ADAL" clId="{D8B24396-9344-4398-8AC6-B1CF74DD827C}" dt="2020-07-27T19:33:25.161" v="7374" actId="478"/>
          <ac:spMkLst>
            <pc:docMk/>
            <pc:sldMk cId="2222051795" sldId="2514"/>
            <ac:spMk id="17" creationId="{862031BA-0A08-4C73-85D7-F340C6E79C7F}"/>
          </ac:spMkLst>
        </pc:spChg>
        <pc:spChg chg="del">
          <ac:chgData name="Shared Drive" userId="a8e99ec4-c3c1-49ac-ba97-2c12eee91f6a" providerId="ADAL" clId="{D8B24396-9344-4398-8AC6-B1CF74DD827C}" dt="2020-07-27T19:33:25.161" v="7374" actId="478"/>
          <ac:spMkLst>
            <pc:docMk/>
            <pc:sldMk cId="2222051795" sldId="2514"/>
            <ac:spMk id="18" creationId="{0FA25D38-601C-48E2-A4B0-9C301B157E3C}"/>
          </ac:spMkLst>
        </pc:spChg>
        <pc:spChg chg="del">
          <ac:chgData name="Shared Drive" userId="a8e99ec4-c3c1-49ac-ba97-2c12eee91f6a" providerId="ADAL" clId="{D8B24396-9344-4398-8AC6-B1CF74DD827C}" dt="2020-07-27T19:33:25.161" v="7374" actId="478"/>
          <ac:spMkLst>
            <pc:docMk/>
            <pc:sldMk cId="2222051795" sldId="2514"/>
            <ac:spMk id="19" creationId="{9941C67C-3A1E-4B5F-BF8C-10B6736F471B}"/>
          </ac:spMkLst>
        </pc:spChg>
        <pc:spChg chg="del">
          <ac:chgData name="Shared Drive" userId="a8e99ec4-c3c1-49ac-ba97-2c12eee91f6a" providerId="ADAL" clId="{D8B24396-9344-4398-8AC6-B1CF74DD827C}" dt="2020-07-27T19:33:25.161" v="7374" actId="478"/>
          <ac:spMkLst>
            <pc:docMk/>
            <pc:sldMk cId="2222051795" sldId="2514"/>
            <ac:spMk id="20" creationId="{05776E3B-D536-46B9-9C62-90CAD8CD19C4}"/>
          </ac:spMkLst>
        </pc:spChg>
        <pc:spChg chg="del">
          <ac:chgData name="Shared Drive" userId="a8e99ec4-c3c1-49ac-ba97-2c12eee91f6a" providerId="ADAL" clId="{D8B24396-9344-4398-8AC6-B1CF74DD827C}" dt="2020-07-27T19:33:25.161" v="7374" actId="478"/>
          <ac:spMkLst>
            <pc:docMk/>
            <pc:sldMk cId="2222051795" sldId="2514"/>
            <ac:spMk id="21" creationId="{0918B502-BF7A-460B-9CAB-299F86E4E61C}"/>
          </ac:spMkLst>
        </pc:spChg>
        <pc:spChg chg="del">
          <ac:chgData name="Shared Drive" userId="a8e99ec4-c3c1-49ac-ba97-2c12eee91f6a" providerId="ADAL" clId="{D8B24396-9344-4398-8AC6-B1CF74DD827C}" dt="2020-07-27T19:33:25.161" v="7374" actId="478"/>
          <ac:spMkLst>
            <pc:docMk/>
            <pc:sldMk cId="2222051795" sldId="2514"/>
            <ac:spMk id="24" creationId="{3A270E6E-F6B0-441D-B12F-D9F51A6E5511}"/>
          </ac:spMkLst>
        </pc:spChg>
        <pc:spChg chg="del">
          <ac:chgData name="Shared Drive" userId="a8e99ec4-c3c1-49ac-ba97-2c12eee91f6a" providerId="ADAL" clId="{D8B24396-9344-4398-8AC6-B1CF74DD827C}" dt="2020-07-27T19:33:25.161" v="7374" actId="478"/>
          <ac:spMkLst>
            <pc:docMk/>
            <pc:sldMk cId="2222051795" sldId="2514"/>
            <ac:spMk id="26" creationId="{42289E73-FE53-403B-842A-EF1649E8A88C}"/>
          </ac:spMkLst>
        </pc:spChg>
        <pc:spChg chg="del">
          <ac:chgData name="Shared Drive" userId="a8e99ec4-c3c1-49ac-ba97-2c12eee91f6a" providerId="ADAL" clId="{D8B24396-9344-4398-8AC6-B1CF74DD827C}" dt="2020-07-27T19:33:25.161" v="7374" actId="478"/>
          <ac:spMkLst>
            <pc:docMk/>
            <pc:sldMk cId="2222051795" sldId="2514"/>
            <ac:spMk id="28" creationId="{D1C8F4C3-DA85-4A17-933E-57E56A63A676}"/>
          </ac:spMkLst>
        </pc:spChg>
        <pc:spChg chg="del">
          <ac:chgData name="Shared Drive" userId="a8e99ec4-c3c1-49ac-ba97-2c12eee91f6a" providerId="ADAL" clId="{D8B24396-9344-4398-8AC6-B1CF74DD827C}" dt="2020-07-27T19:33:25.161" v="7374" actId="478"/>
          <ac:spMkLst>
            <pc:docMk/>
            <pc:sldMk cId="2222051795" sldId="2514"/>
            <ac:spMk id="29" creationId="{6B550449-D879-43F8-AA9E-4B21191058DD}"/>
          </ac:spMkLst>
        </pc:spChg>
      </pc:sldChg>
      <pc:sldChg chg="addSp delSp modSp new mod modClrScheme modAnim chgLayout">
        <pc:chgData name="Shared Drive" userId="a8e99ec4-c3c1-49ac-ba97-2c12eee91f6a" providerId="ADAL" clId="{D8B24396-9344-4398-8AC6-B1CF74DD827C}" dt="2020-08-01T17:35:53.254" v="12425"/>
        <pc:sldMkLst>
          <pc:docMk/>
          <pc:sldMk cId="3374416125" sldId="2515"/>
        </pc:sldMkLst>
        <pc:spChg chg="del mod ord">
          <ac:chgData name="Shared Drive" userId="a8e99ec4-c3c1-49ac-ba97-2c12eee91f6a" providerId="ADAL" clId="{D8B24396-9344-4398-8AC6-B1CF74DD827C}" dt="2020-07-30T13:56:28.117" v="7577" actId="700"/>
          <ac:spMkLst>
            <pc:docMk/>
            <pc:sldMk cId="3374416125" sldId="2515"/>
            <ac:spMk id="2" creationId="{83E45A06-A4D8-4FA8-8096-B2D28E540619}"/>
          </ac:spMkLst>
        </pc:spChg>
        <pc:spChg chg="add mod ord">
          <ac:chgData name="Shared Drive" userId="a8e99ec4-c3c1-49ac-ba97-2c12eee91f6a" providerId="ADAL" clId="{D8B24396-9344-4398-8AC6-B1CF74DD827C}" dt="2020-07-30T13:57:27.563" v="7688" actId="313"/>
          <ac:spMkLst>
            <pc:docMk/>
            <pc:sldMk cId="3374416125" sldId="2515"/>
            <ac:spMk id="3" creationId="{5190F012-FD73-4629-BE22-5F629A4BD44A}"/>
          </ac:spMkLst>
        </pc:spChg>
        <pc:spChg chg="add mod ord">
          <ac:chgData name="Shared Drive" userId="a8e99ec4-c3c1-49ac-ba97-2c12eee91f6a" providerId="ADAL" clId="{D8B24396-9344-4398-8AC6-B1CF74DD827C}" dt="2020-07-30T14:16:20.763" v="8458" actId="20577"/>
          <ac:spMkLst>
            <pc:docMk/>
            <pc:sldMk cId="3374416125" sldId="2515"/>
            <ac:spMk id="4" creationId="{2F2FD557-9EB3-4C09-8593-DB7BC57CF8AF}"/>
          </ac:spMkLst>
        </pc:spChg>
        <pc:spChg chg="add del mod">
          <ac:chgData name="Shared Drive" userId="a8e99ec4-c3c1-49ac-ba97-2c12eee91f6a" providerId="ADAL" clId="{D8B24396-9344-4398-8AC6-B1CF74DD827C}" dt="2020-07-30T14:02:50.486" v="7889" actId="767"/>
          <ac:spMkLst>
            <pc:docMk/>
            <pc:sldMk cId="3374416125" sldId="2515"/>
            <ac:spMk id="5" creationId="{5AA6AC50-1250-4C35-803A-AA15A6246FFE}"/>
          </ac:spMkLst>
        </pc:spChg>
        <pc:spChg chg="add mod">
          <ac:chgData name="Shared Drive" userId="a8e99ec4-c3c1-49ac-ba97-2c12eee91f6a" providerId="ADAL" clId="{D8B24396-9344-4398-8AC6-B1CF74DD827C}" dt="2020-07-30T14:08:21.309" v="8322" actId="20577"/>
          <ac:spMkLst>
            <pc:docMk/>
            <pc:sldMk cId="3374416125" sldId="2515"/>
            <ac:spMk id="6" creationId="{5FC3DB38-2D25-4EEF-8757-3137BC583812}"/>
          </ac:spMkLst>
        </pc:spChg>
      </pc:sldChg>
      <pc:sldChg chg="addSp delSp modSp new mod modClrScheme chgLayout">
        <pc:chgData name="Shared Drive" userId="a8e99ec4-c3c1-49ac-ba97-2c12eee91f6a" providerId="ADAL" clId="{D8B24396-9344-4398-8AC6-B1CF74DD827C}" dt="2020-07-30T14:31:20.369" v="8526" actId="20577"/>
        <pc:sldMkLst>
          <pc:docMk/>
          <pc:sldMk cId="2370776367" sldId="2516"/>
        </pc:sldMkLst>
        <pc:spChg chg="del mod ord">
          <ac:chgData name="Shared Drive" userId="a8e99ec4-c3c1-49ac-ba97-2c12eee91f6a" providerId="ADAL" clId="{D8B24396-9344-4398-8AC6-B1CF74DD827C}" dt="2020-07-30T14:28:43.438" v="8460" actId="700"/>
          <ac:spMkLst>
            <pc:docMk/>
            <pc:sldMk cId="2370776367" sldId="2516"/>
            <ac:spMk id="2" creationId="{F8F93C29-8624-4BCA-BCBF-8832EC624425}"/>
          </ac:spMkLst>
        </pc:spChg>
        <pc:spChg chg="del">
          <ac:chgData name="Shared Drive" userId="a8e99ec4-c3c1-49ac-ba97-2c12eee91f6a" providerId="ADAL" clId="{D8B24396-9344-4398-8AC6-B1CF74DD827C}" dt="2020-07-30T14:28:43.438" v="8460" actId="700"/>
          <ac:spMkLst>
            <pc:docMk/>
            <pc:sldMk cId="2370776367" sldId="2516"/>
            <ac:spMk id="3" creationId="{1F39D5C8-297F-493E-A081-861C257FFC78}"/>
          </ac:spMkLst>
        </pc:spChg>
        <pc:spChg chg="add mod ord">
          <ac:chgData name="Shared Drive" userId="a8e99ec4-c3c1-49ac-ba97-2c12eee91f6a" providerId="ADAL" clId="{D8B24396-9344-4398-8AC6-B1CF74DD827C}" dt="2020-07-30T14:31:20.369" v="8526" actId="20577"/>
          <ac:spMkLst>
            <pc:docMk/>
            <pc:sldMk cId="2370776367" sldId="2516"/>
            <ac:spMk id="4" creationId="{01CF9C13-3F20-48CA-8255-E1A0AEF42E7B}"/>
          </ac:spMkLst>
        </pc:spChg>
        <pc:spChg chg="add mod">
          <ac:chgData name="Shared Drive" userId="a8e99ec4-c3c1-49ac-ba97-2c12eee91f6a" providerId="ADAL" clId="{D8B24396-9344-4398-8AC6-B1CF74DD827C}" dt="2020-07-30T14:30:54.689" v="8485" actId="1076"/>
          <ac:spMkLst>
            <pc:docMk/>
            <pc:sldMk cId="2370776367" sldId="2516"/>
            <ac:spMk id="5" creationId="{EAAEDD50-2002-472B-B6DE-06B08BE239E0}"/>
          </ac:spMkLst>
        </pc:spChg>
        <pc:picChg chg="add del mod">
          <ac:chgData name="Shared Drive" userId="a8e99ec4-c3c1-49ac-ba97-2c12eee91f6a" providerId="ADAL" clId="{D8B24396-9344-4398-8AC6-B1CF74DD827C}" dt="2020-07-30T14:28:56.385" v="8468"/>
          <ac:picMkLst>
            <pc:docMk/>
            <pc:sldMk cId="2370776367" sldId="2516"/>
            <ac:picMk id="1026" creationId="{552E59BE-C15F-4565-9DD7-4BBF11414579}"/>
          </ac:picMkLst>
        </pc:picChg>
        <pc:picChg chg="add mod">
          <ac:chgData name="Shared Drive" userId="a8e99ec4-c3c1-49ac-ba97-2c12eee91f6a" providerId="ADAL" clId="{D8B24396-9344-4398-8AC6-B1CF74DD827C}" dt="2020-07-30T14:31:12.217" v="8488" actId="14100"/>
          <ac:picMkLst>
            <pc:docMk/>
            <pc:sldMk cId="2370776367" sldId="2516"/>
            <ac:picMk id="1028" creationId="{4FC6C9BB-1A7A-43D2-BAD5-EF48DABD8EBB}"/>
          </ac:picMkLst>
        </pc:picChg>
      </pc:sldChg>
      <pc:sldChg chg="addSp modSp new mod">
        <pc:chgData name="Shared Drive" userId="a8e99ec4-c3c1-49ac-ba97-2c12eee91f6a" providerId="ADAL" clId="{D8B24396-9344-4398-8AC6-B1CF74DD827C}" dt="2020-07-31T23:14:12.825" v="9302" actId="20577"/>
        <pc:sldMkLst>
          <pc:docMk/>
          <pc:sldMk cId="1585664710" sldId="2517"/>
        </pc:sldMkLst>
        <pc:spChg chg="mod">
          <ac:chgData name="Shared Drive" userId="a8e99ec4-c3c1-49ac-ba97-2c12eee91f6a" providerId="ADAL" clId="{D8B24396-9344-4398-8AC6-B1CF74DD827C}" dt="2020-07-31T23:12:11.996" v="9191" actId="20577"/>
          <ac:spMkLst>
            <pc:docMk/>
            <pc:sldMk cId="1585664710" sldId="2517"/>
            <ac:spMk id="2" creationId="{6B4B6C16-B812-47DE-A607-C2B4862A65B7}"/>
          </ac:spMkLst>
        </pc:spChg>
        <pc:spChg chg="add mod">
          <ac:chgData name="Shared Drive" userId="a8e99ec4-c3c1-49ac-ba97-2c12eee91f6a" providerId="ADAL" clId="{D8B24396-9344-4398-8AC6-B1CF74DD827C}" dt="2020-07-31T23:13:08.929" v="9209" actId="20577"/>
          <ac:spMkLst>
            <pc:docMk/>
            <pc:sldMk cId="1585664710" sldId="2517"/>
            <ac:spMk id="3" creationId="{649AFF33-CAF4-4FBC-A4C2-2371EC34A668}"/>
          </ac:spMkLst>
        </pc:spChg>
        <pc:spChg chg="add mod">
          <ac:chgData name="Shared Drive" userId="a8e99ec4-c3c1-49ac-ba97-2c12eee91f6a" providerId="ADAL" clId="{D8B24396-9344-4398-8AC6-B1CF74DD827C}" dt="2020-07-31T23:13:24.631" v="9234" actId="6549"/>
          <ac:spMkLst>
            <pc:docMk/>
            <pc:sldMk cId="1585664710" sldId="2517"/>
            <ac:spMk id="4" creationId="{8E9559D6-9AE6-4868-8759-DD24B3DDC1E6}"/>
          </ac:spMkLst>
        </pc:spChg>
        <pc:spChg chg="add mod">
          <ac:chgData name="Shared Drive" userId="a8e99ec4-c3c1-49ac-ba97-2c12eee91f6a" providerId="ADAL" clId="{D8B24396-9344-4398-8AC6-B1CF74DD827C}" dt="2020-07-31T23:14:12.825" v="9302" actId="20577"/>
          <ac:spMkLst>
            <pc:docMk/>
            <pc:sldMk cId="1585664710" sldId="2517"/>
            <ac:spMk id="6" creationId="{1F378103-101E-4CF0-A64F-45EF1B7309B7}"/>
          </ac:spMkLst>
        </pc:spChg>
        <pc:picChg chg="add mod">
          <ac:chgData name="Shared Drive" userId="a8e99ec4-c3c1-49ac-ba97-2c12eee91f6a" providerId="ADAL" clId="{D8B24396-9344-4398-8AC6-B1CF74DD827C}" dt="2020-07-31T23:13:03.098" v="9196" actId="1076"/>
          <ac:picMkLst>
            <pc:docMk/>
            <pc:sldMk cId="1585664710" sldId="2517"/>
            <ac:picMk id="2050" creationId="{44160B69-30AB-4850-B2F9-C0AD6CF966CA}"/>
          </ac:picMkLst>
        </pc:picChg>
      </pc:sldChg>
      <pc:sldChg chg="addSp delSp modSp new del mod">
        <pc:chgData name="Shared Drive" userId="a8e99ec4-c3c1-49ac-ba97-2c12eee91f6a" providerId="ADAL" clId="{D8B24396-9344-4398-8AC6-B1CF74DD827C}" dt="2020-07-31T23:00:14.336" v="8796" actId="47"/>
        <pc:sldMkLst>
          <pc:docMk/>
          <pc:sldMk cId="4269954242" sldId="2517"/>
        </pc:sldMkLst>
        <pc:picChg chg="add del mod">
          <ac:chgData name="Shared Drive" userId="a8e99ec4-c3c1-49ac-ba97-2c12eee91f6a" providerId="ADAL" clId="{D8B24396-9344-4398-8AC6-B1CF74DD827C}" dt="2020-07-31T22:32:57.118" v="8762" actId="478"/>
          <ac:picMkLst>
            <pc:docMk/>
            <pc:sldMk cId="4269954242" sldId="2517"/>
            <ac:picMk id="4" creationId="{145CA79C-4F19-4A92-8458-6F96EA52B418}"/>
          </ac:picMkLst>
        </pc:picChg>
        <pc:picChg chg="add del mod modCrop">
          <ac:chgData name="Shared Drive" userId="a8e99ec4-c3c1-49ac-ba97-2c12eee91f6a" providerId="ADAL" clId="{D8B24396-9344-4398-8AC6-B1CF74DD827C}" dt="2020-07-31T23:00:05.390" v="8795" actId="478"/>
          <ac:picMkLst>
            <pc:docMk/>
            <pc:sldMk cId="4269954242" sldId="2517"/>
            <ac:picMk id="6" creationId="{6F10D16B-7502-44D3-95E3-F43EB45A7700}"/>
          </ac:picMkLst>
        </pc:picChg>
      </pc:sldChg>
      <pc:sldChg chg="add">
        <pc:chgData name="Shared Drive" userId="a8e99ec4-c3c1-49ac-ba97-2c12eee91f6a" providerId="ADAL" clId="{D8B24396-9344-4398-8AC6-B1CF74DD827C}" dt="2020-07-31T23:32:04.671" v="9522"/>
        <pc:sldMkLst>
          <pc:docMk/>
          <pc:sldMk cId="265335999" sldId="2518"/>
        </pc:sldMkLst>
      </pc:sldChg>
      <pc:sldChg chg="addSp delSp modSp add del mod">
        <pc:chgData name="Shared Drive" userId="a8e99ec4-c3c1-49ac-ba97-2c12eee91f6a" providerId="ADAL" clId="{D8B24396-9344-4398-8AC6-B1CF74DD827C}" dt="2020-07-31T23:38:26.396" v="9602" actId="47"/>
        <pc:sldMkLst>
          <pc:docMk/>
          <pc:sldMk cId="913335831" sldId="2519"/>
        </pc:sldMkLst>
        <pc:spChg chg="del mod">
          <ac:chgData name="Shared Drive" userId="a8e99ec4-c3c1-49ac-ba97-2c12eee91f6a" providerId="ADAL" clId="{D8B24396-9344-4398-8AC6-B1CF74DD827C}" dt="2020-07-31T23:35:12.538" v="9581" actId="21"/>
          <ac:spMkLst>
            <pc:docMk/>
            <pc:sldMk cId="913335831" sldId="2519"/>
            <ac:spMk id="2" creationId="{B7CC84FD-59B0-425F-B12A-7EDE89F7FB1F}"/>
          </ac:spMkLst>
        </pc:spChg>
        <pc:spChg chg="del mod">
          <ac:chgData name="Shared Drive" userId="a8e99ec4-c3c1-49ac-ba97-2c12eee91f6a" providerId="ADAL" clId="{D8B24396-9344-4398-8AC6-B1CF74DD827C}" dt="2020-07-31T23:35:12.538" v="9581" actId="21"/>
          <ac:spMkLst>
            <pc:docMk/>
            <pc:sldMk cId="913335831" sldId="2519"/>
            <ac:spMk id="3" creationId="{DBCF077C-D59D-4E48-8186-563242C742B1}"/>
          </ac:spMkLst>
        </pc:spChg>
        <pc:spChg chg="add del">
          <ac:chgData name="Shared Drive" userId="a8e99ec4-c3c1-49ac-ba97-2c12eee91f6a" providerId="ADAL" clId="{D8B24396-9344-4398-8AC6-B1CF74DD827C}" dt="2020-07-31T23:35:29.326" v="9583" actId="22"/>
          <ac:spMkLst>
            <pc:docMk/>
            <pc:sldMk cId="913335831" sldId="2519"/>
            <ac:spMk id="13" creationId="{B5082AA0-21DD-4699-BF0C-20FDAF7F1318}"/>
          </ac:spMkLst>
        </pc:spChg>
        <pc:spChg chg="add del">
          <ac:chgData name="Shared Drive" userId="a8e99ec4-c3c1-49ac-ba97-2c12eee91f6a" providerId="ADAL" clId="{D8B24396-9344-4398-8AC6-B1CF74DD827C}" dt="2020-07-31T23:35:29.326" v="9583" actId="22"/>
          <ac:spMkLst>
            <pc:docMk/>
            <pc:sldMk cId="913335831" sldId="2519"/>
            <ac:spMk id="14" creationId="{675C49AA-CDB7-42C6-A5EF-01FA176B3743}"/>
          </ac:spMkLst>
        </pc:spChg>
        <pc:spChg chg="del mod">
          <ac:chgData name="Shared Drive" userId="a8e99ec4-c3c1-49ac-ba97-2c12eee91f6a" providerId="ADAL" clId="{D8B24396-9344-4398-8AC6-B1CF74DD827C}" dt="2020-07-31T23:35:12.538" v="9581" actId="21"/>
          <ac:spMkLst>
            <pc:docMk/>
            <pc:sldMk cId="913335831" sldId="2519"/>
            <ac:spMk id="19" creationId="{56A7992A-3040-46C3-8114-5659ACC4939D}"/>
          </ac:spMkLst>
        </pc:spChg>
        <pc:spChg chg="del mod">
          <ac:chgData name="Shared Drive" userId="a8e99ec4-c3c1-49ac-ba97-2c12eee91f6a" providerId="ADAL" clId="{D8B24396-9344-4398-8AC6-B1CF74DD827C}" dt="2020-07-31T23:35:12.538" v="9581" actId="21"/>
          <ac:spMkLst>
            <pc:docMk/>
            <pc:sldMk cId="913335831" sldId="2519"/>
            <ac:spMk id="20" creationId="{F9B8A8FC-2678-4C7D-BE2F-0CC293E266B3}"/>
          </ac:spMkLst>
        </pc:spChg>
        <pc:spChg chg="add del">
          <ac:chgData name="Shared Drive" userId="a8e99ec4-c3c1-49ac-ba97-2c12eee91f6a" providerId="ADAL" clId="{D8B24396-9344-4398-8AC6-B1CF74DD827C}" dt="2020-07-31T23:35:29.326" v="9583" actId="22"/>
          <ac:spMkLst>
            <pc:docMk/>
            <pc:sldMk cId="913335831" sldId="2519"/>
            <ac:spMk id="26" creationId="{F3075E62-6837-4BCC-8030-E203ED0ECDEB}"/>
          </ac:spMkLst>
        </pc:spChg>
        <pc:spChg chg="add del">
          <ac:chgData name="Shared Drive" userId="a8e99ec4-c3c1-49ac-ba97-2c12eee91f6a" providerId="ADAL" clId="{D8B24396-9344-4398-8AC6-B1CF74DD827C}" dt="2020-07-31T23:35:29.326" v="9583" actId="22"/>
          <ac:spMkLst>
            <pc:docMk/>
            <pc:sldMk cId="913335831" sldId="2519"/>
            <ac:spMk id="28" creationId="{96CD8D0C-001E-4161-B34E-88B2483250AF}"/>
          </ac:spMkLst>
        </pc:spChg>
      </pc:sldChg>
      <pc:sldChg chg="addSp modSp add mod modAnim modNotesTx">
        <pc:chgData name="Shared Drive" userId="a8e99ec4-c3c1-49ac-ba97-2c12eee91f6a" providerId="ADAL" clId="{D8B24396-9344-4398-8AC6-B1CF74DD827C}" dt="2020-07-31T23:39:06.214" v="9644" actId="20577"/>
        <pc:sldMkLst>
          <pc:docMk/>
          <pc:sldMk cId="3387103568" sldId="2520"/>
        </pc:sldMkLst>
        <pc:spChg chg="add mod ord">
          <ac:chgData name="Shared Drive" userId="a8e99ec4-c3c1-49ac-ba97-2c12eee91f6a" providerId="ADAL" clId="{D8B24396-9344-4398-8AC6-B1CF74DD827C}" dt="2020-07-31T23:37:06.875" v="9597" actId="166"/>
          <ac:spMkLst>
            <pc:docMk/>
            <pc:sldMk cId="3387103568" sldId="2520"/>
            <ac:spMk id="6" creationId="{F4E3FF13-7A64-4EC3-9A7B-139759F6C447}"/>
          </ac:spMkLst>
        </pc:spChg>
        <pc:spChg chg="add mod">
          <ac:chgData name="Shared Drive" userId="a8e99ec4-c3c1-49ac-ba97-2c12eee91f6a" providerId="ADAL" clId="{D8B24396-9344-4398-8AC6-B1CF74DD827C}" dt="2020-07-31T23:35:45.191" v="9585" actId="1076"/>
          <ac:spMkLst>
            <pc:docMk/>
            <pc:sldMk cId="3387103568" sldId="2520"/>
            <ac:spMk id="8" creationId="{D002E0CA-A888-4DE6-9258-7639ECCF3FF2}"/>
          </ac:spMkLst>
        </pc:spChg>
        <pc:spChg chg="mod">
          <ac:chgData name="Shared Drive" userId="a8e99ec4-c3c1-49ac-ba97-2c12eee91f6a" providerId="ADAL" clId="{D8B24396-9344-4398-8AC6-B1CF74DD827C}" dt="2020-07-31T23:38:38.742" v="9626" actId="20577"/>
          <ac:spMkLst>
            <pc:docMk/>
            <pc:sldMk cId="3387103568" sldId="2520"/>
            <ac:spMk id="10" creationId="{EE2EF0F5-DCDF-421A-AA7F-258DF03B01B4}"/>
          </ac:spMkLst>
        </pc:spChg>
        <pc:spChg chg="add mod ord">
          <ac:chgData name="Shared Drive" userId="a8e99ec4-c3c1-49ac-ba97-2c12eee91f6a" providerId="ADAL" clId="{D8B24396-9344-4398-8AC6-B1CF74DD827C}" dt="2020-07-31T23:37:06.875" v="9597" actId="166"/>
          <ac:spMkLst>
            <pc:docMk/>
            <pc:sldMk cId="3387103568" sldId="2520"/>
            <ac:spMk id="11" creationId="{63CB106A-D378-4142-A7AE-46ADD978F00B}"/>
          </ac:spMkLst>
        </pc:spChg>
        <pc:spChg chg="add mod">
          <ac:chgData name="Shared Drive" userId="a8e99ec4-c3c1-49ac-ba97-2c12eee91f6a" providerId="ADAL" clId="{D8B24396-9344-4398-8AC6-B1CF74DD827C}" dt="2020-07-31T23:36:55.791" v="9594" actId="1076"/>
          <ac:spMkLst>
            <pc:docMk/>
            <pc:sldMk cId="3387103568" sldId="2520"/>
            <ac:spMk id="12" creationId="{938A0B91-A1C1-4CBF-B392-CA95162B0021}"/>
          </ac:spMkLst>
        </pc:spChg>
        <pc:spChg chg="mod">
          <ac:chgData name="Shared Drive" userId="a8e99ec4-c3c1-49ac-ba97-2c12eee91f6a" providerId="ADAL" clId="{D8B24396-9344-4398-8AC6-B1CF74DD827C}" dt="2020-07-31T23:34:43.081" v="9553" actId="207"/>
          <ac:spMkLst>
            <pc:docMk/>
            <pc:sldMk cId="3387103568" sldId="2520"/>
            <ac:spMk id="17" creationId="{EE31573E-B22B-45F3-89D5-8D59571BDB20}"/>
          </ac:spMkLst>
        </pc:spChg>
        <pc:spChg chg="mod">
          <ac:chgData name="Shared Drive" userId="a8e99ec4-c3c1-49ac-ba97-2c12eee91f6a" providerId="ADAL" clId="{D8B24396-9344-4398-8AC6-B1CF74DD827C}" dt="2020-07-31T23:36:02.846" v="9587" actId="207"/>
          <ac:spMkLst>
            <pc:docMk/>
            <pc:sldMk cId="3387103568" sldId="2520"/>
            <ac:spMk id="21" creationId="{00000000-0000-0000-0000-000000000000}"/>
          </ac:spMkLst>
        </pc:spChg>
        <pc:spChg chg="mod">
          <ac:chgData name="Shared Drive" userId="a8e99ec4-c3c1-49ac-ba97-2c12eee91f6a" providerId="ADAL" clId="{D8B24396-9344-4398-8AC6-B1CF74DD827C}" dt="2020-07-31T23:34:46.690" v="9554" actId="207"/>
          <ac:spMkLst>
            <pc:docMk/>
            <pc:sldMk cId="3387103568" sldId="2520"/>
            <ac:spMk id="22" creationId="{00000000-0000-0000-0000-000000000000}"/>
          </ac:spMkLst>
        </pc:spChg>
        <pc:spChg chg="mod">
          <ac:chgData name="Shared Drive" userId="a8e99ec4-c3c1-49ac-ba97-2c12eee91f6a" providerId="ADAL" clId="{D8B24396-9344-4398-8AC6-B1CF74DD827C}" dt="2020-07-31T23:35:55.284" v="9586" actId="207"/>
          <ac:spMkLst>
            <pc:docMk/>
            <pc:sldMk cId="3387103568" sldId="2520"/>
            <ac:spMk id="23" creationId="{00000000-0000-0000-0000-000000000000}"/>
          </ac:spMkLst>
        </pc:spChg>
        <pc:spChg chg="add mod">
          <ac:chgData name="Shared Drive" userId="a8e99ec4-c3c1-49ac-ba97-2c12eee91f6a" providerId="ADAL" clId="{D8B24396-9344-4398-8AC6-B1CF74DD827C}" dt="2020-07-31T23:37:01.294" v="9596" actId="571"/>
          <ac:spMkLst>
            <pc:docMk/>
            <pc:sldMk cId="3387103568" sldId="2520"/>
            <ac:spMk id="26" creationId="{3FBBF947-C82D-4361-9291-B357BFA17B2A}"/>
          </ac:spMkLst>
        </pc:spChg>
        <pc:spChg chg="add mod">
          <ac:chgData name="Shared Drive" userId="a8e99ec4-c3c1-49ac-ba97-2c12eee91f6a" providerId="ADAL" clId="{D8B24396-9344-4398-8AC6-B1CF74DD827C}" dt="2020-07-31T23:37:01.294" v="9596" actId="571"/>
          <ac:spMkLst>
            <pc:docMk/>
            <pc:sldMk cId="3387103568" sldId="2520"/>
            <ac:spMk id="27" creationId="{5261B905-E1AA-4491-B8D1-CA872BDE7E2E}"/>
          </ac:spMkLst>
        </pc:spChg>
      </pc:sldChg>
      <pc:sldChg chg="add del">
        <pc:chgData name="Shared Drive" userId="a8e99ec4-c3c1-49ac-ba97-2c12eee91f6a" providerId="ADAL" clId="{D8B24396-9344-4398-8AC6-B1CF74DD827C}" dt="2020-08-01T00:24:19.154" v="10286"/>
        <pc:sldMkLst>
          <pc:docMk/>
          <pc:sldMk cId="2260687" sldId="2521"/>
        </pc:sldMkLst>
      </pc:sldChg>
      <pc:sldChg chg="add">
        <pc:chgData name="Shared Drive" userId="a8e99ec4-c3c1-49ac-ba97-2c12eee91f6a" providerId="ADAL" clId="{D8B24396-9344-4398-8AC6-B1CF74DD827C}" dt="2020-08-01T00:24:46.034" v="10287"/>
        <pc:sldMkLst>
          <pc:docMk/>
          <pc:sldMk cId="3178929999" sldId="2521"/>
        </pc:sldMkLst>
      </pc:sldChg>
      <pc:sldChg chg="modSp add mod">
        <pc:chgData name="Shared Drive" userId="a8e99ec4-c3c1-49ac-ba97-2c12eee91f6a" providerId="ADAL" clId="{D8B24396-9344-4398-8AC6-B1CF74DD827C}" dt="2020-08-01T00:30:08.086" v="10934" actId="20577"/>
        <pc:sldMkLst>
          <pc:docMk/>
          <pc:sldMk cId="2228111775" sldId="2522"/>
        </pc:sldMkLst>
        <pc:spChg chg="mod">
          <ac:chgData name="Shared Drive" userId="a8e99ec4-c3c1-49ac-ba97-2c12eee91f6a" providerId="ADAL" clId="{D8B24396-9344-4398-8AC6-B1CF74DD827C}" dt="2020-08-01T00:28:33.007" v="10786" actId="20577"/>
          <ac:spMkLst>
            <pc:docMk/>
            <pc:sldMk cId="2228111775" sldId="2522"/>
            <ac:spMk id="10" creationId="{EE2EF0F5-DCDF-421A-AA7F-258DF03B01B4}"/>
          </ac:spMkLst>
        </pc:spChg>
        <pc:spChg chg="mod">
          <ac:chgData name="Shared Drive" userId="a8e99ec4-c3c1-49ac-ba97-2c12eee91f6a" providerId="ADAL" clId="{D8B24396-9344-4398-8AC6-B1CF74DD827C}" dt="2020-08-01T00:30:08.086" v="10934" actId="20577"/>
          <ac:spMkLst>
            <pc:docMk/>
            <pc:sldMk cId="2228111775" sldId="2522"/>
            <ac:spMk id="21" creationId="{00000000-0000-0000-0000-000000000000}"/>
          </ac:spMkLst>
        </pc:spChg>
        <pc:spChg chg="mod">
          <ac:chgData name="Shared Drive" userId="a8e99ec4-c3c1-49ac-ba97-2c12eee91f6a" providerId="ADAL" clId="{D8B24396-9344-4398-8AC6-B1CF74DD827C}" dt="2020-08-01T00:29:18.040" v="10855" actId="20577"/>
          <ac:spMkLst>
            <pc:docMk/>
            <pc:sldMk cId="2228111775" sldId="2522"/>
            <ac:spMk id="22" creationId="{00000000-0000-0000-0000-000000000000}"/>
          </ac:spMkLst>
        </pc:spChg>
        <pc:spChg chg="mod">
          <ac:chgData name="Shared Drive" userId="a8e99ec4-c3c1-49ac-ba97-2c12eee91f6a" providerId="ADAL" clId="{D8B24396-9344-4398-8AC6-B1CF74DD827C}" dt="2020-08-01T00:28:08.687" v="10731" actId="20577"/>
          <ac:spMkLst>
            <pc:docMk/>
            <pc:sldMk cId="2228111775" sldId="2522"/>
            <ac:spMk id="23" creationId="{00000000-0000-0000-0000-000000000000}"/>
          </ac:spMkLst>
        </pc:spChg>
        <pc:spChg chg="mod">
          <ac:chgData name="Shared Drive" userId="a8e99ec4-c3c1-49ac-ba97-2c12eee91f6a" providerId="ADAL" clId="{D8B24396-9344-4398-8AC6-B1CF74DD827C}" dt="2020-08-01T00:27:07.616" v="10626" actId="20577"/>
          <ac:spMkLst>
            <pc:docMk/>
            <pc:sldMk cId="2228111775" sldId="2522"/>
            <ac:spMk id="24" creationId="{00000000-0000-0000-0000-000000000000}"/>
          </ac:spMkLst>
        </pc:spChg>
      </pc:sldChg>
      <pc:sldChg chg="addSp delSp modSp add mod addAnim delAnim modAnim">
        <pc:chgData name="Shared Drive" userId="a8e99ec4-c3c1-49ac-ba97-2c12eee91f6a" providerId="ADAL" clId="{D8B24396-9344-4398-8AC6-B1CF74DD827C}" dt="2020-08-01T00:44:19.021" v="11417"/>
        <pc:sldMkLst>
          <pc:docMk/>
          <pc:sldMk cId="2289732006" sldId="2523"/>
        </pc:sldMkLst>
        <pc:spChg chg="add mod">
          <ac:chgData name="Shared Drive" userId="a8e99ec4-c3c1-49ac-ba97-2c12eee91f6a" providerId="ADAL" clId="{D8B24396-9344-4398-8AC6-B1CF74DD827C}" dt="2020-08-01T00:39:49.519" v="11163" actId="1076"/>
          <ac:spMkLst>
            <pc:docMk/>
            <pc:sldMk cId="2289732006" sldId="2523"/>
            <ac:spMk id="6" creationId="{9622784B-F188-4E78-8B52-25B60247F0E0}"/>
          </ac:spMkLst>
        </pc:spChg>
        <pc:spChg chg="add mod">
          <ac:chgData name="Shared Drive" userId="a8e99ec4-c3c1-49ac-ba97-2c12eee91f6a" providerId="ADAL" clId="{D8B24396-9344-4398-8AC6-B1CF74DD827C}" dt="2020-08-01T00:40:33.998" v="11223" actId="1076"/>
          <ac:spMkLst>
            <pc:docMk/>
            <pc:sldMk cId="2289732006" sldId="2523"/>
            <ac:spMk id="8" creationId="{83F76BF7-0F8F-4DC4-A91B-91A3586E5BC3}"/>
          </ac:spMkLst>
        </pc:spChg>
        <pc:spChg chg="mod">
          <ac:chgData name="Shared Drive" userId="a8e99ec4-c3c1-49ac-ba97-2c12eee91f6a" providerId="ADAL" clId="{D8B24396-9344-4398-8AC6-B1CF74DD827C}" dt="2020-08-01T00:40:47.855" v="11266" actId="6549"/>
          <ac:spMkLst>
            <pc:docMk/>
            <pc:sldMk cId="2289732006" sldId="2523"/>
            <ac:spMk id="10" creationId="{EE2EF0F5-DCDF-421A-AA7F-258DF03B01B4}"/>
          </ac:spMkLst>
        </pc:spChg>
        <pc:spChg chg="add del mod">
          <ac:chgData name="Shared Drive" userId="a8e99ec4-c3c1-49ac-ba97-2c12eee91f6a" providerId="ADAL" clId="{D8B24396-9344-4398-8AC6-B1CF74DD827C}" dt="2020-08-01T00:39:00.136" v="11161" actId="20577"/>
          <ac:spMkLst>
            <pc:docMk/>
            <pc:sldMk cId="2289732006" sldId="2523"/>
            <ac:spMk id="21" creationId="{00000000-0000-0000-0000-000000000000}"/>
          </ac:spMkLst>
        </pc:spChg>
        <pc:spChg chg="add del mod">
          <ac:chgData name="Shared Drive" userId="a8e99ec4-c3c1-49ac-ba97-2c12eee91f6a" providerId="ADAL" clId="{D8B24396-9344-4398-8AC6-B1CF74DD827C}" dt="2020-08-01T00:42:29.470" v="11352" actId="20577"/>
          <ac:spMkLst>
            <pc:docMk/>
            <pc:sldMk cId="2289732006" sldId="2523"/>
            <ac:spMk id="22" creationId="{00000000-0000-0000-0000-000000000000}"/>
          </ac:spMkLst>
        </pc:spChg>
        <pc:spChg chg="add del mod">
          <ac:chgData name="Shared Drive" userId="a8e99ec4-c3c1-49ac-ba97-2c12eee91f6a" providerId="ADAL" clId="{D8B24396-9344-4398-8AC6-B1CF74DD827C}" dt="2020-08-01T00:38:53.071" v="11158" actId="6549"/>
          <ac:spMkLst>
            <pc:docMk/>
            <pc:sldMk cId="2289732006" sldId="2523"/>
            <ac:spMk id="23" creationId="{00000000-0000-0000-0000-000000000000}"/>
          </ac:spMkLst>
        </pc:spChg>
        <pc:spChg chg="add del mod">
          <ac:chgData name="Shared Drive" userId="a8e99ec4-c3c1-49ac-ba97-2c12eee91f6a" providerId="ADAL" clId="{D8B24396-9344-4398-8AC6-B1CF74DD827C}" dt="2020-08-01T00:35:59.239" v="11008" actId="20577"/>
          <ac:spMkLst>
            <pc:docMk/>
            <pc:sldMk cId="2289732006" sldId="2523"/>
            <ac:spMk id="24" creationId="{00000000-0000-0000-0000-000000000000}"/>
          </ac:spMkLst>
        </pc:spChg>
        <pc:spChg chg="add mod">
          <ac:chgData name="Shared Drive" userId="a8e99ec4-c3c1-49ac-ba97-2c12eee91f6a" providerId="ADAL" clId="{D8B24396-9344-4398-8AC6-B1CF74DD827C}" dt="2020-08-01T00:44:00.468" v="11416" actId="20577"/>
          <ac:spMkLst>
            <pc:docMk/>
            <pc:sldMk cId="2289732006" sldId="2523"/>
            <ac:spMk id="25" creationId="{137D8AF1-14CA-4011-B273-1667E5489E9E}"/>
          </ac:spMkLst>
        </pc:spChg>
      </pc:sldChg>
      <pc:sldChg chg="add del">
        <pc:chgData name="Shared Drive" userId="a8e99ec4-c3c1-49ac-ba97-2c12eee91f6a" providerId="ADAL" clId="{D8B24396-9344-4398-8AC6-B1CF74DD827C}" dt="2020-08-01T14:32:31.748" v="11419" actId="47"/>
        <pc:sldMkLst>
          <pc:docMk/>
          <pc:sldMk cId="688918654" sldId="2524"/>
        </pc:sldMkLst>
      </pc:sldChg>
      <pc:sldChg chg="modSp add del modAnim">
        <pc:chgData name="Shared Drive" userId="a8e99ec4-c3c1-49ac-ba97-2c12eee91f6a" providerId="ADAL" clId="{D8B24396-9344-4398-8AC6-B1CF74DD827C}" dt="2020-08-01T14:36:37.540" v="11438"/>
        <pc:sldMkLst>
          <pc:docMk/>
          <pc:sldMk cId="892205979" sldId="2524"/>
        </pc:sldMkLst>
        <pc:spChg chg="mod">
          <ac:chgData name="Shared Drive" userId="a8e99ec4-c3c1-49ac-ba97-2c12eee91f6a" providerId="ADAL" clId="{D8B24396-9344-4398-8AC6-B1CF74DD827C}" dt="2020-08-01T14:36:10.784" v="11434"/>
          <ac:spMkLst>
            <pc:docMk/>
            <pc:sldMk cId="892205979" sldId="2524"/>
            <ac:spMk id="22" creationId="{00000000-0000-0000-0000-000000000000}"/>
          </ac:spMkLst>
        </pc:spChg>
      </pc:sldChg>
      <pc:sldChg chg="add del">
        <pc:chgData name="Shared Drive" userId="a8e99ec4-c3c1-49ac-ba97-2c12eee91f6a" providerId="ADAL" clId="{D8B24396-9344-4398-8AC6-B1CF74DD827C}" dt="2020-08-01T14:37:30.900" v="11442"/>
        <pc:sldMkLst>
          <pc:docMk/>
          <pc:sldMk cId="1067813613" sldId="2525"/>
        </pc:sldMkLst>
      </pc:sldChg>
      <pc:sldChg chg="addSp delSp modSp add mod ord modAnim modNotesTx">
        <pc:chgData name="Shared Drive" userId="a8e99ec4-c3c1-49ac-ba97-2c12eee91f6a" providerId="ADAL" clId="{D8B24396-9344-4398-8AC6-B1CF74DD827C}" dt="2020-08-01T15:06:45.481" v="11959"/>
        <pc:sldMkLst>
          <pc:docMk/>
          <pc:sldMk cId="2212739106" sldId="2525"/>
        </pc:sldMkLst>
        <pc:spChg chg="mod">
          <ac:chgData name="Shared Drive" userId="a8e99ec4-c3c1-49ac-ba97-2c12eee91f6a" providerId="ADAL" clId="{D8B24396-9344-4398-8AC6-B1CF74DD827C}" dt="2020-08-01T14:58:33.740" v="11906" actId="6549"/>
          <ac:spMkLst>
            <pc:docMk/>
            <pc:sldMk cId="2212739106" sldId="2525"/>
            <ac:spMk id="2" creationId="{00000000-0000-0000-0000-000000000000}"/>
          </ac:spMkLst>
        </pc:spChg>
        <pc:spChg chg="mod">
          <ac:chgData name="Shared Drive" userId="a8e99ec4-c3c1-49ac-ba97-2c12eee91f6a" providerId="ADAL" clId="{D8B24396-9344-4398-8AC6-B1CF74DD827C}" dt="2020-08-01T14:58:40.161" v="11909" actId="6549"/>
          <ac:spMkLst>
            <pc:docMk/>
            <pc:sldMk cId="2212739106" sldId="2525"/>
            <ac:spMk id="3" creationId="{00000000-0000-0000-0000-000000000000}"/>
          </ac:spMkLst>
        </pc:spChg>
        <pc:spChg chg="mod">
          <ac:chgData name="Shared Drive" userId="a8e99ec4-c3c1-49ac-ba97-2c12eee91f6a" providerId="ADAL" clId="{D8B24396-9344-4398-8AC6-B1CF74DD827C}" dt="2020-08-01T14:58:53.255" v="11910" actId="6549"/>
          <ac:spMkLst>
            <pc:docMk/>
            <pc:sldMk cId="2212739106" sldId="2525"/>
            <ac:spMk id="4" creationId="{00000000-0000-0000-0000-000000000000}"/>
          </ac:spMkLst>
        </pc:spChg>
        <pc:spChg chg="mod">
          <ac:chgData name="Shared Drive" userId="a8e99ec4-c3c1-49ac-ba97-2c12eee91f6a" providerId="ADAL" clId="{D8B24396-9344-4398-8AC6-B1CF74DD827C}" dt="2020-08-01T14:42:29.093" v="11621" actId="1035"/>
          <ac:spMkLst>
            <pc:docMk/>
            <pc:sldMk cId="2212739106" sldId="2525"/>
            <ac:spMk id="5" creationId="{00000000-0000-0000-0000-000000000000}"/>
          </ac:spMkLst>
        </pc:spChg>
        <pc:spChg chg="add mod">
          <ac:chgData name="Shared Drive" userId="a8e99ec4-c3c1-49ac-ba97-2c12eee91f6a" providerId="ADAL" clId="{D8B24396-9344-4398-8AC6-B1CF74DD827C}" dt="2020-08-01T15:05:42.432" v="11953" actId="108"/>
          <ac:spMkLst>
            <pc:docMk/>
            <pc:sldMk cId="2212739106" sldId="2525"/>
            <ac:spMk id="8" creationId="{F4FB3598-DCDF-4DCB-9775-7B42A58C5B5A}"/>
          </ac:spMkLst>
        </pc:spChg>
        <pc:spChg chg="mod">
          <ac:chgData name="Shared Drive" userId="a8e99ec4-c3c1-49ac-ba97-2c12eee91f6a" providerId="ADAL" clId="{D8B24396-9344-4398-8AC6-B1CF74DD827C}" dt="2020-08-01T15:04:28.178" v="11939" actId="20577"/>
          <ac:spMkLst>
            <pc:docMk/>
            <pc:sldMk cId="2212739106" sldId="2525"/>
            <ac:spMk id="10" creationId="{EE2EF0F5-DCDF-421A-AA7F-258DF03B01B4}"/>
          </ac:spMkLst>
        </pc:spChg>
        <pc:spChg chg="add del mod">
          <ac:chgData name="Shared Drive" userId="a8e99ec4-c3c1-49ac-ba97-2c12eee91f6a" providerId="ADAL" clId="{D8B24396-9344-4398-8AC6-B1CF74DD827C}" dt="2020-08-01T14:53:21.234" v="11806"/>
          <ac:spMkLst>
            <pc:docMk/>
            <pc:sldMk cId="2212739106" sldId="2525"/>
            <ac:spMk id="11" creationId="{C2D9207B-581B-4D15-ADA6-89F48FD51689}"/>
          </ac:spMkLst>
        </pc:spChg>
        <pc:spChg chg="mod">
          <ac:chgData name="Shared Drive" userId="a8e99ec4-c3c1-49ac-ba97-2c12eee91f6a" providerId="ADAL" clId="{D8B24396-9344-4398-8AC6-B1CF74DD827C}" dt="2020-08-01T14:42:09.621" v="11593"/>
          <ac:spMkLst>
            <pc:docMk/>
            <pc:sldMk cId="2212739106" sldId="2525"/>
            <ac:spMk id="17" creationId="{EE31573E-B22B-45F3-89D5-8D59571BDB20}"/>
          </ac:spMkLst>
        </pc:spChg>
        <pc:spChg chg="add mod">
          <ac:chgData name="Shared Drive" userId="a8e99ec4-c3c1-49ac-ba97-2c12eee91f6a" providerId="ADAL" clId="{D8B24396-9344-4398-8AC6-B1CF74DD827C}" dt="2020-08-01T15:05:01.035" v="11951" actId="1036"/>
          <ac:spMkLst>
            <pc:docMk/>
            <pc:sldMk cId="2212739106" sldId="2525"/>
            <ac:spMk id="18" creationId="{F9D74C42-7BD6-4091-A1DB-645C4AB2DE42}"/>
          </ac:spMkLst>
        </pc:spChg>
        <pc:spChg chg="add del mod">
          <ac:chgData name="Shared Drive" userId="a8e99ec4-c3c1-49ac-ba97-2c12eee91f6a" providerId="ADAL" clId="{D8B24396-9344-4398-8AC6-B1CF74DD827C}" dt="2020-08-01T15:03:23.288" v="11927"/>
          <ac:spMkLst>
            <pc:docMk/>
            <pc:sldMk cId="2212739106" sldId="2525"/>
            <ac:spMk id="19" creationId="{7668EAD7-FDEF-4E69-BAF5-F1416AD1B8BC}"/>
          </ac:spMkLst>
        </pc:spChg>
        <pc:spChg chg="mod">
          <ac:chgData name="Shared Drive" userId="a8e99ec4-c3c1-49ac-ba97-2c12eee91f6a" providerId="ADAL" clId="{D8B24396-9344-4398-8AC6-B1CF74DD827C}" dt="2020-08-01T14:42:29.093" v="11621" actId="1035"/>
          <ac:spMkLst>
            <pc:docMk/>
            <pc:sldMk cId="2212739106" sldId="2525"/>
            <ac:spMk id="21" creationId="{00000000-0000-0000-0000-000000000000}"/>
          </ac:spMkLst>
        </pc:spChg>
        <pc:spChg chg="mod">
          <ac:chgData name="Shared Drive" userId="a8e99ec4-c3c1-49ac-ba97-2c12eee91f6a" providerId="ADAL" clId="{D8B24396-9344-4398-8AC6-B1CF74DD827C}" dt="2020-08-01T14:42:29.093" v="11621" actId="1035"/>
          <ac:spMkLst>
            <pc:docMk/>
            <pc:sldMk cId="2212739106" sldId="2525"/>
            <ac:spMk id="22" creationId="{00000000-0000-0000-0000-000000000000}"/>
          </ac:spMkLst>
        </pc:spChg>
        <pc:spChg chg="mod">
          <ac:chgData name="Shared Drive" userId="a8e99ec4-c3c1-49ac-ba97-2c12eee91f6a" providerId="ADAL" clId="{D8B24396-9344-4398-8AC6-B1CF74DD827C}" dt="2020-08-01T14:39:56.374" v="11531" actId="20577"/>
          <ac:spMkLst>
            <pc:docMk/>
            <pc:sldMk cId="2212739106" sldId="2525"/>
            <ac:spMk id="23" creationId="{00000000-0000-0000-0000-000000000000}"/>
          </ac:spMkLst>
        </pc:spChg>
        <pc:spChg chg="add mod">
          <ac:chgData name="Shared Drive" userId="a8e99ec4-c3c1-49ac-ba97-2c12eee91f6a" providerId="ADAL" clId="{D8B24396-9344-4398-8AC6-B1CF74DD827C}" dt="2020-08-01T15:00:48.487" v="11925" actId="207"/>
          <ac:spMkLst>
            <pc:docMk/>
            <pc:sldMk cId="2212739106" sldId="2525"/>
            <ac:spMk id="24" creationId="{4996369C-C948-41FC-9030-18A111BEEA72}"/>
          </ac:spMkLst>
        </pc:spChg>
      </pc:sldChg>
      <pc:sldChg chg="add del">
        <pc:chgData name="Shared Drive" userId="a8e99ec4-c3c1-49ac-ba97-2c12eee91f6a" providerId="ADAL" clId="{D8B24396-9344-4398-8AC6-B1CF74DD827C}" dt="2020-08-01T14:36:58.762" v="11440"/>
        <pc:sldMkLst>
          <pc:docMk/>
          <pc:sldMk cId="4048592694" sldId="2525"/>
        </pc:sldMkLst>
      </pc:sldChg>
      <pc:sldChg chg="modSp add mod ord modNotesTx">
        <pc:chgData name="Shared Drive" userId="a8e99ec4-c3c1-49ac-ba97-2c12eee91f6a" providerId="ADAL" clId="{D8B24396-9344-4398-8AC6-B1CF74DD827C}" dt="2020-08-01T17:00:39.777" v="12306"/>
        <pc:sldMkLst>
          <pc:docMk/>
          <pc:sldMk cId="3597909475" sldId="2526"/>
        </pc:sldMkLst>
        <pc:spChg chg="mod">
          <ac:chgData name="Shared Drive" userId="a8e99ec4-c3c1-49ac-ba97-2c12eee91f6a" providerId="ADAL" clId="{D8B24396-9344-4398-8AC6-B1CF74DD827C}" dt="2020-08-01T16:56:10.324" v="12238" actId="20577"/>
          <ac:spMkLst>
            <pc:docMk/>
            <pc:sldMk cId="3597909475" sldId="2526"/>
            <ac:spMk id="10" creationId="{EE2EF0F5-DCDF-421A-AA7F-258DF03B01B4}"/>
          </ac:spMkLst>
        </pc:spChg>
        <pc:spChg chg="mod">
          <ac:chgData name="Shared Drive" userId="a8e99ec4-c3c1-49ac-ba97-2c12eee91f6a" providerId="ADAL" clId="{D8B24396-9344-4398-8AC6-B1CF74DD827C}" dt="2020-08-01T16:59:11.676" v="12301" actId="20577"/>
          <ac:spMkLst>
            <pc:docMk/>
            <pc:sldMk cId="3597909475" sldId="2526"/>
            <ac:spMk id="15" creationId="{00000000-0000-0000-0000-000000000000}"/>
          </ac:spMkLst>
        </pc:spChg>
        <pc:spChg chg="mod">
          <ac:chgData name="Shared Drive" userId="a8e99ec4-c3c1-49ac-ba97-2c12eee91f6a" providerId="ADAL" clId="{D8B24396-9344-4398-8AC6-B1CF74DD827C}" dt="2020-08-01T16:59:06.290" v="12287" actId="20577"/>
          <ac:spMkLst>
            <pc:docMk/>
            <pc:sldMk cId="3597909475" sldId="2526"/>
            <ac:spMk id="16" creationId="{00000000-0000-0000-0000-000000000000}"/>
          </ac:spMkLst>
        </pc:spChg>
        <pc:spChg chg="mod">
          <ac:chgData name="Shared Drive" userId="a8e99ec4-c3c1-49ac-ba97-2c12eee91f6a" providerId="ADAL" clId="{D8B24396-9344-4398-8AC6-B1CF74DD827C}" dt="2020-08-01T16:59:17.753" v="12303" actId="1038"/>
          <ac:spMkLst>
            <pc:docMk/>
            <pc:sldMk cId="3597909475" sldId="2526"/>
            <ac:spMk id="18" creationId="{F9D74C42-7BD6-4091-A1DB-645C4AB2DE42}"/>
          </ac:spMkLst>
        </pc:spChg>
        <pc:spChg chg="mod">
          <ac:chgData name="Shared Drive" userId="a8e99ec4-c3c1-49ac-ba97-2c12eee91f6a" providerId="ADAL" clId="{D8B24396-9344-4398-8AC6-B1CF74DD827C}" dt="2020-08-01T16:54:02.855" v="12142" actId="20577"/>
          <ac:spMkLst>
            <pc:docMk/>
            <pc:sldMk cId="3597909475" sldId="2526"/>
            <ac:spMk id="21" creationId="{00000000-0000-0000-0000-000000000000}"/>
          </ac:spMkLst>
        </pc:spChg>
        <pc:spChg chg="mod">
          <ac:chgData name="Shared Drive" userId="a8e99ec4-c3c1-49ac-ba97-2c12eee91f6a" providerId="ADAL" clId="{D8B24396-9344-4398-8AC6-B1CF74DD827C}" dt="2020-08-01T16:53:52.198" v="12126" actId="20577"/>
          <ac:spMkLst>
            <pc:docMk/>
            <pc:sldMk cId="3597909475" sldId="2526"/>
            <ac:spMk id="23" creationId="{00000000-0000-0000-0000-000000000000}"/>
          </ac:spMkLst>
        </pc:spChg>
        <pc:spChg chg="mod">
          <ac:chgData name="Shared Drive" userId="a8e99ec4-c3c1-49ac-ba97-2c12eee91f6a" providerId="ADAL" clId="{D8B24396-9344-4398-8AC6-B1CF74DD827C}" dt="2020-08-01T16:59:17.753" v="12303" actId="1038"/>
          <ac:spMkLst>
            <pc:docMk/>
            <pc:sldMk cId="3597909475" sldId="2526"/>
            <ac:spMk id="24" creationId="{4996369C-C948-41FC-9030-18A111BEEA72}"/>
          </ac:spMkLst>
        </pc:spChg>
      </pc:sldChg>
      <pc:sldChg chg="add">
        <pc:chgData name="Shared Drive" userId="a8e99ec4-c3c1-49ac-ba97-2c12eee91f6a" providerId="ADAL" clId="{D8B24396-9344-4398-8AC6-B1CF74DD827C}" dt="2020-08-01T17:32:28.405" v="12407"/>
        <pc:sldMkLst>
          <pc:docMk/>
          <pc:sldMk cId="2348587163" sldId="2527"/>
        </pc:sldMkLst>
      </pc:sldChg>
      <pc:sldChg chg="addSp modSp add mod ord modAnim">
        <pc:chgData name="Shared Drive" userId="a8e99ec4-c3c1-49ac-ba97-2c12eee91f6a" providerId="ADAL" clId="{D8B24396-9344-4398-8AC6-B1CF74DD827C}" dt="2020-08-02T14:18:22.962" v="14792"/>
        <pc:sldMkLst>
          <pc:docMk/>
          <pc:sldMk cId="242630211" sldId="2528"/>
        </pc:sldMkLst>
        <pc:spChg chg="add mod">
          <ac:chgData name="Shared Drive" userId="a8e99ec4-c3c1-49ac-ba97-2c12eee91f6a" providerId="ADAL" clId="{D8B24396-9344-4398-8AC6-B1CF74DD827C}" dt="2020-08-02T13:46:19.031" v="12938" actId="1076"/>
          <ac:spMkLst>
            <pc:docMk/>
            <pc:sldMk cId="242630211" sldId="2528"/>
            <ac:spMk id="6" creationId="{32C1DEE0-D94E-4501-93FE-C2B9292B6903}"/>
          </ac:spMkLst>
        </pc:spChg>
        <pc:spChg chg="add mod">
          <ac:chgData name="Shared Drive" userId="a8e99ec4-c3c1-49ac-ba97-2c12eee91f6a" providerId="ADAL" clId="{D8B24396-9344-4398-8AC6-B1CF74DD827C}" dt="2020-08-02T13:47:36.751" v="12967" actId="1076"/>
          <ac:spMkLst>
            <pc:docMk/>
            <pc:sldMk cId="242630211" sldId="2528"/>
            <ac:spMk id="11" creationId="{26A95AB0-EB88-4280-82FE-0060FA5CEB1A}"/>
          </ac:spMkLst>
        </pc:spChg>
        <pc:spChg chg="add mod">
          <ac:chgData name="Shared Drive" userId="a8e99ec4-c3c1-49ac-ba97-2c12eee91f6a" providerId="ADAL" clId="{D8B24396-9344-4398-8AC6-B1CF74DD827C}" dt="2020-08-02T13:46:19.031" v="12938" actId="1076"/>
          <ac:spMkLst>
            <pc:docMk/>
            <pc:sldMk cId="242630211" sldId="2528"/>
            <ac:spMk id="12" creationId="{796EE4AB-8897-4064-B615-F8376D31332A}"/>
          </ac:spMkLst>
        </pc:spChg>
        <pc:spChg chg="add mod">
          <ac:chgData name="Shared Drive" userId="a8e99ec4-c3c1-49ac-ba97-2c12eee91f6a" providerId="ADAL" clId="{D8B24396-9344-4398-8AC6-B1CF74DD827C}" dt="2020-08-02T13:46:19.031" v="12938" actId="1076"/>
          <ac:spMkLst>
            <pc:docMk/>
            <pc:sldMk cId="242630211" sldId="2528"/>
            <ac:spMk id="19" creationId="{06FD02BD-97E9-45B8-B63F-615FED4B8A70}"/>
          </ac:spMkLst>
        </pc:spChg>
      </pc:sldChg>
      <pc:sldChg chg="addSp delSp modSp new mod ord">
        <pc:chgData name="Shared Drive" userId="a8e99ec4-c3c1-49ac-ba97-2c12eee91f6a" providerId="ADAL" clId="{D8B24396-9344-4398-8AC6-B1CF74DD827C}" dt="2020-08-02T14:22:26.793" v="14877"/>
        <pc:sldMkLst>
          <pc:docMk/>
          <pc:sldMk cId="2415125127" sldId="2529"/>
        </pc:sldMkLst>
        <pc:spChg chg="mod">
          <ac:chgData name="Shared Drive" userId="a8e99ec4-c3c1-49ac-ba97-2c12eee91f6a" providerId="ADAL" clId="{D8B24396-9344-4398-8AC6-B1CF74DD827C}" dt="2020-08-02T13:49:30.168" v="13105" actId="1035"/>
          <ac:spMkLst>
            <pc:docMk/>
            <pc:sldMk cId="2415125127" sldId="2529"/>
            <ac:spMk id="2" creationId="{602EE4F5-ED2F-4B49-812C-1C5133FEB736}"/>
          </ac:spMkLst>
        </pc:spChg>
        <pc:spChg chg="mod">
          <ac:chgData name="Shared Drive" userId="a8e99ec4-c3c1-49ac-ba97-2c12eee91f6a" providerId="ADAL" clId="{D8B24396-9344-4398-8AC6-B1CF74DD827C}" dt="2020-08-02T14:17:11.157" v="14779" actId="20577"/>
          <ac:spMkLst>
            <pc:docMk/>
            <pc:sldMk cId="2415125127" sldId="2529"/>
            <ac:spMk id="3" creationId="{15E086BD-C407-4F54-869D-366C6ED49540}"/>
          </ac:spMkLst>
        </pc:spChg>
        <pc:graphicFrameChg chg="add del mod modGraphic">
          <ac:chgData name="Shared Drive" userId="a8e99ec4-c3c1-49ac-ba97-2c12eee91f6a" providerId="ADAL" clId="{D8B24396-9344-4398-8AC6-B1CF74DD827C}" dt="2020-08-02T13:54:42.790" v="13164" actId="1032"/>
          <ac:graphicFrameMkLst>
            <pc:docMk/>
            <pc:sldMk cId="2415125127" sldId="2529"/>
            <ac:graphicFrameMk id="4" creationId="{6D6A2E1C-B222-40D3-9860-4DA8076D1E98}"/>
          </ac:graphicFrameMkLst>
        </pc:graphicFrameChg>
        <pc:graphicFrameChg chg="add del mod">
          <ac:chgData name="Shared Drive" userId="a8e99ec4-c3c1-49ac-ba97-2c12eee91f6a" providerId="ADAL" clId="{D8B24396-9344-4398-8AC6-B1CF74DD827C}" dt="2020-08-02T13:55:53.598" v="13168" actId="3680"/>
          <ac:graphicFrameMkLst>
            <pc:docMk/>
            <pc:sldMk cId="2415125127" sldId="2529"/>
            <ac:graphicFrameMk id="5" creationId="{18B19FC1-F651-4FD4-B3CD-2472DAF9104A}"/>
          </ac:graphicFrameMkLst>
        </pc:graphicFrameChg>
        <pc:graphicFrameChg chg="add del mod modGraphic">
          <ac:chgData name="Shared Drive" userId="a8e99ec4-c3c1-49ac-ba97-2c12eee91f6a" providerId="ADAL" clId="{D8B24396-9344-4398-8AC6-B1CF74DD827C}" dt="2020-08-02T13:56:28.294" v="13174" actId="21"/>
          <ac:graphicFrameMkLst>
            <pc:docMk/>
            <pc:sldMk cId="2415125127" sldId="2529"/>
            <ac:graphicFrameMk id="6" creationId="{C6D7D391-F905-4ED0-8A0B-2CD07EA346BC}"/>
          </ac:graphicFrameMkLst>
        </pc:graphicFrameChg>
      </pc:sldChg>
      <pc:sldChg chg="addSp delSp modSp new mod ord modAnim modNotesTx">
        <pc:chgData name="Shared Drive" userId="a8e99ec4-c3c1-49ac-ba97-2c12eee91f6a" providerId="ADAL" clId="{D8B24396-9344-4398-8AC6-B1CF74DD827C}" dt="2020-08-02T14:24:42.147" v="14940" actId="20577"/>
        <pc:sldMkLst>
          <pc:docMk/>
          <pc:sldMk cId="2720220062" sldId="2530"/>
        </pc:sldMkLst>
        <pc:spChg chg="mod">
          <ac:chgData name="Shared Drive" userId="a8e99ec4-c3c1-49ac-ba97-2c12eee91f6a" providerId="ADAL" clId="{D8B24396-9344-4398-8AC6-B1CF74DD827C}" dt="2020-08-02T14:07:32.733" v="13660" actId="20577"/>
          <ac:spMkLst>
            <pc:docMk/>
            <pc:sldMk cId="2720220062" sldId="2530"/>
            <ac:spMk id="2" creationId="{BAC953C0-2DD2-4BE9-866C-170A57D8CD11}"/>
          </ac:spMkLst>
        </pc:spChg>
        <pc:spChg chg="add del">
          <ac:chgData name="Shared Drive" userId="a8e99ec4-c3c1-49ac-ba97-2c12eee91f6a" providerId="ADAL" clId="{D8B24396-9344-4398-8AC6-B1CF74DD827C}" dt="2020-08-02T13:57:30.695" v="13181" actId="478"/>
          <ac:spMkLst>
            <pc:docMk/>
            <pc:sldMk cId="2720220062" sldId="2530"/>
            <ac:spMk id="3" creationId="{5A51AC6D-A2B0-4941-8674-3A7EE703FF6D}"/>
          </ac:spMkLst>
        </pc:spChg>
        <pc:spChg chg="add del">
          <ac:chgData name="Shared Drive" userId="a8e99ec4-c3c1-49ac-ba97-2c12eee91f6a" providerId="ADAL" clId="{D8B24396-9344-4398-8AC6-B1CF74DD827C}" dt="2020-08-02T13:57:33.142" v="13183" actId="22"/>
          <ac:spMkLst>
            <pc:docMk/>
            <pc:sldMk cId="2720220062" sldId="2530"/>
            <ac:spMk id="6" creationId="{BE110381-C382-4802-A8B4-F1CDAD08D834}"/>
          </ac:spMkLst>
        </pc:spChg>
        <pc:spChg chg="add mod">
          <ac:chgData name="Shared Drive" userId="a8e99ec4-c3c1-49ac-ba97-2c12eee91f6a" providerId="ADAL" clId="{D8B24396-9344-4398-8AC6-B1CF74DD827C}" dt="2020-08-02T14:07:42.236" v="13662" actId="20577"/>
          <ac:spMkLst>
            <pc:docMk/>
            <pc:sldMk cId="2720220062" sldId="2530"/>
            <ac:spMk id="7" creationId="{9A04975F-F400-4993-A13A-C75D50959260}"/>
          </ac:spMkLst>
        </pc:spChg>
        <pc:spChg chg="add">
          <ac:chgData name="Shared Drive" userId="a8e99ec4-c3c1-49ac-ba97-2c12eee91f6a" providerId="ADAL" clId="{D8B24396-9344-4398-8AC6-B1CF74DD827C}" dt="2020-08-02T14:04:35.806" v="13585" actId="11529"/>
          <ac:spMkLst>
            <pc:docMk/>
            <pc:sldMk cId="2720220062" sldId="2530"/>
            <ac:spMk id="8" creationId="{00192B44-C99B-4FF3-B22E-DF5F922CE7B3}"/>
          </ac:spMkLst>
        </pc:spChg>
        <pc:spChg chg="add del mod">
          <ac:chgData name="Shared Drive" userId="a8e99ec4-c3c1-49ac-ba97-2c12eee91f6a" providerId="ADAL" clId="{D8B24396-9344-4398-8AC6-B1CF74DD827C}" dt="2020-08-02T14:06:29.332" v="13589" actId="478"/>
          <ac:spMkLst>
            <pc:docMk/>
            <pc:sldMk cId="2720220062" sldId="2530"/>
            <ac:spMk id="11" creationId="{4975F6FA-5CFB-4D94-8BCE-98957ABE0A6D}"/>
          </ac:spMkLst>
        </pc:spChg>
        <pc:spChg chg="add mod">
          <ac:chgData name="Shared Drive" userId="a8e99ec4-c3c1-49ac-ba97-2c12eee91f6a" providerId="ADAL" clId="{D8B24396-9344-4398-8AC6-B1CF74DD827C}" dt="2020-08-02T14:17:32.723" v="14783" actId="1076"/>
          <ac:spMkLst>
            <pc:docMk/>
            <pc:sldMk cId="2720220062" sldId="2530"/>
            <ac:spMk id="13" creationId="{9E4CD0E6-DF1E-4E4C-AC9E-6DDADBCB41C0}"/>
          </ac:spMkLst>
        </pc:spChg>
        <pc:graphicFrameChg chg="add del mod modGraphic">
          <ac:chgData name="Shared Drive" userId="a8e99ec4-c3c1-49ac-ba97-2c12eee91f6a" providerId="ADAL" clId="{D8B24396-9344-4398-8AC6-B1CF74DD827C}" dt="2020-08-02T13:57:16.446" v="13180" actId="1032"/>
          <ac:graphicFrameMkLst>
            <pc:docMk/>
            <pc:sldMk cId="2720220062" sldId="2530"/>
            <ac:graphicFrameMk id="4" creationId="{E00C934D-B690-47F2-BEA3-CAF54F868E75}"/>
          </ac:graphicFrameMkLst>
        </pc:graphicFrameChg>
        <pc:picChg chg="add mod">
          <ac:chgData name="Shared Drive" userId="a8e99ec4-c3c1-49ac-ba97-2c12eee91f6a" providerId="ADAL" clId="{D8B24396-9344-4398-8AC6-B1CF74DD827C}" dt="2020-08-02T14:00:33.213" v="13340" actId="14100"/>
          <ac:picMkLst>
            <pc:docMk/>
            <pc:sldMk cId="2720220062" sldId="2530"/>
            <ac:picMk id="3074" creationId="{BCDEAEA1-6A60-4F46-947E-5FE26EAF1E33}"/>
          </ac:picMkLst>
        </pc:picChg>
      </pc:sldChg>
      <pc:sldChg chg="modSp add mod">
        <pc:chgData name="Shared Drive" userId="a8e99ec4-c3c1-49ac-ba97-2c12eee91f6a" providerId="ADAL" clId="{D8B24396-9344-4398-8AC6-B1CF74DD827C}" dt="2020-08-02T14:38:55.617" v="14942" actId="14100"/>
        <pc:sldMkLst>
          <pc:docMk/>
          <pc:sldMk cId="101477767" sldId="2531"/>
        </pc:sldMkLst>
        <pc:spChg chg="mod">
          <ac:chgData name="Shared Drive" userId="a8e99ec4-c3c1-49ac-ba97-2c12eee91f6a" providerId="ADAL" clId="{D8B24396-9344-4398-8AC6-B1CF74DD827C}" dt="2020-08-02T14:38:55.617" v="14942" actId="14100"/>
          <ac:spMkLst>
            <pc:docMk/>
            <pc:sldMk cId="101477767" sldId="2531"/>
            <ac:spMk id="2" creationId="{0C6A02C1-23E1-4A67-B54C-4CCD3C7088DA}"/>
          </ac:spMkLst>
        </pc:spChg>
      </pc:sldChg>
      <pc:sldChg chg="modSp add mod ord">
        <pc:chgData name="Shared Drive" userId="a8e99ec4-c3c1-49ac-ba97-2c12eee91f6a" providerId="ADAL" clId="{D8B24396-9344-4398-8AC6-B1CF74DD827C}" dt="2020-08-02T14:51:45.078" v="14984"/>
        <pc:sldMkLst>
          <pc:docMk/>
          <pc:sldMk cId="2936310136" sldId="2532"/>
        </pc:sldMkLst>
        <pc:spChg chg="mod">
          <ac:chgData name="Shared Drive" userId="a8e99ec4-c3c1-49ac-ba97-2c12eee91f6a" providerId="ADAL" clId="{D8B24396-9344-4398-8AC6-B1CF74DD827C}" dt="2020-08-02T14:39:06.593" v="14944" actId="14100"/>
          <ac:spMkLst>
            <pc:docMk/>
            <pc:sldMk cId="2936310136" sldId="2532"/>
            <ac:spMk id="2" creationId="{0C6A02C1-23E1-4A67-B54C-4CCD3C7088DA}"/>
          </ac:spMkLst>
        </pc:spChg>
      </pc:sldChg>
      <pc:sldChg chg="modSp add mod">
        <pc:chgData name="Shared Drive" userId="a8e99ec4-c3c1-49ac-ba97-2c12eee91f6a" providerId="ADAL" clId="{D8B24396-9344-4398-8AC6-B1CF74DD827C}" dt="2020-08-02T14:40:00.905" v="14947" actId="14100"/>
        <pc:sldMkLst>
          <pc:docMk/>
          <pc:sldMk cId="343870179" sldId="2533"/>
        </pc:sldMkLst>
        <pc:spChg chg="mod">
          <ac:chgData name="Shared Drive" userId="a8e99ec4-c3c1-49ac-ba97-2c12eee91f6a" providerId="ADAL" clId="{D8B24396-9344-4398-8AC6-B1CF74DD827C}" dt="2020-08-02T14:40:00.905" v="14947" actId="14100"/>
          <ac:spMkLst>
            <pc:docMk/>
            <pc:sldMk cId="343870179" sldId="2533"/>
            <ac:spMk id="2" creationId="{0C6A02C1-23E1-4A67-B54C-4CCD3C7088DA}"/>
          </ac:spMkLst>
        </pc:spChg>
      </pc:sldChg>
      <pc:sldChg chg="modSp add mod ord">
        <pc:chgData name="Shared Drive" userId="a8e99ec4-c3c1-49ac-ba97-2c12eee91f6a" providerId="ADAL" clId="{D8B24396-9344-4398-8AC6-B1CF74DD827C}" dt="2020-08-02T14:51:49.894" v="14986"/>
        <pc:sldMkLst>
          <pc:docMk/>
          <pc:sldMk cId="3667215106" sldId="2534"/>
        </pc:sldMkLst>
        <pc:spChg chg="mod">
          <ac:chgData name="Shared Drive" userId="a8e99ec4-c3c1-49ac-ba97-2c12eee91f6a" providerId="ADAL" clId="{D8B24396-9344-4398-8AC6-B1CF74DD827C}" dt="2020-08-02T14:40:06.520" v="14948" actId="14100"/>
          <ac:spMkLst>
            <pc:docMk/>
            <pc:sldMk cId="3667215106" sldId="2534"/>
            <ac:spMk id="2" creationId="{0C6A02C1-23E1-4A67-B54C-4CCD3C7088DA}"/>
          </ac:spMkLst>
        </pc:spChg>
      </pc:sldChg>
      <pc:sldChg chg="addSp modSp add mod">
        <pc:chgData name="Shared Drive" userId="a8e99ec4-c3c1-49ac-ba97-2c12eee91f6a" providerId="ADAL" clId="{D8B24396-9344-4398-8AC6-B1CF74DD827C}" dt="2020-08-02T15:32:13.822" v="15606"/>
        <pc:sldMkLst>
          <pc:docMk/>
          <pc:sldMk cId="217277603" sldId="2535"/>
        </pc:sldMkLst>
        <pc:spChg chg="mod">
          <ac:chgData name="Shared Drive" userId="a8e99ec4-c3c1-49ac-ba97-2c12eee91f6a" providerId="ADAL" clId="{D8B24396-9344-4398-8AC6-B1CF74DD827C}" dt="2020-08-02T15:17:44.765" v="15142" actId="1076"/>
          <ac:spMkLst>
            <pc:docMk/>
            <pc:sldMk cId="217277603" sldId="2535"/>
            <ac:spMk id="3" creationId="{0AC054E7-8ED6-423F-858B-EA5F8D201BCC}"/>
          </ac:spMkLst>
        </pc:spChg>
        <pc:spChg chg="mod">
          <ac:chgData name="Shared Drive" userId="a8e99ec4-c3c1-49ac-ba97-2c12eee91f6a" providerId="ADAL" clId="{D8B24396-9344-4398-8AC6-B1CF74DD827C}" dt="2020-08-02T15:18:16.028" v="15196" actId="14100"/>
          <ac:spMkLst>
            <pc:docMk/>
            <pc:sldMk cId="217277603" sldId="2535"/>
            <ac:spMk id="6" creationId="{A6CD3BD9-99F9-4ED5-8F17-BAC0F33EE2D5}"/>
          </ac:spMkLst>
        </pc:spChg>
        <pc:spChg chg="add mod">
          <ac:chgData name="Shared Drive" userId="a8e99ec4-c3c1-49ac-ba97-2c12eee91f6a" providerId="ADAL" clId="{D8B24396-9344-4398-8AC6-B1CF74DD827C}" dt="2020-08-02T15:32:13.822" v="15606"/>
          <ac:spMkLst>
            <pc:docMk/>
            <pc:sldMk cId="217277603" sldId="2535"/>
            <ac:spMk id="10" creationId="{7BC9D493-494A-4A93-BA91-3463FA2D0D67}"/>
          </ac:spMkLst>
        </pc:spChg>
        <pc:spChg chg="add mod">
          <ac:chgData name="Shared Drive" userId="a8e99ec4-c3c1-49ac-ba97-2c12eee91f6a" providerId="ADAL" clId="{D8B24396-9344-4398-8AC6-B1CF74DD827C}" dt="2020-08-02T15:32:13.822" v="15606"/>
          <ac:spMkLst>
            <pc:docMk/>
            <pc:sldMk cId="217277603" sldId="2535"/>
            <ac:spMk id="11" creationId="{FF634157-1BF7-4683-8855-A54F685689EC}"/>
          </ac:spMkLst>
        </pc:spChg>
        <pc:spChg chg="mod">
          <ac:chgData name="Shared Drive" userId="a8e99ec4-c3c1-49ac-ba97-2c12eee91f6a" providerId="ADAL" clId="{D8B24396-9344-4398-8AC6-B1CF74DD827C}" dt="2020-08-02T15:18:03.012" v="15195" actId="20577"/>
          <ac:spMkLst>
            <pc:docMk/>
            <pc:sldMk cId="217277603" sldId="2535"/>
            <ac:spMk id="109570" creationId="{223E7868-EE74-421B-BC16-3166803BEE2E}"/>
          </ac:spMkLst>
        </pc:spChg>
        <pc:cxnChg chg="add mod">
          <ac:chgData name="Shared Drive" userId="a8e99ec4-c3c1-49ac-ba97-2c12eee91f6a" providerId="ADAL" clId="{D8B24396-9344-4398-8AC6-B1CF74DD827C}" dt="2020-08-02T15:32:13.822" v="15606"/>
          <ac:cxnSpMkLst>
            <pc:docMk/>
            <pc:sldMk cId="217277603" sldId="2535"/>
            <ac:cxnSpMk id="12" creationId="{617F7E28-F9DF-42D5-A5F4-F0BDCB27DFD5}"/>
          </ac:cxnSpMkLst>
        </pc:cxnChg>
        <pc:cxnChg chg="add mod">
          <ac:chgData name="Shared Drive" userId="a8e99ec4-c3c1-49ac-ba97-2c12eee91f6a" providerId="ADAL" clId="{D8B24396-9344-4398-8AC6-B1CF74DD827C}" dt="2020-08-02T15:32:13.822" v="15606"/>
          <ac:cxnSpMkLst>
            <pc:docMk/>
            <pc:sldMk cId="217277603" sldId="2535"/>
            <ac:cxnSpMk id="13" creationId="{EE61ADA2-8FE6-4118-86DB-F4A826ACAD40}"/>
          </ac:cxnSpMkLst>
        </pc:cxnChg>
      </pc:sldChg>
      <pc:sldChg chg="addSp delSp modSp new mod ord modAnim">
        <pc:chgData name="Shared Drive" userId="a8e99ec4-c3c1-49ac-ba97-2c12eee91f6a" providerId="ADAL" clId="{D8B24396-9344-4398-8AC6-B1CF74DD827C}" dt="2020-08-02T15:42:07.544" v="16402"/>
        <pc:sldMkLst>
          <pc:docMk/>
          <pc:sldMk cId="2244710021" sldId="2536"/>
        </pc:sldMkLst>
        <pc:spChg chg="mod">
          <ac:chgData name="Shared Drive" userId="a8e99ec4-c3c1-49ac-ba97-2c12eee91f6a" providerId="ADAL" clId="{D8B24396-9344-4398-8AC6-B1CF74DD827C}" dt="2020-08-02T15:22:10.893" v="15277" actId="20577"/>
          <ac:spMkLst>
            <pc:docMk/>
            <pc:sldMk cId="2244710021" sldId="2536"/>
            <ac:spMk id="2" creationId="{14273446-80D1-4D2B-A2C0-1A72FD5E0039}"/>
          </ac:spMkLst>
        </pc:spChg>
        <pc:spChg chg="mod">
          <ac:chgData name="Shared Drive" userId="a8e99ec4-c3c1-49ac-ba97-2c12eee91f6a" providerId="ADAL" clId="{D8B24396-9344-4398-8AC6-B1CF74DD827C}" dt="2020-08-02T15:27:51.874" v="15549" actId="20577"/>
          <ac:spMkLst>
            <pc:docMk/>
            <pc:sldMk cId="2244710021" sldId="2536"/>
            <ac:spMk id="3" creationId="{54D5029D-AADC-4CF6-9944-140D5EB7F015}"/>
          </ac:spMkLst>
        </pc:spChg>
        <pc:spChg chg="add del mod">
          <ac:chgData name="Shared Drive" userId="a8e99ec4-c3c1-49ac-ba97-2c12eee91f6a" providerId="ADAL" clId="{D8B24396-9344-4398-8AC6-B1CF74DD827C}" dt="2020-08-02T15:26:52.795" v="15448" actId="22"/>
          <ac:spMkLst>
            <pc:docMk/>
            <pc:sldMk cId="2244710021" sldId="2536"/>
            <ac:spMk id="5" creationId="{96079F4B-3EE7-4B51-A625-37B5115D8289}"/>
          </ac:spMkLst>
        </pc:spChg>
        <pc:spChg chg="add mod">
          <ac:chgData name="Shared Drive" userId="a8e99ec4-c3c1-49ac-ba97-2c12eee91f6a" providerId="ADAL" clId="{D8B24396-9344-4398-8AC6-B1CF74DD827C}" dt="2020-08-02T15:27:05.515" v="15467" actId="1076"/>
          <ac:spMkLst>
            <pc:docMk/>
            <pc:sldMk cId="2244710021" sldId="2536"/>
            <ac:spMk id="6" creationId="{741B01D0-3E0C-48ED-AF67-CD85F95B2D60}"/>
          </ac:spMkLst>
        </pc:spChg>
      </pc:sldChg>
      <pc:sldChg chg="modSp new mod ord modNotesTx">
        <pc:chgData name="Shared Drive" userId="a8e99ec4-c3c1-49ac-ba97-2c12eee91f6a" providerId="ADAL" clId="{D8B24396-9344-4398-8AC6-B1CF74DD827C}" dt="2020-08-02T15:46:34.547" v="16608" actId="313"/>
        <pc:sldMkLst>
          <pc:docMk/>
          <pc:sldMk cId="1564823921" sldId="2537"/>
        </pc:sldMkLst>
        <pc:spChg chg="mod">
          <ac:chgData name="Shared Drive" userId="a8e99ec4-c3c1-49ac-ba97-2c12eee91f6a" providerId="ADAL" clId="{D8B24396-9344-4398-8AC6-B1CF74DD827C}" dt="2020-08-02T15:33:56.834" v="15649" actId="20577"/>
          <ac:spMkLst>
            <pc:docMk/>
            <pc:sldMk cId="1564823921" sldId="2537"/>
            <ac:spMk id="2" creationId="{69244551-82A9-45ED-A9EA-6E873833C87B}"/>
          </ac:spMkLst>
        </pc:spChg>
        <pc:spChg chg="mod">
          <ac:chgData name="Shared Drive" userId="a8e99ec4-c3c1-49ac-ba97-2c12eee91f6a" providerId="ADAL" clId="{D8B24396-9344-4398-8AC6-B1CF74DD827C}" dt="2020-08-02T15:46:34.547" v="16608" actId="313"/>
          <ac:spMkLst>
            <pc:docMk/>
            <pc:sldMk cId="1564823921" sldId="2537"/>
            <ac:spMk id="3" creationId="{F4D0D4DE-F618-4DD3-860D-014DA2AB195E}"/>
          </ac:spMkLst>
        </pc:spChg>
      </pc:sldChg>
      <pc:sldChg chg="add">
        <pc:chgData name="Shared Drive" userId="a8e99ec4-c3c1-49ac-ba97-2c12eee91f6a" providerId="ADAL" clId="{D8B24396-9344-4398-8AC6-B1CF74DD827C}" dt="2020-08-02T16:30:17.004" v="16640"/>
        <pc:sldMkLst>
          <pc:docMk/>
          <pc:sldMk cId="3247493044" sldId="2538"/>
        </pc:sldMkLst>
      </pc:sldChg>
      <pc:sldChg chg="modSp add mod">
        <pc:chgData name="Shared Drive" userId="a8e99ec4-c3c1-49ac-ba97-2c12eee91f6a" providerId="ADAL" clId="{D8B24396-9344-4398-8AC6-B1CF74DD827C}" dt="2020-08-02T16:32:31.515" v="16653" actId="20577"/>
        <pc:sldMkLst>
          <pc:docMk/>
          <pc:sldMk cId="1777637349" sldId="2539"/>
        </pc:sldMkLst>
        <pc:spChg chg="mod">
          <ac:chgData name="Shared Drive" userId="a8e99ec4-c3c1-49ac-ba97-2c12eee91f6a" providerId="ADAL" clId="{D8B24396-9344-4398-8AC6-B1CF74DD827C}" dt="2020-08-02T16:32:31.515" v="16653" actId="20577"/>
          <ac:spMkLst>
            <pc:docMk/>
            <pc:sldMk cId="1777637349" sldId="2539"/>
            <ac:spMk id="3" creationId="{45D3CC3B-5D32-4610-AB2B-C62768B1B5D9}"/>
          </ac:spMkLst>
        </pc:spChg>
      </pc:sldChg>
      <pc:sldChg chg="add">
        <pc:chgData name="Shared Drive" userId="a8e99ec4-c3c1-49ac-ba97-2c12eee91f6a" providerId="ADAL" clId="{D8B24396-9344-4398-8AC6-B1CF74DD827C}" dt="2020-08-02T16:34:27.870" v="16663"/>
        <pc:sldMkLst>
          <pc:docMk/>
          <pc:sldMk cId="3512165274" sldId="2540"/>
        </pc:sldMkLst>
      </pc:sldChg>
      <pc:sldChg chg="add">
        <pc:chgData name="Shared Drive" userId="a8e99ec4-c3c1-49ac-ba97-2c12eee91f6a" providerId="ADAL" clId="{D8B24396-9344-4398-8AC6-B1CF74DD827C}" dt="2020-08-02T23:31:52.711" v="16868"/>
        <pc:sldMkLst>
          <pc:docMk/>
          <pc:sldMk cId="1033389131" sldId="2541"/>
        </pc:sldMkLst>
      </pc:sldChg>
      <pc:sldChg chg="modSp add del mod setBg">
        <pc:chgData name="Shared Drive" userId="a8e99ec4-c3c1-49ac-ba97-2c12eee91f6a" providerId="ADAL" clId="{D8B24396-9344-4398-8AC6-B1CF74DD827C}" dt="2020-08-03T00:00:27.071" v="17285" actId="47"/>
        <pc:sldMkLst>
          <pc:docMk/>
          <pc:sldMk cId="0" sldId="2542"/>
        </pc:sldMkLst>
        <pc:spChg chg="mod">
          <ac:chgData name="Shared Drive" userId="a8e99ec4-c3c1-49ac-ba97-2c12eee91f6a" providerId="ADAL" clId="{D8B24396-9344-4398-8AC6-B1CF74DD827C}" dt="2020-08-02T23:59:43.208" v="17280" actId="21"/>
          <ac:spMkLst>
            <pc:docMk/>
            <pc:sldMk cId="0" sldId="2542"/>
            <ac:spMk id="79874" creationId="{00000000-0000-0000-0000-000000000000}"/>
          </ac:spMkLst>
        </pc:spChg>
      </pc:sldChg>
      <pc:sldChg chg="new del">
        <pc:chgData name="Shared Drive" userId="a8e99ec4-c3c1-49ac-ba97-2c12eee91f6a" providerId="ADAL" clId="{D8B24396-9344-4398-8AC6-B1CF74DD827C}" dt="2020-08-02T23:54:04.650" v="17235" actId="680"/>
        <pc:sldMkLst>
          <pc:docMk/>
          <pc:sldMk cId="3504140675" sldId="2542"/>
        </pc:sldMkLst>
      </pc:sldChg>
      <pc:sldChg chg="addSp delSp modSp add mod">
        <pc:chgData name="Shared Drive" userId="a8e99ec4-c3c1-49ac-ba97-2c12eee91f6a" providerId="ADAL" clId="{D8B24396-9344-4398-8AC6-B1CF74DD827C}" dt="2020-08-03T00:00:04.555" v="17284" actId="1076"/>
        <pc:sldMkLst>
          <pc:docMk/>
          <pc:sldMk cId="2695653166" sldId="2543"/>
        </pc:sldMkLst>
        <pc:spChg chg="add mod">
          <ac:chgData name="Shared Drive" userId="a8e99ec4-c3c1-49ac-ba97-2c12eee91f6a" providerId="ADAL" clId="{D8B24396-9344-4398-8AC6-B1CF74DD827C}" dt="2020-08-02T23:59:55.698" v="17282" actId="14100"/>
          <ac:spMkLst>
            <pc:docMk/>
            <pc:sldMk cId="2695653166" sldId="2543"/>
            <ac:spMk id="2" creationId="{F1AA8742-3377-4A49-994D-30034D5C3CCB}"/>
          </ac:spMkLst>
        </pc:spChg>
        <pc:spChg chg="add mod">
          <ac:chgData name="Shared Drive" userId="a8e99ec4-c3c1-49ac-ba97-2c12eee91f6a" providerId="ADAL" clId="{D8B24396-9344-4398-8AC6-B1CF74DD827C}" dt="2020-08-02T23:58:59.593" v="17260" actId="1076"/>
          <ac:spMkLst>
            <pc:docMk/>
            <pc:sldMk cId="2695653166" sldId="2543"/>
            <ac:spMk id="3" creationId="{92A5DD08-6547-4DA8-885E-E66BF486C13A}"/>
          </ac:spMkLst>
        </pc:spChg>
        <pc:spChg chg="add mod">
          <ac:chgData name="Shared Drive" userId="a8e99ec4-c3c1-49ac-ba97-2c12eee91f6a" providerId="ADAL" clId="{D8B24396-9344-4398-8AC6-B1CF74DD827C}" dt="2020-08-02T23:59:07.065" v="17262" actId="1076"/>
          <ac:spMkLst>
            <pc:docMk/>
            <pc:sldMk cId="2695653166" sldId="2543"/>
            <ac:spMk id="6" creationId="{FECBBFFC-E3E3-4959-86A9-B71BA1D545D8}"/>
          </ac:spMkLst>
        </pc:spChg>
        <pc:spChg chg="add mod">
          <ac:chgData name="Shared Drive" userId="a8e99ec4-c3c1-49ac-ba97-2c12eee91f6a" providerId="ADAL" clId="{D8B24396-9344-4398-8AC6-B1CF74DD827C}" dt="2020-08-02T23:59:13.337" v="17264" actId="1076"/>
          <ac:spMkLst>
            <pc:docMk/>
            <pc:sldMk cId="2695653166" sldId="2543"/>
            <ac:spMk id="9" creationId="{BBC61B2D-0AFA-468D-ABC7-C3847CF29AE4}"/>
          </ac:spMkLst>
        </pc:spChg>
        <pc:spChg chg="add mod">
          <ac:chgData name="Shared Drive" userId="a8e99ec4-c3c1-49ac-ba97-2c12eee91f6a" providerId="ADAL" clId="{D8B24396-9344-4398-8AC6-B1CF74DD827C}" dt="2020-08-03T00:00:04.555" v="17284" actId="1076"/>
          <ac:spMkLst>
            <pc:docMk/>
            <pc:sldMk cId="2695653166" sldId="2543"/>
            <ac:spMk id="10" creationId="{362E4CB9-5311-4D69-9175-51C74693E8DB}"/>
          </ac:spMkLst>
        </pc:spChg>
        <pc:spChg chg="mod">
          <ac:chgData name="Shared Drive" userId="a8e99ec4-c3c1-49ac-ba97-2c12eee91f6a" providerId="ADAL" clId="{D8B24396-9344-4398-8AC6-B1CF74DD827C}" dt="2020-08-02T23:59:30.395" v="17279" actId="122"/>
          <ac:spMkLst>
            <pc:docMk/>
            <pc:sldMk cId="2695653166" sldId="2543"/>
            <ac:spMk id="16" creationId="{9B9A6379-F604-4AB3-831A-71B5336BC8E0}"/>
          </ac:spMkLst>
        </pc:spChg>
        <pc:spChg chg="del">
          <ac:chgData name="Shared Drive" userId="a8e99ec4-c3c1-49ac-ba97-2c12eee91f6a" providerId="ADAL" clId="{D8B24396-9344-4398-8AC6-B1CF74DD827C}" dt="2020-08-02T23:57:59.473" v="17241" actId="478"/>
          <ac:spMkLst>
            <pc:docMk/>
            <pc:sldMk cId="2695653166" sldId="2543"/>
            <ac:spMk id="17" creationId="{DFDFA644-3B1C-4450-8DDC-B9853BB5B1A0}"/>
          </ac:spMkLst>
        </pc:spChg>
        <pc:spChg chg="mod">
          <ac:chgData name="Shared Drive" userId="a8e99ec4-c3c1-49ac-ba97-2c12eee91f6a" providerId="ADAL" clId="{D8B24396-9344-4398-8AC6-B1CF74DD827C}" dt="2020-08-02T23:59:48.141" v="17281"/>
          <ac:spMkLst>
            <pc:docMk/>
            <pc:sldMk cId="2695653166" sldId="2543"/>
            <ac:spMk id="109570" creationId="{223E7868-EE74-421B-BC16-3166803BEE2E}"/>
          </ac:spMkLst>
        </pc:spChg>
      </pc:sldChg>
      <pc:sldChg chg="addSp delSp modSp new mod modClrScheme modAnim chgLayout">
        <pc:chgData name="Shared Drive" userId="a8e99ec4-c3c1-49ac-ba97-2c12eee91f6a" providerId="ADAL" clId="{D8B24396-9344-4398-8AC6-B1CF74DD827C}" dt="2020-08-03T00:14:59.858" v="17967"/>
        <pc:sldMkLst>
          <pc:docMk/>
          <pc:sldMk cId="2066680257" sldId="2544"/>
        </pc:sldMkLst>
        <pc:spChg chg="del mod ord">
          <ac:chgData name="Shared Drive" userId="a8e99ec4-c3c1-49ac-ba97-2c12eee91f6a" providerId="ADAL" clId="{D8B24396-9344-4398-8AC6-B1CF74DD827C}" dt="2020-08-03T00:09:29.044" v="17468" actId="700"/>
          <ac:spMkLst>
            <pc:docMk/>
            <pc:sldMk cId="2066680257" sldId="2544"/>
            <ac:spMk id="2" creationId="{4DD9C836-3113-462F-ACBB-0ED173BD77FF}"/>
          </ac:spMkLst>
        </pc:spChg>
        <pc:spChg chg="add mod ord">
          <ac:chgData name="Shared Drive" userId="a8e99ec4-c3c1-49ac-ba97-2c12eee91f6a" providerId="ADAL" clId="{D8B24396-9344-4398-8AC6-B1CF74DD827C}" dt="2020-08-03T00:10:08.873" v="17542" actId="404"/>
          <ac:spMkLst>
            <pc:docMk/>
            <pc:sldMk cId="2066680257" sldId="2544"/>
            <ac:spMk id="3" creationId="{E9C7C2B6-2C70-4301-921E-DFB2733F18C9}"/>
          </ac:spMkLst>
        </pc:spChg>
        <pc:spChg chg="add mod ord">
          <ac:chgData name="Shared Drive" userId="a8e99ec4-c3c1-49ac-ba97-2c12eee91f6a" providerId="ADAL" clId="{D8B24396-9344-4398-8AC6-B1CF74DD827C}" dt="2020-08-03T00:14:40.128" v="17966" actId="20577"/>
          <ac:spMkLst>
            <pc:docMk/>
            <pc:sldMk cId="2066680257" sldId="2544"/>
            <ac:spMk id="4" creationId="{9D722B01-98C7-4A7B-AE42-0E2A8D0712B6}"/>
          </ac:spMkLst>
        </pc:spChg>
      </pc:sldChg>
      <pc:sldChg chg="addSp delSp modSp add mod">
        <pc:chgData name="Shared Drive" userId="a8e99ec4-c3c1-49ac-ba97-2c12eee91f6a" providerId="ADAL" clId="{D8B24396-9344-4398-8AC6-B1CF74DD827C}" dt="2020-08-06T13:42:51.708" v="19611" actId="478"/>
        <pc:sldMkLst>
          <pc:docMk/>
          <pc:sldMk cId="1473268065" sldId="2545"/>
        </pc:sldMkLst>
        <pc:spChg chg="del mod">
          <ac:chgData name="Shared Drive" userId="a8e99ec4-c3c1-49ac-ba97-2c12eee91f6a" providerId="ADAL" clId="{D8B24396-9344-4398-8AC6-B1CF74DD827C}" dt="2020-08-05T22:03:49.280" v="18039"/>
          <ac:spMkLst>
            <pc:docMk/>
            <pc:sldMk cId="1473268065" sldId="2545"/>
            <ac:spMk id="2" creationId="{F7207BD4-28BA-403D-B574-7D1A4CE2B7C5}"/>
          </ac:spMkLst>
        </pc:spChg>
        <pc:spChg chg="add mod">
          <ac:chgData name="Shared Drive" userId="a8e99ec4-c3c1-49ac-ba97-2c12eee91f6a" providerId="ADAL" clId="{D8B24396-9344-4398-8AC6-B1CF74DD827C}" dt="2020-08-05T23:26:22.672" v="19509" actId="14100"/>
          <ac:spMkLst>
            <pc:docMk/>
            <pc:sldMk cId="1473268065" sldId="2545"/>
            <ac:spMk id="5" creationId="{EE0C95F5-5059-4E63-93A7-0E21F9D32C53}"/>
          </ac:spMkLst>
        </pc:spChg>
        <pc:spChg chg="mod">
          <ac:chgData name="Shared Drive" userId="a8e99ec4-c3c1-49ac-ba97-2c12eee91f6a" providerId="ADAL" clId="{D8B24396-9344-4398-8AC6-B1CF74DD827C}" dt="2020-08-05T23:36:56.640" v="19556"/>
          <ac:spMkLst>
            <pc:docMk/>
            <pc:sldMk cId="1473268065" sldId="2545"/>
            <ac:spMk id="218" creationId="{E8798B27-8ADE-46BB-AF80-255BC40B13CE}"/>
          </ac:spMkLst>
        </pc:spChg>
        <pc:picChg chg="add mod">
          <ac:chgData name="Shared Drive" userId="a8e99ec4-c3c1-49ac-ba97-2c12eee91f6a" providerId="ADAL" clId="{D8B24396-9344-4398-8AC6-B1CF74DD827C}" dt="2020-08-05T22:03:59.801" v="18043" actId="1076"/>
          <ac:picMkLst>
            <pc:docMk/>
            <pc:sldMk cId="1473268065" sldId="2545"/>
            <ac:picMk id="4" creationId="{86B84FA8-1771-4614-8417-F73B1DC12A4D}"/>
          </ac:picMkLst>
        </pc:picChg>
        <pc:picChg chg="add del">
          <ac:chgData name="Shared Drive" userId="a8e99ec4-c3c1-49ac-ba97-2c12eee91f6a" providerId="ADAL" clId="{D8B24396-9344-4398-8AC6-B1CF74DD827C}" dt="2020-08-05T23:42:03.353" v="19558" actId="22"/>
          <ac:picMkLst>
            <pc:docMk/>
            <pc:sldMk cId="1473268065" sldId="2545"/>
            <ac:picMk id="7" creationId="{25E95A00-838B-4245-895C-8C1538AE3556}"/>
          </ac:picMkLst>
        </pc:picChg>
        <pc:picChg chg="add del">
          <ac:chgData name="Shared Drive" userId="a8e99ec4-c3c1-49ac-ba97-2c12eee91f6a" providerId="ADAL" clId="{D8B24396-9344-4398-8AC6-B1CF74DD827C}" dt="2020-08-06T13:42:51.708" v="19611" actId="478"/>
          <ac:picMkLst>
            <pc:docMk/>
            <pc:sldMk cId="1473268065" sldId="2545"/>
            <ac:picMk id="9" creationId="{150A5F81-8452-45F3-A819-DE9511A34C1D}"/>
          </ac:picMkLst>
        </pc:picChg>
      </pc:sldChg>
      <pc:sldChg chg="modSp new mod modAnim">
        <pc:chgData name="Shared Drive" userId="a8e99ec4-c3c1-49ac-ba97-2c12eee91f6a" providerId="ADAL" clId="{D8B24396-9344-4398-8AC6-B1CF74DD827C}" dt="2020-08-05T23:11:32.237" v="19408" actId="20577"/>
        <pc:sldMkLst>
          <pc:docMk/>
          <pc:sldMk cId="3425570361" sldId="2546"/>
        </pc:sldMkLst>
        <pc:spChg chg="mod">
          <ac:chgData name="Shared Drive" userId="a8e99ec4-c3c1-49ac-ba97-2c12eee91f6a" providerId="ADAL" clId="{D8B24396-9344-4398-8AC6-B1CF74DD827C}" dt="2020-08-05T22:06:37.787" v="18162" actId="404"/>
          <ac:spMkLst>
            <pc:docMk/>
            <pc:sldMk cId="3425570361" sldId="2546"/>
            <ac:spMk id="2" creationId="{C27EAF31-B92B-4E1C-9905-55B0421240D7}"/>
          </ac:spMkLst>
        </pc:spChg>
        <pc:spChg chg="mod">
          <ac:chgData name="Shared Drive" userId="a8e99ec4-c3c1-49ac-ba97-2c12eee91f6a" providerId="ADAL" clId="{D8B24396-9344-4398-8AC6-B1CF74DD827C}" dt="2020-08-05T23:11:32.237" v="19408" actId="20577"/>
          <ac:spMkLst>
            <pc:docMk/>
            <pc:sldMk cId="3425570361" sldId="2546"/>
            <ac:spMk id="3" creationId="{540CFC9E-F81D-481B-B057-8ADA79CA0F55}"/>
          </ac:spMkLst>
        </pc:spChg>
      </pc:sldChg>
      <pc:sldChg chg="addSp delSp modSp new del mod modClrScheme chgLayout">
        <pc:chgData name="Shared Drive" userId="a8e99ec4-c3c1-49ac-ba97-2c12eee91f6a" providerId="ADAL" clId="{D8B24396-9344-4398-8AC6-B1CF74DD827C}" dt="2020-08-05T23:13:43.690" v="19416" actId="47"/>
        <pc:sldMkLst>
          <pc:docMk/>
          <pc:sldMk cId="2398368055" sldId="2547"/>
        </pc:sldMkLst>
        <pc:spChg chg="del">
          <ac:chgData name="Shared Drive" userId="a8e99ec4-c3c1-49ac-ba97-2c12eee91f6a" providerId="ADAL" clId="{D8B24396-9344-4398-8AC6-B1CF74DD827C}" dt="2020-08-05T22:11:03.769" v="18184" actId="700"/>
          <ac:spMkLst>
            <pc:docMk/>
            <pc:sldMk cId="2398368055" sldId="2547"/>
            <ac:spMk id="2" creationId="{313EB318-FF84-4C07-9D89-0B1BD2CDEFFB}"/>
          </ac:spMkLst>
        </pc:spChg>
        <pc:spChg chg="del">
          <ac:chgData name="Shared Drive" userId="a8e99ec4-c3c1-49ac-ba97-2c12eee91f6a" providerId="ADAL" clId="{D8B24396-9344-4398-8AC6-B1CF74DD827C}" dt="2020-08-05T22:11:03.769" v="18184" actId="700"/>
          <ac:spMkLst>
            <pc:docMk/>
            <pc:sldMk cId="2398368055" sldId="2547"/>
            <ac:spMk id="3" creationId="{0C72A719-2BAB-4A59-AB69-7E380832D904}"/>
          </ac:spMkLst>
        </pc:spChg>
        <pc:picChg chg="add del mod modCrop">
          <ac:chgData name="Shared Drive" userId="a8e99ec4-c3c1-49ac-ba97-2c12eee91f6a" providerId="ADAL" clId="{D8B24396-9344-4398-8AC6-B1CF74DD827C}" dt="2020-08-05T22:18:49.739" v="18210" actId="478"/>
          <ac:picMkLst>
            <pc:docMk/>
            <pc:sldMk cId="2398368055" sldId="2547"/>
            <ac:picMk id="5" creationId="{3949DB28-94BC-4947-9D51-0697F291DE89}"/>
          </ac:picMkLst>
        </pc:picChg>
        <pc:picChg chg="add del mod modCrop">
          <ac:chgData name="Shared Drive" userId="a8e99ec4-c3c1-49ac-ba97-2c12eee91f6a" providerId="ADAL" clId="{D8B24396-9344-4398-8AC6-B1CF74DD827C}" dt="2020-08-05T22:18:50.596" v="18211" actId="478"/>
          <ac:picMkLst>
            <pc:docMk/>
            <pc:sldMk cId="2398368055" sldId="2547"/>
            <ac:picMk id="7" creationId="{BCC1D22D-BBBC-4E8F-8DDD-23F05F9108AE}"/>
          </ac:picMkLst>
        </pc:picChg>
        <pc:picChg chg="add del mod">
          <ac:chgData name="Shared Drive" userId="a8e99ec4-c3c1-49ac-ba97-2c12eee91f6a" providerId="ADAL" clId="{D8B24396-9344-4398-8AC6-B1CF74DD827C}" dt="2020-08-05T22:18:51.352" v="18212" actId="478"/>
          <ac:picMkLst>
            <pc:docMk/>
            <pc:sldMk cId="2398368055" sldId="2547"/>
            <ac:picMk id="1026" creationId="{1BA6736E-819C-41E8-A29F-3128B0BC35A6}"/>
          </ac:picMkLst>
        </pc:picChg>
      </pc:sldChg>
      <pc:sldChg chg="modSp new mod ord modAnim">
        <pc:chgData name="Shared Drive" userId="a8e99ec4-c3c1-49ac-ba97-2c12eee91f6a" providerId="ADAL" clId="{D8B24396-9344-4398-8AC6-B1CF74DD827C}" dt="2020-08-05T23:27:36.248" v="19554" actId="113"/>
        <pc:sldMkLst>
          <pc:docMk/>
          <pc:sldMk cId="281343277" sldId="2548"/>
        </pc:sldMkLst>
        <pc:spChg chg="mod">
          <ac:chgData name="Shared Drive" userId="a8e99ec4-c3c1-49ac-ba97-2c12eee91f6a" providerId="ADAL" clId="{D8B24396-9344-4398-8AC6-B1CF74DD827C}" dt="2020-08-05T23:00:11.947" v="19026" actId="20577"/>
          <ac:spMkLst>
            <pc:docMk/>
            <pc:sldMk cId="281343277" sldId="2548"/>
            <ac:spMk id="2" creationId="{0C6001B5-6EA8-4145-A1D4-75F724320CF1}"/>
          </ac:spMkLst>
        </pc:spChg>
        <pc:spChg chg="mod">
          <ac:chgData name="Shared Drive" userId="a8e99ec4-c3c1-49ac-ba97-2c12eee91f6a" providerId="ADAL" clId="{D8B24396-9344-4398-8AC6-B1CF74DD827C}" dt="2020-08-05T23:27:36.248" v="19554" actId="113"/>
          <ac:spMkLst>
            <pc:docMk/>
            <pc:sldMk cId="281343277" sldId="2548"/>
            <ac:spMk id="3" creationId="{EB4D5184-FF3E-4291-B4F1-FD4A5D631BFA}"/>
          </ac:spMkLst>
        </pc:spChg>
      </pc:sldChg>
      <pc:sldChg chg="modSp new mod modAnim">
        <pc:chgData name="Shared Drive" userId="a8e99ec4-c3c1-49ac-ba97-2c12eee91f6a" providerId="ADAL" clId="{D8B24396-9344-4398-8AC6-B1CF74DD827C}" dt="2020-08-05T23:15:27.513" v="19464"/>
        <pc:sldMkLst>
          <pc:docMk/>
          <pc:sldMk cId="772517209" sldId="2549"/>
        </pc:sldMkLst>
        <pc:spChg chg="mod">
          <ac:chgData name="Shared Drive" userId="a8e99ec4-c3c1-49ac-ba97-2c12eee91f6a" providerId="ADAL" clId="{D8B24396-9344-4398-8AC6-B1CF74DD827C}" dt="2020-08-05T23:15:16.041" v="19463" actId="20577"/>
          <ac:spMkLst>
            <pc:docMk/>
            <pc:sldMk cId="772517209" sldId="2549"/>
            <ac:spMk id="2" creationId="{2B60A64F-739B-423A-8C11-61787095B2DD}"/>
          </ac:spMkLst>
        </pc:spChg>
        <pc:spChg chg="mod">
          <ac:chgData name="Shared Drive" userId="a8e99ec4-c3c1-49ac-ba97-2c12eee91f6a" providerId="ADAL" clId="{D8B24396-9344-4398-8AC6-B1CF74DD827C}" dt="2020-08-05T23:14:41.518" v="19430" actId="6549"/>
          <ac:spMkLst>
            <pc:docMk/>
            <pc:sldMk cId="772517209" sldId="2549"/>
            <ac:spMk id="3" creationId="{13BAE0FD-1965-462B-ABED-89195CF270A0}"/>
          </ac:spMkLst>
        </pc:spChg>
      </pc:sldChg>
      <pc:sldChg chg="addSp delSp modSp new mod">
        <pc:chgData name="Shared Drive" userId="a8e99ec4-c3c1-49ac-ba97-2c12eee91f6a" providerId="ADAL" clId="{D8B24396-9344-4398-8AC6-B1CF74DD827C}" dt="2020-08-07T21:52:13.652" v="19639" actId="478"/>
        <pc:sldMkLst>
          <pc:docMk/>
          <pc:sldMk cId="2948147230" sldId="2550"/>
        </pc:sldMkLst>
        <pc:spChg chg="mod">
          <ac:chgData name="Shared Drive" userId="a8e99ec4-c3c1-49ac-ba97-2c12eee91f6a" providerId="ADAL" clId="{D8B24396-9344-4398-8AC6-B1CF74DD827C}" dt="2020-08-05T23:20:59.276" v="19485" actId="20577"/>
          <ac:spMkLst>
            <pc:docMk/>
            <pc:sldMk cId="2948147230" sldId="2550"/>
            <ac:spMk id="2" creationId="{A5DBC548-0DD8-4289-8ED6-7ECF49A8D487}"/>
          </ac:spMkLst>
        </pc:spChg>
        <pc:spChg chg="mod">
          <ac:chgData name="Shared Drive" userId="a8e99ec4-c3c1-49ac-ba97-2c12eee91f6a" providerId="ADAL" clId="{D8B24396-9344-4398-8AC6-B1CF74DD827C}" dt="2020-08-05T23:21:16.089" v="19493" actId="14100"/>
          <ac:spMkLst>
            <pc:docMk/>
            <pc:sldMk cId="2948147230" sldId="2550"/>
            <ac:spMk id="3" creationId="{15369754-B396-4E1D-9697-38D2F3DAAAD0}"/>
          </ac:spMkLst>
        </pc:spChg>
        <pc:picChg chg="add del mod">
          <ac:chgData name="Shared Drive" userId="a8e99ec4-c3c1-49ac-ba97-2c12eee91f6a" providerId="ADAL" clId="{D8B24396-9344-4398-8AC6-B1CF74DD827C}" dt="2020-08-07T21:52:13.652" v="19639" actId="478"/>
          <ac:picMkLst>
            <pc:docMk/>
            <pc:sldMk cId="2948147230" sldId="2550"/>
            <ac:picMk id="3074" creationId="{2AAFBDF3-910B-49BC-87D8-E7282C5B2016}"/>
          </ac:picMkLst>
        </pc:picChg>
        <pc:picChg chg="add del">
          <ac:chgData name="Shared Drive" userId="a8e99ec4-c3c1-49ac-ba97-2c12eee91f6a" providerId="ADAL" clId="{D8B24396-9344-4398-8AC6-B1CF74DD827C}" dt="2020-08-06T22:34:03.206" v="19614"/>
          <ac:picMkLst>
            <pc:docMk/>
            <pc:sldMk cId="2948147230" sldId="2550"/>
            <ac:picMk id="3076" creationId="{23D5D1D4-B838-4BD8-8FAA-B5DBD2CC2781}"/>
          </ac:picMkLst>
        </pc:picChg>
      </pc:sldChg>
      <pc:sldChg chg="addSp delSp modSp new mod modClrScheme chgLayout">
        <pc:chgData name="Shared Drive" userId="a8e99ec4-c3c1-49ac-ba97-2c12eee91f6a" providerId="ADAL" clId="{D8B24396-9344-4398-8AC6-B1CF74DD827C}" dt="2020-08-05T23:23:30.697" v="19500" actId="14100"/>
        <pc:sldMkLst>
          <pc:docMk/>
          <pc:sldMk cId="1818199895" sldId="2551"/>
        </pc:sldMkLst>
        <pc:spChg chg="del">
          <ac:chgData name="Shared Drive" userId="a8e99ec4-c3c1-49ac-ba97-2c12eee91f6a" providerId="ADAL" clId="{D8B24396-9344-4398-8AC6-B1CF74DD827C}" dt="2020-08-05T23:23:20.586" v="19497" actId="700"/>
          <ac:spMkLst>
            <pc:docMk/>
            <pc:sldMk cId="1818199895" sldId="2551"/>
            <ac:spMk id="2" creationId="{7A00796C-AC06-4D26-8E82-5DD34D637946}"/>
          </ac:spMkLst>
        </pc:spChg>
        <pc:spChg chg="del">
          <ac:chgData name="Shared Drive" userId="a8e99ec4-c3c1-49ac-ba97-2c12eee91f6a" providerId="ADAL" clId="{D8B24396-9344-4398-8AC6-B1CF74DD827C}" dt="2020-08-05T23:23:20.586" v="19497" actId="700"/>
          <ac:spMkLst>
            <pc:docMk/>
            <pc:sldMk cId="1818199895" sldId="2551"/>
            <ac:spMk id="3" creationId="{2D54D1A6-74E3-4CBA-A221-3DF9A090945A}"/>
          </ac:spMkLst>
        </pc:spChg>
        <pc:spChg chg="del">
          <ac:chgData name="Shared Drive" userId="a8e99ec4-c3c1-49ac-ba97-2c12eee91f6a" providerId="ADAL" clId="{D8B24396-9344-4398-8AC6-B1CF74DD827C}" dt="2020-08-05T23:23:20.586" v="19497" actId="700"/>
          <ac:spMkLst>
            <pc:docMk/>
            <pc:sldMk cId="1818199895" sldId="2551"/>
            <ac:spMk id="4" creationId="{25860832-8D73-497C-8F96-547EA2552196}"/>
          </ac:spMkLst>
        </pc:spChg>
        <pc:spChg chg="del">
          <ac:chgData name="Shared Drive" userId="a8e99ec4-c3c1-49ac-ba97-2c12eee91f6a" providerId="ADAL" clId="{D8B24396-9344-4398-8AC6-B1CF74DD827C}" dt="2020-08-05T23:23:20.586" v="19497" actId="700"/>
          <ac:spMkLst>
            <pc:docMk/>
            <pc:sldMk cId="1818199895" sldId="2551"/>
            <ac:spMk id="5" creationId="{3F8D3441-3F44-492B-A22F-3AC543C81496}"/>
          </ac:spMkLst>
        </pc:spChg>
        <pc:spChg chg="del">
          <ac:chgData name="Shared Drive" userId="a8e99ec4-c3c1-49ac-ba97-2c12eee91f6a" providerId="ADAL" clId="{D8B24396-9344-4398-8AC6-B1CF74DD827C}" dt="2020-08-05T23:23:20.586" v="19497" actId="700"/>
          <ac:spMkLst>
            <pc:docMk/>
            <pc:sldMk cId="1818199895" sldId="2551"/>
            <ac:spMk id="6" creationId="{0BE2A72E-D1C0-4480-8B84-78E3CEB6B936}"/>
          </ac:spMkLst>
        </pc:spChg>
        <pc:spChg chg="del">
          <ac:chgData name="Shared Drive" userId="a8e99ec4-c3c1-49ac-ba97-2c12eee91f6a" providerId="ADAL" clId="{D8B24396-9344-4398-8AC6-B1CF74DD827C}" dt="2020-08-05T23:23:20.586" v="19497" actId="700"/>
          <ac:spMkLst>
            <pc:docMk/>
            <pc:sldMk cId="1818199895" sldId="2551"/>
            <ac:spMk id="7" creationId="{F07FF08C-CDF4-4316-8789-75EBD6F865AD}"/>
          </ac:spMkLst>
        </pc:spChg>
        <pc:spChg chg="del">
          <ac:chgData name="Shared Drive" userId="a8e99ec4-c3c1-49ac-ba97-2c12eee91f6a" providerId="ADAL" clId="{D8B24396-9344-4398-8AC6-B1CF74DD827C}" dt="2020-08-05T23:23:20.586" v="19497" actId="700"/>
          <ac:spMkLst>
            <pc:docMk/>
            <pc:sldMk cId="1818199895" sldId="2551"/>
            <ac:spMk id="8" creationId="{0FA98962-E64F-47D7-A57D-2BC5F8EFD6F5}"/>
          </ac:spMkLst>
        </pc:spChg>
        <pc:spChg chg="del">
          <ac:chgData name="Shared Drive" userId="a8e99ec4-c3c1-49ac-ba97-2c12eee91f6a" providerId="ADAL" clId="{D8B24396-9344-4398-8AC6-B1CF74DD827C}" dt="2020-08-05T23:23:20.586" v="19497" actId="700"/>
          <ac:spMkLst>
            <pc:docMk/>
            <pc:sldMk cId="1818199895" sldId="2551"/>
            <ac:spMk id="9" creationId="{5D7E7B41-DC9F-4C21-8C01-DE3A3F648DC4}"/>
          </ac:spMkLst>
        </pc:spChg>
        <pc:spChg chg="del">
          <ac:chgData name="Shared Drive" userId="a8e99ec4-c3c1-49ac-ba97-2c12eee91f6a" providerId="ADAL" clId="{D8B24396-9344-4398-8AC6-B1CF74DD827C}" dt="2020-08-05T23:23:20.586" v="19497" actId="700"/>
          <ac:spMkLst>
            <pc:docMk/>
            <pc:sldMk cId="1818199895" sldId="2551"/>
            <ac:spMk id="10" creationId="{CF1FA43F-ECD5-444C-9399-CACEA658A3DE}"/>
          </ac:spMkLst>
        </pc:spChg>
        <pc:spChg chg="del">
          <ac:chgData name="Shared Drive" userId="a8e99ec4-c3c1-49ac-ba97-2c12eee91f6a" providerId="ADAL" clId="{D8B24396-9344-4398-8AC6-B1CF74DD827C}" dt="2020-08-05T23:23:20.586" v="19497" actId="700"/>
          <ac:spMkLst>
            <pc:docMk/>
            <pc:sldMk cId="1818199895" sldId="2551"/>
            <ac:spMk id="11" creationId="{15269EE4-C6EC-471F-8843-93B944BB37B6}"/>
          </ac:spMkLst>
        </pc:spChg>
        <pc:picChg chg="add del">
          <ac:chgData name="Shared Drive" userId="a8e99ec4-c3c1-49ac-ba97-2c12eee91f6a" providerId="ADAL" clId="{D8B24396-9344-4398-8AC6-B1CF74DD827C}" dt="2020-08-05T23:22:57.494" v="19496" actId="22"/>
          <ac:picMkLst>
            <pc:docMk/>
            <pc:sldMk cId="1818199895" sldId="2551"/>
            <ac:picMk id="13" creationId="{27ED01AF-7A19-4471-8C22-6C58C1F7F349}"/>
          </ac:picMkLst>
        </pc:picChg>
        <pc:picChg chg="add mod">
          <ac:chgData name="Shared Drive" userId="a8e99ec4-c3c1-49ac-ba97-2c12eee91f6a" providerId="ADAL" clId="{D8B24396-9344-4398-8AC6-B1CF74DD827C}" dt="2020-08-05T23:23:30.697" v="19500" actId="14100"/>
          <ac:picMkLst>
            <pc:docMk/>
            <pc:sldMk cId="1818199895" sldId="2551"/>
            <ac:picMk id="15" creationId="{9EB089FC-4663-483F-9EDC-FE4EB304535D}"/>
          </ac:picMkLst>
        </pc:picChg>
      </pc:sldChg>
      <pc:sldChg chg="addSp delSp modSp new mod">
        <pc:chgData name="Shared Drive" userId="a8e99ec4-c3c1-49ac-ba97-2c12eee91f6a" providerId="ADAL" clId="{D8B24396-9344-4398-8AC6-B1CF74DD827C}" dt="2020-08-27T22:21:56.294" v="19747" actId="1076"/>
        <pc:sldMkLst>
          <pc:docMk/>
          <pc:sldMk cId="21021464" sldId="2552"/>
        </pc:sldMkLst>
        <pc:spChg chg="mod">
          <ac:chgData name="Shared Drive" userId="a8e99ec4-c3c1-49ac-ba97-2c12eee91f6a" providerId="ADAL" clId="{D8B24396-9344-4398-8AC6-B1CF74DD827C}" dt="2020-08-27T22:18:01.493" v="19684" actId="20577"/>
          <ac:spMkLst>
            <pc:docMk/>
            <pc:sldMk cId="21021464" sldId="2552"/>
            <ac:spMk id="2" creationId="{DD1CE9DC-334A-48BB-9CD3-F74639F03967}"/>
          </ac:spMkLst>
        </pc:spChg>
        <pc:spChg chg="add mod">
          <ac:chgData name="Shared Drive" userId="a8e99ec4-c3c1-49ac-ba97-2c12eee91f6a" providerId="ADAL" clId="{D8B24396-9344-4398-8AC6-B1CF74DD827C}" dt="2020-08-27T22:18:42.965" v="19688" actId="1076"/>
          <ac:spMkLst>
            <pc:docMk/>
            <pc:sldMk cId="21021464" sldId="2552"/>
            <ac:spMk id="5" creationId="{560FE322-F883-42A4-B368-BE2BBD20CABC}"/>
          </ac:spMkLst>
        </pc:spChg>
        <pc:spChg chg="add del mod">
          <ac:chgData name="Shared Drive" userId="a8e99ec4-c3c1-49ac-ba97-2c12eee91f6a" providerId="ADAL" clId="{D8B24396-9344-4398-8AC6-B1CF74DD827C}" dt="2020-08-27T22:18:56.488" v="19691"/>
          <ac:spMkLst>
            <pc:docMk/>
            <pc:sldMk cId="21021464" sldId="2552"/>
            <ac:spMk id="6" creationId="{2E4789DB-67DC-4CAD-A68F-DB9FE7A4939D}"/>
          </ac:spMkLst>
        </pc:spChg>
        <pc:spChg chg="add mod">
          <ac:chgData name="Shared Drive" userId="a8e99ec4-c3c1-49ac-ba97-2c12eee91f6a" providerId="ADAL" clId="{D8B24396-9344-4398-8AC6-B1CF74DD827C}" dt="2020-08-27T22:19:26.950" v="19718" actId="1076"/>
          <ac:spMkLst>
            <pc:docMk/>
            <pc:sldMk cId="21021464" sldId="2552"/>
            <ac:spMk id="7" creationId="{56707D69-9A88-49CA-94D1-D3CA0359F6EF}"/>
          </ac:spMkLst>
        </pc:spChg>
        <pc:spChg chg="add mod">
          <ac:chgData name="Shared Drive" userId="a8e99ec4-c3c1-49ac-ba97-2c12eee91f6a" providerId="ADAL" clId="{D8B24396-9344-4398-8AC6-B1CF74DD827C}" dt="2020-08-27T22:19:44.911" v="19721" actId="20577"/>
          <ac:spMkLst>
            <pc:docMk/>
            <pc:sldMk cId="21021464" sldId="2552"/>
            <ac:spMk id="8" creationId="{1AE3C8D8-EF00-4302-9FE5-C1226F370481}"/>
          </ac:spMkLst>
        </pc:spChg>
        <pc:spChg chg="add mod">
          <ac:chgData name="Shared Drive" userId="a8e99ec4-c3c1-49ac-ba97-2c12eee91f6a" providerId="ADAL" clId="{D8B24396-9344-4398-8AC6-B1CF74DD827C}" dt="2020-08-27T22:21:56.294" v="19747" actId="1076"/>
          <ac:spMkLst>
            <pc:docMk/>
            <pc:sldMk cId="21021464" sldId="2552"/>
            <ac:spMk id="10" creationId="{73216CBD-121F-4EE7-BF28-0F8D7A4ECAC6}"/>
          </ac:spMkLst>
        </pc:spChg>
        <pc:picChg chg="add mod">
          <ac:chgData name="Shared Drive" userId="a8e99ec4-c3c1-49ac-ba97-2c12eee91f6a" providerId="ADAL" clId="{D8B24396-9344-4398-8AC6-B1CF74DD827C}" dt="2020-08-27T22:17:41.710" v="19647" actId="1076"/>
          <ac:picMkLst>
            <pc:docMk/>
            <pc:sldMk cId="21021464" sldId="2552"/>
            <ac:picMk id="3" creationId="{969F4172-2E53-4063-BC8D-4AE5232E81E3}"/>
          </ac:picMkLst>
        </pc:picChg>
        <pc:picChg chg="add del">
          <ac:chgData name="Shared Drive" userId="a8e99ec4-c3c1-49ac-ba97-2c12eee91f6a" providerId="ADAL" clId="{D8B24396-9344-4398-8AC6-B1CF74DD827C}" dt="2020-08-27T22:17:20.744" v="19642"/>
          <ac:picMkLst>
            <pc:docMk/>
            <pc:sldMk cId="21021464" sldId="2552"/>
            <ac:picMk id="1026" creationId="{22C3A61E-4DF2-4E37-BC26-681E5A9B53CA}"/>
          </ac:picMkLst>
        </pc:picChg>
      </pc:sldChg>
      <pc:sldChg chg="addSp delSp modSp new del mod">
        <pc:chgData name="Shared Drive" userId="a8e99ec4-c3c1-49ac-ba97-2c12eee91f6a" providerId="ADAL" clId="{D8B24396-9344-4398-8AC6-B1CF74DD827C}" dt="2020-08-06T13:41:57.101" v="19609" actId="47"/>
        <pc:sldMkLst>
          <pc:docMk/>
          <pc:sldMk cId="3238945572" sldId="2552"/>
        </pc:sldMkLst>
        <pc:spChg chg="del">
          <ac:chgData name="Shared Drive" userId="a8e99ec4-c3c1-49ac-ba97-2c12eee91f6a" providerId="ADAL" clId="{D8B24396-9344-4398-8AC6-B1CF74DD827C}" dt="2020-08-05T23:48:45.530" v="19561"/>
          <ac:spMkLst>
            <pc:docMk/>
            <pc:sldMk cId="3238945572" sldId="2552"/>
            <ac:spMk id="3" creationId="{43DC6671-E86D-4433-8C3A-85843E549B39}"/>
          </ac:spMkLst>
        </pc:spChg>
        <pc:spChg chg="add mod">
          <ac:chgData name="Shared Drive" userId="a8e99ec4-c3c1-49ac-ba97-2c12eee91f6a" providerId="ADAL" clId="{D8B24396-9344-4398-8AC6-B1CF74DD827C}" dt="2020-08-06T13:41:52.949" v="19608" actId="478"/>
          <ac:spMkLst>
            <pc:docMk/>
            <pc:sldMk cId="3238945572" sldId="2552"/>
            <ac:spMk id="15" creationId="{AFB6D98B-46FB-4597-9084-0FB27709EDEC}"/>
          </ac:spMkLst>
        </pc:spChg>
        <pc:picChg chg="add del mod">
          <ac:chgData name="Shared Drive" userId="a8e99ec4-c3c1-49ac-ba97-2c12eee91f6a" providerId="ADAL" clId="{D8B24396-9344-4398-8AC6-B1CF74DD827C}" dt="2020-08-06T13:41:52.949" v="19608" actId="478"/>
          <ac:picMkLst>
            <pc:docMk/>
            <pc:sldMk cId="3238945572" sldId="2552"/>
            <ac:picMk id="5" creationId="{57B6500B-7131-4D26-927D-6660CDEEDAB2}"/>
          </ac:picMkLst>
        </pc:picChg>
        <pc:picChg chg="add del mod">
          <ac:chgData name="Shared Drive" userId="a8e99ec4-c3c1-49ac-ba97-2c12eee91f6a" providerId="ADAL" clId="{D8B24396-9344-4398-8AC6-B1CF74DD827C}" dt="2020-08-05T23:48:58.037" v="19569" actId="22"/>
          <ac:picMkLst>
            <pc:docMk/>
            <pc:sldMk cId="3238945572" sldId="2552"/>
            <ac:picMk id="6" creationId="{81CA4173-EDA9-4CD7-9559-8244656A3F32}"/>
          </ac:picMkLst>
        </pc:picChg>
        <pc:picChg chg="add del mod">
          <ac:chgData name="Shared Drive" userId="a8e99ec4-c3c1-49ac-ba97-2c12eee91f6a" providerId="ADAL" clId="{D8B24396-9344-4398-8AC6-B1CF74DD827C}" dt="2020-08-05T23:49:04.565" v="19574"/>
          <ac:picMkLst>
            <pc:docMk/>
            <pc:sldMk cId="3238945572" sldId="2552"/>
            <ac:picMk id="9" creationId="{CC3E5EE0-4FF7-4DAE-9123-6C939ED2AC3A}"/>
          </ac:picMkLst>
        </pc:picChg>
        <pc:picChg chg="add del mod modCrop">
          <ac:chgData name="Shared Drive" userId="a8e99ec4-c3c1-49ac-ba97-2c12eee91f6a" providerId="ADAL" clId="{D8B24396-9344-4398-8AC6-B1CF74DD827C}" dt="2020-08-06T13:41:49.612" v="19605" actId="478"/>
          <ac:picMkLst>
            <pc:docMk/>
            <pc:sldMk cId="3238945572" sldId="2552"/>
            <ac:picMk id="11" creationId="{12CBC57D-5841-4E50-86D4-31F2E7D45982}"/>
          </ac:picMkLst>
        </pc:picChg>
        <pc:picChg chg="add del mod modCrop">
          <ac:chgData name="Shared Drive" userId="a8e99ec4-c3c1-49ac-ba97-2c12eee91f6a" providerId="ADAL" clId="{D8B24396-9344-4398-8AC6-B1CF74DD827C}" dt="2020-08-06T13:41:50.652" v="19606" actId="478"/>
          <ac:picMkLst>
            <pc:docMk/>
            <pc:sldMk cId="3238945572" sldId="2552"/>
            <ac:picMk id="13" creationId="{0E8B9114-B9DF-465E-97EB-3364070C41EE}"/>
          </ac:picMkLst>
        </pc:picChg>
        <pc:picChg chg="add del mod">
          <ac:chgData name="Shared Drive" userId="a8e99ec4-c3c1-49ac-ba97-2c12eee91f6a" providerId="ADAL" clId="{D8B24396-9344-4398-8AC6-B1CF74DD827C}" dt="2020-08-06T13:41:51.380" v="19607" actId="478"/>
          <ac:picMkLst>
            <pc:docMk/>
            <pc:sldMk cId="3238945572" sldId="2552"/>
            <ac:picMk id="2050" creationId="{7B478119-D993-476E-8184-DFC9A7AD6361}"/>
          </ac:picMkLst>
        </pc:picChg>
      </pc:sldChg>
      <pc:sldMasterChg chg="delSldLayout">
        <pc:chgData name="Shared Drive" userId="a8e99ec4-c3c1-49ac-ba97-2c12eee91f6a" providerId="ADAL" clId="{D8B24396-9344-4398-8AC6-B1CF74DD827C}" dt="2020-08-03T00:00:27.071" v="17285" actId="47"/>
        <pc:sldMasterMkLst>
          <pc:docMk/>
          <pc:sldMasterMk cId="3711838429" sldId="2147483648"/>
        </pc:sldMasterMkLst>
        <pc:sldLayoutChg chg="del">
          <pc:chgData name="Shared Drive" userId="a8e99ec4-c3c1-49ac-ba97-2c12eee91f6a" providerId="ADAL" clId="{D8B24396-9344-4398-8AC6-B1CF74DD827C}" dt="2020-08-03T00:00:27.071" v="17285" actId="47"/>
          <pc:sldLayoutMkLst>
            <pc:docMk/>
            <pc:sldMasterMk cId="3711838429" sldId="2147483648"/>
            <pc:sldLayoutMk cId="2219577962" sldId="2147483741"/>
          </pc:sldLayoutMkLst>
        </pc:sldLayoutChg>
      </pc:sldMasterChg>
    </pc:docChg>
  </pc:docChgLst>
  <pc:docChgLst>
    <pc:chgData name="Shared Drive" userId="a8e99ec4-c3c1-49ac-ba97-2c12eee91f6a" providerId="ADAL" clId="{A2790937-FAB4-4B0C-B439-39012AA965CC}"/>
    <pc:docChg chg="undo redo custSel addSld delSld modSld sldOrd modSection">
      <pc:chgData name="Shared Drive" userId="a8e99ec4-c3c1-49ac-ba97-2c12eee91f6a" providerId="ADAL" clId="{A2790937-FAB4-4B0C-B439-39012AA965CC}" dt="2020-05-28T16:25:41.978" v="18679" actId="20577"/>
      <pc:docMkLst>
        <pc:docMk/>
      </pc:docMkLst>
      <pc:sldChg chg="del">
        <pc:chgData name="Shared Drive" userId="a8e99ec4-c3c1-49ac-ba97-2c12eee91f6a" providerId="ADAL" clId="{A2790937-FAB4-4B0C-B439-39012AA965CC}" dt="2020-05-23T14:32:58.983" v="0" actId="47"/>
        <pc:sldMkLst>
          <pc:docMk/>
          <pc:sldMk cId="1470437059" sldId="257"/>
        </pc:sldMkLst>
      </pc:sldChg>
      <pc:sldChg chg="delSp modSp add del mod">
        <pc:chgData name="Shared Drive" userId="a8e99ec4-c3c1-49ac-ba97-2c12eee91f6a" providerId="ADAL" clId="{A2790937-FAB4-4B0C-B439-39012AA965CC}" dt="2020-05-26T17:40:10.413" v="9888" actId="478"/>
        <pc:sldMkLst>
          <pc:docMk/>
          <pc:sldMk cId="2022799133" sldId="257"/>
        </pc:sldMkLst>
        <pc:spChg chg="mod">
          <ac:chgData name="Shared Drive" userId="a8e99ec4-c3c1-49ac-ba97-2c12eee91f6a" providerId="ADAL" clId="{A2790937-FAB4-4B0C-B439-39012AA965CC}" dt="2020-05-26T17:39:53.762" v="9886"/>
          <ac:spMkLst>
            <pc:docMk/>
            <pc:sldMk cId="2022799133" sldId="257"/>
            <ac:spMk id="2" creationId="{00000000-0000-0000-0000-000000000000}"/>
          </ac:spMkLst>
        </pc:spChg>
        <pc:grpChg chg="del">
          <ac:chgData name="Shared Drive" userId="a8e99ec4-c3c1-49ac-ba97-2c12eee91f6a" providerId="ADAL" clId="{A2790937-FAB4-4B0C-B439-39012AA965CC}" dt="2020-05-26T17:40:10.413" v="9888" actId="478"/>
          <ac:grpSpMkLst>
            <pc:docMk/>
            <pc:sldMk cId="2022799133" sldId="257"/>
            <ac:grpSpMk id="6" creationId="{8FE2818A-FF35-4FA1-B5F1-B365FB06C328}"/>
          </ac:grpSpMkLst>
        </pc:grpChg>
        <pc:picChg chg="mod">
          <ac:chgData name="Shared Drive" userId="a8e99ec4-c3c1-49ac-ba97-2c12eee91f6a" providerId="ADAL" clId="{A2790937-FAB4-4B0C-B439-39012AA965CC}" dt="2020-05-26T17:39:53.762" v="9886"/>
          <ac:picMkLst>
            <pc:docMk/>
            <pc:sldMk cId="2022799133" sldId="257"/>
            <ac:picMk id="4" creationId="{00000000-0000-0000-0000-000000000000}"/>
          </ac:picMkLst>
        </pc:picChg>
      </pc:sldChg>
      <pc:sldChg chg="delSp modSp add del mod">
        <pc:chgData name="Shared Drive" userId="a8e99ec4-c3c1-49ac-ba97-2c12eee91f6a" providerId="ADAL" clId="{A2790937-FAB4-4B0C-B439-39012AA965CC}" dt="2020-05-26T17:44:23.308" v="10143" actId="1076"/>
        <pc:sldMkLst>
          <pc:docMk/>
          <pc:sldMk cId="1969460854" sldId="258"/>
        </pc:sldMkLst>
        <pc:spChg chg="mod">
          <ac:chgData name="Shared Drive" userId="a8e99ec4-c3c1-49ac-ba97-2c12eee91f6a" providerId="ADAL" clId="{A2790937-FAB4-4B0C-B439-39012AA965CC}" dt="2020-05-26T17:39:53.762" v="9886"/>
          <ac:spMkLst>
            <pc:docMk/>
            <pc:sldMk cId="1969460854" sldId="258"/>
            <ac:spMk id="2" creationId="{00000000-0000-0000-0000-000000000000}"/>
          </ac:spMkLst>
        </pc:spChg>
        <pc:grpChg chg="del">
          <ac:chgData name="Shared Drive" userId="a8e99ec4-c3c1-49ac-ba97-2c12eee91f6a" providerId="ADAL" clId="{A2790937-FAB4-4B0C-B439-39012AA965CC}" dt="2020-05-26T17:40:22.171" v="9893" actId="478"/>
          <ac:grpSpMkLst>
            <pc:docMk/>
            <pc:sldMk cId="1969460854" sldId="258"/>
            <ac:grpSpMk id="5" creationId="{C1015964-2952-4A50-A7C5-81C24AD7D354}"/>
          </ac:grpSpMkLst>
        </pc:grpChg>
        <pc:picChg chg="mod">
          <ac:chgData name="Shared Drive" userId="a8e99ec4-c3c1-49ac-ba97-2c12eee91f6a" providerId="ADAL" clId="{A2790937-FAB4-4B0C-B439-39012AA965CC}" dt="2020-05-26T17:44:23.308" v="10143" actId="1076"/>
          <ac:picMkLst>
            <pc:docMk/>
            <pc:sldMk cId="1969460854" sldId="258"/>
            <ac:picMk id="19" creationId="{D2DE8550-2431-43A7-BA10-B38A30059AC3}"/>
          </ac:picMkLst>
        </pc:picChg>
      </pc:sldChg>
      <pc:sldChg chg="del">
        <pc:chgData name="Shared Drive" userId="a8e99ec4-c3c1-49ac-ba97-2c12eee91f6a" providerId="ADAL" clId="{A2790937-FAB4-4B0C-B439-39012AA965CC}" dt="2020-05-26T00:27:42.826" v="8770" actId="47"/>
        <pc:sldMkLst>
          <pc:docMk/>
          <pc:sldMk cId="3582964410" sldId="258"/>
        </pc:sldMkLst>
      </pc:sldChg>
      <pc:sldChg chg="delSp modSp add del mod">
        <pc:chgData name="Shared Drive" userId="a8e99ec4-c3c1-49ac-ba97-2c12eee91f6a" providerId="ADAL" clId="{A2790937-FAB4-4B0C-B439-39012AA965CC}" dt="2020-05-26T17:41:32.108" v="9984" actId="1038"/>
        <pc:sldMkLst>
          <pc:docMk/>
          <pc:sldMk cId="47462599" sldId="259"/>
        </pc:sldMkLst>
        <pc:spChg chg="mod">
          <ac:chgData name="Shared Drive" userId="a8e99ec4-c3c1-49ac-ba97-2c12eee91f6a" providerId="ADAL" clId="{A2790937-FAB4-4B0C-B439-39012AA965CC}" dt="2020-05-26T17:39:53.762" v="9886"/>
          <ac:spMkLst>
            <pc:docMk/>
            <pc:sldMk cId="47462599" sldId="259"/>
            <ac:spMk id="2" creationId="{00000000-0000-0000-0000-000000000000}"/>
          </ac:spMkLst>
        </pc:spChg>
        <pc:spChg chg="mod">
          <ac:chgData name="Shared Drive" userId="a8e99ec4-c3c1-49ac-ba97-2c12eee91f6a" providerId="ADAL" clId="{A2790937-FAB4-4B0C-B439-39012AA965CC}" dt="2020-05-26T17:41:27.187" v="9955" actId="14100"/>
          <ac:spMkLst>
            <pc:docMk/>
            <pc:sldMk cId="47462599" sldId="259"/>
            <ac:spMk id="10" creationId="{6E33FA30-353D-4135-ACAF-D19F15495B0C}"/>
          </ac:spMkLst>
        </pc:spChg>
        <pc:grpChg chg="del">
          <ac:chgData name="Shared Drive" userId="a8e99ec4-c3c1-49ac-ba97-2c12eee91f6a" providerId="ADAL" clId="{A2790937-FAB4-4B0C-B439-39012AA965CC}" dt="2020-05-26T17:41:06.867" v="9900" actId="478"/>
          <ac:grpSpMkLst>
            <pc:docMk/>
            <pc:sldMk cId="47462599" sldId="259"/>
            <ac:grpSpMk id="5" creationId="{C380F015-D3AC-49E5-89EB-2804E4487EA9}"/>
          </ac:grpSpMkLst>
        </pc:grpChg>
        <pc:picChg chg="mod">
          <ac:chgData name="Shared Drive" userId="a8e99ec4-c3c1-49ac-ba97-2c12eee91f6a" providerId="ADAL" clId="{A2790937-FAB4-4B0C-B439-39012AA965CC}" dt="2020-05-26T17:41:32.108" v="9984" actId="1038"/>
          <ac:picMkLst>
            <pc:docMk/>
            <pc:sldMk cId="47462599" sldId="259"/>
            <ac:picMk id="4" creationId="{00000000-0000-0000-0000-000000000000}"/>
          </ac:picMkLst>
        </pc:picChg>
      </pc:sldChg>
      <pc:sldChg chg="delSp modSp add del mod">
        <pc:chgData name="Shared Drive" userId="a8e99ec4-c3c1-49ac-ba97-2c12eee91f6a" providerId="ADAL" clId="{A2790937-FAB4-4B0C-B439-39012AA965CC}" dt="2020-05-26T18:56:25.116" v="10220" actId="478"/>
        <pc:sldMkLst>
          <pc:docMk/>
          <pc:sldMk cId="3558496525" sldId="260"/>
        </pc:sldMkLst>
        <pc:spChg chg="mod">
          <ac:chgData name="Shared Drive" userId="a8e99ec4-c3c1-49ac-ba97-2c12eee91f6a" providerId="ADAL" clId="{A2790937-FAB4-4B0C-B439-39012AA965CC}" dt="2020-05-26T17:39:53.762" v="9886"/>
          <ac:spMkLst>
            <pc:docMk/>
            <pc:sldMk cId="3558496525" sldId="260"/>
            <ac:spMk id="2" creationId="{00000000-0000-0000-0000-000000000000}"/>
          </ac:spMkLst>
        </pc:spChg>
        <pc:grpChg chg="del">
          <ac:chgData name="Shared Drive" userId="a8e99ec4-c3c1-49ac-ba97-2c12eee91f6a" providerId="ADAL" clId="{A2790937-FAB4-4B0C-B439-39012AA965CC}" dt="2020-05-26T18:56:25.116" v="10220" actId="478"/>
          <ac:grpSpMkLst>
            <pc:docMk/>
            <pc:sldMk cId="3558496525" sldId="260"/>
            <ac:grpSpMk id="6" creationId="{1E28EC86-F916-4EA4-9B2B-A3A9EA5B2512}"/>
          </ac:grpSpMkLst>
        </pc:grpChg>
        <pc:picChg chg="mod">
          <ac:chgData name="Shared Drive" userId="a8e99ec4-c3c1-49ac-ba97-2c12eee91f6a" providerId="ADAL" clId="{A2790937-FAB4-4B0C-B439-39012AA965CC}" dt="2020-05-26T17:39:53.762" v="9886"/>
          <ac:picMkLst>
            <pc:docMk/>
            <pc:sldMk cId="3558496525" sldId="260"/>
            <ac:picMk id="4" creationId="{00000000-0000-0000-0000-000000000000}"/>
          </ac:picMkLst>
        </pc:picChg>
      </pc:sldChg>
      <pc:sldChg chg="del">
        <pc:chgData name="Shared Drive" userId="a8e99ec4-c3c1-49ac-ba97-2c12eee91f6a" providerId="ADAL" clId="{A2790937-FAB4-4B0C-B439-39012AA965CC}" dt="2020-05-23T14:32:58.983" v="0" actId="47"/>
        <pc:sldMkLst>
          <pc:docMk/>
          <pc:sldMk cId="3899735399" sldId="260"/>
        </pc:sldMkLst>
      </pc:sldChg>
      <pc:sldChg chg="del">
        <pc:chgData name="Shared Drive" userId="a8e99ec4-c3c1-49ac-ba97-2c12eee91f6a" providerId="ADAL" clId="{A2790937-FAB4-4B0C-B439-39012AA965CC}" dt="2020-05-23T14:32:58.983" v="0" actId="47"/>
        <pc:sldMkLst>
          <pc:docMk/>
          <pc:sldMk cId="3453713050" sldId="261"/>
        </pc:sldMkLst>
      </pc:sldChg>
      <pc:sldChg chg="del">
        <pc:chgData name="Shared Drive" userId="a8e99ec4-c3c1-49ac-ba97-2c12eee91f6a" providerId="ADAL" clId="{A2790937-FAB4-4B0C-B439-39012AA965CC}" dt="2020-05-23T14:32:58.983" v="0" actId="47"/>
        <pc:sldMkLst>
          <pc:docMk/>
          <pc:sldMk cId="4234202341" sldId="262"/>
        </pc:sldMkLst>
      </pc:sldChg>
      <pc:sldChg chg="del">
        <pc:chgData name="Shared Drive" userId="a8e99ec4-c3c1-49ac-ba97-2c12eee91f6a" providerId="ADAL" clId="{A2790937-FAB4-4B0C-B439-39012AA965CC}" dt="2020-05-23T14:32:58.983" v="0" actId="47"/>
        <pc:sldMkLst>
          <pc:docMk/>
          <pc:sldMk cId="1933147365" sldId="263"/>
        </pc:sldMkLst>
      </pc:sldChg>
      <pc:sldChg chg="delSp modSp add del mod">
        <pc:chgData name="Shared Drive" userId="a8e99ec4-c3c1-49ac-ba97-2c12eee91f6a" providerId="ADAL" clId="{A2790937-FAB4-4B0C-B439-39012AA965CC}" dt="2020-05-26T18:55:58.157" v="10216" actId="478"/>
        <pc:sldMkLst>
          <pc:docMk/>
          <pc:sldMk cId="4216359084" sldId="263"/>
        </pc:sldMkLst>
        <pc:spChg chg="mod">
          <ac:chgData name="Shared Drive" userId="a8e99ec4-c3c1-49ac-ba97-2c12eee91f6a" providerId="ADAL" clId="{A2790937-FAB4-4B0C-B439-39012AA965CC}" dt="2020-05-26T17:39:53.762" v="9886"/>
          <ac:spMkLst>
            <pc:docMk/>
            <pc:sldMk cId="4216359084" sldId="263"/>
            <ac:spMk id="2" creationId="{00000000-0000-0000-0000-000000000000}"/>
          </ac:spMkLst>
        </pc:spChg>
        <pc:spChg chg="mod">
          <ac:chgData name="Shared Drive" userId="a8e99ec4-c3c1-49ac-ba97-2c12eee91f6a" providerId="ADAL" clId="{A2790937-FAB4-4B0C-B439-39012AA965CC}" dt="2020-05-26T18:55:51.653" v="10214" actId="1076"/>
          <ac:spMkLst>
            <pc:docMk/>
            <pc:sldMk cId="4216359084" sldId="263"/>
            <ac:spMk id="3" creationId="{00000000-0000-0000-0000-000000000000}"/>
          </ac:spMkLst>
        </pc:spChg>
        <pc:spChg chg="del topLvl">
          <ac:chgData name="Shared Drive" userId="a8e99ec4-c3c1-49ac-ba97-2c12eee91f6a" providerId="ADAL" clId="{A2790937-FAB4-4B0C-B439-39012AA965CC}" dt="2020-05-26T18:55:54.776" v="10215" actId="478"/>
          <ac:spMkLst>
            <pc:docMk/>
            <pc:sldMk cId="4216359084" sldId="263"/>
            <ac:spMk id="5" creationId="{FF0AF4E3-1731-44BD-8A29-441D9EABAF8D}"/>
          </ac:spMkLst>
        </pc:spChg>
        <pc:grpChg chg="del">
          <ac:chgData name="Shared Drive" userId="a8e99ec4-c3c1-49ac-ba97-2c12eee91f6a" providerId="ADAL" clId="{A2790937-FAB4-4B0C-B439-39012AA965CC}" dt="2020-05-26T18:55:54.776" v="10215" actId="478"/>
          <ac:grpSpMkLst>
            <pc:docMk/>
            <pc:sldMk cId="4216359084" sldId="263"/>
            <ac:grpSpMk id="4" creationId="{42650FBC-91C4-465C-BE1D-2646438FA7AF}"/>
          </ac:grpSpMkLst>
        </pc:grpChg>
        <pc:picChg chg="del topLvl">
          <ac:chgData name="Shared Drive" userId="a8e99ec4-c3c1-49ac-ba97-2c12eee91f6a" providerId="ADAL" clId="{A2790937-FAB4-4B0C-B439-39012AA965CC}" dt="2020-05-26T18:55:58.157" v="10216" actId="478"/>
          <ac:picMkLst>
            <pc:docMk/>
            <pc:sldMk cId="4216359084" sldId="263"/>
            <ac:picMk id="6" creationId="{778A5E84-86ED-4640-A21D-53CA7ED8C6D1}"/>
          </ac:picMkLst>
        </pc:picChg>
      </pc:sldChg>
      <pc:sldChg chg="del">
        <pc:chgData name="Shared Drive" userId="a8e99ec4-c3c1-49ac-ba97-2c12eee91f6a" providerId="ADAL" clId="{A2790937-FAB4-4B0C-B439-39012AA965CC}" dt="2020-05-23T14:32:58.983" v="0" actId="47"/>
        <pc:sldMkLst>
          <pc:docMk/>
          <pc:sldMk cId="682008165" sldId="264"/>
        </pc:sldMkLst>
      </pc:sldChg>
      <pc:sldChg chg="delSp modSp add del mod">
        <pc:chgData name="Shared Drive" userId="a8e99ec4-c3c1-49ac-ba97-2c12eee91f6a" providerId="ADAL" clId="{A2790937-FAB4-4B0C-B439-39012AA965CC}" dt="2020-05-26T17:40:12.485" v="9889" actId="478"/>
        <pc:sldMkLst>
          <pc:docMk/>
          <pc:sldMk cId="1651388003" sldId="264"/>
        </pc:sldMkLst>
        <pc:spChg chg="mod">
          <ac:chgData name="Shared Drive" userId="a8e99ec4-c3c1-49ac-ba97-2c12eee91f6a" providerId="ADAL" clId="{A2790937-FAB4-4B0C-B439-39012AA965CC}" dt="2020-05-26T17:39:53.762" v="9886"/>
          <ac:spMkLst>
            <pc:docMk/>
            <pc:sldMk cId="1651388003" sldId="264"/>
            <ac:spMk id="2" creationId="{00000000-0000-0000-0000-000000000000}"/>
          </ac:spMkLst>
        </pc:spChg>
        <pc:grpChg chg="del">
          <ac:chgData name="Shared Drive" userId="a8e99ec4-c3c1-49ac-ba97-2c12eee91f6a" providerId="ADAL" clId="{A2790937-FAB4-4B0C-B439-39012AA965CC}" dt="2020-05-26T17:40:12.485" v="9889" actId="478"/>
          <ac:grpSpMkLst>
            <pc:docMk/>
            <pc:sldMk cId="1651388003" sldId="264"/>
            <ac:grpSpMk id="6" creationId="{8FE2818A-FF35-4FA1-B5F1-B365FB06C328}"/>
          </ac:grpSpMkLst>
        </pc:grpChg>
        <pc:picChg chg="mod">
          <ac:chgData name="Shared Drive" userId="a8e99ec4-c3c1-49ac-ba97-2c12eee91f6a" providerId="ADAL" clId="{A2790937-FAB4-4B0C-B439-39012AA965CC}" dt="2020-05-26T17:39:53.762" v="9886"/>
          <ac:picMkLst>
            <pc:docMk/>
            <pc:sldMk cId="1651388003" sldId="264"/>
            <ac:picMk id="4" creationId="{00000000-0000-0000-0000-000000000000}"/>
          </ac:picMkLst>
        </pc:picChg>
      </pc:sldChg>
      <pc:sldChg chg="delSp modSp add del mod">
        <pc:chgData name="Shared Drive" userId="a8e99ec4-c3c1-49ac-ba97-2c12eee91f6a" providerId="ADAL" clId="{A2790937-FAB4-4B0C-B439-39012AA965CC}" dt="2020-05-26T17:40:14.293" v="9890" actId="478"/>
        <pc:sldMkLst>
          <pc:docMk/>
          <pc:sldMk cId="2689742477" sldId="265"/>
        </pc:sldMkLst>
        <pc:spChg chg="mod">
          <ac:chgData name="Shared Drive" userId="a8e99ec4-c3c1-49ac-ba97-2c12eee91f6a" providerId="ADAL" clId="{A2790937-FAB4-4B0C-B439-39012AA965CC}" dt="2020-05-26T17:39:53.762" v="9886"/>
          <ac:spMkLst>
            <pc:docMk/>
            <pc:sldMk cId="2689742477" sldId="265"/>
            <ac:spMk id="2" creationId="{00000000-0000-0000-0000-000000000000}"/>
          </ac:spMkLst>
        </pc:spChg>
        <pc:grpChg chg="del">
          <ac:chgData name="Shared Drive" userId="a8e99ec4-c3c1-49ac-ba97-2c12eee91f6a" providerId="ADAL" clId="{A2790937-FAB4-4B0C-B439-39012AA965CC}" dt="2020-05-26T17:40:14.293" v="9890" actId="478"/>
          <ac:grpSpMkLst>
            <pc:docMk/>
            <pc:sldMk cId="2689742477" sldId="265"/>
            <ac:grpSpMk id="6" creationId="{8FE2818A-FF35-4FA1-B5F1-B365FB06C328}"/>
          </ac:grpSpMkLst>
        </pc:grpChg>
        <pc:picChg chg="mod">
          <ac:chgData name="Shared Drive" userId="a8e99ec4-c3c1-49ac-ba97-2c12eee91f6a" providerId="ADAL" clId="{A2790937-FAB4-4B0C-B439-39012AA965CC}" dt="2020-05-26T17:39:53.762" v="9886"/>
          <ac:picMkLst>
            <pc:docMk/>
            <pc:sldMk cId="2689742477" sldId="265"/>
            <ac:picMk id="4" creationId="{00000000-0000-0000-0000-000000000000}"/>
          </ac:picMkLst>
        </pc:picChg>
      </pc:sldChg>
      <pc:sldChg chg="del">
        <pc:chgData name="Shared Drive" userId="a8e99ec4-c3c1-49ac-ba97-2c12eee91f6a" providerId="ADAL" clId="{A2790937-FAB4-4B0C-B439-39012AA965CC}" dt="2020-05-23T14:32:58.983" v="0" actId="47"/>
        <pc:sldMkLst>
          <pc:docMk/>
          <pc:sldMk cId="494987365" sldId="266"/>
        </pc:sldMkLst>
      </pc:sldChg>
      <pc:sldChg chg="addSp delSp modSp add del mod">
        <pc:chgData name="Shared Drive" userId="a8e99ec4-c3c1-49ac-ba97-2c12eee91f6a" providerId="ADAL" clId="{A2790937-FAB4-4B0C-B439-39012AA965CC}" dt="2020-05-26T17:43:40.302" v="10108"/>
        <pc:sldMkLst>
          <pc:docMk/>
          <pc:sldMk cId="2317502785" sldId="266"/>
        </pc:sldMkLst>
        <pc:spChg chg="mod">
          <ac:chgData name="Shared Drive" userId="a8e99ec4-c3c1-49ac-ba97-2c12eee91f6a" providerId="ADAL" clId="{A2790937-FAB4-4B0C-B439-39012AA965CC}" dt="2020-05-26T17:43:40.302" v="10108"/>
          <ac:spMkLst>
            <pc:docMk/>
            <pc:sldMk cId="2317502785" sldId="266"/>
            <ac:spMk id="2" creationId="{00000000-0000-0000-0000-000000000000}"/>
          </ac:spMkLst>
        </pc:spChg>
        <pc:spChg chg="add del mod">
          <ac:chgData name="Shared Drive" userId="a8e99ec4-c3c1-49ac-ba97-2c12eee91f6a" providerId="ADAL" clId="{A2790937-FAB4-4B0C-B439-39012AA965CC}" dt="2020-05-26T17:43:35.383" v="10106"/>
          <ac:spMkLst>
            <pc:docMk/>
            <pc:sldMk cId="2317502785" sldId="266"/>
            <ac:spMk id="3" creationId="{9EECCF5A-0E45-4E08-93BC-8256DB4DE75D}"/>
          </ac:spMkLst>
        </pc:spChg>
        <pc:grpChg chg="del">
          <ac:chgData name="Shared Drive" userId="a8e99ec4-c3c1-49ac-ba97-2c12eee91f6a" providerId="ADAL" clId="{A2790937-FAB4-4B0C-B439-39012AA965CC}" dt="2020-05-26T17:40:15.931" v="9891" actId="478"/>
          <ac:grpSpMkLst>
            <pc:docMk/>
            <pc:sldMk cId="2317502785" sldId="266"/>
            <ac:grpSpMk id="6" creationId="{8FE2818A-FF35-4FA1-B5F1-B365FB06C328}"/>
          </ac:grpSpMkLst>
        </pc:grpChg>
        <pc:picChg chg="mod">
          <ac:chgData name="Shared Drive" userId="a8e99ec4-c3c1-49ac-ba97-2c12eee91f6a" providerId="ADAL" clId="{A2790937-FAB4-4B0C-B439-39012AA965CC}" dt="2020-05-26T17:43:40.302" v="10108"/>
          <ac:picMkLst>
            <pc:docMk/>
            <pc:sldMk cId="2317502785" sldId="266"/>
            <ac:picMk id="4" creationId="{00000000-0000-0000-0000-000000000000}"/>
          </ac:picMkLst>
        </pc:picChg>
      </pc:sldChg>
      <pc:sldChg chg="del">
        <pc:chgData name="Shared Drive" userId="a8e99ec4-c3c1-49ac-ba97-2c12eee91f6a" providerId="ADAL" clId="{A2790937-FAB4-4B0C-B439-39012AA965CC}" dt="2020-05-23T14:32:58.983" v="0" actId="47"/>
        <pc:sldMkLst>
          <pc:docMk/>
          <pc:sldMk cId="2557209524" sldId="267"/>
        </pc:sldMkLst>
      </pc:sldChg>
      <pc:sldChg chg="delSp modSp add del mod">
        <pc:chgData name="Shared Drive" userId="a8e99ec4-c3c1-49ac-ba97-2c12eee91f6a" providerId="ADAL" clId="{A2790937-FAB4-4B0C-B439-39012AA965CC}" dt="2020-05-26T17:43:18.430" v="10104" actId="1076"/>
        <pc:sldMkLst>
          <pc:docMk/>
          <pc:sldMk cId="3480752446" sldId="267"/>
        </pc:sldMkLst>
        <pc:spChg chg="mod">
          <ac:chgData name="Shared Drive" userId="a8e99ec4-c3c1-49ac-ba97-2c12eee91f6a" providerId="ADAL" clId="{A2790937-FAB4-4B0C-B439-39012AA965CC}" dt="2020-05-26T17:39:53.762" v="9886"/>
          <ac:spMkLst>
            <pc:docMk/>
            <pc:sldMk cId="3480752446" sldId="267"/>
            <ac:spMk id="2" creationId="{00000000-0000-0000-0000-000000000000}"/>
          </ac:spMkLst>
        </pc:spChg>
        <pc:grpChg chg="del">
          <ac:chgData name="Shared Drive" userId="a8e99ec4-c3c1-49ac-ba97-2c12eee91f6a" providerId="ADAL" clId="{A2790937-FAB4-4B0C-B439-39012AA965CC}" dt="2020-05-26T17:40:20.262" v="9892" actId="478"/>
          <ac:grpSpMkLst>
            <pc:docMk/>
            <pc:sldMk cId="3480752446" sldId="267"/>
            <ac:grpSpMk id="6" creationId="{8FE2818A-FF35-4FA1-B5F1-B365FB06C328}"/>
          </ac:grpSpMkLst>
        </pc:grpChg>
        <pc:picChg chg="mod">
          <ac:chgData name="Shared Drive" userId="a8e99ec4-c3c1-49ac-ba97-2c12eee91f6a" providerId="ADAL" clId="{A2790937-FAB4-4B0C-B439-39012AA965CC}" dt="2020-05-26T17:43:18.430" v="10104" actId="1076"/>
          <ac:picMkLst>
            <pc:docMk/>
            <pc:sldMk cId="3480752446" sldId="267"/>
            <ac:picMk id="4" creationId="{00000000-0000-0000-0000-000000000000}"/>
          </ac:picMkLst>
        </pc:picChg>
      </pc:sldChg>
      <pc:sldChg chg="delSp modSp add del mod">
        <pc:chgData name="Shared Drive" userId="a8e99ec4-c3c1-49ac-ba97-2c12eee91f6a" providerId="ADAL" clId="{A2790937-FAB4-4B0C-B439-39012AA965CC}" dt="2020-05-26T18:56:33.149" v="10222" actId="478"/>
        <pc:sldMkLst>
          <pc:docMk/>
          <pc:sldMk cId="2186161565" sldId="268"/>
        </pc:sldMkLst>
        <pc:spChg chg="mod">
          <ac:chgData name="Shared Drive" userId="a8e99ec4-c3c1-49ac-ba97-2c12eee91f6a" providerId="ADAL" clId="{A2790937-FAB4-4B0C-B439-39012AA965CC}" dt="2020-05-26T17:39:53.762" v="9886"/>
          <ac:spMkLst>
            <pc:docMk/>
            <pc:sldMk cId="2186161565" sldId="268"/>
            <ac:spMk id="2" creationId="{00000000-0000-0000-0000-000000000000}"/>
          </ac:spMkLst>
        </pc:spChg>
        <pc:grpChg chg="del">
          <ac:chgData name="Shared Drive" userId="a8e99ec4-c3c1-49ac-ba97-2c12eee91f6a" providerId="ADAL" clId="{A2790937-FAB4-4B0C-B439-39012AA965CC}" dt="2020-05-26T18:56:33.149" v="10222" actId="478"/>
          <ac:grpSpMkLst>
            <pc:docMk/>
            <pc:sldMk cId="2186161565" sldId="268"/>
            <ac:grpSpMk id="5" creationId="{C380F015-D3AC-49E5-89EB-2804E4487EA9}"/>
          </ac:grpSpMkLst>
        </pc:grpChg>
      </pc:sldChg>
      <pc:sldChg chg="del">
        <pc:chgData name="Shared Drive" userId="a8e99ec4-c3c1-49ac-ba97-2c12eee91f6a" providerId="ADAL" clId="{A2790937-FAB4-4B0C-B439-39012AA965CC}" dt="2020-05-23T14:32:58.983" v="0" actId="47"/>
        <pc:sldMkLst>
          <pc:docMk/>
          <pc:sldMk cId="2844616446" sldId="268"/>
        </pc:sldMkLst>
      </pc:sldChg>
      <pc:sldChg chg="modSp add del mod">
        <pc:chgData name="Shared Drive" userId="a8e99ec4-c3c1-49ac-ba97-2c12eee91f6a" providerId="ADAL" clId="{A2790937-FAB4-4B0C-B439-39012AA965CC}" dt="2020-05-27T14:37:05.634" v="11071" actId="47"/>
        <pc:sldMkLst>
          <pc:docMk/>
          <pc:sldMk cId="0" sldId="269"/>
        </pc:sldMkLst>
        <pc:spChg chg="mod">
          <ac:chgData name="Shared Drive" userId="a8e99ec4-c3c1-49ac-ba97-2c12eee91f6a" providerId="ADAL" clId="{A2790937-FAB4-4B0C-B439-39012AA965CC}" dt="2020-05-27T14:26:23.890" v="10936" actId="207"/>
          <ac:spMkLst>
            <pc:docMk/>
            <pc:sldMk cId="0" sldId="269"/>
            <ac:spMk id="2" creationId="{0AB05BB1-BDCC-45D6-ACD5-043E8EA178F8}"/>
          </ac:spMkLst>
        </pc:spChg>
        <pc:spChg chg="mod">
          <ac:chgData name="Shared Drive" userId="a8e99ec4-c3c1-49ac-ba97-2c12eee91f6a" providerId="ADAL" clId="{A2790937-FAB4-4B0C-B439-39012AA965CC}" dt="2020-05-27T14:26:45.802" v="10937" actId="1076"/>
          <ac:spMkLst>
            <pc:docMk/>
            <pc:sldMk cId="0" sldId="269"/>
            <ac:spMk id="12291" creationId="{AC08454D-3559-41AF-B669-8721C755423E}"/>
          </ac:spMkLst>
        </pc:spChg>
        <pc:spChg chg="mod">
          <ac:chgData name="Shared Drive" userId="a8e99ec4-c3c1-49ac-ba97-2c12eee91f6a" providerId="ADAL" clId="{A2790937-FAB4-4B0C-B439-39012AA965CC}" dt="2020-05-27T14:36:44.746" v="11064" actId="1076"/>
          <ac:spMkLst>
            <pc:docMk/>
            <pc:sldMk cId="0" sldId="269"/>
            <ac:spMk id="12292" creationId="{48CCD01C-613C-4072-BDCB-8FE6CDB7A4CD}"/>
          </ac:spMkLst>
        </pc:spChg>
      </pc:sldChg>
      <pc:sldChg chg="del">
        <pc:chgData name="Shared Drive" userId="a8e99ec4-c3c1-49ac-ba97-2c12eee91f6a" providerId="ADAL" clId="{A2790937-FAB4-4B0C-B439-39012AA965CC}" dt="2020-05-23T14:32:58.983" v="0" actId="47"/>
        <pc:sldMkLst>
          <pc:docMk/>
          <pc:sldMk cId="525954108" sldId="269"/>
        </pc:sldMkLst>
      </pc:sldChg>
      <pc:sldChg chg="modSp add mod">
        <pc:chgData name="Shared Drive" userId="a8e99ec4-c3c1-49ac-ba97-2c12eee91f6a" providerId="ADAL" clId="{A2790937-FAB4-4B0C-B439-39012AA965CC}" dt="2020-05-27T14:46:38.755" v="11111" actId="14100"/>
        <pc:sldMkLst>
          <pc:docMk/>
          <pc:sldMk cId="0" sldId="270"/>
        </pc:sldMkLst>
        <pc:spChg chg="mod">
          <ac:chgData name="Shared Drive" userId="a8e99ec4-c3c1-49ac-ba97-2c12eee91f6a" providerId="ADAL" clId="{A2790937-FAB4-4B0C-B439-39012AA965CC}" dt="2020-05-27T14:25:59.890" v="10932" actId="207"/>
          <ac:spMkLst>
            <pc:docMk/>
            <pc:sldMk cId="0" sldId="270"/>
            <ac:spMk id="2" creationId="{83DEA27D-FD08-44AD-A6C6-8A8EA75E6039}"/>
          </ac:spMkLst>
        </pc:spChg>
        <pc:spChg chg="mod">
          <ac:chgData name="Shared Drive" userId="a8e99ec4-c3c1-49ac-ba97-2c12eee91f6a" providerId="ADAL" clId="{A2790937-FAB4-4B0C-B439-39012AA965CC}" dt="2020-05-27T14:32:37.779" v="11046" actId="1076"/>
          <ac:spMkLst>
            <pc:docMk/>
            <pc:sldMk cId="0" sldId="270"/>
            <ac:spMk id="9220" creationId="{3A9A16F6-6022-4C77-B27F-65C3A0E0B4A6}"/>
          </ac:spMkLst>
        </pc:spChg>
        <pc:graphicFrameChg chg="mod">
          <ac:chgData name="Shared Drive" userId="a8e99ec4-c3c1-49ac-ba97-2c12eee91f6a" providerId="ADAL" clId="{A2790937-FAB4-4B0C-B439-39012AA965CC}" dt="2020-05-27T14:46:38.755" v="11111" actId="14100"/>
          <ac:graphicFrameMkLst>
            <pc:docMk/>
            <pc:sldMk cId="0" sldId="270"/>
            <ac:graphicFrameMk id="4" creationId="{18425280-1095-4730-A3AE-697FB83F9557}"/>
          </ac:graphicFrameMkLst>
        </pc:graphicFrameChg>
      </pc:sldChg>
      <pc:sldChg chg="del">
        <pc:chgData name="Shared Drive" userId="a8e99ec4-c3c1-49ac-ba97-2c12eee91f6a" providerId="ADAL" clId="{A2790937-FAB4-4B0C-B439-39012AA965CC}" dt="2020-05-23T14:32:58.983" v="0" actId="47"/>
        <pc:sldMkLst>
          <pc:docMk/>
          <pc:sldMk cId="1331521100" sldId="270"/>
        </pc:sldMkLst>
      </pc:sldChg>
      <pc:sldChg chg="del">
        <pc:chgData name="Shared Drive" userId="a8e99ec4-c3c1-49ac-ba97-2c12eee91f6a" providerId="ADAL" clId="{A2790937-FAB4-4B0C-B439-39012AA965CC}" dt="2020-05-23T14:32:58.983" v="0" actId="47"/>
        <pc:sldMkLst>
          <pc:docMk/>
          <pc:sldMk cId="182524926" sldId="271"/>
        </pc:sldMkLst>
      </pc:sldChg>
      <pc:sldChg chg="delSp modSp add del mod">
        <pc:chgData name="Shared Drive" userId="a8e99ec4-c3c1-49ac-ba97-2c12eee91f6a" providerId="ADAL" clId="{A2790937-FAB4-4B0C-B439-39012AA965CC}" dt="2020-05-26T17:44:16.083" v="10141" actId="1035"/>
        <pc:sldMkLst>
          <pc:docMk/>
          <pc:sldMk cId="249369117" sldId="271"/>
        </pc:sldMkLst>
        <pc:spChg chg="mod">
          <ac:chgData name="Shared Drive" userId="a8e99ec4-c3c1-49ac-ba97-2c12eee91f6a" providerId="ADAL" clId="{A2790937-FAB4-4B0C-B439-39012AA965CC}" dt="2020-05-26T17:39:53.762" v="9886"/>
          <ac:spMkLst>
            <pc:docMk/>
            <pc:sldMk cId="249369117" sldId="271"/>
            <ac:spMk id="2" creationId="{00000000-0000-0000-0000-000000000000}"/>
          </ac:spMkLst>
        </pc:spChg>
        <pc:grpChg chg="del">
          <ac:chgData name="Shared Drive" userId="a8e99ec4-c3c1-49ac-ba97-2c12eee91f6a" providerId="ADAL" clId="{A2790937-FAB4-4B0C-B439-39012AA965CC}" dt="2020-05-26T17:40:57.418" v="9895" actId="478"/>
          <ac:grpSpMkLst>
            <pc:docMk/>
            <pc:sldMk cId="249369117" sldId="271"/>
            <ac:grpSpMk id="5" creationId="{C1015964-2952-4A50-A7C5-81C24AD7D354}"/>
          </ac:grpSpMkLst>
        </pc:grpChg>
        <pc:picChg chg="mod">
          <ac:chgData name="Shared Drive" userId="a8e99ec4-c3c1-49ac-ba97-2c12eee91f6a" providerId="ADAL" clId="{A2790937-FAB4-4B0C-B439-39012AA965CC}" dt="2020-05-26T17:44:16.083" v="10141" actId="1035"/>
          <ac:picMkLst>
            <pc:docMk/>
            <pc:sldMk cId="249369117" sldId="271"/>
            <ac:picMk id="4" creationId="{00000000-0000-0000-0000-000000000000}"/>
          </ac:picMkLst>
        </pc:picChg>
      </pc:sldChg>
      <pc:sldChg chg="delSp modSp add del mod">
        <pc:chgData name="Shared Drive" userId="a8e99ec4-c3c1-49ac-ba97-2c12eee91f6a" providerId="ADAL" clId="{A2790937-FAB4-4B0C-B439-39012AA965CC}" dt="2020-05-26T17:42:08.291" v="10051" actId="1038"/>
        <pc:sldMkLst>
          <pc:docMk/>
          <pc:sldMk cId="2243706077" sldId="272"/>
        </pc:sldMkLst>
        <pc:spChg chg="mod">
          <ac:chgData name="Shared Drive" userId="a8e99ec4-c3c1-49ac-ba97-2c12eee91f6a" providerId="ADAL" clId="{A2790937-FAB4-4B0C-B439-39012AA965CC}" dt="2020-05-26T17:39:53.762" v="9886"/>
          <ac:spMkLst>
            <pc:docMk/>
            <pc:sldMk cId="2243706077" sldId="272"/>
            <ac:spMk id="2" creationId="{00000000-0000-0000-0000-000000000000}"/>
          </ac:spMkLst>
        </pc:spChg>
        <pc:grpChg chg="del">
          <ac:chgData name="Shared Drive" userId="a8e99ec4-c3c1-49ac-ba97-2c12eee91f6a" providerId="ADAL" clId="{A2790937-FAB4-4B0C-B439-39012AA965CC}" dt="2020-05-26T17:41:04.986" v="9899" actId="478"/>
          <ac:grpSpMkLst>
            <pc:docMk/>
            <pc:sldMk cId="2243706077" sldId="272"/>
            <ac:grpSpMk id="5" creationId="{C1015964-2952-4A50-A7C5-81C24AD7D354}"/>
          </ac:grpSpMkLst>
        </pc:grpChg>
        <pc:picChg chg="mod">
          <ac:chgData name="Shared Drive" userId="a8e99ec4-c3c1-49ac-ba97-2c12eee91f6a" providerId="ADAL" clId="{A2790937-FAB4-4B0C-B439-39012AA965CC}" dt="2020-05-26T17:42:08.291" v="10051" actId="1038"/>
          <ac:picMkLst>
            <pc:docMk/>
            <pc:sldMk cId="2243706077" sldId="272"/>
            <ac:picMk id="12" creationId="{1BDCD4E2-C77A-4AEA-B0F3-310C6066F55F}"/>
          </ac:picMkLst>
        </pc:picChg>
      </pc:sldChg>
      <pc:sldChg chg="del">
        <pc:chgData name="Shared Drive" userId="a8e99ec4-c3c1-49ac-ba97-2c12eee91f6a" providerId="ADAL" clId="{A2790937-FAB4-4B0C-B439-39012AA965CC}" dt="2020-05-23T14:32:58.983" v="0" actId="47"/>
        <pc:sldMkLst>
          <pc:docMk/>
          <pc:sldMk cId="3950330678" sldId="272"/>
        </pc:sldMkLst>
      </pc:sldChg>
      <pc:sldChg chg="delSp modSp add del mod">
        <pc:chgData name="Shared Drive" userId="a8e99ec4-c3c1-49ac-ba97-2c12eee91f6a" providerId="ADAL" clId="{A2790937-FAB4-4B0C-B439-39012AA965CC}" dt="2020-05-26T17:42:30.690" v="10055" actId="1076"/>
        <pc:sldMkLst>
          <pc:docMk/>
          <pc:sldMk cId="2739550886" sldId="273"/>
        </pc:sldMkLst>
        <pc:spChg chg="mod">
          <ac:chgData name="Shared Drive" userId="a8e99ec4-c3c1-49ac-ba97-2c12eee91f6a" providerId="ADAL" clId="{A2790937-FAB4-4B0C-B439-39012AA965CC}" dt="2020-05-26T17:39:53.762" v="9886"/>
          <ac:spMkLst>
            <pc:docMk/>
            <pc:sldMk cId="2739550886" sldId="273"/>
            <ac:spMk id="2" creationId="{00000000-0000-0000-0000-000000000000}"/>
          </ac:spMkLst>
        </pc:spChg>
        <pc:spChg chg="mod">
          <ac:chgData name="Shared Drive" userId="a8e99ec4-c3c1-49ac-ba97-2c12eee91f6a" providerId="ADAL" clId="{A2790937-FAB4-4B0C-B439-39012AA965CC}" dt="2020-05-26T17:42:23.965" v="10053" actId="6549"/>
          <ac:spMkLst>
            <pc:docMk/>
            <pc:sldMk cId="2739550886" sldId="273"/>
            <ac:spMk id="9" creationId="{4DBABB0D-F18F-4DD6-B5C4-A03079BB2DE4}"/>
          </ac:spMkLst>
        </pc:spChg>
        <pc:grpChg chg="del">
          <ac:chgData name="Shared Drive" userId="a8e99ec4-c3c1-49ac-ba97-2c12eee91f6a" providerId="ADAL" clId="{A2790937-FAB4-4B0C-B439-39012AA965CC}" dt="2020-05-26T17:41:01.658" v="9897" actId="478"/>
          <ac:grpSpMkLst>
            <pc:docMk/>
            <pc:sldMk cId="2739550886" sldId="273"/>
            <ac:grpSpMk id="5" creationId="{C1015964-2952-4A50-A7C5-81C24AD7D354}"/>
          </ac:grpSpMkLst>
        </pc:grpChg>
        <pc:picChg chg="mod">
          <ac:chgData name="Shared Drive" userId="a8e99ec4-c3c1-49ac-ba97-2c12eee91f6a" providerId="ADAL" clId="{A2790937-FAB4-4B0C-B439-39012AA965CC}" dt="2020-05-26T17:42:30.690" v="10055" actId="1076"/>
          <ac:picMkLst>
            <pc:docMk/>
            <pc:sldMk cId="2739550886" sldId="273"/>
            <ac:picMk id="4" creationId="{00000000-0000-0000-0000-000000000000}"/>
          </ac:picMkLst>
        </pc:picChg>
      </pc:sldChg>
      <pc:sldChg chg="del">
        <pc:chgData name="Shared Drive" userId="a8e99ec4-c3c1-49ac-ba97-2c12eee91f6a" providerId="ADAL" clId="{A2790937-FAB4-4B0C-B439-39012AA965CC}" dt="2020-05-23T14:32:58.983" v="0" actId="47"/>
        <pc:sldMkLst>
          <pc:docMk/>
          <pc:sldMk cId="3629070824" sldId="273"/>
        </pc:sldMkLst>
      </pc:sldChg>
      <pc:sldChg chg="delSp modSp add del mod">
        <pc:chgData name="Shared Drive" userId="a8e99ec4-c3c1-49ac-ba97-2c12eee91f6a" providerId="ADAL" clId="{A2790937-FAB4-4B0C-B439-39012AA965CC}" dt="2020-05-26T18:56:17.709" v="10218" actId="478"/>
        <pc:sldMkLst>
          <pc:docMk/>
          <pc:sldMk cId="710140941" sldId="274"/>
        </pc:sldMkLst>
        <pc:spChg chg="mod">
          <ac:chgData name="Shared Drive" userId="a8e99ec4-c3c1-49ac-ba97-2c12eee91f6a" providerId="ADAL" clId="{A2790937-FAB4-4B0C-B439-39012AA965CC}" dt="2020-05-26T17:39:53.762" v="9886"/>
          <ac:spMkLst>
            <pc:docMk/>
            <pc:sldMk cId="710140941" sldId="274"/>
            <ac:spMk id="2" creationId="{00000000-0000-0000-0000-000000000000}"/>
          </ac:spMkLst>
        </pc:spChg>
        <pc:grpChg chg="del">
          <ac:chgData name="Shared Drive" userId="a8e99ec4-c3c1-49ac-ba97-2c12eee91f6a" providerId="ADAL" clId="{A2790937-FAB4-4B0C-B439-39012AA965CC}" dt="2020-05-26T18:56:17.709" v="10218" actId="478"/>
          <ac:grpSpMkLst>
            <pc:docMk/>
            <pc:sldMk cId="710140941" sldId="274"/>
            <ac:grpSpMk id="6" creationId="{1E28EC86-F916-4EA4-9B2B-A3A9EA5B2512}"/>
          </ac:grpSpMkLst>
        </pc:grpChg>
        <pc:picChg chg="mod">
          <ac:chgData name="Shared Drive" userId="a8e99ec4-c3c1-49ac-ba97-2c12eee91f6a" providerId="ADAL" clId="{A2790937-FAB4-4B0C-B439-39012AA965CC}" dt="2020-05-26T17:39:53.762" v="9886"/>
          <ac:picMkLst>
            <pc:docMk/>
            <pc:sldMk cId="710140941" sldId="274"/>
            <ac:picMk id="4" creationId="{00000000-0000-0000-0000-000000000000}"/>
          </ac:picMkLst>
        </pc:picChg>
      </pc:sldChg>
      <pc:sldChg chg="del">
        <pc:chgData name="Shared Drive" userId="a8e99ec4-c3c1-49ac-ba97-2c12eee91f6a" providerId="ADAL" clId="{A2790937-FAB4-4B0C-B439-39012AA965CC}" dt="2020-05-23T14:32:58.983" v="0" actId="47"/>
        <pc:sldMkLst>
          <pc:docMk/>
          <pc:sldMk cId="2308885394" sldId="274"/>
        </pc:sldMkLst>
      </pc:sldChg>
      <pc:sldChg chg="delSp modSp add del mod">
        <pc:chgData name="Shared Drive" userId="a8e99ec4-c3c1-49ac-ba97-2c12eee91f6a" providerId="ADAL" clId="{A2790937-FAB4-4B0C-B439-39012AA965CC}" dt="2020-05-26T18:56:05.333" v="10217" actId="478"/>
        <pc:sldMkLst>
          <pc:docMk/>
          <pc:sldMk cId="3241345642" sldId="275"/>
        </pc:sldMkLst>
        <pc:spChg chg="mod">
          <ac:chgData name="Shared Drive" userId="a8e99ec4-c3c1-49ac-ba97-2c12eee91f6a" providerId="ADAL" clId="{A2790937-FAB4-4B0C-B439-39012AA965CC}" dt="2020-05-26T17:39:53.762" v="9886"/>
          <ac:spMkLst>
            <pc:docMk/>
            <pc:sldMk cId="3241345642" sldId="275"/>
            <ac:spMk id="2" creationId="{00000000-0000-0000-0000-000000000000}"/>
          </ac:spMkLst>
        </pc:spChg>
        <pc:grpChg chg="del">
          <ac:chgData name="Shared Drive" userId="a8e99ec4-c3c1-49ac-ba97-2c12eee91f6a" providerId="ADAL" clId="{A2790937-FAB4-4B0C-B439-39012AA965CC}" dt="2020-05-26T18:56:05.333" v="10217" actId="478"/>
          <ac:grpSpMkLst>
            <pc:docMk/>
            <pc:sldMk cId="3241345642" sldId="275"/>
            <ac:grpSpMk id="6" creationId="{1E28EC86-F916-4EA4-9B2B-A3A9EA5B2512}"/>
          </ac:grpSpMkLst>
        </pc:grpChg>
        <pc:picChg chg="mod">
          <ac:chgData name="Shared Drive" userId="a8e99ec4-c3c1-49ac-ba97-2c12eee91f6a" providerId="ADAL" clId="{A2790937-FAB4-4B0C-B439-39012AA965CC}" dt="2020-05-26T17:39:53.762" v="9886"/>
          <ac:picMkLst>
            <pc:docMk/>
            <pc:sldMk cId="3241345642" sldId="275"/>
            <ac:picMk id="4" creationId="{00000000-0000-0000-0000-000000000000}"/>
          </ac:picMkLst>
        </pc:picChg>
      </pc:sldChg>
      <pc:sldChg chg="del">
        <pc:chgData name="Shared Drive" userId="a8e99ec4-c3c1-49ac-ba97-2c12eee91f6a" providerId="ADAL" clId="{A2790937-FAB4-4B0C-B439-39012AA965CC}" dt="2020-05-23T14:32:58.983" v="0" actId="47"/>
        <pc:sldMkLst>
          <pc:docMk/>
          <pc:sldMk cId="3721175073" sldId="275"/>
        </pc:sldMkLst>
      </pc:sldChg>
      <pc:sldChg chg="delSp modSp add del mod">
        <pc:chgData name="Shared Drive" userId="a8e99ec4-c3c1-49ac-ba97-2c12eee91f6a" providerId="ADAL" clId="{A2790937-FAB4-4B0C-B439-39012AA965CC}" dt="2020-05-26T18:56:22.053" v="10219" actId="478"/>
        <pc:sldMkLst>
          <pc:docMk/>
          <pc:sldMk cId="1875434443" sldId="276"/>
        </pc:sldMkLst>
        <pc:spChg chg="mod">
          <ac:chgData name="Shared Drive" userId="a8e99ec4-c3c1-49ac-ba97-2c12eee91f6a" providerId="ADAL" clId="{A2790937-FAB4-4B0C-B439-39012AA965CC}" dt="2020-05-26T17:39:53.762" v="9886"/>
          <ac:spMkLst>
            <pc:docMk/>
            <pc:sldMk cId="1875434443" sldId="276"/>
            <ac:spMk id="2" creationId="{00000000-0000-0000-0000-000000000000}"/>
          </ac:spMkLst>
        </pc:spChg>
        <pc:grpChg chg="del">
          <ac:chgData name="Shared Drive" userId="a8e99ec4-c3c1-49ac-ba97-2c12eee91f6a" providerId="ADAL" clId="{A2790937-FAB4-4B0C-B439-39012AA965CC}" dt="2020-05-26T18:56:22.053" v="10219" actId="478"/>
          <ac:grpSpMkLst>
            <pc:docMk/>
            <pc:sldMk cId="1875434443" sldId="276"/>
            <ac:grpSpMk id="6" creationId="{1E28EC86-F916-4EA4-9B2B-A3A9EA5B2512}"/>
          </ac:grpSpMkLst>
        </pc:grpChg>
        <pc:picChg chg="mod">
          <ac:chgData name="Shared Drive" userId="a8e99ec4-c3c1-49ac-ba97-2c12eee91f6a" providerId="ADAL" clId="{A2790937-FAB4-4B0C-B439-39012AA965CC}" dt="2020-05-26T17:39:53.762" v="9886"/>
          <ac:picMkLst>
            <pc:docMk/>
            <pc:sldMk cId="1875434443" sldId="276"/>
            <ac:picMk id="4" creationId="{00000000-0000-0000-0000-000000000000}"/>
          </ac:picMkLst>
        </pc:picChg>
      </pc:sldChg>
      <pc:sldChg chg="del">
        <pc:chgData name="Shared Drive" userId="a8e99ec4-c3c1-49ac-ba97-2c12eee91f6a" providerId="ADAL" clId="{A2790937-FAB4-4B0C-B439-39012AA965CC}" dt="2020-05-23T14:32:58.983" v="0" actId="47"/>
        <pc:sldMkLst>
          <pc:docMk/>
          <pc:sldMk cId="3185275294" sldId="276"/>
        </pc:sldMkLst>
      </pc:sldChg>
      <pc:sldChg chg="addSp delSp modSp add del mod">
        <pc:chgData name="Shared Drive" userId="a8e99ec4-c3c1-49ac-ba97-2c12eee91f6a" providerId="ADAL" clId="{A2790937-FAB4-4B0C-B439-39012AA965CC}" dt="2020-05-26T17:40:05.757" v="9887" actId="478"/>
        <pc:sldMkLst>
          <pc:docMk/>
          <pc:sldMk cId="183046190" sldId="278"/>
        </pc:sldMkLst>
        <pc:spChg chg="mod">
          <ac:chgData name="Shared Drive" userId="a8e99ec4-c3c1-49ac-ba97-2c12eee91f6a" providerId="ADAL" clId="{A2790937-FAB4-4B0C-B439-39012AA965CC}" dt="2020-05-26T17:39:53.762" v="9886"/>
          <ac:spMkLst>
            <pc:docMk/>
            <pc:sldMk cId="183046190" sldId="278"/>
            <ac:spMk id="2" creationId="{00000000-0000-0000-0000-000000000000}"/>
          </ac:spMkLst>
        </pc:spChg>
        <pc:grpChg chg="add del">
          <ac:chgData name="Shared Drive" userId="a8e99ec4-c3c1-49ac-ba97-2c12eee91f6a" providerId="ADAL" clId="{A2790937-FAB4-4B0C-B439-39012AA965CC}" dt="2020-05-26T17:40:05.757" v="9887" actId="478"/>
          <ac:grpSpMkLst>
            <pc:docMk/>
            <pc:sldMk cId="183046190" sldId="278"/>
            <ac:grpSpMk id="6" creationId="{8FE2818A-FF35-4FA1-B5F1-B365FB06C328}"/>
          </ac:grpSpMkLst>
        </pc:grpChg>
        <pc:picChg chg="mod">
          <ac:chgData name="Shared Drive" userId="a8e99ec4-c3c1-49ac-ba97-2c12eee91f6a" providerId="ADAL" clId="{A2790937-FAB4-4B0C-B439-39012AA965CC}" dt="2020-05-26T17:39:53.762" v="9886"/>
          <ac:picMkLst>
            <pc:docMk/>
            <pc:sldMk cId="183046190" sldId="278"/>
            <ac:picMk id="4" creationId="{00000000-0000-0000-0000-000000000000}"/>
          </ac:picMkLst>
        </pc:picChg>
      </pc:sldChg>
      <pc:sldChg chg="addSp delSp modSp add del mod ord">
        <pc:chgData name="Shared Drive" userId="a8e99ec4-c3c1-49ac-ba97-2c12eee91f6a" providerId="ADAL" clId="{A2790937-FAB4-4B0C-B439-39012AA965CC}" dt="2020-05-26T00:46:11.735" v="9219" actId="2696"/>
        <pc:sldMkLst>
          <pc:docMk/>
          <pc:sldMk cId="595124728" sldId="279"/>
        </pc:sldMkLst>
        <pc:spChg chg="add del mod">
          <ac:chgData name="Shared Drive" userId="a8e99ec4-c3c1-49ac-ba97-2c12eee91f6a" providerId="ADAL" clId="{A2790937-FAB4-4B0C-B439-39012AA965CC}" dt="2020-05-26T00:38:24.283" v="8853"/>
          <ac:spMkLst>
            <pc:docMk/>
            <pc:sldMk cId="595124728" sldId="279"/>
            <ac:spMk id="3" creationId="{DDE22C9F-DE5D-460F-AB89-2B244C4B1D46}"/>
          </ac:spMkLst>
        </pc:spChg>
        <pc:spChg chg="add mod">
          <ac:chgData name="Shared Drive" userId="a8e99ec4-c3c1-49ac-ba97-2c12eee91f6a" providerId="ADAL" clId="{A2790937-FAB4-4B0C-B439-39012AA965CC}" dt="2020-05-26T00:40:01.320" v="8987" actId="20577"/>
          <ac:spMkLst>
            <pc:docMk/>
            <pc:sldMk cId="595124728" sldId="279"/>
            <ac:spMk id="8" creationId="{C49278DB-D409-4544-9154-0165C1F9FB9A}"/>
          </ac:spMkLst>
        </pc:spChg>
        <pc:spChg chg="del mod">
          <ac:chgData name="Shared Drive" userId="a8e99ec4-c3c1-49ac-ba97-2c12eee91f6a" providerId="ADAL" clId="{A2790937-FAB4-4B0C-B439-39012AA965CC}" dt="2020-05-26T00:39:00.158" v="8861"/>
          <ac:spMkLst>
            <pc:docMk/>
            <pc:sldMk cId="595124728" sldId="279"/>
            <ac:spMk id="22541" creationId="{43315DC7-397C-4B2C-A81B-8F23BC210E32}"/>
          </ac:spMkLst>
        </pc:spChg>
        <pc:graphicFrameChg chg="mod modGraphic">
          <ac:chgData name="Shared Drive" userId="a8e99ec4-c3c1-49ac-ba97-2c12eee91f6a" providerId="ADAL" clId="{A2790937-FAB4-4B0C-B439-39012AA965CC}" dt="2020-05-26T00:44:37.112" v="9162" actId="14100"/>
          <ac:graphicFrameMkLst>
            <pc:docMk/>
            <pc:sldMk cId="595124728" sldId="279"/>
            <ac:graphicFrameMk id="2" creationId="{DD729024-C8D4-4CE6-BCC2-C729094DD9B3}"/>
          </ac:graphicFrameMkLst>
        </pc:graphicFrameChg>
      </pc:sldChg>
      <pc:sldChg chg="addSp delSp modSp add mod ord modAnim">
        <pc:chgData name="Shared Drive" userId="a8e99ec4-c3c1-49ac-ba97-2c12eee91f6a" providerId="ADAL" clId="{A2790937-FAB4-4B0C-B439-39012AA965CC}" dt="2020-05-28T13:26:10.923" v="16901"/>
        <pc:sldMkLst>
          <pc:docMk/>
          <pc:sldMk cId="3175915689" sldId="279"/>
        </pc:sldMkLst>
        <pc:spChg chg="mod">
          <ac:chgData name="Shared Drive" userId="a8e99ec4-c3c1-49ac-ba97-2c12eee91f6a" providerId="ADAL" clId="{A2790937-FAB4-4B0C-B439-39012AA965CC}" dt="2020-05-26T00:49:19.084" v="9414" actId="1038"/>
          <ac:spMkLst>
            <pc:docMk/>
            <pc:sldMk cId="3175915689" sldId="279"/>
            <ac:spMk id="4" creationId="{26ABFA3A-C08D-46E9-9FE7-AFDBA5A8097C}"/>
          </ac:spMkLst>
        </pc:spChg>
        <pc:spChg chg="mod">
          <ac:chgData name="Shared Drive" userId="a8e99ec4-c3c1-49ac-ba97-2c12eee91f6a" providerId="ADAL" clId="{A2790937-FAB4-4B0C-B439-39012AA965CC}" dt="2020-05-26T00:49:11.298" v="9400" actId="1038"/>
          <ac:spMkLst>
            <pc:docMk/>
            <pc:sldMk cId="3175915689" sldId="279"/>
            <ac:spMk id="5" creationId="{5B1700F1-BCCF-4E1A-A2ED-CFBFFB60FA96}"/>
          </ac:spMkLst>
        </pc:spChg>
        <pc:spChg chg="mod">
          <ac:chgData name="Shared Drive" userId="a8e99ec4-c3c1-49ac-ba97-2c12eee91f6a" providerId="ADAL" clId="{A2790937-FAB4-4B0C-B439-39012AA965CC}" dt="2020-05-26T00:48:36.353" v="9350" actId="1076"/>
          <ac:spMkLst>
            <pc:docMk/>
            <pc:sldMk cId="3175915689" sldId="279"/>
            <ac:spMk id="6" creationId="{ECC8D7E2-E48A-4417-B31A-5D559C48C4CD}"/>
          </ac:spMkLst>
        </pc:spChg>
        <pc:spChg chg="add mod">
          <ac:chgData name="Shared Drive" userId="a8e99ec4-c3c1-49ac-ba97-2c12eee91f6a" providerId="ADAL" clId="{A2790937-FAB4-4B0C-B439-39012AA965CC}" dt="2020-05-26T00:48:28.677" v="9349"/>
          <ac:spMkLst>
            <pc:docMk/>
            <pc:sldMk cId="3175915689" sldId="279"/>
            <ac:spMk id="11" creationId="{266340CB-459D-4372-A67B-3B9B08233BE4}"/>
          </ac:spMkLst>
        </pc:spChg>
        <pc:spChg chg="add mod">
          <ac:chgData name="Shared Drive" userId="a8e99ec4-c3c1-49ac-ba97-2c12eee91f6a" providerId="ADAL" clId="{A2790937-FAB4-4B0C-B439-39012AA965CC}" dt="2020-05-26T00:48:28.677" v="9349"/>
          <ac:spMkLst>
            <pc:docMk/>
            <pc:sldMk cId="3175915689" sldId="279"/>
            <ac:spMk id="12" creationId="{B403127E-74AF-4C8C-8D62-25F3DA65B759}"/>
          </ac:spMkLst>
        </pc:spChg>
        <pc:spChg chg="add mod">
          <ac:chgData name="Shared Drive" userId="a8e99ec4-c3c1-49ac-ba97-2c12eee91f6a" providerId="ADAL" clId="{A2790937-FAB4-4B0C-B439-39012AA965CC}" dt="2020-05-26T00:48:28.677" v="9349"/>
          <ac:spMkLst>
            <pc:docMk/>
            <pc:sldMk cId="3175915689" sldId="279"/>
            <ac:spMk id="13" creationId="{50B575B3-C169-42DA-A0B4-BEF713EE979A}"/>
          </ac:spMkLst>
        </pc:spChg>
        <pc:spChg chg="add mod">
          <ac:chgData name="Shared Drive" userId="a8e99ec4-c3c1-49ac-ba97-2c12eee91f6a" providerId="ADAL" clId="{A2790937-FAB4-4B0C-B439-39012AA965CC}" dt="2020-05-26T00:48:28.677" v="9349"/>
          <ac:spMkLst>
            <pc:docMk/>
            <pc:sldMk cId="3175915689" sldId="279"/>
            <ac:spMk id="14" creationId="{408F9DE3-7E6D-4891-B51F-8642AA283936}"/>
          </ac:spMkLst>
        </pc:spChg>
        <pc:spChg chg="add mod">
          <ac:chgData name="Shared Drive" userId="a8e99ec4-c3c1-49ac-ba97-2c12eee91f6a" providerId="ADAL" clId="{A2790937-FAB4-4B0C-B439-39012AA965CC}" dt="2020-05-26T00:48:51.114" v="9353"/>
          <ac:spMkLst>
            <pc:docMk/>
            <pc:sldMk cId="3175915689" sldId="279"/>
            <ac:spMk id="15" creationId="{D01D9B80-194D-4856-9D26-9C2E49269E69}"/>
          </ac:spMkLst>
        </pc:spChg>
        <pc:spChg chg="add mod">
          <ac:chgData name="Shared Drive" userId="a8e99ec4-c3c1-49ac-ba97-2c12eee91f6a" providerId="ADAL" clId="{A2790937-FAB4-4B0C-B439-39012AA965CC}" dt="2020-05-26T00:48:51.114" v="9353"/>
          <ac:spMkLst>
            <pc:docMk/>
            <pc:sldMk cId="3175915689" sldId="279"/>
            <ac:spMk id="16" creationId="{72662CC4-0021-4CDC-ACCD-BD5F18F257B9}"/>
          </ac:spMkLst>
        </pc:spChg>
        <pc:spChg chg="add mod">
          <ac:chgData name="Shared Drive" userId="a8e99ec4-c3c1-49ac-ba97-2c12eee91f6a" providerId="ADAL" clId="{A2790937-FAB4-4B0C-B439-39012AA965CC}" dt="2020-05-26T00:49:01.608" v="9381" actId="1036"/>
          <ac:spMkLst>
            <pc:docMk/>
            <pc:sldMk cId="3175915689" sldId="279"/>
            <ac:spMk id="17" creationId="{EFA7FF16-18A1-4DFE-8380-B584387A4465}"/>
          </ac:spMkLst>
        </pc:spChg>
        <pc:spChg chg="add mod">
          <ac:chgData name="Shared Drive" userId="a8e99ec4-c3c1-49ac-ba97-2c12eee91f6a" providerId="ADAL" clId="{A2790937-FAB4-4B0C-B439-39012AA965CC}" dt="2020-05-26T00:49:01.608" v="9381" actId="1036"/>
          <ac:spMkLst>
            <pc:docMk/>
            <pc:sldMk cId="3175915689" sldId="279"/>
            <ac:spMk id="18" creationId="{D97D9051-28B6-4D3B-9862-ED1507C0F597}"/>
          </ac:spMkLst>
        </pc:spChg>
        <pc:graphicFrameChg chg="del">
          <ac:chgData name="Shared Drive" userId="a8e99ec4-c3c1-49ac-ba97-2c12eee91f6a" providerId="ADAL" clId="{A2790937-FAB4-4B0C-B439-39012AA965CC}" dt="2020-05-26T00:46:32.716" v="9221" actId="478"/>
          <ac:graphicFrameMkLst>
            <pc:docMk/>
            <pc:sldMk cId="3175915689" sldId="279"/>
            <ac:graphicFrameMk id="2" creationId="{DD729024-C8D4-4CE6-BCC2-C729094DD9B3}"/>
          </ac:graphicFrameMkLst>
        </pc:graphicFrameChg>
        <pc:cxnChg chg="add mod">
          <ac:chgData name="Shared Drive" userId="a8e99ec4-c3c1-49ac-ba97-2c12eee91f6a" providerId="ADAL" clId="{A2790937-FAB4-4B0C-B439-39012AA965CC}" dt="2020-05-26T00:48:28.677" v="9349"/>
          <ac:cxnSpMkLst>
            <pc:docMk/>
            <pc:sldMk cId="3175915689" sldId="279"/>
            <ac:cxnSpMk id="9" creationId="{9321F790-A5F2-4C81-AFBF-B0941A18F611}"/>
          </ac:cxnSpMkLst>
        </pc:cxnChg>
        <pc:cxnChg chg="add mod">
          <ac:chgData name="Shared Drive" userId="a8e99ec4-c3c1-49ac-ba97-2c12eee91f6a" providerId="ADAL" clId="{A2790937-FAB4-4B0C-B439-39012AA965CC}" dt="2020-05-26T00:49:01.608" v="9381" actId="1036"/>
          <ac:cxnSpMkLst>
            <pc:docMk/>
            <pc:sldMk cId="3175915689" sldId="279"/>
            <ac:cxnSpMk id="10" creationId="{3561017B-9F0E-4149-A0A9-BCBBEEA363EC}"/>
          </ac:cxnSpMkLst>
        </pc:cxnChg>
      </pc:sldChg>
      <pc:sldChg chg="delSp modSp add del mod">
        <pc:chgData name="Shared Drive" userId="a8e99ec4-c3c1-49ac-ba97-2c12eee91f6a" providerId="ADAL" clId="{A2790937-FAB4-4B0C-B439-39012AA965CC}" dt="2020-05-26T17:42:34.978" v="10056" actId="1076"/>
        <pc:sldMkLst>
          <pc:docMk/>
          <pc:sldMk cId="3175679067" sldId="280"/>
        </pc:sldMkLst>
        <pc:spChg chg="mod">
          <ac:chgData name="Shared Drive" userId="a8e99ec4-c3c1-49ac-ba97-2c12eee91f6a" providerId="ADAL" clId="{A2790937-FAB4-4B0C-B439-39012AA965CC}" dt="2020-05-26T17:39:53.762" v="9886"/>
          <ac:spMkLst>
            <pc:docMk/>
            <pc:sldMk cId="3175679067" sldId="280"/>
            <ac:spMk id="2" creationId="{00000000-0000-0000-0000-000000000000}"/>
          </ac:spMkLst>
        </pc:spChg>
        <pc:grpChg chg="del">
          <ac:chgData name="Shared Drive" userId="a8e99ec4-c3c1-49ac-ba97-2c12eee91f6a" providerId="ADAL" clId="{A2790937-FAB4-4B0C-B439-39012AA965CC}" dt="2020-05-26T17:40:59.907" v="9896" actId="478"/>
          <ac:grpSpMkLst>
            <pc:docMk/>
            <pc:sldMk cId="3175679067" sldId="280"/>
            <ac:grpSpMk id="5" creationId="{C1015964-2952-4A50-A7C5-81C24AD7D354}"/>
          </ac:grpSpMkLst>
        </pc:grpChg>
        <pc:picChg chg="mod">
          <ac:chgData name="Shared Drive" userId="a8e99ec4-c3c1-49ac-ba97-2c12eee91f6a" providerId="ADAL" clId="{A2790937-FAB4-4B0C-B439-39012AA965CC}" dt="2020-05-26T17:42:34.978" v="10056" actId="1076"/>
          <ac:picMkLst>
            <pc:docMk/>
            <pc:sldMk cId="3175679067" sldId="280"/>
            <ac:picMk id="4" creationId="{00000000-0000-0000-0000-000000000000}"/>
          </ac:picMkLst>
        </pc:picChg>
      </pc:sldChg>
      <pc:sldChg chg="delSp modSp add del mod">
        <pc:chgData name="Shared Drive" userId="a8e99ec4-c3c1-49ac-ba97-2c12eee91f6a" providerId="ADAL" clId="{A2790937-FAB4-4B0C-B439-39012AA965CC}" dt="2020-05-26T18:56:55.101" v="10229" actId="1036"/>
        <pc:sldMkLst>
          <pc:docMk/>
          <pc:sldMk cId="761017976" sldId="281"/>
        </pc:sldMkLst>
        <pc:spChg chg="mod">
          <ac:chgData name="Shared Drive" userId="a8e99ec4-c3c1-49ac-ba97-2c12eee91f6a" providerId="ADAL" clId="{A2790937-FAB4-4B0C-B439-39012AA965CC}" dt="2020-05-26T17:39:53.762" v="9886"/>
          <ac:spMkLst>
            <pc:docMk/>
            <pc:sldMk cId="761017976" sldId="281"/>
            <ac:spMk id="2" creationId="{00000000-0000-0000-0000-000000000000}"/>
          </ac:spMkLst>
        </pc:spChg>
        <pc:spChg chg="mod">
          <ac:chgData name="Shared Drive" userId="a8e99ec4-c3c1-49ac-ba97-2c12eee91f6a" providerId="ADAL" clId="{A2790937-FAB4-4B0C-B439-39012AA965CC}" dt="2020-05-26T17:44:56.459" v="10201" actId="1076"/>
          <ac:spMkLst>
            <pc:docMk/>
            <pc:sldMk cId="761017976" sldId="281"/>
            <ac:spMk id="3" creationId="{A54298E2-1FFC-4BAF-80F7-CA52A088CA9C}"/>
          </ac:spMkLst>
        </pc:spChg>
        <pc:spChg chg="mod">
          <ac:chgData name="Shared Drive" userId="a8e99ec4-c3c1-49ac-ba97-2c12eee91f6a" providerId="ADAL" clId="{A2790937-FAB4-4B0C-B439-39012AA965CC}" dt="2020-05-26T18:56:55.101" v="10229" actId="1036"/>
          <ac:spMkLst>
            <pc:docMk/>
            <pc:sldMk cId="761017976" sldId="281"/>
            <ac:spMk id="10" creationId="{6E33FA30-353D-4135-ACAF-D19F15495B0C}"/>
          </ac:spMkLst>
        </pc:spChg>
        <pc:spChg chg="mod">
          <ac:chgData name="Shared Drive" userId="a8e99ec4-c3c1-49ac-ba97-2c12eee91f6a" providerId="ADAL" clId="{A2790937-FAB4-4B0C-B439-39012AA965CC}" dt="2020-05-26T17:45:50.595" v="10213" actId="1076"/>
          <ac:spMkLst>
            <pc:docMk/>
            <pc:sldMk cId="761017976" sldId="281"/>
            <ac:spMk id="11" creationId="{14CCC504-E9CB-4267-85E7-5F976A486398}"/>
          </ac:spMkLst>
        </pc:spChg>
        <pc:grpChg chg="del">
          <ac:chgData name="Shared Drive" userId="a8e99ec4-c3c1-49ac-ba97-2c12eee91f6a" providerId="ADAL" clId="{A2790937-FAB4-4B0C-B439-39012AA965CC}" dt="2020-05-26T18:56:38.357" v="10223" actId="478"/>
          <ac:grpSpMkLst>
            <pc:docMk/>
            <pc:sldMk cId="761017976" sldId="281"/>
            <ac:grpSpMk id="5" creationId="{C380F015-D3AC-49E5-89EB-2804E4487EA9}"/>
          </ac:grpSpMkLst>
        </pc:grpChg>
        <pc:picChg chg="mod">
          <ac:chgData name="Shared Drive" userId="a8e99ec4-c3c1-49ac-ba97-2c12eee91f6a" providerId="ADAL" clId="{A2790937-FAB4-4B0C-B439-39012AA965CC}" dt="2020-05-26T17:44:46.139" v="10199" actId="1038"/>
          <ac:picMkLst>
            <pc:docMk/>
            <pc:sldMk cId="761017976" sldId="281"/>
            <ac:picMk id="4" creationId="{00000000-0000-0000-0000-000000000000}"/>
          </ac:picMkLst>
        </pc:picChg>
      </pc:sldChg>
      <pc:sldChg chg="delSp modSp add del mod">
        <pc:chgData name="Shared Drive" userId="a8e99ec4-c3c1-49ac-ba97-2c12eee91f6a" providerId="ADAL" clId="{A2790937-FAB4-4B0C-B439-39012AA965CC}" dt="2020-05-26T17:41:03.363" v="9898" actId="478"/>
        <pc:sldMkLst>
          <pc:docMk/>
          <pc:sldMk cId="63860103" sldId="282"/>
        </pc:sldMkLst>
        <pc:spChg chg="mod">
          <ac:chgData name="Shared Drive" userId="a8e99ec4-c3c1-49ac-ba97-2c12eee91f6a" providerId="ADAL" clId="{A2790937-FAB4-4B0C-B439-39012AA965CC}" dt="2020-05-26T17:39:53.762" v="9886"/>
          <ac:spMkLst>
            <pc:docMk/>
            <pc:sldMk cId="63860103" sldId="282"/>
            <ac:spMk id="2" creationId="{00000000-0000-0000-0000-000000000000}"/>
          </ac:spMkLst>
        </pc:spChg>
        <pc:grpChg chg="del">
          <ac:chgData name="Shared Drive" userId="a8e99ec4-c3c1-49ac-ba97-2c12eee91f6a" providerId="ADAL" clId="{A2790937-FAB4-4B0C-B439-39012AA965CC}" dt="2020-05-26T17:41:03.363" v="9898" actId="478"/>
          <ac:grpSpMkLst>
            <pc:docMk/>
            <pc:sldMk cId="63860103" sldId="282"/>
            <ac:grpSpMk id="5" creationId="{C1015964-2952-4A50-A7C5-81C24AD7D354}"/>
          </ac:grpSpMkLst>
        </pc:grpChg>
      </pc:sldChg>
      <pc:sldChg chg="delSp modSp add del mod">
        <pc:chgData name="Shared Drive" userId="a8e99ec4-c3c1-49ac-ba97-2c12eee91f6a" providerId="ADAL" clId="{A2790937-FAB4-4B0C-B439-39012AA965CC}" dt="2020-05-26T18:56:30.045" v="10221" actId="478"/>
        <pc:sldMkLst>
          <pc:docMk/>
          <pc:sldMk cId="2213340784" sldId="283"/>
        </pc:sldMkLst>
        <pc:spChg chg="mod">
          <ac:chgData name="Shared Drive" userId="a8e99ec4-c3c1-49ac-ba97-2c12eee91f6a" providerId="ADAL" clId="{A2790937-FAB4-4B0C-B439-39012AA965CC}" dt="2020-05-26T17:39:53.762" v="9886"/>
          <ac:spMkLst>
            <pc:docMk/>
            <pc:sldMk cId="2213340784" sldId="283"/>
            <ac:spMk id="2" creationId="{00000000-0000-0000-0000-000000000000}"/>
          </ac:spMkLst>
        </pc:spChg>
        <pc:grpChg chg="del">
          <ac:chgData name="Shared Drive" userId="a8e99ec4-c3c1-49ac-ba97-2c12eee91f6a" providerId="ADAL" clId="{A2790937-FAB4-4B0C-B439-39012AA965CC}" dt="2020-05-26T18:56:30.045" v="10221" actId="478"/>
          <ac:grpSpMkLst>
            <pc:docMk/>
            <pc:sldMk cId="2213340784" sldId="283"/>
            <ac:grpSpMk id="5" creationId="{C380F015-D3AC-49E5-89EB-2804E4487EA9}"/>
          </ac:grpSpMkLst>
        </pc:grpChg>
      </pc:sldChg>
      <pc:sldChg chg="add">
        <pc:chgData name="Shared Drive" userId="a8e99ec4-c3c1-49ac-ba97-2c12eee91f6a" providerId="ADAL" clId="{A2790937-FAB4-4B0C-B439-39012AA965CC}" dt="2020-05-23T17:24:29.348" v="1212"/>
        <pc:sldMkLst>
          <pc:docMk/>
          <pc:sldMk cId="219576203" sldId="289"/>
        </pc:sldMkLst>
      </pc:sldChg>
      <pc:sldChg chg="add">
        <pc:chgData name="Shared Drive" userId="a8e99ec4-c3c1-49ac-ba97-2c12eee91f6a" providerId="ADAL" clId="{A2790937-FAB4-4B0C-B439-39012AA965CC}" dt="2020-05-23T17:24:29.348" v="1212"/>
        <pc:sldMkLst>
          <pc:docMk/>
          <pc:sldMk cId="1769885725" sldId="291"/>
        </pc:sldMkLst>
      </pc:sldChg>
      <pc:sldChg chg="add ord">
        <pc:chgData name="Shared Drive" userId="a8e99ec4-c3c1-49ac-ba97-2c12eee91f6a" providerId="ADAL" clId="{A2790937-FAB4-4B0C-B439-39012AA965CC}" dt="2020-05-26T20:32:18.429" v="10468"/>
        <pc:sldMkLst>
          <pc:docMk/>
          <pc:sldMk cId="3102231215" sldId="304"/>
        </pc:sldMkLst>
      </pc:sldChg>
      <pc:sldChg chg="addSp delSp modSp add del mod ord">
        <pc:chgData name="Shared Drive" userId="a8e99ec4-c3c1-49ac-ba97-2c12eee91f6a" providerId="ADAL" clId="{A2790937-FAB4-4B0C-B439-39012AA965CC}" dt="2020-05-26T20:17:58.155" v="10315" actId="2696"/>
        <pc:sldMkLst>
          <pc:docMk/>
          <pc:sldMk cId="4171379347" sldId="304"/>
        </pc:sldMkLst>
        <pc:spChg chg="mod">
          <ac:chgData name="Shared Drive" userId="a8e99ec4-c3c1-49ac-ba97-2c12eee91f6a" providerId="ADAL" clId="{A2790937-FAB4-4B0C-B439-39012AA965CC}" dt="2020-05-23T17:04:54.373" v="989"/>
          <ac:spMkLst>
            <pc:docMk/>
            <pc:sldMk cId="4171379347" sldId="304"/>
            <ac:spMk id="2" creationId="{00000000-0000-0000-0000-000000000000}"/>
          </ac:spMkLst>
        </pc:spChg>
        <pc:spChg chg="add del mod">
          <ac:chgData name="Shared Drive" userId="a8e99ec4-c3c1-49ac-ba97-2c12eee91f6a" providerId="ADAL" clId="{A2790937-FAB4-4B0C-B439-39012AA965CC}" dt="2020-05-23T17:04:15.491" v="973"/>
          <ac:spMkLst>
            <pc:docMk/>
            <pc:sldMk cId="4171379347" sldId="304"/>
            <ac:spMk id="4" creationId="{A78C29CB-0274-4BFA-8F71-F2155EED2D35}"/>
          </ac:spMkLst>
        </pc:spChg>
        <pc:spChg chg="mod">
          <ac:chgData name="Shared Drive" userId="a8e99ec4-c3c1-49ac-ba97-2c12eee91f6a" providerId="ADAL" clId="{A2790937-FAB4-4B0C-B439-39012AA965CC}" dt="2020-05-23T17:04:39.154" v="986" actId="1076"/>
          <ac:spMkLst>
            <pc:docMk/>
            <pc:sldMk cId="4171379347" sldId="304"/>
            <ac:spMk id="5" creationId="{00000000-0000-0000-0000-000000000000}"/>
          </ac:spMkLst>
        </pc:spChg>
        <pc:spChg chg="add mod">
          <ac:chgData name="Shared Drive" userId="a8e99ec4-c3c1-49ac-ba97-2c12eee91f6a" providerId="ADAL" clId="{A2790937-FAB4-4B0C-B439-39012AA965CC}" dt="2020-05-23T17:05:34.914" v="1139" actId="20577"/>
          <ac:spMkLst>
            <pc:docMk/>
            <pc:sldMk cId="4171379347" sldId="304"/>
            <ac:spMk id="6" creationId="{7F1AB475-C8C9-47E1-A0D3-D18161CC8A58}"/>
          </ac:spMkLst>
        </pc:spChg>
        <pc:picChg chg="mod">
          <ac:chgData name="Shared Drive" userId="a8e99ec4-c3c1-49ac-ba97-2c12eee91f6a" providerId="ADAL" clId="{A2790937-FAB4-4B0C-B439-39012AA965CC}" dt="2020-05-23T17:04:51.091" v="988" actId="14100"/>
          <ac:picMkLst>
            <pc:docMk/>
            <pc:sldMk cId="4171379347" sldId="304"/>
            <ac:picMk id="3" creationId="{00000000-0000-0000-0000-000000000000}"/>
          </ac:picMkLst>
        </pc:picChg>
      </pc:sldChg>
      <pc:sldChg chg="add">
        <pc:chgData name="Shared Drive" userId="a8e99ec4-c3c1-49ac-ba97-2c12eee91f6a" providerId="ADAL" clId="{A2790937-FAB4-4B0C-B439-39012AA965CC}" dt="2020-05-27T23:34:19.014" v="16329"/>
        <pc:sldMkLst>
          <pc:docMk/>
          <pc:sldMk cId="944703485" sldId="310"/>
        </pc:sldMkLst>
      </pc:sldChg>
      <pc:sldChg chg="modSp add del mod">
        <pc:chgData name="Shared Drive" userId="a8e99ec4-c3c1-49ac-ba97-2c12eee91f6a" providerId="ADAL" clId="{A2790937-FAB4-4B0C-B439-39012AA965CC}" dt="2020-05-27T21:40:49.882" v="15713" actId="2696"/>
        <pc:sldMkLst>
          <pc:docMk/>
          <pc:sldMk cId="1930211313" sldId="310"/>
        </pc:sldMkLst>
        <pc:spChg chg="mod">
          <ac:chgData name="Shared Drive" userId="a8e99ec4-c3c1-49ac-ba97-2c12eee91f6a" providerId="ADAL" clId="{A2790937-FAB4-4B0C-B439-39012AA965CC}" dt="2020-05-25T17:08:34.441" v="8053" actId="20577"/>
          <ac:spMkLst>
            <pc:docMk/>
            <pc:sldMk cId="1930211313" sldId="310"/>
            <ac:spMk id="6" creationId="{00000000-0000-0000-0000-000000000000}"/>
          </ac:spMkLst>
        </pc:spChg>
        <pc:picChg chg="mod">
          <ac:chgData name="Shared Drive" userId="a8e99ec4-c3c1-49ac-ba97-2c12eee91f6a" providerId="ADAL" clId="{A2790937-FAB4-4B0C-B439-39012AA965CC}" dt="2020-05-25T15:47:10.056" v="6495" actId="14100"/>
          <ac:picMkLst>
            <pc:docMk/>
            <pc:sldMk cId="1930211313" sldId="310"/>
            <ac:picMk id="3" creationId="{00000000-0000-0000-0000-000000000000}"/>
          </ac:picMkLst>
        </pc:picChg>
      </pc:sldChg>
      <pc:sldChg chg="addSp delSp modSp add del mod ord">
        <pc:chgData name="Shared Drive" userId="a8e99ec4-c3c1-49ac-ba97-2c12eee91f6a" providerId="ADAL" clId="{A2790937-FAB4-4B0C-B439-39012AA965CC}" dt="2020-05-23T17:14:11.496" v="1195" actId="2696"/>
        <pc:sldMkLst>
          <pc:docMk/>
          <pc:sldMk cId="2442949648" sldId="310"/>
        </pc:sldMkLst>
        <pc:spChg chg="mod">
          <ac:chgData name="Shared Drive" userId="a8e99ec4-c3c1-49ac-ba97-2c12eee91f6a" providerId="ADAL" clId="{A2790937-FAB4-4B0C-B439-39012AA965CC}" dt="2020-05-23T17:12:11.952" v="1175" actId="6549"/>
          <ac:spMkLst>
            <pc:docMk/>
            <pc:sldMk cId="2442949648" sldId="310"/>
            <ac:spMk id="2" creationId="{00000000-0000-0000-0000-000000000000}"/>
          </ac:spMkLst>
        </pc:spChg>
        <pc:spChg chg="add del mod">
          <ac:chgData name="Shared Drive" userId="a8e99ec4-c3c1-49ac-ba97-2c12eee91f6a" providerId="ADAL" clId="{A2790937-FAB4-4B0C-B439-39012AA965CC}" dt="2020-05-23T17:12:06.888" v="1174"/>
          <ac:spMkLst>
            <pc:docMk/>
            <pc:sldMk cId="2442949648" sldId="310"/>
            <ac:spMk id="4" creationId="{A42438EA-7160-449B-AF1A-67EB655FDDF1}"/>
          </ac:spMkLst>
        </pc:spChg>
        <pc:spChg chg="mod">
          <ac:chgData name="Shared Drive" userId="a8e99ec4-c3c1-49ac-ba97-2c12eee91f6a" providerId="ADAL" clId="{A2790937-FAB4-4B0C-B439-39012AA965CC}" dt="2020-05-23T17:13:30.959" v="1187" actId="1076"/>
          <ac:spMkLst>
            <pc:docMk/>
            <pc:sldMk cId="2442949648" sldId="310"/>
            <ac:spMk id="6" creationId="{00000000-0000-0000-0000-000000000000}"/>
          </ac:spMkLst>
        </pc:spChg>
        <pc:picChg chg="mod">
          <ac:chgData name="Shared Drive" userId="a8e99ec4-c3c1-49ac-ba97-2c12eee91f6a" providerId="ADAL" clId="{A2790937-FAB4-4B0C-B439-39012AA965CC}" dt="2020-05-23T17:13:36.563" v="1189" actId="14100"/>
          <ac:picMkLst>
            <pc:docMk/>
            <pc:sldMk cId="2442949648" sldId="310"/>
            <ac:picMk id="3" creationId="{00000000-0000-0000-0000-000000000000}"/>
          </ac:picMkLst>
        </pc:picChg>
      </pc:sldChg>
      <pc:sldChg chg="add del">
        <pc:chgData name="Shared Drive" userId="a8e99ec4-c3c1-49ac-ba97-2c12eee91f6a" providerId="ADAL" clId="{A2790937-FAB4-4B0C-B439-39012AA965CC}" dt="2020-05-27T23:34:14.853" v="16328" actId="2696"/>
        <pc:sldMkLst>
          <pc:docMk/>
          <pc:sldMk cId="2667839744" sldId="310"/>
        </pc:sldMkLst>
      </pc:sldChg>
      <pc:sldChg chg="modSp add del mod">
        <pc:chgData name="Shared Drive" userId="a8e99ec4-c3c1-49ac-ba97-2c12eee91f6a" providerId="ADAL" clId="{A2790937-FAB4-4B0C-B439-39012AA965CC}" dt="2020-05-23T17:14:11.496" v="1195" actId="2696"/>
        <pc:sldMkLst>
          <pc:docMk/>
          <pc:sldMk cId="35284399" sldId="311"/>
        </pc:sldMkLst>
        <pc:spChg chg="mod">
          <ac:chgData name="Shared Drive" userId="a8e99ec4-c3c1-49ac-ba97-2c12eee91f6a" providerId="ADAL" clId="{A2790937-FAB4-4B0C-B439-39012AA965CC}" dt="2020-05-23T17:12:53.686" v="1179" actId="6549"/>
          <ac:spMkLst>
            <pc:docMk/>
            <pc:sldMk cId="35284399" sldId="311"/>
            <ac:spMk id="2" creationId="{00000000-0000-0000-0000-000000000000}"/>
          </ac:spMkLst>
        </pc:spChg>
        <pc:spChg chg="mod">
          <ac:chgData name="Shared Drive" userId="a8e99ec4-c3c1-49ac-ba97-2c12eee91f6a" providerId="ADAL" clId="{A2790937-FAB4-4B0C-B439-39012AA965CC}" dt="2020-05-23T17:13:03.348" v="1181" actId="1076"/>
          <ac:spMkLst>
            <pc:docMk/>
            <pc:sldMk cId="35284399" sldId="311"/>
            <ac:spMk id="6" creationId="{00000000-0000-0000-0000-000000000000}"/>
          </ac:spMkLst>
        </pc:spChg>
        <pc:picChg chg="mod">
          <ac:chgData name="Shared Drive" userId="a8e99ec4-c3c1-49ac-ba97-2c12eee91f6a" providerId="ADAL" clId="{A2790937-FAB4-4B0C-B439-39012AA965CC}" dt="2020-05-23T17:12:59.531" v="1180" actId="14100"/>
          <ac:picMkLst>
            <pc:docMk/>
            <pc:sldMk cId="35284399" sldId="311"/>
            <ac:picMk id="3" creationId="{00000000-0000-0000-0000-000000000000}"/>
          </ac:picMkLst>
        </pc:picChg>
      </pc:sldChg>
      <pc:sldChg chg="add del">
        <pc:chgData name="Shared Drive" userId="a8e99ec4-c3c1-49ac-ba97-2c12eee91f6a" providerId="ADAL" clId="{A2790937-FAB4-4B0C-B439-39012AA965CC}" dt="2020-05-27T23:34:14.853" v="16328" actId="2696"/>
        <pc:sldMkLst>
          <pc:docMk/>
          <pc:sldMk cId="2882046877" sldId="311"/>
        </pc:sldMkLst>
      </pc:sldChg>
      <pc:sldChg chg="add">
        <pc:chgData name="Shared Drive" userId="a8e99ec4-c3c1-49ac-ba97-2c12eee91f6a" providerId="ADAL" clId="{A2790937-FAB4-4B0C-B439-39012AA965CC}" dt="2020-05-27T23:34:19.014" v="16329"/>
        <pc:sldMkLst>
          <pc:docMk/>
          <pc:sldMk cId="2951930212" sldId="311"/>
        </pc:sldMkLst>
      </pc:sldChg>
      <pc:sldChg chg="modSp add del mod">
        <pc:chgData name="Shared Drive" userId="a8e99ec4-c3c1-49ac-ba97-2c12eee91f6a" providerId="ADAL" clId="{A2790937-FAB4-4B0C-B439-39012AA965CC}" dt="2020-05-27T21:40:49.882" v="15713" actId="2696"/>
        <pc:sldMkLst>
          <pc:docMk/>
          <pc:sldMk cId="3486843333" sldId="311"/>
        </pc:sldMkLst>
        <pc:spChg chg="mod">
          <ac:chgData name="Shared Drive" userId="a8e99ec4-c3c1-49ac-ba97-2c12eee91f6a" providerId="ADAL" clId="{A2790937-FAB4-4B0C-B439-39012AA965CC}" dt="2020-05-25T17:09:00.276" v="8060" actId="404"/>
          <ac:spMkLst>
            <pc:docMk/>
            <pc:sldMk cId="3486843333" sldId="311"/>
            <ac:spMk id="6" creationId="{00000000-0000-0000-0000-000000000000}"/>
          </ac:spMkLst>
        </pc:spChg>
      </pc:sldChg>
      <pc:sldChg chg="add">
        <pc:chgData name="Shared Drive" userId="a8e99ec4-c3c1-49ac-ba97-2c12eee91f6a" providerId="ADAL" clId="{A2790937-FAB4-4B0C-B439-39012AA965CC}" dt="2020-05-23T17:28:56.387" v="1227"/>
        <pc:sldMkLst>
          <pc:docMk/>
          <pc:sldMk cId="295395460" sldId="318"/>
        </pc:sldMkLst>
      </pc:sldChg>
      <pc:sldChg chg="add">
        <pc:chgData name="Shared Drive" userId="a8e99ec4-c3c1-49ac-ba97-2c12eee91f6a" providerId="ADAL" clId="{A2790937-FAB4-4B0C-B439-39012AA965CC}" dt="2020-05-23T17:29:49.819" v="1228"/>
        <pc:sldMkLst>
          <pc:docMk/>
          <pc:sldMk cId="3281558810" sldId="321"/>
        </pc:sldMkLst>
      </pc:sldChg>
      <pc:sldChg chg="add del">
        <pc:chgData name="Shared Drive" userId="a8e99ec4-c3c1-49ac-ba97-2c12eee91f6a" providerId="ADAL" clId="{A2790937-FAB4-4B0C-B439-39012AA965CC}" dt="2020-05-25T15:46:01.570" v="6492" actId="2696"/>
        <pc:sldMkLst>
          <pc:docMk/>
          <pc:sldMk cId="239233858" sldId="330"/>
        </pc:sldMkLst>
      </pc:sldChg>
      <pc:sldChg chg="addSp modSp add del mod">
        <pc:chgData name="Shared Drive" userId="a8e99ec4-c3c1-49ac-ba97-2c12eee91f6a" providerId="ADAL" clId="{A2790937-FAB4-4B0C-B439-39012AA965CC}" dt="2020-05-27T21:40:49.882" v="15713" actId="2696"/>
        <pc:sldMkLst>
          <pc:docMk/>
          <pc:sldMk cId="929388154" sldId="330"/>
        </pc:sldMkLst>
        <pc:spChg chg="add mod">
          <ac:chgData name="Shared Drive" userId="a8e99ec4-c3c1-49ac-ba97-2c12eee91f6a" providerId="ADAL" clId="{A2790937-FAB4-4B0C-B439-39012AA965CC}" dt="2020-05-25T15:55:15.576" v="6578" actId="1076"/>
          <ac:spMkLst>
            <pc:docMk/>
            <pc:sldMk cId="929388154" sldId="330"/>
            <ac:spMk id="2" creationId="{DB2889A0-0B8B-4432-8908-4C710E790422}"/>
          </ac:spMkLst>
        </pc:spChg>
        <pc:spChg chg="add mod">
          <ac:chgData name="Shared Drive" userId="a8e99ec4-c3c1-49ac-ba97-2c12eee91f6a" providerId="ADAL" clId="{A2790937-FAB4-4B0C-B439-39012AA965CC}" dt="2020-05-25T15:54:52.786" v="6539" actId="1036"/>
          <ac:spMkLst>
            <pc:docMk/>
            <pc:sldMk cId="929388154" sldId="330"/>
            <ac:spMk id="4" creationId="{CDD24AA4-8B6E-401D-AF8D-21EC1434681B}"/>
          </ac:spMkLst>
        </pc:spChg>
        <pc:spChg chg="add mod">
          <ac:chgData name="Shared Drive" userId="a8e99ec4-c3c1-49ac-ba97-2c12eee91f6a" providerId="ADAL" clId="{A2790937-FAB4-4B0C-B439-39012AA965CC}" dt="2020-05-25T15:55:26.983" v="6596" actId="20577"/>
          <ac:spMkLst>
            <pc:docMk/>
            <pc:sldMk cId="929388154" sldId="330"/>
            <ac:spMk id="6" creationId="{5FD9577C-FC14-48B1-A18A-DC45A591426E}"/>
          </ac:spMkLst>
        </pc:spChg>
        <pc:spChg chg="mod">
          <ac:chgData name="Shared Drive" userId="a8e99ec4-c3c1-49ac-ba97-2c12eee91f6a" providerId="ADAL" clId="{A2790937-FAB4-4B0C-B439-39012AA965CC}" dt="2020-05-25T15:55:59.744" v="6663" actId="404"/>
          <ac:spMkLst>
            <pc:docMk/>
            <pc:sldMk cId="929388154" sldId="330"/>
            <ac:spMk id="2066434" creationId="{00000000-0000-0000-0000-000000000000}"/>
          </ac:spMkLst>
        </pc:spChg>
        <pc:spChg chg="mod">
          <ac:chgData name="Shared Drive" userId="a8e99ec4-c3c1-49ac-ba97-2c12eee91f6a" providerId="ADAL" clId="{A2790937-FAB4-4B0C-B439-39012AA965CC}" dt="2020-05-25T15:54:52.786" v="6539" actId="1036"/>
          <ac:spMkLst>
            <pc:docMk/>
            <pc:sldMk cId="929388154" sldId="330"/>
            <ac:spMk id="2066435" creationId="{00000000-0000-0000-0000-000000000000}"/>
          </ac:spMkLst>
        </pc:spChg>
      </pc:sldChg>
      <pc:sldChg chg="addSp delSp modSp add mod modAnim">
        <pc:chgData name="Shared Drive" userId="a8e99ec4-c3c1-49ac-ba97-2c12eee91f6a" providerId="ADAL" clId="{A2790937-FAB4-4B0C-B439-39012AA965CC}" dt="2020-05-28T13:32:58.359" v="17007"/>
        <pc:sldMkLst>
          <pc:docMk/>
          <pc:sldMk cId="4173025406" sldId="330"/>
        </pc:sldMkLst>
        <pc:spChg chg="mod">
          <ac:chgData name="Shared Drive" userId="a8e99ec4-c3c1-49ac-ba97-2c12eee91f6a" providerId="ADAL" clId="{A2790937-FAB4-4B0C-B439-39012AA965CC}" dt="2020-05-28T13:32:22.567" v="17001" actId="6549"/>
          <ac:spMkLst>
            <pc:docMk/>
            <pc:sldMk cId="4173025406" sldId="330"/>
            <ac:spMk id="4" creationId="{CDD24AA4-8B6E-401D-AF8D-21EC1434681B}"/>
          </ac:spMkLst>
        </pc:spChg>
        <pc:spChg chg="add del mod">
          <ac:chgData name="Shared Drive" userId="a8e99ec4-c3c1-49ac-ba97-2c12eee91f6a" providerId="ADAL" clId="{A2790937-FAB4-4B0C-B439-39012AA965CC}" dt="2020-05-28T13:29:59.366" v="16940" actId="478"/>
          <ac:spMkLst>
            <pc:docMk/>
            <pc:sldMk cId="4173025406" sldId="330"/>
            <ac:spMk id="5" creationId="{B7F2700B-338E-4CDB-B4A1-72934AB18100}"/>
          </ac:spMkLst>
        </pc:spChg>
        <pc:spChg chg="add mod">
          <ac:chgData name="Shared Drive" userId="a8e99ec4-c3c1-49ac-ba97-2c12eee91f6a" providerId="ADAL" clId="{A2790937-FAB4-4B0C-B439-39012AA965CC}" dt="2020-05-28T13:30:21.468" v="16946" actId="1076"/>
          <ac:spMkLst>
            <pc:docMk/>
            <pc:sldMk cId="4173025406" sldId="330"/>
            <ac:spMk id="7" creationId="{87665AEE-9567-4721-A3C3-2070D5ED2BE7}"/>
          </ac:spMkLst>
        </pc:spChg>
        <pc:spChg chg="add mod">
          <ac:chgData name="Shared Drive" userId="a8e99ec4-c3c1-49ac-ba97-2c12eee91f6a" providerId="ADAL" clId="{A2790937-FAB4-4B0C-B439-39012AA965CC}" dt="2020-05-28T13:30:29.269" v="16947" actId="1076"/>
          <ac:spMkLst>
            <pc:docMk/>
            <pc:sldMk cId="4173025406" sldId="330"/>
            <ac:spMk id="8" creationId="{40D9485E-FA7E-4D39-8721-41D685F42922}"/>
          </ac:spMkLst>
        </pc:spChg>
        <pc:spChg chg="add mod">
          <ac:chgData name="Shared Drive" userId="a8e99ec4-c3c1-49ac-ba97-2c12eee91f6a" providerId="ADAL" clId="{A2790937-FAB4-4B0C-B439-39012AA965CC}" dt="2020-05-28T13:30:39.413" v="16948" actId="1076"/>
          <ac:spMkLst>
            <pc:docMk/>
            <pc:sldMk cId="4173025406" sldId="330"/>
            <ac:spMk id="9" creationId="{94DF4519-FBCD-4112-98EE-D732D3B1979E}"/>
          </ac:spMkLst>
        </pc:spChg>
        <pc:spChg chg="add mod">
          <ac:chgData name="Shared Drive" userId="a8e99ec4-c3c1-49ac-ba97-2c12eee91f6a" providerId="ADAL" clId="{A2790937-FAB4-4B0C-B439-39012AA965CC}" dt="2020-05-28T13:32:39.388" v="17004" actId="1076"/>
          <ac:spMkLst>
            <pc:docMk/>
            <pc:sldMk cId="4173025406" sldId="330"/>
            <ac:spMk id="12" creationId="{4CD911BE-949F-4F1D-92D1-CE77A45C1B45}"/>
          </ac:spMkLst>
        </pc:spChg>
        <pc:spChg chg="add mod">
          <ac:chgData name="Shared Drive" userId="a8e99ec4-c3c1-49ac-ba97-2c12eee91f6a" providerId="ADAL" clId="{A2790937-FAB4-4B0C-B439-39012AA965CC}" dt="2020-05-28T13:32:35.204" v="17003" actId="1076"/>
          <ac:spMkLst>
            <pc:docMk/>
            <pc:sldMk cId="4173025406" sldId="330"/>
            <ac:spMk id="13" creationId="{5056CF8E-F36C-4CB8-9C4C-8B2E0784F013}"/>
          </ac:spMkLst>
        </pc:spChg>
        <pc:spChg chg="add mod">
          <ac:chgData name="Shared Drive" userId="a8e99ec4-c3c1-49ac-ba97-2c12eee91f6a" providerId="ADAL" clId="{A2790937-FAB4-4B0C-B439-39012AA965CC}" dt="2020-05-28T13:32:29.972" v="17002" actId="1076"/>
          <ac:spMkLst>
            <pc:docMk/>
            <pc:sldMk cId="4173025406" sldId="330"/>
            <ac:spMk id="14" creationId="{E7821C5D-77EF-4FDF-91CF-BED953CFD27F}"/>
          </ac:spMkLst>
        </pc:spChg>
        <pc:spChg chg="add del mod">
          <ac:chgData name="Shared Drive" userId="a8e99ec4-c3c1-49ac-ba97-2c12eee91f6a" providerId="ADAL" clId="{A2790937-FAB4-4B0C-B439-39012AA965CC}" dt="2020-05-28T13:30:13.305" v="16945" actId="27636"/>
          <ac:spMkLst>
            <pc:docMk/>
            <pc:sldMk cId="4173025406" sldId="330"/>
            <ac:spMk id="2066435" creationId="{00000000-0000-0000-0000-000000000000}"/>
          </ac:spMkLst>
        </pc:spChg>
      </pc:sldChg>
      <pc:sldChg chg="add del">
        <pc:chgData name="Shared Drive" userId="a8e99ec4-c3c1-49ac-ba97-2c12eee91f6a" providerId="ADAL" clId="{A2790937-FAB4-4B0C-B439-39012AA965CC}" dt="2020-05-25T15:46:01.570" v="6492" actId="2696"/>
        <pc:sldMkLst>
          <pc:docMk/>
          <pc:sldMk cId="862755159" sldId="331"/>
        </pc:sldMkLst>
      </pc:sldChg>
      <pc:sldChg chg="add del">
        <pc:chgData name="Shared Drive" userId="a8e99ec4-c3c1-49ac-ba97-2c12eee91f6a" providerId="ADAL" clId="{A2790937-FAB4-4B0C-B439-39012AA965CC}" dt="2020-05-25T15:56:38.454" v="6664" actId="47"/>
        <pc:sldMkLst>
          <pc:docMk/>
          <pc:sldMk cId="3180773294" sldId="331"/>
        </pc:sldMkLst>
      </pc:sldChg>
      <pc:sldChg chg="add del">
        <pc:chgData name="Shared Drive" userId="a8e99ec4-c3c1-49ac-ba97-2c12eee91f6a" providerId="ADAL" clId="{A2790937-FAB4-4B0C-B439-39012AA965CC}" dt="2020-05-25T15:46:01.570" v="6492" actId="2696"/>
        <pc:sldMkLst>
          <pc:docMk/>
          <pc:sldMk cId="1341993400" sldId="332"/>
        </pc:sldMkLst>
      </pc:sldChg>
      <pc:sldChg chg="addSp delSp modSp add del mod">
        <pc:chgData name="Shared Drive" userId="a8e99ec4-c3c1-49ac-ba97-2c12eee91f6a" providerId="ADAL" clId="{A2790937-FAB4-4B0C-B439-39012AA965CC}" dt="2020-05-27T21:40:49.882" v="15713" actId="2696"/>
        <pc:sldMkLst>
          <pc:docMk/>
          <pc:sldMk cId="2371574112" sldId="332"/>
        </pc:sldMkLst>
        <pc:spChg chg="add del mod">
          <ac:chgData name="Shared Drive" userId="a8e99ec4-c3c1-49ac-ba97-2c12eee91f6a" providerId="ADAL" clId="{A2790937-FAB4-4B0C-B439-39012AA965CC}" dt="2020-05-25T15:57:23.207" v="6722"/>
          <ac:spMkLst>
            <pc:docMk/>
            <pc:sldMk cId="2371574112" sldId="332"/>
            <ac:spMk id="3" creationId="{B1CF7ECE-20E4-410B-8975-DE96CE0A3B80}"/>
          </ac:spMkLst>
        </pc:spChg>
        <pc:spChg chg="add mod">
          <ac:chgData name="Shared Drive" userId="a8e99ec4-c3c1-49ac-ba97-2c12eee91f6a" providerId="ADAL" clId="{A2790937-FAB4-4B0C-B439-39012AA965CC}" dt="2020-05-25T16:41:18.435" v="7873" actId="33524"/>
          <ac:spMkLst>
            <pc:docMk/>
            <pc:sldMk cId="2371574112" sldId="332"/>
            <ac:spMk id="4" creationId="{CDEADFC3-4FF9-4AE9-9EC4-886343A1959E}"/>
          </ac:spMkLst>
        </pc:spChg>
        <pc:spChg chg="mod">
          <ac:chgData name="Shared Drive" userId="a8e99ec4-c3c1-49ac-ba97-2c12eee91f6a" providerId="ADAL" clId="{A2790937-FAB4-4B0C-B439-39012AA965CC}" dt="2020-05-25T16:33:51.114" v="7639" actId="404"/>
          <ac:spMkLst>
            <pc:docMk/>
            <pc:sldMk cId="2371574112" sldId="332"/>
            <ac:spMk id="2071554" creationId="{00000000-0000-0000-0000-000000000000}"/>
          </ac:spMkLst>
        </pc:spChg>
        <pc:spChg chg="del">
          <ac:chgData name="Shared Drive" userId="a8e99ec4-c3c1-49ac-ba97-2c12eee91f6a" providerId="ADAL" clId="{A2790937-FAB4-4B0C-B439-39012AA965CC}" dt="2020-05-25T15:57:15.084" v="6721" actId="478"/>
          <ac:spMkLst>
            <pc:docMk/>
            <pc:sldMk cId="2371574112" sldId="332"/>
            <ac:spMk id="2071555" creationId="{00000000-0000-0000-0000-000000000000}"/>
          </ac:spMkLst>
        </pc:spChg>
      </pc:sldChg>
      <pc:sldChg chg="add">
        <pc:chgData name="Shared Drive" userId="a8e99ec4-c3c1-49ac-ba97-2c12eee91f6a" providerId="ADAL" clId="{A2790937-FAB4-4B0C-B439-39012AA965CC}" dt="2020-05-27T21:40:58.934" v="15714"/>
        <pc:sldMkLst>
          <pc:docMk/>
          <pc:sldMk cId="3898785352" sldId="332"/>
        </pc:sldMkLst>
      </pc:sldChg>
      <pc:sldChg chg="add">
        <pc:chgData name="Shared Drive" userId="a8e99ec4-c3c1-49ac-ba97-2c12eee91f6a" providerId="ADAL" clId="{A2790937-FAB4-4B0C-B439-39012AA965CC}" dt="2020-05-23T17:18:06.608" v="1197"/>
        <pc:sldMkLst>
          <pc:docMk/>
          <pc:sldMk cId="3350701728" sldId="335"/>
        </pc:sldMkLst>
      </pc:sldChg>
      <pc:sldChg chg="modSp add del mod">
        <pc:chgData name="Shared Drive" userId="a8e99ec4-c3c1-49ac-ba97-2c12eee91f6a" providerId="ADAL" clId="{A2790937-FAB4-4B0C-B439-39012AA965CC}" dt="2020-05-26T20:46:50.655" v="10772" actId="47"/>
        <pc:sldMkLst>
          <pc:docMk/>
          <pc:sldMk cId="3723581293" sldId="343"/>
        </pc:sldMkLst>
        <pc:spChg chg="mod">
          <ac:chgData name="Shared Drive" userId="a8e99ec4-c3c1-49ac-ba97-2c12eee91f6a" providerId="ADAL" clId="{A2790937-FAB4-4B0C-B439-39012AA965CC}" dt="2020-05-23T17:19:35.274" v="1210" actId="20577"/>
          <ac:spMkLst>
            <pc:docMk/>
            <pc:sldMk cId="3723581293" sldId="343"/>
            <ac:spMk id="2" creationId="{00000000-0000-0000-0000-000000000000}"/>
          </ac:spMkLst>
        </pc:spChg>
      </pc:sldChg>
      <pc:sldChg chg="add">
        <pc:chgData name="Shared Drive" userId="a8e99ec4-c3c1-49ac-ba97-2c12eee91f6a" providerId="ADAL" clId="{A2790937-FAB4-4B0C-B439-39012AA965CC}" dt="2020-05-23T17:20:52.275" v="1211"/>
        <pc:sldMkLst>
          <pc:docMk/>
          <pc:sldMk cId="2764580309" sldId="344"/>
        </pc:sldMkLst>
      </pc:sldChg>
      <pc:sldChg chg="modSp add mod">
        <pc:chgData name="Shared Drive" userId="a8e99ec4-c3c1-49ac-ba97-2c12eee91f6a" providerId="ADAL" clId="{A2790937-FAB4-4B0C-B439-39012AA965CC}" dt="2020-05-28T13:28:22.217" v="16922" actId="20577"/>
        <pc:sldMkLst>
          <pc:docMk/>
          <pc:sldMk cId="64688937" sldId="353"/>
        </pc:sldMkLst>
        <pc:spChg chg="mod">
          <ac:chgData name="Shared Drive" userId="a8e99ec4-c3c1-49ac-ba97-2c12eee91f6a" providerId="ADAL" clId="{A2790937-FAB4-4B0C-B439-39012AA965CC}" dt="2020-05-28T13:28:22.217" v="16922" actId="20577"/>
          <ac:spMkLst>
            <pc:docMk/>
            <pc:sldMk cId="64688937" sldId="353"/>
            <ac:spMk id="2" creationId="{00000000-0000-0000-0000-000000000000}"/>
          </ac:spMkLst>
        </pc:spChg>
        <pc:picChg chg="mod">
          <ac:chgData name="Shared Drive" userId="a8e99ec4-c3c1-49ac-ba97-2c12eee91f6a" providerId="ADAL" clId="{A2790937-FAB4-4B0C-B439-39012AA965CC}" dt="2020-05-27T23:33:36.579" v="16327" actId="14100"/>
          <ac:picMkLst>
            <pc:docMk/>
            <pc:sldMk cId="64688937" sldId="353"/>
            <ac:picMk id="3074" creationId="{00000000-0000-0000-0000-000000000000}"/>
          </ac:picMkLst>
        </pc:picChg>
      </pc:sldChg>
      <pc:sldChg chg="modSp add del mod">
        <pc:chgData name="Shared Drive" userId="a8e99ec4-c3c1-49ac-ba97-2c12eee91f6a" providerId="ADAL" clId="{A2790937-FAB4-4B0C-B439-39012AA965CC}" dt="2020-05-27T21:40:49.882" v="15713" actId="2696"/>
        <pc:sldMkLst>
          <pc:docMk/>
          <pc:sldMk cId="679661930" sldId="353"/>
        </pc:sldMkLst>
        <pc:spChg chg="mod">
          <ac:chgData name="Shared Drive" userId="a8e99ec4-c3c1-49ac-ba97-2c12eee91f6a" providerId="ADAL" clId="{A2790937-FAB4-4B0C-B439-39012AA965CC}" dt="2020-05-25T15:49:07.069" v="6497" actId="6549"/>
          <ac:spMkLst>
            <pc:docMk/>
            <pc:sldMk cId="679661930" sldId="353"/>
            <ac:spMk id="2" creationId="{00000000-0000-0000-0000-000000000000}"/>
          </ac:spMkLst>
        </pc:spChg>
        <pc:spChg chg="mod">
          <ac:chgData name="Shared Drive" userId="a8e99ec4-c3c1-49ac-ba97-2c12eee91f6a" providerId="ADAL" clId="{A2790937-FAB4-4B0C-B439-39012AA965CC}" dt="2020-05-25T17:08:54.546" v="8059" actId="20577"/>
          <ac:spMkLst>
            <pc:docMk/>
            <pc:sldMk cId="679661930" sldId="353"/>
            <ac:spMk id="6" creationId="{00000000-0000-0000-0000-000000000000}"/>
          </ac:spMkLst>
        </pc:spChg>
      </pc:sldChg>
      <pc:sldChg chg="add">
        <pc:chgData name="Shared Drive" userId="a8e99ec4-c3c1-49ac-ba97-2c12eee91f6a" providerId="ADAL" clId="{A2790937-FAB4-4B0C-B439-39012AA965CC}" dt="2020-05-23T17:20:52.275" v="1211"/>
        <pc:sldMkLst>
          <pc:docMk/>
          <pc:sldMk cId="1019862797" sldId="361"/>
        </pc:sldMkLst>
      </pc:sldChg>
      <pc:sldChg chg="addSp delSp modSp add del mod ord">
        <pc:chgData name="Shared Drive" userId="a8e99ec4-c3c1-49ac-ba97-2c12eee91f6a" providerId="ADAL" clId="{A2790937-FAB4-4B0C-B439-39012AA965CC}" dt="2020-05-27T21:39:03.448" v="15638" actId="47"/>
        <pc:sldMkLst>
          <pc:docMk/>
          <pc:sldMk cId="0" sldId="362"/>
        </pc:sldMkLst>
        <pc:spChg chg="add mod">
          <ac:chgData name="Shared Drive" userId="a8e99ec4-c3c1-49ac-ba97-2c12eee91f6a" providerId="ADAL" clId="{A2790937-FAB4-4B0C-B439-39012AA965CC}" dt="2020-05-25T16:57:10.484" v="7951" actId="20577"/>
          <ac:spMkLst>
            <pc:docMk/>
            <pc:sldMk cId="0" sldId="362"/>
            <ac:spMk id="2" creationId="{52FE9344-55B3-4766-8313-E4B584E60DFB}"/>
          </ac:spMkLst>
        </pc:spChg>
        <pc:spChg chg="mod">
          <ac:chgData name="Shared Drive" userId="a8e99ec4-c3c1-49ac-ba97-2c12eee91f6a" providerId="ADAL" clId="{A2790937-FAB4-4B0C-B439-39012AA965CC}" dt="2020-05-25T17:24:15.668" v="8354" actId="1076"/>
          <ac:spMkLst>
            <pc:docMk/>
            <pc:sldMk cId="0" sldId="362"/>
            <ac:spMk id="5" creationId="{358B6F6F-3AAB-440E-9F45-A7B30499998E}"/>
          </ac:spMkLst>
        </pc:spChg>
        <pc:spChg chg="mod">
          <ac:chgData name="Shared Drive" userId="a8e99ec4-c3c1-49ac-ba97-2c12eee91f6a" providerId="ADAL" clId="{A2790937-FAB4-4B0C-B439-39012AA965CC}" dt="2020-05-25T17:24:15.668" v="8354" actId="1076"/>
          <ac:spMkLst>
            <pc:docMk/>
            <pc:sldMk cId="0" sldId="362"/>
            <ac:spMk id="43" creationId="{F922898F-7007-4AFF-8C5F-D24D66EBBFC4}"/>
          </ac:spMkLst>
        </pc:spChg>
        <pc:spChg chg="mod">
          <ac:chgData name="Shared Drive" userId="a8e99ec4-c3c1-49ac-ba97-2c12eee91f6a" providerId="ADAL" clId="{A2790937-FAB4-4B0C-B439-39012AA965CC}" dt="2020-05-25T17:24:15.668" v="8354" actId="1076"/>
          <ac:spMkLst>
            <pc:docMk/>
            <pc:sldMk cId="0" sldId="362"/>
            <ac:spMk id="93" creationId="{A99FD96C-C9FE-4553-915F-A78FE32F7232}"/>
          </ac:spMkLst>
        </pc:spChg>
        <pc:spChg chg="mod">
          <ac:chgData name="Shared Drive" userId="a8e99ec4-c3c1-49ac-ba97-2c12eee91f6a" providerId="ADAL" clId="{A2790937-FAB4-4B0C-B439-39012AA965CC}" dt="2020-05-25T17:24:15.668" v="8354" actId="1076"/>
          <ac:spMkLst>
            <pc:docMk/>
            <pc:sldMk cId="0" sldId="362"/>
            <ac:spMk id="99" creationId="{85A3A84F-23F8-49FA-870A-E2AC8CFE2DED}"/>
          </ac:spMkLst>
        </pc:spChg>
        <pc:spChg chg="mod">
          <ac:chgData name="Shared Drive" userId="a8e99ec4-c3c1-49ac-ba97-2c12eee91f6a" providerId="ADAL" clId="{A2790937-FAB4-4B0C-B439-39012AA965CC}" dt="2020-05-25T17:24:15.668" v="8354" actId="1076"/>
          <ac:spMkLst>
            <pc:docMk/>
            <pc:sldMk cId="0" sldId="362"/>
            <ac:spMk id="102" creationId="{2CAEB5FB-9848-4FEB-B3D0-BF0A2DFB69E5}"/>
          </ac:spMkLst>
        </pc:spChg>
        <pc:spChg chg="mod">
          <ac:chgData name="Shared Drive" userId="a8e99ec4-c3c1-49ac-ba97-2c12eee91f6a" providerId="ADAL" clId="{A2790937-FAB4-4B0C-B439-39012AA965CC}" dt="2020-05-25T17:24:15.668" v="8354" actId="1076"/>
          <ac:spMkLst>
            <pc:docMk/>
            <pc:sldMk cId="0" sldId="362"/>
            <ac:spMk id="105" creationId="{F8A4BA0D-72FB-4201-BCBA-EEC24F6CE77B}"/>
          </ac:spMkLst>
        </pc:spChg>
        <pc:spChg chg="mod">
          <ac:chgData name="Shared Drive" userId="a8e99ec4-c3c1-49ac-ba97-2c12eee91f6a" providerId="ADAL" clId="{A2790937-FAB4-4B0C-B439-39012AA965CC}" dt="2020-05-25T17:24:15.668" v="8354" actId="1076"/>
          <ac:spMkLst>
            <pc:docMk/>
            <pc:sldMk cId="0" sldId="362"/>
            <ac:spMk id="108" creationId="{869984DD-4FE3-4D7B-87F9-1D8727A913F9}"/>
          </ac:spMkLst>
        </pc:spChg>
        <pc:spChg chg="mod">
          <ac:chgData name="Shared Drive" userId="a8e99ec4-c3c1-49ac-ba97-2c12eee91f6a" providerId="ADAL" clId="{A2790937-FAB4-4B0C-B439-39012AA965CC}" dt="2020-05-25T17:24:15.668" v="8354" actId="1076"/>
          <ac:spMkLst>
            <pc:docMk/>
            <pc:sldMk cId="0" sldId="362"/>
            <ac:spMk id="111" creationId="{323DF1BB-00D6-4B25-85FC-DAE06CB6D3DA}"/>
          </ac:spMkLst>
        </pc:spChg>
        <pc:spChg chg="mod">
          <ac:chgData name="Shared Drive" userId="a8e99ec4-c3c1-49ac-ba97-2c12eee91f6a" providerId="ADAL" clId="{A2790937-FAB4-4B0C-B439-39012AA965CC}" dt="2020-05-25T17:24:15.668" v="8354" actId="1076"/>
          <ac:spMkLst>
            <pc:docMk/>
            <pc:sldMk cId="0" sldId="362"/>
            <ac:spMk id="114" creationId="{1CA99B7E-6D74-4538-B386-8FBD29083100}"/>
          </ac:spMkLst>
        </pc:spChg>
        <pc:spChg chg="mod">
          <ac:chgData name="Shared Drive" userId="a8e99ec4-c3c1-49ac-ba97-2c12eee91f6a" providerId="ADAL" clId="{A2790937-FAB4-4B0C-B439-39012AA965CC}" dt="2020-05-25T17:24:15.668" v="8354" actId="1076"/>
          <ac:spMkLst>
            <pc:docMk/>
            <pc:sldMk cId="0" sldId="362"/>
            <ac:spMk id="133" creationId="{A46182DA-DE88-441D-806E-92246F377649}"/>
          </ac:spMkLst>
        </pc:spChg>
        <pc:spChg chg="mod">
          <ac:chgData name="Shared Drive" userId="a8e99ec4-c3c1-49ac-ba97-2c12eee91f6a" providerId="ADAL" clId="{A2790937-FAB4-4B0C-B439-39012AA965CC}" dt="2020-05-25T17:24:15.668" v="8354" actId="1076"/>
          <ac:spMkLst>
            <pc:docMk/>
            <pc:sldMk cId="0" sldId="362"/>
            <ac:spMk id="136" creationId="{1150BA78-9B44-42B2-8C99-4428ACCF7B6F}"/>
          </ac:spMkLst>
        </pc:spChg>
        <pc:spChg chg="mod">
          <ac:chgData name="Shared Drive" userId="a8e99ec4-c3c1-49ac-ba97-2c12eee91f6a" providerId="ADAL" clId="{A2790937-FAB4-4B0C-B439-39012AA965CC}" dt="2020-05-25T17:24:15.668" v="8354" actId="1076"/>
          <ac:spMkLst>
            <pc:docMk/>
            <pc:sldMk cId="0" sldId="362"/>
            <ac:spMk id="142" creationId="{A7A2129F-1F79-44E7-BC31-BB60B823B8C4}"/>
          </ac:spMkLst>
        </pc:spChg>
        <pc:spChg chg="add del mod">
          <ac:chgData name="Shared Drive" userId="a8e99ec4-c3c1-49ac-ba97-2c12eee91f6a" providerId="ADAL" clId="{A2790937-FAB4-4B0C-B439-39012AA965CC}" dt="2020-05-25T16:57:17.651" v="7953" actId="478"/>
          <ac:spMkLst>
            <pc:docMk/>
            <pc:sldMk cId="0" sldId="362"/>
            <ac:spMk id="3099" creationId="{B8F092C9-C5F4-4880-8644-8EF22DF24C69}"/>
          </ac:spMkLst>
        </pc:spChg>
        <pc:spChg chg="del mod">
          <ac:chgData name="Shared Drive" userId="a8e99ec4-c3c1-49ac-ba97-2c12eee91f6a" providerId="ADAL" clId="{A2790937-FAB4-4B0C-B439-39012AA965CC}" dt="2020-05-25T16:57:15.090" v="7952" actId="478"/>
          <ac:spMkLst>
            <pc:docMk/>
            <pc:sldMk cId="0" sldId="362"/>
            <ac:spMk id="57347" creationId="{03B3E45A-96EE-4F2C-9719-0B3F4BE4D7E9}"/>
          </ac:spMkLst>
        </pc:spChg>
        <pc:spChg chg="del mod">
          <ac:chgData name="Shared Drive" userId="a8e99ec4-c3c1-49ac-ba97-2c12eee91f6a" providerId="ADAL" clId="{A2790937-FAB4-4B0C-B439-39012AA965CC}" dt="2020-05-25T17:19:42.054" v="8168" actId="478"/>
          <ac:spMkLst>
            <pc:docMk/>
            <pc:sldMk cId="0" sldId="362"/>
            <ac:spMk id="57366" creationId="{140D2B23-61AE-4944-89AD-C35732840E54}"/>
          </ac:spMkLst>
        </pc:spChg>
        <pc:spChg chg="mod">
          <ac:chgData name="Shared Drive" userId="a8e99ec4-c3c1-49ac-ba97-2c12eee91f6a" providerId="ADAL" clId="{A2790937-FAB4-4B0C-B439-39012AA965CC}" dt="2020-05-25T17:24:15.668" v="8354" actId="1076"/>
          <ac:spMkLst>
            <pc:docMk/>
            <pc:sldMk cId="0" sldId="362"/>
            <ac:spMk id="57367" creationId="{695328E5-361A-4327-A7AF-7CA7528F554B}"/>
          </ac:spMkLst>
        </pc:spChg>
        <pc:spChg chg="mod">
          <ac:chgData name="Shared Drive" userId="a8e99ec4-c3c1-49ac-ba97-2c12eee91f6a" providerId="ADAL" clId="{A2790937-FAB4-4B0C-B439-39012AA965CC}" dt="2020-05-25T17:24:15.668" v="8354" actId="1076"/>
          <ac:spMkLst>
            <pc:docMk/>
            <pc:sldMk cId="0" sldId="362"/>
            <ac:spMk id="57368" creationId="{091CC163-EC27-4A93-BF76-338A5A1E8DB4}"/>
          </ac:spMkLst>
        </pc:spChg>
        <pc:spChg chg="mod">
          <ac:chgData name="Shared Drive" userId="a8e99ec4-c3c1-49ac-ba97-2c12eee91f6a" providerId="ADAL" clId="{A2790937-FAB4-4B0C-B439-39012AA965CC}" dt="2020-05-25T17:24:15.668" v="8354" actId="1076"/>
          <ac:spMkLst>
            <pc:docMk/>
            <pc:sldMk cId="0" sldId="362"/>
            <ac:spMk id="57370" creationId="{956937AF-1A61-4614-BA76-5A5710DBC803}"/>
          </ac:spMkLst>
        </pc:spChg>
        <pc:spChg chg="mod">
          <ac:chgData name="Shared Drive" userId="a8e99ec4-c3c1-49ac-ba97-2c12eee91f6a" providerId="ADAL" clId="{A2790937-FAB4-4B0C-B439-39012AA965CC}" dt="2020-05-25T17:24:15.668" v="8354" actId="1076"/>
          <ac:spMkLst>
            <pc:docMk/>
            <pc:sldMk cId="0" sldId="362"/>
            <ac:spMk id="57372" creationId="{FF365058-C572-4FDD-AAEA-1423A9C1AAF5}"/>
          </ac:spMkLst>
        </pc:spChg>
        <pc:spChg chg="mod">
          <ac:chgData name="Shared Drive" userId="a8e99ec4-c3c1-49ac-ba97-2c12eee91f6a" providerId="ADAL" clId="{A2790937-FAB4-4B0C-B439-39012AA965CC}" dt="2020-05-25T17:24:15.668" v="8354" actId="1076"/>
          <ac:spMkLst>
            <pc:docMk/>
            <pc:sldMk cId="0" sldId="362"/>
            <ac:spMk id="57373" creationId="{45288DB5-AF2D-41D1-B740-E5289C481F92}"/>
          </ac:spMkLst>
        </pc:spChg>
        <pc:spChg chg="mod">
          <ac:chgData name="Shared Drive" userId="a8e99ec4-c3c1-49ac-ba97-2c12eee91f6a" providerId="ADAL" clId="{A2790937-FAB4-4B0C-B439-39012AA965CC}" dt="2020-05-25T17:24:15.668" v="8354" actId="1076"/>
          <ac:spMkLst>
            <pc:docMk/>
            <pc:sldMk cId="0" sldId="362"/>
            <ac:spMk id="57374" creationId="{C750CBBA-7B44-4083-89F8-003778586479}"/>
          </ac:spMkLst>
        </pc:spChg>
        <pc:spChg chg="mod">
          <ac:chgData name="Shared Drive" userId="a8e99ec4-c3c1-49ac-ba97-2c12eee91f6a" providerId="ADAL" clId="{A2790937-FAB4-4B0C-B439-39012AA965CC}" dt="2020-05-25T17:24:15.668" v="8354" actId="1076"/>
          <ac:spMkLst>
            <pc:docMk/>
            <pc:sldMk cId="0" sldId="362"/>
            <ac:spMk id="57375" creationId="{247D0B68-78E7-4590-ACC2-59F227BFB09D}"/>
          </ac:spMkLst>
        </pc:spChg>
        <pc:spChg chg="del mod">
          <ac:chgData name="Shared Drive" userId="a8e99ec4-c3c1-49ac-ba97-2c12eee91f6a" providerId="ADAL" clId="{A2790937-FAB4-4B0C-B439-39012AA965CC}" dt="2020-05-25T17:19:31.812" v="8166" actId="478"/>
          <ac:spMkLst>
            <pc:docMk/>
            <pc:sldMk cId="0" sldId="362"/>
            <ac:spMk id="57376" creationId="{9150E781-BDA2-4880-AB1E-DDAC0A92ED19}"/>
          </ac:spMkLst>
        </pc:spChg>
        <pc:spChg chg="mod">
          <ac:chgData name="Shared Drive" userId="a8e99ec4-c3c1-49ac-ba97-2c12eee91f6a" providerId="ADAL" clId="{A2790937-FAB4-4B0C-B439-39012AA965CC}" dt="2020-05-25T17:24:15.668" v="8354" actId="1076"/>
          <ac:spMkLst>
            <pc:docMk/>
            <pc:sldMk cId="0" sldId="362"/>
            <ac:spMk id="57377" creationId="{0A173F39-8750-4880-B2B4-67076A874734}"/>
          </ac:spMkLst>
        </pc:spChg>
        <pc:spChg chg="mod">
          <ac:chgData name="Shared Drive" userId="a8e99ec4-c3c1-49ac-ba97-2c12eee91f6a" providerId="ADAL" clId="{A2790937-FAB4-4B0C-B439-39012AA965CC}" dt="2020-05-25T17:24:15.668" v="8354" actId="1076"/>
          <ac:spMkLst>
            <pc:docMk/>
            <pc:sldMk cId="0" sldId="362"/>
            <ac:spMk id="57378" creationId="{5F242A7B-4603-4525-BE5F-FB1FADBC92C6}"/>
          </ac:spMkLst>
        </pc:spChg>
        <pc:spChg chg="mod">
          <ac:chgData name="Shared Drive" userId="a8e99ec4-c3c1-49ac-ba97-2c12eee91f6a" providerId="ADAL" clId="{A2790937-FAB4-4B0C-B439-39012AA965CC}" dt="2020-05-25T17:24:53.592" v="8370"/>
          <ac:spMkLst>
            <pc:docMk/>
            <pc:sldMk cId="0" sldId="362"/>
            <ac:spMk id="57379" creationId="{588B33E1-0F71-49FE-BB49-E060DA0E1E1D}"/>
          </ac:spMkLst>
        </pc:spChg>
        <pc:spChg chg="mod">
          <ac:chgData name="Shared Drive" userId="a8e99ec4-c3c1-49ac-ba97-2c12eee91f6a" providerId="ADAL" clId="{A2790937-FAB4-4B0C-B439-39012AA965CC}" dt="2020-05-25T17:24:15.668" v="8354" actId="1076"/>
          <ac:spMkLst>
            <pc:docMk/>
            <pc:sldMk cId="0" sldId="362"/>
            <ac:spMk id="57381" creationId="{2688F7C4-6994-42F6-8E55-53D022350E49}"/>
          </ac:spMkLst>
        </pc:spChg>
        <pc:spChg chg="mod">
          <ac:chgData name="Shared Drive" userId="a8e99ec4-c3c1-49ac-ba97-2c12eee91f6a" providerId="ADAL" clId="{A2790937-FAB4-4B0C-B439-39012AA965CC}" dt="2020-05-25T17:24:15.668" v="8354" actId="1076"/>
          <ac:spMkLst>
            <pc:docMk/>
            <pc:sldMk cId="0" sldId="362"/>
            <ac:spMk id="57383" creationId="{534F41B9-C9A7-439C-B7CD-128A4A2D31DB}"/>
          </ac:spMkLst>
        </pc:spChg>
        <pc:spChg chg="mod">
          <ac:chgData name="Shared Drive" userId="a8e99ec4-c3c1-49ac-ba97-2c12eee91f6a" providerId="ADAL" clId="{A2790937-FAB4-4B0C-B439-39012AA965CC}" dt="2020-05-25T17:24:49.233" v="8369"/>
          <ac:spMkLst>
            <pc:docMk/>
            <pc:sldMk cId="0" sldId="362"/>
            <ac:spMk id="57385" creationId="{B13745F5-BC83-4877-98C2-A71E367FC87A}"/>
          </ac:spMkLst>
        </pc:spChg>
        <pc:spChg chg="mod">
          <ac:chgData name="Shared Drive" userId="a8e99ec4-c3c1-49ac-ba97-2c12eee91f6a" providerId="ADAL" clId="{A2790937-FAB4-4B0C-B439-39012AA965CC}" dt="2020-05-25T17:24:44.296" v="8368"/>
          <ac:spMkLst>
            <pc:docMk/>
            <pc:sldMk cId="0" sldId="362"/>
            <ac:spMk id="57387" creationId="{E807B995-D853-4E53-8B59-A17E372B363A}"/>
          </ac:spMkLst>
        </pc:spChg>
        <pc:spChg chg="mod">
          <ac:chgData name="Shared Drive" userId="a8e99ec4-c3c1-49ac-ba97-2c12eee91f6a" providerId="ADAL" clId="{A2790937-FAB4-4B0C-B439-39012AA965CC}" dt="2020-05-25T17:24:15.668" v="8354" actId="1076"/>
          <ac:spMkLst>
            <pc:docMk/>
            <pc:sldMk cId="0" sldId="362"/>
            <ac:spMk id="57389" creationId="{B20DED9E-B4B4-4696-8D94-BE37395FFB26}"/>
          </ac:spMkLst>
        </pc:spChg>
        <pc:spChg chg="mod">
          <ac:chgData name="Shared Drive" userId="a8e99ec4-c3c1-49ac-ba97-2c12eee91f6a" providerId="ADAL" clId="{A2790937-FAB4-4B0C-B439-39012AA965CC}" dt="2020-05-25T17:24:36.467" v="8367" actId="20577"/>
          <ac:spMkLst>
            <pc:docMk/>
            <pc:sldMk cId="0" sldId="362"/>
            <ac:spMk id="57391" creationId="{879140BC-4176-4659-B0D1-C81E1E0AFC01}"/>
          </ac:spMkLst>
        </pc:spChg>
        <pc:spChg chg="mod">
          <ac:chgData name="Shared Drive" userId="a8e99ec4-c3c1-49ac-ba97-2c12eee91f6a" providerId="ADAL" clId="{A2790937-FAB4-4B0C-B439-39012AA965CC}" dt="2020-05-25T17:24:15.668" v="8354" actId="1076"/>
          <ac:spMkLst>
            <pc:docMk/>
            <pc:sldMk cId="0" sldId="362"/>
            <ac:spMk id="57393" creationId="{DC945A46-5EA5-4145-A9D3-090CB43048DB}"/>
          </ac:spMkLst>
        </pc:spChg>
        <pc:spChg chg="mod">
          <ac:chgData name="Shared Drive" userId="a8e99ec4-c3c1-49ac-ba97-2c12eee91f6a" providerId="ADAL" clId="{A2790937-FAB4-4B0C-B439-39012AA965CC}" dt="2020-05-25T17:24:15.668" v="8354" actId="1076"/>
          <ac:spMkLst>
            <pc:docMk/>
            <pc:sldMk cId="0" sldId="362"/>
            <ac:spMk id="57394" creationId="{7814D036-931F-40A2-859A-60E6C711DED6}"/>
          </ac:spMkLst>
        </pc:spChg>
        <pc:spChg chg="mod">
          <ac:chgData name="Shared Drive" userId="a8e99ec4-c3c1-49ac-ba97-2c12eee91f6a" providerId="ADAL" clId="{A2790937-FAB4-4B0C-B439-39012AA965CC}" dt="2020-05-25T17:24:15.668" v="8354" actId="1076"/>
          <ac:spMkLst>
            <pc:docMk/>
            <pc:sldMk cId="0" sldId="362"/>
            <ac:spMk id="57396" creationId="{CBE4CB3E-464A-4B35-B7C0-BB55B9011ACE}"/>
          </ac:spMkLst>
        </pc:spChg>
        <pc:grpChg chg="mod">
          <ac:chgData name="Shared Drive" userId="a8e99ec4-c3c1-49ac-ba97-2c12eee91f6a" providerId="ADAL" clId="{A2790937-FAB4-4B0C-B439-39012AA965CC}" dt="2020-05-25T17:24:15.668" v="8354" actId="1076"/>
          <ac:grpSpMkLst>
            <pc:docMk/>
            <pc:sldMk cId="0" sldId="362"/>
            <ac:grpSpMk id="57345" creationId="{AD8F1B9F-D36C-492C-AEF4-6D318FD1C30A}"/>
          </ac:grpSpMkLst>
        </pc:grpChg>
        <pc:grpChg chg="mod">
          <ac:chgData name="Shared Drive" userId="a8e99ec4-c3c1-49ac-ba97-2c12eee91f6a" providerId="ADAL" clId="{A2790937-FAB4-4B0C-B439-39012AA965CC}" dt="2020-05-25T17:24:15.668" v="8354" actId="1076"/>
          <ac:grpSpMkLst>
            <pc:docMk/>
            <pc:sldMk cId="0" sldId="362"/>
            <ac:grpSpMk id="57349" creationId="{2993F71F-14F7-4A4A-B888-C3F29A17AB08}"/>
          </ac:grpSpMkLst>
        </pc:grpChg>
        <pc:grpChg chg="mod">
          <ac:chgData name="Shared Drive" userId="a8e99ec4-c3c1-49ac-ba97-2c12eee91f6a" providerId="ADAL" clId="{A2790937-FAB4-4B0C-B439-39012AA965CC}" dt="2020-05-25T17:24:15.668" v="8354" actId="1076"/>
          <ac:grpSpMkLst>
            <pc:docMk/>
            <pc:sldMk cId="0" sldId="362"/>
            <ac:grpSpMk id="57350" creationId="{C6963A4D-2648-4F10-A1DD-A473618ED4BD}"/>
          </ac:grpSpMkLst>
        </pc:grpChg>
        <pc:grpChg chg="mod">
          <ac:chgData name="Shared Drive" userId="a8e99ec4-c3c1-49ac-ba97-2c12eee91f6a" providerId="ADAL" clId="{A2790937-FAB4-4B0C-B439-39012AA965CC}" dt="2020-05-25T17:24:15.668" v="8354" actId="1076"/>
          <ac:grpSpMkLst>
            <pc:docMk/>
            <pc:sldMk cId="0" sldId="362"/>
            <ac:grpSpMk id="57351" creationId="{F66CC6CE-BD64-4285-A0D5-2F056DBD6018}"/>
          </ac:grpSpMkLst>
        </pc:grpChg>
        <pc:grpChg chg="mod">
          <ac:chgData name="Shared Drive" userId="a8e99ec4-c3c1-49ac-ba97-2c12eee91f6a" providerId="ADAL" clId="{A2790937-FAB4-4B0C-B439-39012AA965CC}" dt="2020-05-25T17:24:15.668" v="8354" actId="1076"/>
          <ac:grpSpMkLst>
            <pc:docMk/>
            <pc:sldMk cId="0" sldId="362"/>
            <ac:grpSpMk id="57352" creationId="{4DB8BAB8-4E11-4193-A978-0E700746805A}"/>
          </ac:grpSpMkLst>
        </pc:grpChg>
        <pc:grpChg chg="mod">
          <ac:chgData name="Shared Drive" userId="a8e99ec4-c3c1-49ac-ba97-2c12eee91f6a" providerId="ADAL" clId="{A2790937-FAB4-4B0C-B439-39012AA965CC}" dt="2020-05-25T17:24:15.668" v="8354" actId="1076"/>
          <ac:grpSpMkLst>
            <pc:docMk/>
            <pc:sldMk cId="0" sldId="362"/>
            <ac:grpSpMk id="57353" creationId="{6D288464-A852-4136-BC7B-0148975E2458}"/>
          </ac:grpSpMkLst>
        </pc:grpChg>
        <pc:grpChg chg="mod">
          <ac:chgData name="Shared Drive" userId="a8e99ec4-c3c1-49ac-ba97-2c12eee91f6a" providerId="ADAL" clId="{A2790937-FAB4-4B0C-B439-39012AA965CC}" dt="2020-05-25T17:24:15.668" v="8354" actId="1076"/>
          <ac:grpSpMkLst>
            <pc:docMk/>
            <pc:sldMk cId="0" sldId="362"/>
            <ac:grpSpMk id="57354" creationId="{B8FBDD64-BA27-4E1B-B59F-3081066E0FED}"/>
          </ac:grpSpMkLst>
        </pc:grpChg>
        <pc:grpChg chg="mod">
          <ac:chgData name="Shared Drive" userId="a8e99ec4-c3c1-49ac-ba97-2c12eee91f6a" providerId="ADAL" clId="{A2790937-FAB4-4B0C-B439-39012AA965CC}" dt="2020-05-25T17:24:15.668" v="8354" actId="1076"/>
          <ac:grpSpMkLst>
            <pc:docMk/>
            <pc:sldMk cId="0" sldId="362"/>
            <ac:grpSpMk id="57355" creationId="{29B74F98-B081-40C6-A1CF-40F8C47C3E12}"/>
          </ac:grpSpMkLst>
        </pc:grpChg>
        <pc:grpChg chg="mod">
          <ac:chgData name="Shared Drive" userId="a8e99ec4-c3c1-49ac-ba97-2c12eee91f6a" providerId="ADAL" clId="{A2790937-FAB4-4B0C-B439-39012AA965CC}" dt="2020-05-25T17:24:15.668" v="8354" actId="1076"/>
          <ac:grpSpMkLst>
            <pc:docMk/>
            <pc:sldMk cId="0" sldId="362"/>
            <ac:grpSpMk id="57356" creationId="{ED12F0ED-9023-436A-9B76-947412C6FEC2}"/>
          </ac:grpSpMkLst>
        </pc:grpChg>
        <pc:grpChg chg="mod">
          <ac:chgData name="Shared Drive" userId="a8e99ec4-c3c1-49ac-ba97-2c12eee91f6a" providerId="ADAL" clId="{A2790937-FAB4-4B0C-B439-39012AA965CC}" dt="2020-05-25T17:24:15.668" v="8354" actId="1076"/>
          <ac:grpSpMkLst>
            <pc:docMk/>
            <pc:sldMk cId="0" sldId="362"/>
            <ac:grpSpMk id="57357" creationId="{CB871FF6-CD58-4730-AC39-C498B6D5ED82}"/>
          </ac:grpSpMkLst>
        </pc:grpChg>
        <pc:grpChg chg="mod">
          <ac:chgData name="Shared Drive" userId="a8e99ec4-c3c1-49ac-ba97-2c12eee91f6a" providerId="ADAL" clId="{A2790937-FAB4-4B0C-B439-39012AA965CC}" dt="2020-05-25T17:24:15.668" v="8354" actId="1076"/>
          <ac:grpSpMkLst>
            <pc:docMk/>
            <pc:sldMk cId="0" sldId="362"/>
            <ac:grpSpMk id="57358" creationId="{36F0B71C-DAE6-4B14-B2C5-C8054D9863A4}"/>
          </ac:grpSpMkLst>
        </pc:grpChg>
        <pc:grpChg chg="del mod">
          <ac:chgData name="Shared Drive" userId="a8e99ec4-c3c1-49ac-ba97-2c12eee91f6a" providerId="ADAL" clId="{A2790937-FAB4-4B0C-B439-39012AA965CC}" dt="2020-05-25T17:19:31.812" v="8166" actId="478"/>
          <ac:grpSpMkLst>
            <pc:docMk/>
            <pc:sldMk cId="0" sldId="362"/>
            <ac:grpSpMk id="57359" creationId="{029DC887-5165-4B41-91A4-97F9D3A2F7EA}"/>
          </ac:grpSpMkLst>
        </pc:grpChg>
        <pc:grpChg chg="mod">
          <ac:chgData name="Shared Drive" userId="a8e99ec4-c3c1-49ac-ba97-2c12eee91f6a" providerId="ADAL" clId="{A2790937-FAB4-4B0C-B439-39012AA965CC}" dt="2020-05-25T17:24:15.668" v="8354" actId="1076"/>
          <ac:grpSpMkLst>
            <pc:docMk/>
            <pc:sldMk cId="0" sldId="362"/>
            <ac:grpSpMk id="57360" creationId="{1368FF9A-1999-4468-B829-744215049186}"/>
          </ac:grpSpMkLst>
        </pc:grpChg>
        <pc:grpChg chg="mod">
          <ac:chgData name="Shared Drive" userId="a8e99ec4-c3c1-49ac-ba97-2c12eee91f6a" providerId="ADAL" clId="{A2790937-FAB4-4B0C-B439-39012AA965CC}" dt="2020-05-25T17:24:15.668" v="8354" actId="1076"/>
          <ac:grpSpMkLst>
            <pc:docMk/>
            <pc:sldMk cId="0" sldId="362"/>
            <ac:grpSpMk id="57361" creationId="{97F706B9-B84B-46AC-A963-ED3D740FE9C2}"/>
          </ac:grpSpMkLst>
        </pc:grpChg>
        <pc:grpChg chg="mod">
          <ac:chgData name="Shared Drive" userId="a8e99ec4-c3c1-49ac-ba97-2c12eee91f6a" providerId="ADAL" clId="{A2790937-FAB4-4B0C-B439-39012AA965CC}" dt="2020-05-25T17:24:15.668" v="8354" actId="1076"/>
          <ac:grpSpMkLst>
            <pc:docMk/>
            <pc:sldMk cId="0" sldId="362"/>
            <ac:grpSpMk id="57362" creationId="{D54A8FC1-2848-4D47-968E-7CC5EBB2945A}"/>
          </ac:grpSpMkLst>
        </pc:grpChg>
        <pc:grpChg chg="mod">
          <ac:chgData name="Shared Drive" userId="a8e99ec4-c3c1-49ac-ba97-2c12eee91f6a" providerId="ADAL" clId="{A2790937-FAB4-4B0C-B439-39012AA965CC}" dt="2020-05-25T17:24:15.668" v="8354" actId="1076"/>
          <ac:grpSpMkLst>
            <pc:docMk/>
            <pc:sldMk cId="0" sldId="362"/>
            <ac:grpSpMk id="57363" creationId="{47C361BE-5402-41FC-B14C-938D826307DE}"/>
          </ac:grpSpMkLst>
        </pc:grpChg>
        <pc:grpChg chg="del mod">
          <ac:chgData name="Shared Drive" userId="a8e99ec4-c3c1-49ac-ba97-2c12eee91f6a" providerId="ADAL" clId="{A2790937-FAB4-4B0C-B439-39012AA965CC}" dt="2020-05-25T17:19:42.054" v="8168" actId="478"/>
          <ac:grpSpMkLst>
            <pc:docMk/>
            <pc:sldMk cId="0" sldId="362"/>
            <ac:grpSpMk id="57364" creationId="{12F87D90-1D1F-426E-A87F-FCCCDEE672B0}"/>
          </ac:grpSpMkLst>
        </pc:grpChg>
      </pc:sldChg>
      <pc:sldChg chg="add">
        <pc:chgData name="Shared Drive" userId="a8e99ec4-c3c1-49ac-ba97-2c12eee91f6a" providerId="ADAL" clId="{A2790937-FAB4-4B0C-B439-39012AA965CC}" dt="2020-05-23T17:20:52.275" v="1211"/>
        <pc:sldMkLst>
          <pc:docMk/>
          <pc:sldMk cId="222333318" sldId="370"/>
        </pc:sldMkLst>
      </pc:sldChg>
      <pc:sldChg chg="addSp delSp modSp add mod">
        <pc:chgData name="Shared Drive" userId="a8e99ec4-c3c1-49ac-ba97-2c12eee91f6a" providerId="ADAL" clId="{A2790937-FAB4-4B0C-B439-39012AA965CC}" dt="2020-05-28T15:44:38.593" v="18633" actId="478"/>
        <pc:sldMkLst>
          <pc:docMk/>
          <pc:sldMk cId="113747393" sldId="403"/>
        </pc:sldMkLst>
        <pc:spChg chg="mod">
          <ac:chgData name="Shared Drive" userId="a8e99ec4-c3c1-49ac-ba97-2c12eee91f6a" providerId="ADAL" clId="{A2790937-FAB4-4B0C-B439-39012AA965CC}" dt="2020-05-28T15:43:20.542" v="18601"/>
          <ac:spMkLst>
            <pc:docMk/>
            <pc:sldMk cId="113747393" sldId="403"/>
            <ac:spMk id="2" creationId="{00000000-0000-0000-0000-000000000000}"/>
          </ac:spMkLst>
        </pc:spChg>
        <pc:spChg chg="add mod">
          <ac:chgData name="Shared Drive" userId="a8e99ec4-c3c1-49ac-ba97-2c12eee91f6a" providerId="ADAL" clId="{A2790937-FAB4-4B0C-B439-39012AA965CC}" dt="2020-05-28T15:44:11.809" v="18631" actId="1076"/>
          <ac:spMkLst>
            <pc:docMk/>
            <pc:sldMk cId="113747393" sldId="403"/>
            <ac:spMk id="6" creationId="{0749DAA8-AF68-4A32-9BEE-282E0FCC2D4A}"/>
          </ac:spMkLst>
        </pc:spChg>
        <pc:picChg chg="mod">
          <ac:chgData name="Shared Drive" userId="a8e99ec4-c3c1-49ac-ba97-2c12eee91f6a" providerId="ADAL" clId="{A2790937-FAB4-4B0C-B439-39012AA965CC}" dt="2020-05-28T15:43:28.546" v="18603" actId="1076"/>
          <ac:picMkLst>
            <pc:docMk/>
            <pc:sldMk cId="113747393" sldId="403"/>
            <ac:picMk id="3" creationId="{00000000-0000-0000-0000-000000000000}"/>
          </ac:picMkLst>
        </pc:picChg>
        <pc:cxnChg chg="add mod">
          <ac:chgData name="Shared Drive" userId="a8e99ec4-c3c1-49ac-ba97-2c12eee91f6a" providerId="ADAL" clId="{A2790937-FAB4-4B0C-B439-39012AA965CC}" dt="2020-05-28T15:43:45.465" v="18604" actId="11529"/>
          <ac:cxnSpMkLst>
            <pc:docMk/>
            <pc:sldMk cId="113747393" sldId="403"/>
            <ac:cxnSpMk id="5" creationId="{1500DB19-6E16-43FE-B3D6-BA8FFB7FA9DF}"/>
          </ac:cxnSpMkLst>
        </pc:cxnChg>
        <pc:cxnChg chg="add del">
          <ac:chgData name="Shared Drive" userId="a8e99ec4-c3c1-49ac-ba97-2c12eee91f6a" providerId="ADAL" clId="{A2790937-FAB4-4B0C-B439-39012AA965CC}" dt="2020-05-28T15:44:38.593" v="18633" actId="478"/>
          <ac:cxnSpMkLst>
            <pc:docMk/>
            <pc:sldMk cId="113747393" sldId="403"/>
            <ac:cxnSpMk id="8" creationId="{A753F634-F9E2-452C-95FA-F3DABDB42E2A}"/>
          </ac:cxnSpMkLst>
        </pc:cxnChg>
      </pc:sldChg>
      <pc:sldChg chg="add del modNotes">
        <pc:chgData name="Shared Drive" userId="a8e99ec4-c3c1-49ac-ba97-2c12eee91f6a" providerId="ADAL" clId="{A2790937-FAB4-4B0C-B439-39012AA965CC}" dt="2020-05-26T20:47:10.433" v="10773" actId="47"/>
        <pc:sldMkLst>
          <pc:docMk/>
          <pc:sldMk cId="4066676124" sldId="443"/>
        </pc:sldMkLst>
      </pc:sldChg>
      <pc:sldChg chg="modSp add del mod">
        <pc:chgData name="Shared Drive" userId="a8e99ec4-c3c1-49ac-ba97-2c12eee91f6a" providerId="ADAL" clId="{A2790937-FAB4-4B0C-B439-39012AA965CC}" dt="2020-05-26T20:45:29.099" v="10725" actId="47"/>
        <pc:sldMkLst>
          <pc:docMk/>
          <pc:sldMk cId="0" sldId="527"/>
        </pc:sldMkLst>
        <pc:spChg chg="mod">
          <ac:chgData name="Shared Drive" userId="a8e99ec4-c3c1-49ac-ba97-2c12eee91f6a" providerId="ADAL" clId="{A2790937-FAB4-4B0C-B439-39012AA965CC}" dt="2020-05-24T14:57:56.264" v="1623"/>
          <ac:spMkLst>
            <pc:docMk/>
            <pc:sldMk cId="0" sldId="527"/>
            <ac:spMk id="105474" creationId="{FADA3873-DA97-4310-856D-43690B028A40}"/>
          </ac:spMkLst>
        </pc:spChg>
        <pc:graphicFrameChg chg="mod">
          <ac:chgData name="Shared Drive" userId="a8e99ec4-c3c1-49ac-ba97-2c12eee91f6a" providerId="ADAL" clId="{A2790937-FAB4-4B0C-B439-39012AA965CC}" dt="2020-05-24T14:58:07.995" v="1624" actId="1076"/>
          <ac:graphicFrameMkLst>
            <pc:docMk/>
            <pc:sldMk cId="0" sldId="527"/>
            <ac:graphicFrameMk id="518147" creationId="{00A4545B-55A3-416E-99D6-A19AAB4A84CD}"/>
          </ac:graphicFrameMkLst>
        </pc:graphicFrameChg>
      </pc:sldChg>
      <pc:sldChg chg="addSp modSp add mod ord">
        <pc:chgData name="Shared Drive" userId="a8e99ec4-c3c1-49ac-ba97-2c12eee91f6a" providerId="ADAL" clId="{A2790937-FAB4-4B0C-B439-39012AA965CC}" dt="2020-05-27T22:29:18.873" v="15803" actId="20577"/>
        <pc:sldMkLst>
          <pc:docMk/>
          <pc:sldMk cId="0" sldId="531"/>
        </pc:sldMkLst>
        <pc:spChg chg="add mod">
          <ac:chgData name="Shared Drive" userId="a8e99ec4-c3c1-49ac-ba97-2c12eee91f6a" providerId="ADAL" clId="{A2790937-FAB4-4B0C-B439-39012AA965CC}" dt="2020-05-24T14:33:39.486" v="1461" actId="20577"/>
          <ac:spMkLst>
            <pc:docMk/>
            <pc:sldMk cId="0" sldId="531"/>
            <ac:spMk id="2" creationId="{2ED9F445-766D-46E6-9D02-A71DC0FBF0E9}"/>
          </ac:spMkLst>
        </pc:spChg>
        <pc:spChg chg="mod">
          <ac:chgData name="Shared Drive" userId="a8e99ec4-c3c1-49ac-ba97-2c12eee91f6a" providerId="ADAL" clId="{A2790937-FAB4-4B0C-B439-39012AA965CC}" dt="2020-05-27T22:29:18.873" v="15803" actId="20577"/>
          <ac:spMkLst>
            <pc:docMk/>
            <pc:sldMk cId="0" sldId="531"/>
            <ac:spMk id="109570" creationId="{223E7868-EE74-421B-BC16-3166803BEE2E}"/>
          </ac:spMkLst>
        </pc:spChg>
        <pc:graphicFrameChg chg="mod">
          <ac:chgData name="Shared Drive" userId="a8e99ec4-c3c1-49ac-ba97-2c12eee91f6a" providerId="ADAL" clId="{A2790937-FAB4-4B0C-B439-39012AA965CC}" dt="2020-05-24T14:32:45.491" v="1284" actId="1076"/>
          <ac:graphicFrameMkLst>
            <pc:docMk/>
            <pc:sldMk cId="0" sldId="531"/>
            <ac:graphicFrameMk id="526339" creationId="{C881E910-B515-4EFC-8644-A0B0C87980DA}"/>
          </ac:graphicFrameMkLst>
        </pc:graphicFrameChg>
      </pc:sldChg>
      <pc:sldChg chg="modSp add ord">
        <pc:chgData name="Shared Drive" userId="a8e99ec4-c3c1-49ac-ba97-2c12eee91f6a" providerId="ADAL" clId="{A2790937-FAB4-4B0C-B439-39012AA965CC}" dt="2020-05-26T20:46:28.912" v="10770"/>
        <pc:sldMkLst>
          <pc:docMk/>
          <pc:sldMk cId="1557248026" sldId="533"/>
        </pc:sldMkLst>
        <pc:spChg chg="mod">
          <ac:chgData name="Shared Drive" userId="a8e99ec4-c3c1-49ac-ba97-2c12eee91f6a" providerId="ADAL" clId="{A2790937-FAB4-4B0C-B439-39012AA965CC}" dt="2020-05-24T14:32:24.844" v="1283"/>
          <ac:spMkLst>
            <pc:docMk/>
            <pc:sldMk cId="1557248026" sldId="533"/>
            <ac:spMk id="111618" creationId="{4DF31C13-9582-46FF-8A11-7F04E65AF8AA}"/>
          </ac:spMkLst>
        </pc:spChg>
        <pc:spChg chg="mod">
          <ac:chgData name="Shared Drive" userId="a8e99ec4-c3c1-49ac-ba97-2c12eee91f6a" providerId="ADAL" clId="{A2790937-FAB4-4B0C-B439-39012AA965CC}" dt="2020-05-24T14:32:24.844" v="1283"/>
          <ac:spMkLst>
            <pc:docMk/>
            <pc:sldMk cId="1557248026" sldId="533"/>
            <ac:spMk id="111619" creationId="{35AEF6A7-4C99-4D11-AB42-BD3391A3A84C}"/>
          </ac:spMkLst>
        </pc:spChg>
      </pc:sldChg>
      <pc:sldChg chg="addSp delSp modSp add mod ord">
        <pc:chgData name="Shared Drive" userId="a8e99ec4-c3c1-49ac-ba97-2c12eee91f6a" providerId="ADAL" clId="{A2790937-FAB4-4B0C-B439-39012AA965CC}" dt="2020-05-26T20:46:28.912" v="10770"/>
        <pc:sldMkLst>
          <pc:docMk/>
          <pc:sldMk cId="4046380286" sldId="540"/>
        </pc:sldMkLst>
        <pc:spChg chg="add del mod">
          <ac:chgData name="Shared Drive" userId="a8e99ec4-c3c1-49ac-ba97-2c12eee91f6a" providerId="ADAL" clId="{A2790937-FAB4-4B0C-B439-39012AA965CC}" dt="2020-05-24T16:01:07.842" v="1708"/>
          <ac:spMkLst>
            <pc:docMk/>
            <pc:sldMk cId="4046380286" sldId="540"/>
            <ac:spMk id="2" creationId="{EA39EC1E-8DEF-4110-90BD-1D6B536BBBA3}"/>
          </ac:spMkLst>
        </pc:spChg>
        <pc:spChg chg="mod">
          <ac:chgData name="Shared Drive" userId="a8e99ec4-c3c1-49ac-ba97-2c12eee91f6a" providerId="ADAL" clId="{A2790937-FAB4-4B0C-B439-39012AA965CC}" dt="2020-05-24T16:01:39.270" v="1739" actId="20577"/>
          <ac:spMkLst>
            <pc:docMk/>
            <pc:sldMk cId="4046380286" sldId="540"/>
            <ac:spMk id="118786" creationId="{787E5D9B-C8CB-46AB-A51C-40A5A1A13552}"/>
          </ac:spMkLst>
        </pc:spChg>
        <pc:spChg chg="mod">
          <ac:chgData name="Shared Drive" userId="a8e99ec4-c3c1-49ac-ba97-2c12eee91f6a" providerId="ADAL" clId="{A2790937-FAB4-4B0C-B439-39012AA965CC}" dt="2020-05-24T14:35:21.219" v="1595" actId="20577"/>
          <ac:spMkLst>
            <pc:docMk/>
            <pc:sldMk cId="4046380286" sldId="540"/>
            <ac:spMk id="118795" creationId="{33CFF5EE-1563-4331-877E-F700CA660BC2}"/>
          </ac:spMkLst>
        </pc:spChg>
        <pc:spChg chg="mod">
          <ac:chgData name="Shared Drive" userId="a8e99ec4-c3c1-49ac-ba97-2c12eee91f6a" providerId="ADAL" clId="{A2790937-FAB4-4B0C-B439-39012AA965CC}" dt="2020-05-24T14:35:08.915" v="1569" actId="20577"/>
          <ac:spMkLst>
            <pc:docMk/>
            <pc:sldMk cId="4046380286" sldId="540"/>
            <ac:spMk id="118797" creationId="{8EF28B26-23AA-414C-8C87-A289D2B43DB8}"/>
          </ac:spMkLst>
        </pc:spChg>
        <pc:spChg chg="mod">
          <ac:chgData name="Shared Drive" userId="a8e99ec4-c3c1-49ac-ba97-2c12eee91f6a" providerId="ADAL" clId="{A2790937-FAB4-4B0C-B439-39012AA965CC}" dt="2020-05-24T14:35:15.014" v="1582" actId="20577"/>
          <ac:spMkLst>
            <pc:docMk/>
            <pc:sldMk cId="4046380286" sldId="540"/>
            <ac:spMk id="118800" creationId="{7E84B4D8-3960-4A54-A99A-1292E8A83FC5}"/>
          </ac:spMkLst>
        </pc:spChg>
      </pc:sldChg>
      <pc:sldChg chg="addSp delSp modSp add del mod ord">
        <pc:chgData name="Shared Drive" userId="a8e99ec4-c3c1-49ac-ba97-2c12eee91f6a" providerId="ADAL" clId="{A2790937-FAB4-4B0C-B439-39012AA965CC}" dt="2020-05-27T22:21:49.192" v="15786" actId="2696"/>
        <pc:sldMkLst>
          <pc:docMk/>
          <pc:sldMk cId="531871387" sldId="1367"/>
        </pc:sldMkLst>
        <pc:spChg chg="mod">
          <ac:chgData name="Shared Drive" userId="a8e99ec4-c3c1-49ac-ba97-2c12eee91f6a" providerId="ADAL" clId="{A2790937-FAB4-4B0C-B439-39012AA965CC}" dt="2020-05-26T00:14:38.950" v="8434"/>
          <ac:spMkLst>
            <pc:docMk/>
            <pc:sldMk cId="531871387" sldId="1367"/>
            <ac:spMk id="7" creationId="{811843D9-323C-4B2B-8AD3-09409FA69AA8}"/>
          </ac:spMkLst>
        </pc:spChg>
        <pc:picChg chg="add mod">
          <ac:chgData name="Shared Drive" userId="a8e99ec4-c3c1-49ac-ba97-2c12eee91f6a" providerId="ADAL" clId="{A2790937-FAB4-4B0C-B439-39012AA965CC}" dt="2020-05-26T00:15:38.239" v="8493" actId="14100"/>
          <ac:picMkLst>
            <pc:docMk/>
            <pc:sldMk cId="531871387" sldId="1367"/>
            <ac:picMk id="1026" creationId="{68659EBF-49B8-487C-81AE-823589F95882}"/>
          </ac:picMkLst>
        </pc:picChg>
        <pc:picChg chg="del">
          <ac:chgData name="Shared Drive" userId="a8e99ec4-c3c1-49ac-ba97-2c12eee91f6a" providerId="ADAL" clId="{A2790937-FAB4-4B0C-B439-39012AA965CC}" dt="2020-05-26T00:12:57.599" v="8421" actId="478"/>
          <ac:picMkLst>
            <pc:docMk/>
            <pc:sldMk cId="531871387" sldId="1367"/>
            <ac:picMk id="5122" creationId="{66A21453-CA23-4805-B12E-CE79C267B4B8}"/>
          </ac:picMkLst>
        </pc:picChg>
      </pc:sldChg>
      <pc:sldChg chg="modSp add">
        <pc:chgData name="Shared Drive" userId="a8e99ec4-c3c1-49ac-ba97-2c12eee91f6a" providerId="ADAL" clId="{A2790937-FAB4-4B0C-B439-39012AA965CC}" dt="2020-05-27T23:35:08.437" v="16330"/>
        <pc:sldMkLst>
          <pc:docMk/>
          <pc:sldMk cId="1308431389" sldId="1367"/>
        </pc:sldMkLst>
        <pc:spChg chg="mod">
          <ac:chgData name="Shared Drive" userId="a8e99ec4-c3c1-49ac-ba97-2c12eee91f6a" providerId="ADAL" clId="{A2790937-FAB4-4B0C-B439-39012AA965CC}" dt="2020-05-27T23:35:08.437" v="16330"/>
          <ac:spMkLst>
            <pc:docMk/>
            <pc:sldMk cId="1308431389" sldId="1367"/>
            <ac:spMk id="7" creationId="{811843D9-323C-4B2B-8AD3-09409FA69AA8}"/>
          </ac:spMkLst>
        </pc:spChg>
      </pc:sldChg>
      <pc:sldChg chg="add del">
        <pc:chgData name="Shared Drive" userId="a8e99ec4-c3c1-49ac-ba97-2c12eee91f6a" providerId="ADAL" clId="{A2790937-FAB4-4B0C-B439-39012AA965CC}" dt="2020-05-26T00:11:36.099" v="8376" actId="2696"/>
        <pc:sldMkLst>
          <pc:docMk/>
          <pc:sldMk cId="2302427193" sldId="1367"/>
        </pc:sldMkLst>
      </pc:sldChg>
      <pc:sldChg chg="modSp add del">
        <pc:chgData name="Shared Drive" userId="a8e99ec4-c3c1-49ac-ba97-2c12eee91f6a" providerId="ADAL" clId="{A2790937-FAB4-4B0C-B439-39012AA965CC}" dt="2020-05-26T20:47:10.433" v="10773" actId="47"/>
        <pc:sldMkLst>
          <pc:docMk/>
          <pc:sldMk cId="1136859451" sldId="1729"/>
        </pc:sldMkLst>
        <pc:spChg chg="mod">
          <ac:chgData name="Shared Drive" userId="a8e99ec4-c3c1-49ac-ba97-2c12eee91f6a" providerId="ADAL" clId="{A2790937-FAB4-4B0C-B439-39012AA965CC}" dt="2020-05-23T16:17:46.255" v="20"/>
          <ac:spMkLst>
            <pc:docMk/>
            <pc:sldMk cId="1136859451" sldId="1729"/>
            <ac:spMk id="3" creationId="{00000000-0000-0000-0000-000000000000}"/>
          </ac:spMkLst>
        </pc:spChg>
      </pc:sldChg>
      <pc:sldChg chg="add del">
        <pc:chgData name="Shared Drive" userId="a8e99ec4-c3c1-49ac-ba97-2c12eee91f6a" providerId="ADAL" clId="{A2790937-FAB4-4B0C-B439-39012AA965CC}" dt="2020-05-26T20:47:10.433" v="10773" actId="47"/>
        <pc:sldMkLst>
          <pc:docMk/>
          <pc:sldMk cId="3896677064" sldId="1737"/>
        </pc:sldMkLst>
      </pc:sldChg>
      <pc:sldChg chg="add del ord">
        <pc:chgData name="Shared Drive" userId="a8e99ec4-c3c1-49ac-ba97-2c12eee91f6a" providerId="ADAL" clId="{A2790937-FAB4-4B0C-B439-39012AA965CC}" dt="2020-05-26T20:46:50.655" v="10772" actId="47"/>
        <pc:sldMkLst>
          <pc:docMk/>
          <pc:sldMk cId="1652214884" sldId="1745"/>
        </pc:sldMkLst>
      </pc:sldChg>
      <pc:sldChg chg="addSp delSp modSp add del mod ord">
        <pc:chgData name="Shared Drive" userId="a8e99ec4-c3c1-49ac-ba97-2c12eee91f6a" providerId="ADAL" clId="{A2790937-FAB4-4B0C-B439-39012AA965CC}" dt="2020-05-26T00:46:11.735" v="9219" actId="2696"/>
        <pc:sldMkLst>
          <pc:docMk/>
          <pc:sldMk cId="785909013" sldId="1769"/>
        </pc:sldMkLst>
        <pc:spChg chg="mod">
          <ac:chgData name="Shared Drive" userId="a8e99ec4-c3c1-49ac-ba97-2c12eee91f6a" providerId="ADAL" clId="{A2790937-FAB4-4B0C-B439-39012AA965CC}" dt="2020-05-26T00:45:30.741" v="9204" actId="1036"/>
          <ac:spMkLst>
            <pc:docMk/>
            <pc:sldMk cId="785909013" sldId="1769"/>
            <ac:spMk id="2" creationId="{00000000-0000-0000-0000-000000000000}"/>
          </ac:spMkLst>
        </pc:spChg>
        <pc:spChg chg="mod">
          <ac:chgData name="Shared Drive" userId="a8e99ec4-c3c1-49ac-ba97-2c12eee91f6a" providerId="ADAL" clId="{A2790937-FAB4-4B0C-B439-39012AA965CC}" dt="2020-05-26T00:45:30.741" v="9204" actId="1036"/>
          <ac:spMkLst>
            <pc:docMk/>
            <pc:sldMk cId="785909013" sldId="1769"/>
            <ac:spMk id="3" creationId="{00000000-0000-0000-0000-000000000000}"/>
          </ac:spMkLst>
        </pc:spChg>
        <pc:spChg chg="mod">
          <ac:chgData name="Shared Drive" userId="a8e99ec4-c3c1-49ac-ba97-2c12eee91f6a" providerId="ADAL" clId="{A2790937-FAB4-4B0C-B439-39012AA965CC}" dt="2020-05-26T00:45:30.741" v="9204" actId="1036"/>
          <ac:spMkLst>
            <pc:docMk/>
            <pc:sldMk cId="785909013" sldId="1769"/>
            <ac:spMk id="4" creationId="{00000000-0000-0000-0000-000000000000}"/>
          </ac:spMkLst>
        </pc:spChg>
        <pc:spChg chg="mod">
          <ac:chgData name="Shared Drive" userId="a8e99ec4-c3c1-49ac-ba97-2c12eee91f6a" providerId="ADAL" clId="{A2790937-FAB4-4B0C-B439-39012AA965CC}" dt="2020-05-26T00:45:30.741" v="9204" actId="1036"/>
          <ac:spMkLst>
            <pc:docMk/>
            <pc:sldMk cId="785909013" sldId="1769"/>
            <ac:spMk id="5" creationId="{00000000-0000-0000-0000-000000000000}"/>
          </ac:spMkLst>
        </pc:spChg>
        <pc:spChg chg="add del mod">
          <ac:chgData name="Shared Drive" userId="a8e99ec4-c3c1-49ac-ba97-2c12eee91f6a" providerId="ADAL" clId="{A2790937-FAB4-4B0C-B439-39012AA965CC}" dt="2020-05-26T00:45:22.200" v="9166"/>
          <ac:spMkLst>
            <pc:docMk/>
            <pc:sldMk cId="785909013" sldId="1769"/>
            <ac:spMk id="6" creationId="{4BF890DB-4B46-4067-9EB4-2D90AEA5D069}"/>
          </ac:spMkLst>
        </pc:spChg>
        <pc:spChg chg="del mod">
          <ac:chgData name="Shared Drive" userId="a8e99ec4-c3c1-49ac-ba97-2c12eee91f6a" providerId="ADAL" clId="{A2790937-FAB4-4B0C-B439-39012AA965CC}" dt="2020-05-26T00:45:24.781" v="9169"/>
          <ac:spMkLst>
            <pc:docMk/>
            <pc:sldMk cId="785909013" sldId="1769"/>
            <ac:spMk id="8" creationId="{00000000-0000-0000-0000-000000000000}"/>
          </ac:spMkLst>
        </pc:spChg>
        <pc:spChg chg="add mod">
          <ac:chgData name="Shared Drive" userId="a8e99ec4-c3c1-49ac-ba97-2c12eee91f6a" providerId="ADAL" clId="{A2790937-FAB4-4B0C-B439-39012AA965CC}" dt="2020-05-26T00:45:47.752" v="9214" actId="6549"/>
          <ac:spMkLst>
            <pc:docMk/>
            <pc:sldMk cId="785909013" sldId="1769"/>
            <ac:spMk id="10" creationId="{EE2EF0F5-DCDF-421A-AA7F-258DF03B01B4}"/>
          </ac:spMkLst>
        </pc:spChg>
        <pc:spChg chg="mod">
          <ac:chgData name="Shared Drive" userId="a8e99ec4-c3c1-49ac-ba97-2c12eee91f6a" providerId="ADAL" clId="{A2790937-FAB4-4B0C-B439-39012AA965CC}" dt="2020-05-26T00:45:30.741" v="9204" actId="1036"/>
          <ac:spMkLst>
            <pc:docMk/>
            <pc:sldMk cId="785909013" sldId="1769"/>
            <ac:spMk id="13" creationId="{00000000-0000-0000-0000-000000000000}"/>
          </ac:spMkLst>
        </pc:spChg>
        <pc:spChg chg="mod">
          <ac:chgData name="Shared Drive" userId="a8e99ec4-c3c1-49ac-ba97-2c12eee91f6a" providerId="ADAL" clId="{A2790937-FAB4-4B0C-B439-39012AA965CC}" dt="2020-05-26T00:45:30.741" v="9204" actId="1036"/>
          <ac:spMkLst>
            <pc:docMk/>
            <pc:sldMk cId="785909013" sldId="1769"/>
            <ac:spMk id="14" creationId="{00000000-0000-0000-0000-000000000000}"/>
          </ac:spMkLst>
        </pc:spChg>
        <pc:spChg chg="mod">
          <ac:chgData name="Shared Drive" userId="a8e99ec4-c3c1-49ac-ba97-2c12eee91f6a" providerId="ADAL" clId="{A2790937-FAB4-4B0C-B439-39012AA965CC}" dt="2020-05-26T00:45:30.741" v="9204" actId="1036"/>
          <ac:spMkLst>
            <pc:docMk/>
            <pc:sldMk cId="785909013" sldId="1769"/>
            <ac:spMk id="15" creationId="{00000000-0000-0000-0000-000000000000}"/>
          </ac:spMkLst>
        </pc:spChg>
        <pc:spChg chg="mod">
          <ac:chgData name="Shared Drive" userId="a8e99ec4-c3c1-49ac-ba97-2c12eee91f6a" providerId="ADAL" clId="{A2790937-FAB4-4B0C-B439-39012AA965CC}" dt="2020-05-26T00:45:30.741" v="9204" actId="1036"/>
          <ac:spMkLst>
            <pc:docMk/>
            <pc:sldMk cId="785909013" sldId="1769"/>
            <ac:spMk id="16" creationId="{00000000-0000-0000-0000-000000000000}"/>
          </ac:spMkLst>
        </pc:spChg>
        <pc:spChg chg="mod">
          <ac:chgData name="Shared Drive" userId="a8e99ec4-c3c1-49ac-ba97-2c12eee91f6a" providerId="ADAL" clId="{A2790937-FAB4-4B0C-B439-39012AA965CC}" dt="2020-05-26T00:45:30.741" v="9204" actId="1036"/>
          <ac:spMkLst>
            <pc:docMk/>
            <pc:sldMk cId="785909013" sldId="1769"/>
            <ac:spMk id="21" creationId="{00000000-0000-0000-0000-000000000000}"/>
          </ac:spMkLst>
        </pc:spChg>
        <pc:spChg chg="mod">
          <ac:chgData name="Shared Drive" userId="a8e99ec4-c3c1-49ac-ba97-2c12eee91f6a" providerId="ADAL" clId="{A2790937-FAB4-4B0C-B439-39012AA965CC}" dt="2020-05-26T00:45:30.741" v="9204" actId="1036"/>
          <ac:spMkLst>
            <pc:docMk/>
            <pc:sldMk cId="785909013" sldId="1769"/>
            <ac:spMk id="22" creationId="{00000000-0000-0000-0000-000000000000}"/>
          </ac:spMkLst>
        </pc:spChg>
        <pc:spChg chg="mod">
          <ac:chgData name="Shared Drive" userId="a8e99ec4-c3c1-49ac-ba97-2c12eee91f6a" providerId="ADAL" clId="{A2790937-FAB4-4B0C-B439-39012AA965CC}" dt="2020-05-26T00:45:30.741" v="9204" actId="1036"/>
          <ac:spMkLst>
            <pc:docMk/>
            <pc:sldMk cId="785909013" sldId="1769"/>
            <ac:spMk id="23" creationId="{00000000-0000-0000-0000-000000000000}"/>
          </ac:spMkLst>
        </pc:spChg>
        <pc:spChg chg="mod">
          <ac:chgData name="Shared Drive" userId="a8e99ec4-c3c1-49ac-ba97-2c12eee91f6a" providerId="ADAL" clId="{A2790937-FAB4-4B0C-B439-39012AA965CC}" dt="2020-05-26T00:45:30.741" v="9204" actId="1036"/>
          <ac:spMkLst>
            <pc:docMk/>
            <pc:sldMk cId="785909013" sldId="1769"/>
            <ac:spMk id="24" creationId="{00000000-0000-0000-0000-000000000000}"/>
          </ac:spMkLst>
        </pc:spChg>
        <pc:cxnChg chg="mod">
          <ac:chgData name="Shared Drive" userId="a8e99ec4-c3c1-49ac-ba97-2c12eee91f6a" providerId="ADAL" clId="{A2790937-FAB4-4B0C-B439-39012AA965CC}" dt="2020-05-26T00:45:30.741" v="9204" actId="1036"/>
          <ac:cxnSpMkLst>
            <pc:docMk/>
            <pc:sldMk cId="785909013" sldId="1769"/>
            <ac:cxnSpMk id="7" creationId="{00000000-0000-0000-0000-000000000000}"/>
          </ac:cxnSpMkLst>
        </pc:cxnChg>
        <pc:cxnChg chg="mod">
          <ac:chgData name="Shared Drive" userId="a8e99ec4-c3c1-49ac-ba97-2c12eee91f6a" providerId="ADAL" clId="{A2790937-FAB4-4B0C-B439-39012AA965CC}" dt="2020-05-26T00:45:30.741" v="9204" actId="1036"/>
          <ac:cxnSpMkLst>
            <pc:docMk/>
            <pc:sldMk cId="785909013" sldId="1769"/>
            <ac:cxnSpMk id="9" creationId="{00000000-0000-0000-0000-000000000000}"/>
          </ac:cxnSpMkLst>
        </pc:cxnChg>
      </pc:sldChg>
      <pc:sldChg chg="modSp add mod ord modAnim">
        <pc:chgData name="Shared Drive" userId="a8e99ec4-c3c1-49ac-ba97-2c12eee91f6a" providerId="ADAL" clId="{A2790937-FAB4-4B0C-B439-39012AA965CC}" dt="2020-05-28T13:26:31.014" v="16903" actId="6549"/>
        <pc:sldMkLst>
          <pc:docMk/>
          <pc:sldMk cId="1116546413" sldId="1769"/>
        </pc:sldMkLst>
        <pc:spChg chg="mod">
          <ac:chgData name="Shared Drive" userId="a8e99ec4-c3c1-49ac-ba97-2c12eee91f6a" providerId="ADAL" clId="{A2790937-FAB4-4B0C-B439-39012AA965CC}" dt="2020-05-28T13:26:31.014" v="16903" actId="6549"/>
          <ac:spMkLst>
            <pc:docMk/>
            <pc:sldMk cId="1116546413" sldId="1769"/>
            <ac:spMk id="2" creationId="{00000000-0000-0000-0000-000000000000}"/>
          </ac:spMkLst>
        </pc:spChg>
        <pc:spChg chg="mod">
          <ac:chgData name="Shared Drive" userId="a8e99ec4-c3c1-49ac-ba97-2c12eee91f6a" providerId="ADAL" clId="{A2790937-FAB4-4B0C-B439-39012AA965CC}" dt="2020-05-26T00:46:52.776" v="9249" actId="1036"/>
          <ac:spMkLst>
            <pc:docMk/>
            <pc:sldMk cId="1116546413" sldId="1769"/>
            <ac:spMk id="4" creationId="{00000000-0000-0000-0000-000000000000}"/>
          </ac:spMkLst>
        </pc:spChg>
        <pc:spChg chg="mod">
          <ac:chgData name="Shared Drive" userId="a8e99ec4-c3c1-49ac-ba97-2c12eee91f6a" providerId="ADAL" clId="{A2790937-FAB4-4B0C-B439-39012AA965CC}" dt="2020-05-26T00:46:52.776" v="9249" actId="1036"/>
          <ac:spMkLst>
            <pc:docMk/>
            <pc:sldMk cId="1116546413" sldId="1769"/>
            <ac:spMk id="5" creationId="{00000000-0000-0000-0000-000000000000}"/>
          </ac:spMkLst>
        </pc:spChg>
        <pc:spChg chg="mod">
          <ac:chgData name="Shared Drive" userId="a8e99ec4-c3c1-49ac-ba97-2c12eee91f6a" providerId="ADAL" clId="{A2790937-FAB4-4B0C-B439-39012AA965CC}" dt="2020-05-28T13:24:46.436" v="16896" actId="6549"/>
          <ac:spMkLst>
            <pc:docMk/>
            <pc:sldMk cId="1116546413" sldId="1769"/>
            <ac:spMk id="10" creationId="{EE2EF0F5-DCDF-421A-AA7F-258DF03B01B4}"/>
          </ac:spMkLst>
        </pc:spChg>
        <pc:spChg chg="mod">
          <ac:chgData name="Shared Drive" userId="a8e99ec4-c3c1-49ac-ba97-2c12eee91f6a" providerId="ADAL" clId="{A2790937-FAB4-4B0C-B439-39012AA965CC}" dt="2020-05-26T00:47:22.368" v="9299" actId="1037"/>
          <ac:spMkLst>
            <pc:docMk/>
            <pc:sldMk cId="1116546413" sldId="1769"/>
            <ac:spMk id="13" creationId="{00000000-0000-0000-0000-000000000000}"/>
          </ac:spMkLst>
        </pc:spChg>
        <pc:spChg chg="mod">
          <ac:chgData name="Shared Drive" userId="a8e99ec4-c3c1-49ac-ba97-2c12eee91f6a" providerId="ADAL" clId="{A2790937-FAB4-4B0C-B439-39012AA965CC}" dt="2020-05-26T00:47:22.368" v="9299" actId="1037"/>
          <ac:spMkLst>
            <pc:docMk/>
            <pc:sldMk cId="1116546413" sldId="1769"/>
            <ac:spMk id="14" creationId="{00000000-0000-0000-0000-000000000000}"/>
          </ac:spMkLst>
        </pc:spChg>
        <pc:spChg chg="mod">
          <ac:chgData name="Shared Drive" userId="a8e99ec4-c3c1-49ac-ba97-2c12eee91f6a" providerId="ADAL" clId="{A2790937-FAB4-4B0C-B439-39012AA965CC}" dt="2020-05-26T00:47:39.729" v="9342" actId="207"/>
          <ac:spMkLst>
            <pc:docMk/>
            <pc:sldMk cId="1116546413" sldId="1769"/>
            <ac:spMk id="15" creationId="{00000000-0000-0000-0000-000000000000}"/>
          </ac:spMkLst>
        </pc:spChg>
        <pc:spChg chg="mod">
          <ac:chgData name="Shared Drive" userId="a8e99ec4-c3c1-49ac-ba97-2c12eee91f6a" providerId="ADAL" clId="{A2790937-FAB4-4B0C-B439-39012AA965CC}" dt="2020-05-26T00:48:04.880" v="9348" actId="1037"/>
          <ac:spMkLst>
            <pc:docMk/>
            <pc:sldMk cId="1116546413" sldId="1769"/>
            <ac:spMk id="16" creationId="{00000000-0000-0000-0000-000000000000}"/>
          </ac:spMkLst>
        </pc:spChg>
        <pc:spChg chg="mod">
          <ac:chgData name="Shared Drive" userId="a8e99ec4-c3c1-49ac-ba97-2c12eee91f6a" providerId="ADAL" clId="{A2790937-FAB4-4B0C-B439-39012AA965CC}" dt="2020-05-26T00:46:52.776" v="9249" actId="1036"/>
          <ac:spMkLst>
            <pc:docMk/>
            <pc:sldMk cId="1116546413" sldId="1769"/>
            <ac:spMk id="21" creationId="{00000000-0000-0000-0000-000000000000}"/>
          </ac:spMkLst>
        </pc:spChg>
        <pc:spChg chg="mod">
          <ac:chgData name="Shared Drive" userId="a8e99ec4-c3c1-49ac-ba97-2c12eee91f6a" providerId="ADAL" clId="{A2790937-FAB4-4B0C-B439-39012AA965CC}" dt="2020-05-26T00:46:52.776" v="9249" actId="1036"/>
          <ac:spMkLst>
            <pc:docMk/>
            <pc:sldMk cId="1116546413" sldId="1769"/>
            <ac:spMk id="22" creationId="{00000000-0000-0000-0000-000000000000}"/>
          </ac:spMkLst>
        </pc:spChg>
        <pc:cxnChg chg="mod">
          <ac:chgData name="Shared Drive" userId="a8e99ec4-c3c1-49ac-ba97-2c12eee91f6a" providerId="ADAL" clId="{A2790937-FAB4-4B0C-B439-39012AA965CC}" dt="2020-05-26T00:46:52.776" v="9249" actId="1036"/>
          <ac:cxnSpMkLst>
            <pc:docMk/>
            <pc:sldMk cId="1116546413" sldId="1769"/>
            <ac:cxnSpMk id="9" creationId="{00000000-0000-0000-0000-000000000000}"/>
          </ac:cxnSpMkLst>
        </pc:cxnChg>
      </pc:sldChg>
      <pc:sldChg chg="addSp delSp modSp add del mod ord">
        <pc:chgData name="Shared Drive" userId="a8e99ec4-c3c1-49ac-ba97-2c12eee91f6a" providerId="ADAL" clId="{A2790937-FAB4-4B0C-B439-39012AA965CC}" dt="2020-05-27T22:21:49.192" v="15786" actId="2696"/>
        <pc:sldMkLst>
          <pc:docMk/>
          <pc:sldMk cId="168815636" sldId="1809"/>
        </pc:sldMkLst>
        <pc:spChg chg="del">
          <ac:chgData name="Shared Drive" userId="a8e99ec4-c3c1-49ac-ba97-2c12eee91f6a" providerId="ADAL" clId="{A2790937-FAB4-4B0C-B439-39012AA965CC}" dt="2020-05-26T00:15:22.087" v="8491" actId="478"/>
          <ac:spMkLst>
            <pc:docMk/>
            <pc:sldMk cId="168815636" sldId="1809"/>
            <ac:spMk id="2" creationId="{8F1642B8-3F2E-462B-90B9-CF6BCD6C40DB}"/>
          </ac:spMkLst>
        </pc:spChg>
        <pc:spChg chg="mod">
          <ac:chgData name="Shared Drive" userId="a8e99ec4-c3c1-49ac-ba97-2c12eee91f6a" providerId="ADAL" clId="{A2790937-FAB4-4B0C-B439-39012AA965CC}" dt="2020-05-26T00:19:43.639" v="8737" actId="20577"/>
          <ac:spMkLst>
            <pc:docMk/>
            <pc:sldMk cId="168815636" sldId="1809"/>
            <ac:spMk id="14" creationId="{9954283F-6352-4F6B-9869-5652A01932DF}"/>
          </ac:spMkLst>
        </pc:spChg>
        <pc:spChg chg="mod">
          <ac:chgData name="Shared Drive" userId="a8e99ec4-c3c1-49ac-ba97-2c12eee91f6a" providerId="ADAL" clId="{A2790937-FAB4-4B0C-B439-39012AA965CC}" dt="2020-05-26T00:17:36.391" v="8630" actId="20577"/>
          <ac:spMkLst>
            <pc:docMk/>
            <pc:sldMk cId="168815636" sldId="1809"/>
            <ac:spMk id="19" creationId="{C9577382-D3C8-42B7-9E57-51E25653B5E0}"/>
          </ac:spMkLst>
        </pc:spChg>
        <pc:spChg chg="mod">
          <ac:chgData name="Shared Drive" userId="a8e99ec4-c3c1-49ac-ba97-2c12eee91f6a" providerId="ADAL" clId="{A2790937-FAB4-4B0C-B439-39012AA965CC}" dt="2020-05-27T22:15:28.178" v="15731" actId="403"/>
          <ac:spMkLst>
            <pc:docMk/>
            <pc:sldMk cId="168815636" sldId="1809"/>
            <ac:spMk id="20" creationId="{F99A06F5-6C68-49B8-8C97-9F13E425C2FA}"/>
          </ac:spMkLst>
        </pc:spChg>
        <pc:spChg chg="mod">
          <ac:chgData name="Shared Drive" userId="a8e99ec4-c3c1-49ac-ba97-2c12eee91f6a" providerId="ADAL" clId="{A2790937-FAB4-4B0C-B439-39012AA965CC}" dt="2020-05-26T00:17:05.449" v="8620" actId="1038"/>
          <ac:spMkLst>
            <pc:docMk/>
            <pc:sldMk cId="168815636" sldId="1809"/>
            <ac:spMk id="22" creationId="{256669C3-630B-4FEA-A1DC-173F1F80C27E}"/>
          </ac:spMkLst>
        </pc:spChg>
        <pc:spChg chg="mod">
          <ac:chgData name="Shared Drive" userId="a8e99ec4-c3c1-49ac-ba97-2c12eee91f6a" providerId="ADAL" clId="{A2790937-FAB4-4B0C-B439-39012AA965CC}" dt="2020-05-26T00:18:45.928" v="8655" actId="1076"/>
          <ac:spMkLst>
            <pc:docMk/>
            <pc:sldMk cId="168815636" sldId="1809"/>
            <ac:spMk id="23" creationId="{08EE26BA-0397-4A95-86A4-CCCC18C3E4CB}"/>
          </ac:spMkLst>
        </pc:spChg>
        <pc:spChg chg="mod">
          <ac:chgData name="Shared Drive" userId="a8e99ec4-c3c1-49ac-ba97-2c12eee91f6a" providerId="ADAL" clId="{A2790937-FAB4-4B0C-B439-39012AA965CC}" dt="2020-05-26T00:18:38.848" v="8653" actId="20577"/>
          <ac:spMkLst>
            <pc:docMk/>
            <pc:sldMk cId="168815636" sldId="1809"/>
            <ac:spMk id="24" creationId="{16459CA4-C0AD-4766-90B1-08DC0D46154F}"/>
          </ac:spMkLst>
        </pc:spChg>
        <pc:spChg chg="mod">
          <ac:chgData name="Shared Drive" userId="a8e99ec4-c3c1-49ac-ba97-2c12eee91f6a" providerId="ADAL" clId="{A2790937-FAB4-4B0C-B439-39012AA965CC}" dt="2020-05-27T22:15:30.784" v="15732" actId="313"/>
          <ac:spMkLst>
            <pc:docMk/>
            <pc:sldMk cId="168815636" sldId="1809"/>
            <ac:spMk id="25" creationId="{D358F9FF-CB27-45ED-9F19-165D50591DE5}"/>
          </ac:spMkLst>
        </pc:spChg>
        <pc:spChg chg="mod">
          <ac:chgData name="Shared Drive" userId="a8e99ec4-c3c1-49ac-ba97-2c12eee91f6a" providerId="ADAL" clId="{A2790937-FAB4-4B0C-B439-39012AA965CC}" dt="2020-05-26T00:20:00.671" v="8769" actId="20577"/>
          <ac:spMkLst>
            <pc:docMk/>
            <pc:sldMk cId="168815636" sldId="1809"/>
            <ac:spMk id="26" creationId="{549297B7-7147-42EA-B569-7A7951893401}"/>
          </ac:spMkLst>
        </pc:spChg>
        <pc:spChg chg="mod">
          <ac:chgData name="Shared Drive" userId="a8e99ec4-c3c1-49ac-ba97-2c12eee91f6a" providerId="ADAL" clId="{A2790937-FAB4-4B0C-B439-39012AA965CC}" dt="2020-05-26T00:19:54.823" v="8755" actId="20577"/>
          <ac:spMkLst>
            <pc:docMk/>
            <pc:sldMk cId="168815636" sldId="1809"/>
            <ac:spMk id="27" creationId="{58E8EC20-2C9C-4E12-8718-8D12CA89A3C4}"/>
          </ac:spMkLst>
        </pc:spChg>
        <pc:spChg chg="mod">
          <ac:chgData name="Shared Drive" userId="a8e99ec4-c3c1-49ac-ba97-2c12eee91f6a" providerId="ADAL" clId="{A2790937-FAB4-4B0C-B439-39012AA965CC}" dt="2020-05-26T00:15:54.621" v="8495"/>
          <ac:spMkLst>
            <pc:docMk/>
            <pc:sldMk cId="168815636" sldId="1809"/>
            <ac:spMk id="28" creationId="{22198A61-42D8-4234-811B-90484D2E0AF9}"/>
          </ac:spMkLst>
        </pc:spChg>
        <pc:spChg chg="mod">
          <ac:chgData name="Shared Drive" userId="a8e99ec4-c3c1-49ac-ba97-2c12eee91f6a" providerId="ADAL" clId="{A2790937-FAB4-4B0C-B439-39012AA965CC}" dt="2020-05-26T00:18:51.328" v="8656" actId="1076"/>
          <ac:spMkLst>
            <pc:docMk/>
            <pc:sldMk cId="168815636" sldId="1809"/>
            <ac:spMk id="29" creationId="{97BBD5E3-E7D9-43E0-9721-AEC8A418703B}"/>
          </ac:spMkLst>
        </pc:spChg>
        <pc:spChg chg="mod">
          <ac:chgData name="Shared Drive" userId="a8e99ec4-c3c1-49ac-ba97-2c12eee91f6a" providerId="ADAL" clId="{A2790937-FAB4-4B0C-B439-39012AA965CC}" dt="2020-05-26T00:19:18.279" v="8707" actId="20577"/>
          <ac:spMkLst>
            <pc:docMk/>
            <pc:sldMk cId="168815636" sldId="1809"/>
            <ac:spMk id="30" creationId="{CC8B561E-A540-414A-88CB-BE1FC34F226B}"/>
          </ac:spMkLst>
        </pc:spChg>
        <pc:spChg chg="mod">
          <ac:chgData name="Shared Drive" userId="a8e99ec4-c3c1-49ac-ba97-2c12eee91f6a" providerId="ADAL" clId="{A2790937-FAB4-4B0C-B439-39012AA965CC}" dt="2020-05-26T00:18:42.439" v="8654" actId="1076"/>
          <ac:spMkLst>
            <pc:docMk/>
            <pc:sldMk cId="168815636" sldId="1809"/>
            <ac:spMk id="31" creationId="{EB9FDE1C-D991-4BED-A53A-85EE7800F4EC}"/>
          </ac:spMkLst>
        </pc:spChg>
        <pc:spChg chg="mod">
          <ac:chgData name="Shared Drive" userId="a8e99ec4-c3c1-49ac-ba97-2c12eee91f6a" providerId="ADAL" clId="{A2790937-FAB4-4B0C-B439-39012AA965CC}" dt="2020-05-26T00:19:31.999" v="8721" actId="20577"/>
          <ac:spMkLst>
            <pc:docMk/>
            <pc:sldMk cId="168815636" sldId="1809"/>
            <ac:spMk id="32" creationId="{620D8084-D32E-43C0-B114-CFEEEC59A713}"/>
          </ac:spMkLst>
        </pc:spChg>
        <pc:spChg chg="del mod">
          <ac:chgData name="Shared Drive" userId="a8e99ec4-c3c1-49ac-ba97-2c12eee91f6a" providerId="ADAL" clId="{A2790937-FAB4-4B0C-B439-39012AA965CC}" dt="2020-05-26T00:18:26.384" v="8631" actId="478"/>
          <ac:spMkLst>
            <pc:docMk/>
            <pc:sldMk cId="168815636" sldId="1809"/>
            <ac:spMk id="33" creationId="{C57BD561-BD9D-420E-830E-610AA7AF6FC1}"/>
          </ac:spMkLst>
        </pc:spChg>
        <pc:graphicFrameChg chg="mod">
          <ac:chgData name="Shared Drive" userId="a8e99ec4-c3c1-49ac-ba97-2c12eee91f6a" providerId="ADAL" clId="{A2790937-FAB4-4B0C-B439-39012AA965CC}" dt="2020-05-27T22:15:28.178" v="15731" actId="403"/>
          <ac:graphicFrameMkLst>
            <pc:docMk/>
            <pc:sldMk cId="168815636" sldId="1809"/>
            <ac:graphicFrameMk id="7" creationId="{300D5F52-429B-4AA2-8A46-000371140422}"/>
          </ac:graphicFrameMkLst>
        </pc:graphicFrameChg>
        <pc:picChg chg="add mod">
          <ac:chgData name="Shared Drive" userId="a8e99ec4-c3c1-49ac-ba97-2c12eee91f6a" providerId="ADAL" clId="{A2790937-FAB4-4B0C-B439-39012AA965CC}" dt="2020-05-26T00:16:49.820" v="8502" actId="167"/>
          <ac:picMkLst>
            <pc:docMk/>
            <pc:sldMk cId="168815636" sldId="1809"/>
            <ac:picMk id="21" creationId="{46ECA8FB-6A25-4658-AC78-8E336E68E509}"/>
          </ac:picMkLst>
        </pc:picChg>
      </pc:sldChg>
      <pc:sldChg chg="add">
        <pc:chgData name="Shared Drive" userId="a8e99ec4-c3c1-49ac-ba97-2c12eee91f6a" providerId="ADAL" clId="{A2790937-FAB4-4B0C-B439-39012AA965CC}" dt="2020-05-27T22:21:57.532" v="15787"/>
        <pc:sldMkLst>
          <pc:docMk/>
          <pc:sldMk cId="828895337" sldId="1809"/>
        </pc:sldMkLst>
      </pc:sldChg>
      <pc:sldChg chg="add del">
        <pc:chgData name="Shared Drive" userId="a8e99ec4-c3c1-49ac-ba97-2c12eee91f6a" providerId="ADAL" clId="{A2790937-FAB4-4B0C-B439-39012AA965CC}" dt="2020-05-26T00:11:36.099" v="8376" actId="2696"/>
        <pc:sldMkLst>
          <pc:docMk/>
          <pc:sldMk cId="2197234761" sldId="1809"/>
        </pc:sldMkLst>
      </pc:sldChg>
      <pc:sldChg chg="modSp add mod ord">
        <pc:chgData name="Shared Drive" userId="a8e99ec4-c3c1-49ac-ba97-2c12eee91f6a" providerId="ADAL" clId="{A2790937-FAB4-4B0C-B439-39012AA965CC}" dt="2020-05-25T15:05:16.307" v="6303" actId="13926"/>
        <pc:sldMkLst>
          <pc:docMk/>
          <pc:sldMk cId="796977701" sldId="1916"/>
        </pc:sldMkLst>
        <pc:spChg chg="mod">
          <ac:chgData name="Shared Drive" userId="a8e99ec4-c3c1-49ac-ba97-2c12eee91f6a" providerId="ADAL" clId="{A2790937-FAB4-4B0C-B439-39012AA965CC}" dt="2020-05-25T15:05:10.877" v="6302" actId="20577"/>
          <ac:spMkLst>
            <pc:docMk/>
            <pc:sldMk cId="796977701" sldId="1916"/>
            <ac:spMk id="2" creationId="{FC7562D6-F920-4F3D-8234-1F36FC4BDCCF}"/>
          </ac:spMkLst>
        </pc:spChg>
        <pc:spChg chg="mod">
          <ac:chgData name="Shared Drive" userId="a8e99ec4-c3c1-49ac-ba97-2c12eee91f6a" providerId="ADAL" clId="{A2790937-FAB4-4B0C-B439-39012AA965CC}" dt="2020-05-25T15:05:16.307" v="6303" actId="13926"/>
          <ac:spMkLst>
            <pc:docMk/>
            <pc:sldMk cId="796977701" sldId="1916"/>
            <ac:spMk id="3" creationId="{8B46BFF0-7281-47F8-9B4B-8F7B88744DF6}"/>
          </ac:spMkLst>
        </pc:spChg>
      </pc:sldChg>
      <pc:sldChg chg="modSp add ord">
        <pc:chgData name="Shared Drive" userId="a8e99ec4-c3c1-49ac-ba97-2c12eee91f6a" providerId="ADAL" clId="{A2790937-FAB4-4B0C-B439-39012AA965CC}" dt="2020-05-26T20:46:28.912" v="10770"/>
        <pc:sldMkLst>
          <pc:docMk/>
          <pc:sldMk cId="2287558352" sldId="1930"/>
        </pc:sldMkLst>
        <pc:spChg chg="mod">
          <ac:chgData name="Shared Drive" userId="a8e99ec4-c3c1-49ac-ba97-2c12eee91f6a" providerId="ADAL" clId="{A2790937-FAB4-4B0C-B439-39012AA965CC}" dt="2020-05-24T14:39:55.590" v="1604"/>
          <ac:spMkLst>
            <pc:docMk/>
            <pc:sldMk cId="2287558352" sldId="1930"/>
            <ac:spMk id="2" creationId="{00000000-0000-0000-0000-000000000000}"/>
          </ac:spMkLst>
        </pc:spChg>
      </pc:sldChg>
      <pc:sldChg chg="add del">
        <pc:chgData name="Shared Drive" userId="a8e99ec4-c3c1-49ac-ba97-2c12eee91f6a" providerId="ADAL" clId="{A2790937-FAB4-4B0C-B439-39012AA965CC}" dt="2020-05-26T20:47:21.411" v="10774" actId="47"/>
        <pc:sldMkLst>
          <pc:docMk/>
          <pc:sldMk cId="605692357" sldId="1937"/>
        </pc:sldMkLst>
      </pc:sldChg>
      <pc:sldChg chg="modSp add del mod">
        <pc:chgData name="Shared Drive" userId="a8e99ec4-c3c1-49ac-ba97-2c12eee91f6a" providerId="ADAL" clId="{A2790937-FAB4-4B0C-B439-39012AA965CC}" dt="2020-05-26T20:33:59.521" v="10543" actId="2696"/>
        <pc:sldMkLst>
          <pc:docMk/>
          <pc:sldMk cId="2472460348" sldId="1938"/>
        </pc:sldMkLst>
        <pc:spChg chg="mod">
          <ac:chgData name="Shared Drive" userId="a8e99ec4-c3c1-49ac-ba97-2c12eee91f6a" providerId="ADAL" clId="{A2790937-FAB4-4B0C-B439-39012AA965CC}" dt="2020-05-24T14:42:49.473" v="1607"/>
          <ac:spMkLst>
            <pc:docMk/>
            <pc:sldMk cId="2472460348" sldId="1938"/>
            <ac:spMk id="2" creationId="{7CF1DC39-B96E-484A-BAB3-38FDDE894C41}"/>
          </ac:spMkLst>
        </pc:spChg>
        <pc:spChg chg="mod">
          <ac:chgData name="Shared Drive" userId="a8e99ec4-c3c1-49ac-ba97-2c12eee91f6a" providerId="ADAL" clId="{A2790937-FAB4-4B0C-B439-39012AA965CC}" dt="2020-05-26T20:33:09.752" v="10486" actId="1038"/>
          <ac:spMkLst>
            <pc:docMk/>
            <pc:sldMk cId="2472460348" sldId="1938"/>
            <ac:spMk id="3" creationId="{5FAC7673-D5DD-40D7-9C04-8CD2D0C611B1}"/>
          </ac:spMkLst>
        </pc:spChg>
      </pc:sldChg>
      <pc:sldChg chg="add">
        <pc:chgData name="Shared Drive" userId="a8e99ec4-c3c1-49ac-ba97-2c12eee91f6a" providerId="ADAL" clId="{A2790937-FAB4-4B0C-B439-39012AA965CC}" dt="2020-05-26T20:34:04.705" v="10544"/>
        <pc:sldMkLst>
          <pc:docMk/>
          <pc:sldMk cId="3418802510" sldId="1938"/>
        </pc:sldMkLst>
      </pc:sldChg>
      <pc:sldChg chg="modSp add del mod">
        <pc:chgData name="Shared Drive" userId="a8e99ec4-c3c1-49ac-ba97-2c12eee91f6a" providerId="ADAL" clId="{A2790937-FAB4-4B0C-B439-39012AA965CC}" dt="2020-05-26T20:33:59.521" v="10543" actId="2696"/>
        <pc:sldMkLst>
          <pc:docMk/>
          <pc:sldMk cId="893148550" sldId="1940"/>
        </pc:sldMkLst>
        <pc:spChg chg="mod">
          <ac:chgData name="Shared Drive" userId="a8e99ec4-c3c1-49ac-ba97-2c12eee91f6a" providerId="ADAL" clId="{A2790937-FAB4-4B0C-B439-39012AA965CC}" dt="2020-05-24T14:42:49.473" v="1607"/>
          <ac:spMkLst>
            <pc:docMk/>
            <pc:sldMk cId="893148550" sldId="1940"/>
            <ac:spMk id="3" creationId="{F65DB5D7-07E6-4360-B835-0BE5545D620B}"/>
          </ac:spMkLst>
        </pc:spChg>
        <pc:spChg chg="mod">
          <ac:chgData name="Shared Drive" userId="a8e99ec4-c3c1-49ac-ba97-2c12eee91f6a" providerId="ADAL" clId="{A2790937-FAB4-4B0C-B439-39012AA965CC}" dt="2020-05-26T20:32:52.120" v="10469" actId="1076"/>
          <ac:spMkLst>
            <pc:docMk/>
            <pc:sldMk cId="893148550" sldId="1940"/>
            <ac:spMk id="4" creationId="{DED76C6F-62A8-49BC-9D30-BFB15E65405B}"/>
          </ac:spMkLst>
        </pc:spChg>
      </pc:sldChg>
      <pc:sldChg chg="modSp add mod">
        <pc:chgData name="Shared Drive" userId="a8e99ec4-c3c1-49ac-ba97-2c12eee91f6a" providerId="ADAL" clId="{A2790937-FAB4-4B0C-B439-39012AA965CC}" dt="2020-05-27T14:41:21.922" v="11101" actId="14100"/>
        <pc:sldMkLst>
          <pc:docMk/>
          <pc:sldMk cId="2984566555" sldId="1940"/>
        </pc:sldMkLst>
        <pc:spChg chg="mod">
          <ac:chgData name="Shared Drive" userId="a8e99ec4-c3c1-49ac-ba97-2c12eee91f6a" providerId="ADAL" clId="{A2790937-FAB4-4B0C-B439-39012AA965CC}" dt="2020-05-27T14:41:21.922" v="11101" actId="14100"/>
          <ac:spMkLst>
            <pc:docMk/>
            <pc:sldMk cId="2984566555" sldId="1940"/>
            <ac:spMk id="3" creationId="{F65DB5D7-07E6-4360-B835-0BE5545D620B}"/>
          </ac:spMkLst>
        </pc:spChg>
      </pc:sldChg>
      <pc:sldChg chg="modSp add">
        <pc:chgData name="Shared Drive" userId="a8e99ec4-c3c1-49ac-ba97-2c12eee91f6a" providerId="ADAL" clId="{A2790937-FAB4-4B0C-B439-39012AA965CC}" dt="2020-05-26T20:34:36.577" v="10546"/>
        <pc:sldMkLst>
          <pc:docMk/>
          <pc:sldMk cId="1595640706" sldId="1941"/>
        </pc:sldMkLst>
        <pc:spChg chg="mod">
          <ac:chgData name="Shared Drive" userId="a8e99ec4-c3c1-49ac-ba97-2c12eee91f6a" providerId="ADAL" clId="{A2790937-FAB4-4B0C-B439-39012AA965CC}" dt="2020-05-26T20:34:36.577" v="10546"/>
          <ac:spMkLst>
            <pc:docMk/>
            <pc:sldMk cId="1595640706" sldId="1941"/>
            <ac:spMk id="3" creationId="{CC7BD711-F9AA-4355-A63F-DF3937546CA2}"/>
          </ac:spMkLst>
        </pc:spChg>
        <pc:spChg chg="mod">
          <ac:chgData name="Shared Drive" userId="a8e99ec4-c3c1-49ac-ba97-2c12eee91f6a" providerId="ADAL" clId="{A2790937-FAB4-4B0C-B439-39012AA965CC}" dt="2020-05-26T20:34:36.577" v="10546"/>
          <ac:spMkLst>
            <pc:docMk/>
            <pc:sldMk cId="1595640706" sldId="1941"/>
            <ac:spMk id="4" creationId="{A117C270-0E5E-4AC8-8B43-2FA0B5FF127E}"/>
          </ac:spMkLst>
        </pc:spChg>
      </pc:sldChg>
      <pc:sldChg chg="modSp add del">
        <pc:chgData name="Shared Drive" userId="a8e99ec4-c3c1-49ac-ba97-2c12eee91f6a" providerId="ADAL" clId="{A2790937-FAB4-4B0C-B439-39012AA965CC}" dt="2020-05-26T20:33:59.521" v="10543" actId="2696"/>
        <pc:sldMkLst>
          <pc:docMk/>
          <pc:sldMk cId="2115912235" sldId="1941"/>
        </pc:sldMkLst>
        <pc:spChg chg="mod">
          <ac:chgData name="Shared Drive" userId="a8e99ec4-c3c1-49ac-ba97-2c12eee91f6a" providerId="ADAL" clId="{A2790937-FAB4-4B0C-B439-39012AA965CC}" dt="2020-05-24T14:42:49.473" v="1607"/>
          <ac:spMkLst>
            <pc:docMk/>
            <pc:sldMk cId="2115912235" sldId="1941"/>
            <ac:spMk id="3" creationId="{CC7BD711-F9AA-4355-A63F-DF3937546CA2}"/>
          </ac:spMkLst>
        </pc:spChg>
        <pc:spChg chg="mod">
          <ac:chgData name="Shared Drive" userId="a8e99ec4-c3c1-49ac-ba97-2c12eee91f6a" providerId="ADAL" clId="{A2790937-FAB4-4B0C-B439-39012AA965CC}" dt="2020-05-24T14:42:49.473" v="1607"/>
          <ac:spMkLst>
            <pc:docMk/>
            <pc:sldMk cId="2115912235" sldId="1941"/>
            <ac:spMk id="4" creationId="{A117C270-0E5E-4AC8-8B43-2FA0B5FF127E}"/>
          </ac:spMkLst>
        </pc:spChg>
      </pc:sldChg>
      <pc:sldChg chg="modSp add">
        <pc:chgData name="Shared Drive" userId="a8e99ec4-c3c1-49ac-ba97-2c12eee91f6a" providerId="ADAL" clId="{A2790937-FAB4-4B0C-B439-39012AA965CC}" dt="2020-05-26T20:34:36.577" v="10546"/>
        <pc:sldMkLst>
          <pc:docMk/>
          <pc:sldMk cId="1388373526" sldId="1942"/>
        </pc:sldMkLst>
        <pc:spChg chg="mod">
          <ac:chgData name="Shared Drive" userId="a8e99ec4-c3c1-49ac-ba97-2c12eee91f6a" providerId="ADAL" clId="{A2790937-FAB4-4B0C-B439-39012AA965CC}" dt="2020-05-26T20:34:36.577" v="10546"/>
          <ac:spMkLst>
            <pc:docMk/>
            <pc:sldMk cId="1388373526" sldId="1942"/>
            <ac:spMk id="2" creationId="{E8CCAAC1-9B67-4D76-845D-8449764642FC}"/>
          </ac:spMkLst>
        </pc:spChg>
        <pc:spChg chg="mod">
          <ac:chgData name="Shared Drive" userId="a8e99ec4-c3c1-49ac-ba97-2c12eee91f6a" providerId="ADAL" clId="{A2790937-FAB4-4B0C-B439-39012AA965CC}" dt="2020-05-26T20:34:36.577" v="10546"/>
          <ac:spMkLst>
            <pc:docMk/>
            <pc:sldMk cId="1388373526" sldId="1942"/>
            <ac:spMk id="3" creationId="{2B6243F8-4A42-4D8B-BF5A-B728BB6FFADA}"/>
          </ac:spMkLst>
        </pc:spChg>
      </pc:sldChg>
      <pc:sldChg chg="modSp add del">
        <pc:chgData name="Shared Drive" userId="a8e99ec4-c3c1-49ac-ba97-2c12eee91f6a" providerId="ADAL" clId="{A2790937-FAB4-4B0C-B439-39012AA965CC}" dt="2020-05-26T20:33:59.521" v="10543" actId="2696"/>
        <pc:sldMkLst>
          <pc:docMk/>
          <pc:sldMk cId="1700405804" sldId="1942"/>
        </pc:sldMkLst>
        <pc:spChg chg="mod">
          <ac:chgData name="Shared Drive" userId="a8e99ec4-c3c1-49ac-ba97-2c12eee91f6a" providerId="ADAL" clId="{A2790937-FAB4-4B0C-B439-39012AA965CC}" dt="2020-05-24T14:42:49.473" v="1607"/>
          <ac:spMkLst>
            <pc:docMk/>
            <pc:sldMk cId="1700405804" sldId="1942"/>
            <ac:spMk id="2" creationId="{E8CCAAC1-9B67-4D76-845D-8449764642FC}"/>
          </ac:spMkLst>
        </pc:spChg>
        <pc:spChg chg="mod">
          <ac:chgData name="Shared Drive" userId="a8e99ec4-c3c1-49ac-ba97-2c12eee91f6a" providerId="ADAL" clId="{A2790937-FAB4-4B0C-B439-39012AA965CC}" dt="2020-05-24T14:42:49.473" v="1607"/>
          <ac:spMkLst>
            <pc:docMk/>
            <pc:sldMk cId="1700405804" sldId="1942"/>
            <ac:spMk id="3" creationId="{2B6243F8-4A42-4D8B-BF5A-B728BB6FFADA}"/>
          </ac:spMkLst>
        </pc:spChg>
      </pc:sldChg>
      <pc:sldChg chg="modSp mod ord">
        <pc:chgData name="Shared Drive" userId="a8e99ec4-c3c1-49ac-ba97-2c12eee91f6a" providerId="ADAL" clId="{A2790937-FAB4-4B0C-B439-39012AA965CC}" dt="2020-05-25T15:37:16.693" v="6306"/>
        <pc:sldMkLst>
          <pc:docMk/>
          <pc:sldMk cId="3788012683" sldId="1943"/>
        </pc:sldMkLst>
        <pc:spChg chg="mod">
          <ac:chgData name="Shared Drive" userId="a8e99ec4-c3c1-49ac-ba97-2c12eee91f6a" providerId="ADAL" clId="{A2790937-FAB4-4B0C-B439-39012AA965CC}" dt="2020-05-25T15:37:07.838" v="6304" actId="13926"/>
          <ac:spMkLst>
            <pc:docMk/>
            <pc:sldMk cId="3788012683" sldId="1943"/>
            <ac:spMk id="3" creationId="{1451CF15-9F04-41C8-9CAF-71C825107CD7}"/>
          </ac:spMkLst>
        </pc:spChg>
      </pc:sldChg>
      <pc:sldChg chg="add">
        <pc:chgData name="Shared Drive" userId="a8e99ec4-c3c1-49ac-ba97-2c12eee91f6a" providerId="ADAL" clId="{A2790937-FAB4-4B0C-B439-39012AA965CC}" dt="2020-05-26T20:34:04.705" v="10544"/>
        <pc:sldMkLst>
          <pc:docMk/>
          <pc:sldMk cId="662951351" sldId="1944"/>
        </pc:sldMkLst>
      </pc:sldChg>
      <pc:sldChg chg="modSp add del">
        <pc:chgData name="Shared Drive" userId="a8e99ec4-c3c1-49ac-ba97-2c12eee91f6a" providerId="ADAL" clId="{A2790937-FAB4-4B0C-B439-39012AA965CC}" dt="2020-05-26T20:33:59.521" v="10543" actId="2696"/>
        <pc:sldMkLst>
          <pc:docMk/>
          <pc:sldMk cId="3636146159" sldId="1944"/>
        </pc:sldMkLst>
        <pc:spChg chg="mod">
          <ac:chgData name="Shared Drive" userId="a8e99ec4-c3c1-49ac-ba97-2c12eee91f6a" providerId="ADAL" clId="{A2790937-FAB4-4B0C-B439-39012AA965CC}" dt="2020-05-24T14:42:49.473" v="1607"/>
          <ac:spMkLst>
            <pc:docMk/>
            <pc:sldMk cId="3636146159" sldId="1944"/>
            <ac:spMk id="2" creationId="{00000000-0000-0000-0000-000000000000}"/>
          </ac:spMkLst>
        </pc:spChg>
      </pc:sldChg>
      <pc:sldChg chg="addSp delSp modSp add del mod">
        <pc:chgData name="Shared Drive" userId="a8e99ec4-c3c1-49ac-ba97-2c12eee91f6a" providerId="ADAL" clId="{A2790937-FAB4-4B0C-B439-39012AA965CC}" dt="2020-05-26T20:33:59.521" v="10543" actId="2696"/>
        <pc:sldMkLst>
          <pc:docMk/>
          <pc:sldMk cId="584028097" sldId="1946"/>
        </pc:sldMkLst>
        <pc:spChg chg="del">
          <ac:chgData name="Shared Drive" userId="a8e99ec4-c3c1-49ac-ba97-2c12eee91f6a" providerId="ADAL" clId="{A2790937-FAB4-4B0C-B439-39012AA965CC}" dt="2020-05-24T14:42:49.473" v="1607"/>
          <ac:spMkLst>
            <pc:docMk/>
            <pc:sldMk cId="584028097" sldId="1946"/>
            <ac:spMk id="2" creationId="{E31B3344-5A83-4DE4-BE8C-6E031AA449B3}"/>
          </ac:spMkLst>
        </pc:spChg>
        <pc:spChg chg="add del mod">
          <ac:chgData name="Shared Drive" userId="a8e99ec4-c3c1-49ac-ba97-2c12eee91f6a" providerId="ADAL" clId="{A2790937-FAB4-4B0C-B439-39012AA965CC}" dt="2020-05-24T14:44:50.332" v="1618" actId="478"/>
          <ac:spMkLst>
            <pc:docMk/>
            <pc:sldMk cId="584028097" sldId="1946"/>
            <ac:spMk id="3" creationId="{84103F8A-D72A-4AD1-8D29-8A3F42E4CC91}"/>
          </ac:spMkLst>
        </pc:spChg>
        <pc:spChg chg="mod">
          <ac:chgData name="Shared Drive" userId="a8e99ec4-c3c1-49ac-ba97-2c12eee91f6a" providerId="ADAL" clId="{A2790937-FAB4-4B0C-B439-39012AA965CC}" dt="2020-05-24T14:44:55.348" v="1619" actId="1076"/>
          <ac:spMkLst>
            <pc:docMk/>
            <pc:sldMk cId="584028097" sldId="1946"/>
            <ac:spMk id="13" creationId="{6193DFE0-664E-4225-879B-38EB90D1A70F}"/>
          </ac:spMkLst>
        </pc:spChg>
        <pc:picChg chg="mod">
          <ac:chgData name="Shared Drive" userId="a8e99ec4-c3c1-49ac-ba97-2c12eee91f6a" providerId="ADAL" clId="{A2790937-FAB4-4B0C-B439-39012AA965CC}" dt="2020-05-24T14:42:49.473" v="1607"/>
          <ac:picMkLst>
            <pc:docMk/>
            <pc:sldMk cId="584028097" sldId="1946"/>
            <ac:picMk id="5" creationId="{3BDF6348-4B70-4A4A-A005-D4F312E2AB26}"/>
          </ac:picMkLst>
        </pc:picChg>
        <pc:picChg chg="add mod ord">
          <ac:chgData name="Shared Drive" userId="a8e99ec4-c3c1-49ac-ba97-2c12eee91f6a" providerId="ADAL" clId="{A2790937-FAB4-4B0C-B439-39012AA965CC}" dt="2020-05-24T14:44:30.820" v="1616" actId="962"/>
          <ac:picMkLst>
            <pc:docMk/>
            <pc:sldMk cId="584028097" sldId="1946"/>
            <ac:picMk id="10" creationId="{4469D45C-3B11-47CD-B796-2F000FC3AF39}"/>
          </ac:picMkLst>
        </pc:picChg>
      </pc:sldChg>
      <pc:sldChg chg="add">
        <pc:chgData name="Shared Drive" userId="a8e99ec4-c3c1-49ac-ba97-2c12eee91f6a" providerId="ADAL" clId="{A2790937-FAB4-4B0C-B439-39012AA965CC}" dt="2020-05-26T20:34:04.705" v="10544"/>
        <pc:sldMkLst>
          <pc:docMk/>
          <pc:sldMk cId="2195281638" sldId="1946"/>
        </pc:sldMkLst>
      </pc:sldChg>
      <pc:sldChg chg="modSp add">
        <pc:chgData name="Shared Drive" userId="a8e99ec4-c3c1-49ac-ba97-2c12eee91f6a" providerId="ADAL" clId="{A2790937-FAB4-4B0C-B439-39012AA965CC}" dt="2020-05-26T20:34:36.577" v="10546"/>
        <pc:sldMkLst>
          <pc:docMk/>
          <pc:sldMk cId="712422793" sldId="1947"/>
        </pc:sldMkLst>
        <pc:spChg chg="mod">
          <ac:chgData name="Shared Drive" userId="a8e99ec4-c3c1-49ac-ba97-2c12eee91f6a" providerId="ADAL" clId="{A2790937-FAB4-4B0C-B439-39012AA965CC}" dt="2020-05-26T20:34:36.577" v="10546"/>
          <ac:spMkLst>
            <pc:docMk/>
            <pc:sldMk cId="712422793" sldId="1947"/>
            <ac:spMk id="2" creationId="{CBA39945-C985-47E1-9FF5-22A8B9F34F7B}"/>
          </ac:spMkLst>
        </pc:spChg>
        <pc:spChg chg="mod">
          <ac:chgData name="Shared Drive" userId="a8e99ec4-c3c1-49ac-ba97-2c12eee91f6a" providerId="ADAL" clId="{A2790937-FAB4-4B0C-B439-39012AA965CC}" dt="2020-05-26T20:34:36.577" v="10546"/>
          <ac:spMkLst>
            <pc:docMk/>
            <pc:sldMk cId="712422793" sldId="1947"/>
            <ac:spMk id="3" creationId="{813179E7-EDE5-44E3-B4F3-2113824C82F1}"/>
          </ac:spMkLst>
        </pc:spChg>
      </pc:sldChg>
      <pc:sldChg chg="modSp add del">
        <pc:chgData name="Shared Drive" userId="a8e99ec4-c3c1-49ac-ba97-2c12eee91f6a" providerId="ADAL" clId="{A2790937-FAB4-4B0C-B439-39012AA965CC}" dt="2020-05-26T20:33:59.521" v="10543" actId="2696"/>
        <pc:sldMkLst>
          <pc:docMk/>
          <pc:sldMk cId="3740193652" sldId="1947"/>
        </pc:sldMkLst>
        <pc:spChg chg="mod">
          <ac:chgData name="Shared Drive" userId="a8e99ec4-c3c1-49ac-ba97-2c12eee91f6a" providerId="ADAL" clId="{A2790937-FAB4-4B0C-B439-39012AA965CC}" dt="2020-05-24T14:42:49.473" v="1607"/>
          <ac:spMkLst>
            <pc:docMk/>
            <pc:sldMk cId="3740193652" sldId="1947"/>
            <ac:spMk id="2" creationId="{CBA39945-C985-47E1-9FF5-22A8B9F34F7B}"/>
          </ac:spMkLst>
        </pc:spChg>
        <pc:spChg chg="mod">
          <ac:chgData name="Shared Drive" userId="a8e99ec4-c3c1-49ac-ba97-2c12eee91f6a" providerId="ADAL" clId="{A2790937-FAB4-4B0C-B439-39012AA965CC}" dt="2020-05-24T14:42:49.473" v="1607"/>
          <ac:spMkLst>
            <pc:docMk/>
            <pc:sldMk cId="3740193652" sldId="1947"/>
            <ac:spMk id="3" creationId="{813179E7-EDE5-44E3-B4F3-2113824C82F1}"/>
          </ac:spMkLst>
        </pc:spChg>
      </pc:sldChg>
      <pc:sldChg chg="modSp add">
        <pc:chgData name="Shared Drive" userId="a8e99ec4-c3c1-49ac-ba97-2c12eee91f6a" providerId="ADAL" clId="{A2790937-FAB4-4B0C-B439-39012AA965CC}" dt="2020-05-26T20:34:36.577" v="10546"/>
        <pc:sldMkLst>
          <pc:docMk/>
          <pc:sldMk cId="2631445654" sldId="1948"/>
        </pc:sldMkLst>
        <pc:spChg chg="mod">
          <ac:chgData name="Shared Drive" userId="a8e99ec4-c3c1-49ac-ba97-2c12eee91f6a" providerId="ADAL" clId="{A2790937-FAB4-4B0C-B439-39012AA965CC}" dt="2020-05-26T20:34:36.577" v="10546"/>
          <ac:spMkLst>
            <pc:docMk/>
            <pc:sldMk cId="2631445654" sldId="1948"/>
            <ac:spMk id="2" creationId="{2261C570-4C08-4890-B804-D407C41203AE}"/>
          </ac:spMkLst>
        </pc:spChg>
        <pc:spChg chg="mod">
          <ac:chgData name="Shared Drive" userId="a8e99ec4-c3c1-49ac-ba97-2c12eee91f6a" providerId="ADAL" clId="{A2790937-FAB4-4B0C-B439-39012AA965CC}" dt="2020-05-26T20:34:36.577" v="10546"/>
          <ac:spMkLst>
            <pc:docMk/>
            <pc:sldMk cId="2631445654" sldId="1948"/>
            <ac:spMk id="3" creationId="{31ADE228-93FB-41FC-9E6A-183E87913CC5}"/>
          </ac:spMkLst>
        </pc:spChg>
      </pc:sldChg>
      <pc:sldChg chg="modSp add del">
        <pc:chgData name="Shared Drive" userId="a8e99ec4-c3c1-49ac-ba97-2c12eee91f6a" providerId="ADAL" clId="{A2790937-FAB4-4B0C-B439-39012AA965CC}" dt="2020-05-26T20:33:59.521" v="10543" actId="2696"/>
        <pc:sldMkLst>
          <pc:docMk/>
          <pc:sldMk cId="3799416079" sldId="1948"/>
        </pc:sldMkLst>
        <pc:spChg chg="mod">
          <ac:chgData name="Shared Drive" userId="a8e99ec4-c3c1-49ac-ba97-2c12eee91f6a" providerId="ADAL" clId="{A2790937-FAB4-4B0C-B439-39012AA965CC}" dt="2020-05-24T14:42:49.473" v="1607"/>
          <ac:spMkLst>
            <pc:docMk/>
            <pc:sldMk cId="3799416079" sldId="1948"/>
            <ac:spMk id="2" creationId="{2261C570-4C08-4890-B804-D407C41203AE}"/>
          </ac:spMkLst>
        </pc:spChg>
        <pc:spChg chg="mod">
          <ac:chgData name="Shared Drive" userId="a8e99ec4-c3c1-49ac-ba97-2c12eee91f6a" providerId="ADAL" clId="{A2790937-FAB4-4B0C-B439-39012AA965CC}" dt="2020-05-24T14:42:49.473" v="1607"/>
          <ac:spMkLst>
            <pc:docMk/>
            <pc:sldMk cId="3799416079" sldId="1948"/>
            <ac:spMk id="3" creationId="{31ADE228-93FB-41FC-9E6A-183E87913CC5}"/>
          </ac:spMkLst>
        </pc:spChg>
      </pc:sldChg>
      <pc:sldChg chg="modSp add del">
        <pc:chgData name="Shared Drive" userId="a8e99ec4-c3c1-49ac-ba97-2c12eee91f6a" providerId="ADAL" clId="{A2790937-FAB4-4B0C-B439-39012AA965CC}" dt="2020-05-26T20:33:59.521" v="10543" actId="2696"/>
        <pc:sldMkLst>
          <pc:docMk/>
          <pc:sldMk cId="605335712" sldId="1949"/>
        </pc:sldMkLst>
        <pc:spChg chg="mod">
          <ac:chgData name="Shared Drive" userId="a8e99ec4-c3c1-49ac-ba97-2c12eee91f6a" providerId="ADAL" clId="{A2790937-FAB4-4B0C-B439-39012AA965CC}" dt="2020-05-24T14:42:49.473" v="1607"/>
          <ac:spMkLst>
            <pc:docMk/>
            <pc:sldMk cId="605335712" sldId="1949"/>
            <ac:spMk id="2" creationId="{2261C570-4C08-4890-B804-D407C41203AE}"/>
          </ac:spMkLst>
        </pc:spChg>
        <pc:spChg chg="mod">
          <ac:chgData name="Shared Drive" userId="a8e99ec4-c3c1-49ac-ba97-2c12eee91f6a" providerId="ADAL" clId="{A2790937-FAB4-4B0C-B439-39012AA965CC}" dt="2020-05-24T14:42:49.473" v="1607"/>
          <ac:spMkLst>
            <pc:docMk/>
            <pc:sldMk cId="605335712" sldId="1949"/>
            <ac:spMk id="3" creationId="{31ADE228-93FB-41FC-9E6A-183E87913CC5}"/>
          </ac:spMkLst>
        </pc:spChg>
      </pc:sldChg>
      <pc:sldChg chg="modSp add">
        <pc:chgData name="Shared Drive" userId="a8e99ec4-c3c1-49ac-ba97-2c12eee91f6a" providerId="ADAL" clId="{A2790937-FAB4-4B0C-B439-39012AA965CC}" dt="2020-05-26T20:34:36.577" v="10546"/>
        <pc:sldMkLst>
          <pc:docMk/>
          <pc:sldMk cId="931507125" sldId="1949"/>
        </pc:sldMkLst>
        <pc:spChg chg="mod">
          <ac:chgData name="Shared Drive" userId="a8e99ec4-c3c1-49ac-ba97-2c12eee91f6a" providerId="ADAL" clId="{A2790937-FAB4-4B0C-B439-39012AA965CC}" dt="2020-05-26T20:34:36.577" v="10546"/>
          <ac:spMkLst>
            <pc:docMk/>
            <pc:sldMk cId="931507125" sldId="1949"/>
            <ac:spMk id="2" creationId="{2261C570-4C08-4890-B804-D407C41203AE}"/>
          </ac:spMkLst>
        </pc:spChg>
        <pc:spChg chg="mod">
          <ac:chgData name="Shared Drive" userId="a8e99ec4-c3c1-49ac-ba97-2c12eee91f6a" providerId="ADAL" clId="{A2790937-FAB4-4B0C-B439-39012AA965CC}" dt="2020-05-26T20:34:36.577" v="10546"/>
          <ac:spMkLst>
            <pc:docMk/>
            <pc:sldMk cId="931507125" sldId="1949"/>
            <ac:spMk id="3" creationId="{31ADE228-93FB-41FC-9E6A-183E87913CC5}"/>
          </ac:spMkLst>
        </pc:spChg>
      </pc:sldChg>
      <pc:sldChg chg="modSp add del">
        <pc:chgData name="Shared Drive" userId="a8e99ec4-c3c1-49ac-ba97-2c12eee91f6a" providerId="ADAL" clId="{A2790937-FAB4-4B0C-B439-39012AA965CC}" dt="2020-05-26T20:33:59.521" v="10543" actId="2696"/>
        <pc:sldMkLst>
          <pc:docMk/>
          <pc:sldMk cId="856597374" sldId="1950"/>
        </pc:sldMkLst>
        <pc:spChg chg="mod">
          <ac:chgData name="Shared Drive" userId="a8e99ec4-c3c1-49ac-ba97-2c12eee91f6a" providerId="ADAL" clId="{A2790937-FAB4-4B0C-B439-39012AA965CC}" dt="2020-05-24T14:42:49.473" v="1607"/>
          <ac:spMkLst>
            <pc:docMk/>
            <pc:sldMk cId="856597374" sldId="1950"/>
            <ac:spMk id="2" creationId="{B00B3F76-16F8-4E0F-9E33-137ED0BC734F}"/>
          </ac:spMkLst>
        </pc:spChg>
        <pc:spChg chg="mod">
          <ac:chgData name="Shared Drive" userId="a8e99ec4-c3c1-49ac-ba97-2c12eee91f6a" providerId="ADAL" clId="{A2790937-FAB4-4B0C-B439-39012AA965CC}" dt="2020-05-24T14:42:49.473" v="1607"/>
          <ac:spMkLst>
            <pc:docMk/>
            <pc:sldMk cId="856597374" sldId="1950"/>
            <ac:spMk id="3" creationId="{629C98C5-D8A5-45E5-9ED9-EBBE6DBCC836}"/>
          </ac:spMkLst>
        </pc:spChg>
      </pc:sldChg>
      <pc:sldChg chg="modSp add">
        <pc:chgData name="Shared Drive" userId="a8e99ec4-c3c1-49ac-ba97-2c12eee91f6a" providerId="ADAL" clId="{A2790937-FAB4-4B0C-B439-39012AA965CC}" dt="2020-05-26T20:34:36.577" v="10546"/>
        <pc:sldMkLst>
          <pc:docMk/>
          <pc:sldMk cId="4108928293" sldId="1950"/>
        </pc:sldMkLst>
        <pc:spChg chg="mod">
          <ac:chgData name="Shared Drive" userId="a8e99ec4-c3c1-49ac-ba97-2c12eee91f6a" providerId="ADAL" clId="{A2790937-FAB4-4B0C-B439-39012AA965CC}" dt="2020-05-26T20:34:36.577" v="10546"/>
          <ac:spMkLst>
            <pc:docMk/>
            <pc:sldMk cId="4108928293" sldId="1950"/>
            <ac:spMk id="2" creationId="{B00B3F76-16F8-4E0F-9E33-137ED0BC734F}"/>
          </ac:spMkLst>
        </pc:spChg>
        <pc:spChg chg="mod">
          <ac:chgData name="Shared Drive" userId="a8e99ec4-c3c1-49ac-ba97-2c12eee91f6a" providerId="ADAL" clId="{A2790937-FAB4-4B0C-B439-39012AA965CC}" dt="2020-05-26T20:34:36.577" v="10546"/>
          <ac:spMkLst>
            <pc:docMk/>
            <pc:sldMk cId="4108928293" sldId="1950"/>
            <ac:spMk id="3" creationId="{629C98C5-D8A5-45E5-9ED9-EBBE6DBCC836}"/>
          </ac:spMkLst>
        </pc:spChg>
      </pc:sldChg>
      <pc:sldChg chg="modSp add">
        <pc:chgData name="Shared Drive" userId="a8e99ec4-c3c1-49ac-ba97-2c12eee91f6a" providerId="ADAL" clId="{A2790937-FAB4-4B0C-B439-39012AA965CC}" dt="2020-05-27T14:54:39.543" v="11572" actId="404"/>
        <pc:sldMkLst>
          <pc:docMk/>
          <pc:sldMk cId="2018481113" sldId="1951"/>
        </pc:sldMkLst>
        <pc:graphicFrameChg chg="mod">
          <ac:chgData name="Shared Drive" userId="a8e99ec4-c3c1-49ac-ba97-2c12eee91f6a" providerId="ADAL" clId="{A2790937-FAB4-4B0C-B439-39012AA965CC}" dt="2020-05-27T14:54:39.543" v="11572" actId="404"/>
          <ac:graphicFrameMkLst>
            <pc:docMk/>
            <pc:sldMk cId="2018481113" sldId="1951"/>
            <ac:graphicFrameMk id="4" creationId="{AC71A291-053B-4B73-AAB8-FF4D7B6EAFA9}"/>
          </ac:graphicFrameMkLst>
        </pc:graphicFrameChg>
      </pc:sldChg>
      <pc:sldChg chg="modSp add del">
        <pc:chgData name="Shared Drive" userId="a8e99ec4-c3c1-49ac-ba97-2c12eee91f6a" providerId="ADAL" clId="{A2790937-FAB4-4B0C-B439-39012AA965CC}" dt="2020-05-26T20:33:59.521" v="10543" actId="2696"/>
        <pc:sldMkLst>
          <pc:docMk/>
          <pc:sldMk cId="3147971205" sldId="1951"/>
        </pc:sldMkLst>
        <pc:spChg chg="mod">
          <ac:chgData name="Shared Drive" userId="a8e99ec4-c3c1-49ac-ba97-2c12eee91f6a" providerId="ADAL" clId="{A2790937-FAB4-4B0C-B439-39012AA965CC}" dt="2020-05-24T14:42:49.473" v="1607"/>
          <ac:spMkLst>
            <pc:docMk/>
            <pc:sldMk cId="3147971205" sldId="1951"/>
            <ac:spMk id="2" creationId="{12489708-C963-4531-AAFF-B139EA5C0978}"/>
          </ac:spMkLst>
        </pc:spChg>
        <pc:graphicFrameChg chg="mod">
          <ac:chgData name="Shared Drive" userId="a8e99ec4-c3c1-49ac-ba97-2c12eee91f6a" providerId="ADAL" clId="{A2790937-FAB4-4B0C-B439-39012AA965CC}" dt="2020-05-24T14:42:49.473" v="1607"/>
          <ac:graphicFrameMkLst>
            <pc:docMk/>
            <pc:sldMk cId="3147971205" sldId="1951"/>
            <ac:graphicFrameMk id="4" creationId="{AC71A291-053B-4B73-AAB8-FF4D7B6EAFA9}"/>
          </ac:graphicFrameMkLst>
        </pc:graphicFrameChg>
      </pc:sldChg>
      <pc:sldChg chg="modSp add del">
        <pc:chgData name="Shared Drive" userId="a8e99ec4-c3c1-49ac-ba97-2c12eee91f6a" providerId="ADAL" clId="{A2790937-FAB4-4B0C-B439-39012AA965CC}" dt="2020-05-26T20:33:59.521" v="10543" actId="2696"/>
        <pc:sldMkLst>
          <pc:docMk/>
          <pc:sldMk cId="75006268" sldId="1953"/>
        </pc:sldMkLst>
        <pc:spChg chg="mod">
          <ac:chgData name="Shared Drive" userId="a8e99ec4-c3c1-49ac-ba97-2c12eee91f6a" providerId="ADAL" clId="{A2790937-FAB4-4B0C-B439-39012AA965CC}" dt="2020-05-24T14:42:49.473" v="1607"/>
          <ac:spMkLst>
            <pc:docMk/>
            <pc:sldMk cId="75006268" sldId="1953"/>
            <ac:spMk id="2" creationId="{8D3575AE-C975-447E-B37C-2E11F6AF5998}"/>
          </ac:spMkLst>
        </pc:spChg>
        <pc:spChg chg="mod">
          <ac:chgData name="Shared Drive" userId="a8e99ec4-c3c1-49ac-ba97-2c12eee91f6a" providerId="ADAL" clId="{A2790937-FAB4-4B0C-B439-39012AA965CC}" dt="2020-05-24T14:42:49.473" v="1607"/>
          <ac:spMkLst>
            <pc:docMk/>
            <pc:sldMk cId="75006268" sldId="1953"/>
            <ac:spMk id="3" creationId="{37238E58-724A-4BFF-A568-68974977253E}"/>
          </ac:spMkLst>
        </pc:spChg>
      </pc:sldChg>
      <pc:sldChg chg="add del">
        <pc:chgData name="Shared Drive" userId="a8e99ec4-c3c1-49ac-ba97-2c12eee91f6a" providerId="ADAL" clId="{A2790937-FAB4-4B0C-B439-39012AA965CC}" dt="2020-05-26T20:34:21.007" v="10545" actId="47"/>
        <pc:sldMkLst>
          <pc:docMk/>
          <pc:sldMk cId="342097887" sldId="1953"/>
        </pc:sldMkLst>
      </pc:sldChg>
      <pc:sldChg chg="modSp add del">
        <pc:chgData name="Shared Drive" userId="a8e99ec4-c3c1-49ac-ba97-2c12eee91f6a" providerId="ADAL" clId="{A2790937-FAB4-4B0C-B439-39012AA965CC}" dt="2020-05-26T20:33:59.521" v="10543" actId="2696"/>
        <pc:sldMkLst>
          <pc:docMk/>
          <pc:sldMk cId="496934677" sldId="1954"/>
        </pc:sldMkLst>
        <pc:spChg chg="mod">
          <ac:chgData name="Shared Drive" userId="a8e99ec4-c3c1-49ac-ba97-2c12eee91f6a" providerId="ADAL" clId="{A2790937-FAB4-4B0C-B439-39012AA965CC}" dt="2020-05-24T14:42:49.473" v="1607"/>
          <ac:spMkLst>
            <pc:docMk/>
            <pc:sldMk cId="496934677" sldId="1954"/>
            <ac:spMk id="2" creationId="{503D9DB5-9B60-425F-B893-A68A9D58FA0D}"/>
          </ac:spMkLst>
        </pc:spChg>
        <pc:spChg chg="mod">
          <ac:chgData name="Shared Drive" userId="a8e99ec4-c3c1-49ac-ba97-2c12eee91f6a" providerId="ADAL" clId="{A2790937-FAB4-4B0C-B439-39012AA965CC}" dt="2020-05-24T14:42:49.473" v="1607"/>
          <ac:spMkLst>
            <pc:docMk/>
            <pc:sldMk cId="496934677" sldId="1954"/>
            <ac:spMk id="3" creationId="{467A69E5-4FC0-4362-91EA-37F9E45DF667}"/>
          </ac:spMkLst>
        </pc:spChg>
      </pc:sldChg>
      <pc:sldChg chg="add del">
        <pc:chgData name="Shared Drive" userId="a8e99ec4-c3c1-49ac-ba97-2c12eee91f6a" providerId="ADAL" clId="{A2790937-FAB4-4B0C-B439-39012AA965CC}" dt="2020-05-26T20:34:21.007" v="10545" actId="47"/>
        <pc:sldMkLst>
          <pc:docMk/>
          <pc:sldMk cId="4291910436" sldId="1954"/>
        </pc:sldMkLst>
      </pc:sldChg>
      <pc:sldChg chg="modSp add del">
        <pc:chgData name="Shared Drive" userId="a8e99ec4-c3c1-49ac-ba97-2c12eee91f6a" providerId="ADAL" clId="{A2790937-FAB4-4B0C-B439-39012AA965CC}" dt="2020-05-26T20:33:59.521" v="10543" actId="2696"/>
        <pc:sldMkLst>
          <pc:docMk/>
          <pc:sldMk cId="900366483" sldId="1955"/>
        </pc:sldMkLst>
        <pc:spChg chg="mod">
          <ac:chgData name="Shared Drive" userId="a8e99ec4-c3c1-49ac-ba97-2c12eee91f6a" providerId="ADAL" clId="{A2790937-FAB4-4B0C-B439-39012AA965CC}" dt="2020-05-24T14:42:49.473" v="1607"/>
          <ac:spMkLst>
            <pc:docMk/>
            <pc:sldMk cId="900366483" sldId="1955"/>
            <ac:spMk id="2" creationId="{A6675BC0-36AA-4E25-87D6-A8FCB78C948F}"/>
          </ac:spMkLst>
        </pc:spChg>
        <pc:spChg chg="mod">
          <ac:chgData name="Shared Drive" userId="a8e99ec4-c3c1-49ac-ba97-2c12eee91f6a" providerId="ADAL" clId="{A2790937-FAB4-4B0C-B439-39012AA965CC}" dt="2020-05-24T14:42:49.473" v="1607"/>
          <ac:spMkLst>
            <pc:docMk/>
            <pc:sldMk cId="900366483" sldId="1955"/>
            <ac:spMk id="3" creationId="{586F8130-7DD7-4435-9062-9590CE8BD424}"/>
          </ac:spMkLst>
        </pc:spChg>
      </pc:sldChg>
      <pc:sldChg chg="add del">
        <pc:chgData name="Shared Drive" userId="a8e99ec4-c3c1-49ac-ba97-2c12eee91f6a" providerId="ADAL" clId="{A2790937-FAB4-4B0C-B439-39012AA965CC}" dt="2020-05-26T20:34:21.007" v="10545" actId="47"/>
        <pc:sldMkLst>
          <pc:docMk/>
          <pc:sldMk cId="3880677317" sldId="1955"/>
        </pc:sldMkLst>
      </pc:sldChg>
      <pc:sldChg chg="addSp modSp add mod modAnim modNotesTx">
        <pc:chgData name="Shared Drive" userId="a8e99ec4-c3c1-49ac-ba97-2c12eee91f6a" providerId="ADAL" clId="{A2790937-FAB4-4B0C-B439-39012AA965CC}" dt="2020-05-28T15:14:37.840" v="18541" actId="6549"/>
        <pc:sldMkLst>
          <pc:docMk/>
          <pc:sldMk cId="1110279188" sldId="1970"/>
        </pc:sldMkLst>
        <pc:spChg chg="mod">
          <ac:chgData name="Shared Drive" userId="a8e99ec4-c3c1-49ac-ba97-2c12eee91f6a" providerId="ADAL" clId="{A2790937-FAB4-4B0C-B439-39012AA965CC}" dt="2020-05-26T16:06:40.673" v="9878" actId="313"/>
          <ac:spMkLst>
            <pc:docMk/>
            <pc:sldMk cId="1110279188" sldId="1970"/>
            <ac:spMk id="2" creationId="{2875C865-02D8-4DB4-BB18-397A3F1E7405}"/>
          </ac:spMkLst>
        </pc:spChg>
        <pc:spChg chg="add mod">
          <ac:chgData name="Shared Drive" userId="a8e99ec4-c3c1-49ac-ba97-2c12eee91f6a" providerId="ADAL" clId="{A2790937-FAB4-4B0C-B439-39012AA965CC}" dt="2020-05-27T16:04:29.634" v="14974" actId="1076"/>
          <ac:spMkLst>
            <pc:docMk/>
            <pc:sldMk cId="1110279188" sldId="1970"/>
            <ac:spMk id="3" creationId="{ADA9C889-31FF-4C23-9954-E7FA6ADAD067}"/>
          </ac:spMkLst>
        </pc:spChg>
        <pc:spChg chg="mod">
          <ac:chgData name="Shared Drive" userId="a8e99ec4-c3c1-49ac-ba97-2c12eee91f6a" providerId="ADAL" clId="{A2790937-FAB4-4B0C-B439-39012AA965CC}" dt="2020-05-26T16:06:32.104" v="9877" actId="1036"/>
          <ac:spMkLst>
            <pc:docMk/>
            <pc:sldMk cId="1110279188" sldId="1970"/>
            <ac:spMk id="4" creationId="{9E99A68B-D62C-4B84-8ADA-B779E79534F7}"/>
          </ac:spMkLst>
        </pc:spChg>
        <pc:spChg chg="mod">
          <ac:chgData name="Shared Drive" userId="a8e99ec4-c3c1-49ac-ba97-2c12eee91f6a" providerId="ADAL" clId="{A2790937-FAB4-4B0C-B439-39012AA965CC}" dt="2020-05-27T16:03:21.454" v="14945" actId="6549"/>
          <ac:spMkLst>
            <pc:docMk/>
            <pc:sldMk cId="1110279188" sldId="1970"/>
            <ac:spMk id="5" creationId="{2AA1352B-451A-456D-B781-E13B748CEC73}"/>
          </ac:spMkLst>
        </pc:spChg>
        <pc:spChg chg="mod">
          <ac:chgData name="Shared Drive" userId="a8e99ec4-c3c1-49ac-ba97-2c12eee91f6a" providerId="ADAL" clId="{A2790937-FAB4-4B0C-B439-39012AA965CC}" dt="2020-05-28T15:14:37.840" v="18541" actId="6549"/>
          <ac:spMkLst>
            <pc:docMk/>
            <pc:sldMk cId="1110279188" sldId="1970"/>
            <ac:spMk id="6" creationId="{16F6A6FB-94B8-42B7-B8A4-7388718F931D}"/>
          </ac:spMkLst>
        </pc:spChg>
        <pc:spChg chg="mod">
          <ac:chgData name="Shared Drive" userId="a8e99ec4-c3c1-49ac-ba97-2c12eee91f6a" providerId="ADAL" clId="{A2790937-FAB4-4B0C-B439-39012AA965CC}" dt="2020-05-26T16:06:32.104" v="9877" actId="1036"/>
          <ac:spMkLst>
            <pc:docMk/>
            <pc:sldMk cId="1110279188" sldId="1970"/>
            <ac:spMk id="7" creationId="{18F5AE23-B2AB-4BBE-A88E-4B3AB2F770EB}"/>
          </ac:spMkLst>
        </pc:spChg>
        <pc:spChg chg="mod">
          <ac:chgData name="Shared Drive" userId="a8e99ec4-c3c1-49ac-ba97-2c12eee91f6a" providerId="ADAL" clId="{A2790937-FAB4-4B0C-B439-39012AA965CC}" dt="2020-05-27T16:03:45.015" v="14952" actId="20577"/>
          <ac:spMkLst>
            <pc:docMk/>
            <pc:sldMk cId="1110279188" sldId="1970"/>
            <ac:spMk id="10" creationId="{6579F0D2-835A-4CD8-AF9E-ECDE3D873CAC}"/>
          </ac:spMkLst>
        </pc:spChg>
        <pc:spChg chg="mod">
          <ac:chgData name="Shared Drive" userId="a8e99ec4-c3c1-49ac-ba97-2c12eee91f6a" providerId="ADAL" clId="{A2790937-FAB4-4B0C-B439-39012AA965CC}" dt="2020-05-26T16:06:32.104" v="9877" actId="1036"/>
          <ac:spMkLst>
            <pc:docMk/>
            <pc:sldMk cId="1110279188" sldId="1970"/>
            <ac:spMk id="11" creationId="{A3BD22F4-CA7A-4C56-924D-130D447C0E30}"/>
          </ac:spMkLst>
        </pc:spChg>
        <pc:spChg chg="mod">
          <ac:chgData name="Shared Drive" userId="a8e99ec4-c3c1-49ac-ba97-2c12eee91f6a" providerId="ADAL" clId="{A2790937-FAB4-4B0C-B439-39012AA965CC}" dt="2020-05-27T16:04:22.622" v="14973" actId="20577"/>
          <ac:spMkLst>
            <pc:docMk/>
            <pc:sldMk cId="1110279188" sldId="1970"/>
            <ac:spMk id="13" creationId="{C4CFE6DC-0947-476B-B7F5-EF2C1EFFBF90}"/>
          </ac:spMkLst>
        </pc:spChg>
        <pc:spChg chg="mod">
          <ac:chgData name="Shared Drive" userId="a8e99ec4-c3c1-49ac-ba97-2c12eee91f6a" providerId="ADAL" clId="{A2790937-FAB4-4B0C-B439-39012AA965CC}" dt="2020-05-27T16:03:54.806" v="14964" actId="20577"/>
          <ac:spMkLst>
            <pc:docMk/>
            <pc:sldMk cId="1110279188" sldId="1970"/>
            <ac:spMk id="15" creationId="{97F3D866-174E-4FC7-88EF-87FB19E8DD23}"/>
          </ac:spMkLst>
        </pc:spChg>
        <pc:spChg chg="mod">
          <ac:chgData name="Shared Drive" userId="a8e99ec4-c3c1-49ac-ba97-2c12eee91f6a" providerId="ADAL" clId="{A2790937-FAB4-4B0C-B439-39012AA965CC}" dt="2020-05-27T16:03:49.744" v="14958" actId="20577"/>
          <ac:spMkLst>
            <pc:docMk/>
            <pc:sldMk cId="1110279188" sldId="1970"/>
            <ac:spMk id="16" creationId="{673C97F5-E432-48AC-BC06-BA95BEE338A4}"/>
          </ac:spMkLst>
        </pc:spChg>
        <pc:picChg chg="mod">
          <ac:chgData name="Shared Drive" userId="a8e99ec4-c3c1-49ac-ba97-2c12eee91f6a" providerId="ADAL" clId="{A2790937-FAB4-4B0C-B439-39012AA965CC}" dt="2020-05-26T16:06:32.104" v="9877" actId="1036"/>
          <ac:picMkLst>
            <pc:docMk/>
            <pc:sldMk cId="1110279188" sldId="1970"/>
            <ac:picMk id="9" creationId="{3C169203-A008-41E4-9126-4B6C2D29FBBC}"/>
          </ac:picMkLst>
        </pc:picChg>
      </pc:sldChg>
      <pc:sldChg chg="modSp add mod ord">
        <pc:chgData name="Shared Drive" userId="a8e99ec4-c3c1-49ac-ba97-2c12eee91f6a" providerId="ADAL" clId="{A2790937-FAB4-4B0C-B439-39012AA965CC}" dt="2020-05-23T17:27:08.176" v="1226"/>
        <pc:sldMkLst>
          <pc:docMk/>
          <pc:sldMk cId="2412651950" sldId="2097"/>
        </pc:sldMkLst>
        <pc:spChg chg="mod">
          <ac:chgData name="Shared Drive" userId="a8e99ec4-c3c1-49ac-ba97-2c12eee91f6a" providerId="ADAL" clId="{A2790937-FAB4-4B0C-B439-39012AA965CC}" dt="2020-05-23T17:27:02.341" v="1224" actId="20577"/>
          <ac:spMkLst>
            <pc:docMk/>
            <pc:sldMk cId="2412651950" sldId="2097"/>
            <ac:spMk id="2" creationId="{0D7584A5-E18A-4E95-B459-15338CE5C58F}"/>
          </ac:spMkLst>
        </pc:spChg>
      </pc:sldChg>
      <pc:sldChg chg="modSp add del mod">
        <pc:chgData name="Shared Drive" userId="a8e99ec4-c3c1-49ac-ba97-2c12eee91f6a" providerId="ADAL" clId="{A2790937-FAB4-4B0C-B439-39012AA965CC}" dt="2020-05-26T20:47:10.433" v="10773" actId="47"/>
        <pc:sldMkLst>
          <pc:docMk/>
          <pc:sldMk cId="3533972875" sldId="2108"/>
        </pc:sldMkLst>
        <pc:spChg chg="mod">
          <ac:chgData name="Shared Drive" userId="a8e99ec4-c3c1-49ac-ba97-2c12eee91f6a" providerId="ADAL" clId="{A2790937-FAB4-4B0C-B439-39012AA965CC}" dt="2020-05-23T16:14:57.825" v="17" actId="1076"/>
          <ac:spMkLst>
            <pc:docMk/>
            <pc:sldMk cId="3533972875" sldId="2108"/>
            <ac:spMk id="52" creationId="{9F832001-C561-4CA3-99BB-EFE50FCABAD6}"/>
          </ac:spMkLst>
        </pc:spChg>
        <pc:graphicFrameChg chg="mod">
          <ac:chgData name="Shared Drive" userId="a8e99ec4-c3c1-49ac-ba97-2c12eee91f6a" providerId="ADAL" clId="{A2790937-FAB4-4B0C-B439-39012AA965CC}" dt="2020-05-23T16:14:55.285" v="16" actId="21"/>
          <ac:graphicFrameMkLst>
            <pc:docMk/>
            <pc:sldMk cId="3533972875" sldId="2108"/>
            <ac:graphicFrameMk id="4" creationId="{3554F0A7-586B-415F-98BA-9AB0527BCA16}"/>
          </ac:graphicFrameMkLst>
        </pc:graphicFrameChg>
      </pc:sldChg>
      <pc:sldChg chg="modSp mod modNotesTx">
        <pc:chgData name="Shared Drive" userId="a8e99ec4-c3c1-49ac-ba97-2c12eee91f6a" providerId="ADAL" clId="{A2790937-FAB4-4B0C-B439-39012AA965CC}" dt="2020-05-28T13:51:19.013" v="18226" actId="20577"/>
        <pc:sldMkLst>
          <pc:docMk/>
          <pc:sldMk cId="2405227361" sldId="2172"/>
        </pc:sldMkLst>
        <pc:spChg chg="mod">
          <ac:chgData name="Shared Drive" userId="a8e99ec4-c3c1-49ac-ba97-2c12eee91f6a" providerId="ADAL" clId="{A2790937-FAB4-4B0C-B439-39012AA965CC}" dt="2020-05-24T15:59:29.438" v="1706" actId="20577"/>
          <ac:spMkLst>
            <pc:docMk/>
            <pc:sldMk cId="2405227361" sldId="2172"/>
            <ac:spMk id="218" creationId="{E8798B27-8ADE-46BB-AF80-255BC40B13CE}"/>
          </ac:spMkLst>
        </pc:spChg>
      </pc:sldChg>
      <pc:sldChg chg="del">
        <pc:chgData name="Shared Drive" userId="a8e99ec4-c3c1-49ac-ba97-2c12eee91f6a" providerId="ADAL" clId="{A2790937-FAB4-4B0C-B439-39012AA965CC}" dt="2020-05-23T14:32:58.983" v="0" actId="47"/>
        <pc:sldMkLst>
          <pc:docMk/>
          <pc:sldMk cId="2663239055" sldId="2173"/>
        </pc:sldMkLst>
      </pc:sldChg>
      <pc:sldChg chg="modSp del mod">
        <pc:chgData name="Shared Drive" userId="a8e99ec4-c3c1-49ac-ba97-2c12eee91f6a" providerId="ADAL" clId="{A2790937-FAB4-4B0C-B439-39012AA965CC}" dt="2020-05-27T21:40:49.882" v="15713" actId="2696"/>
        <pc:sldMkLst>
          <pc:docMk/>
          <pc:sldMk cId="1461225338" sldId="2174"/>
        </pc:sldMkLst>
        <pc:spChg chg="mod">
          <ac:chgData name="Shared Drive" userId="a8e99ec4-c3c1-49ac-ba97-2c12eee91f6a" providerId="ADAL" clId="{A2790937-FAB4-4B0C-B439-39012AA965CC}" dt="2020-05-27T21:40:37.480" v="15712" actId="6549"/>
          <ac:spMkLst>
            <pc:docMk/>
            <pc:sldMk cId="1461225338" sldId="2174"/>
            <ac:spMk id="218" creationId="{E8798B27-8ADE-46BB-AF80-255BC40B13CE}"/>
          </ac:spMkLst>
        </pc:spChg>
      </pc:sldChg>
      <pc:sldChg chg="modSp add mod">
        <pc:chgData name="Shared Drive" userId="a8e99ec4-c3c1-49ac-ba97-2c12eee91f6a" providerId="ADAL" clId="{A2790937-FAB4-4B0C-B439-39012AA965CC}" dt="2020-05-27T23:54:25.676" v="16342" actId="20577"/>
        <pc:sldMkLst>
          <pc:docMk/>
          <pc:sldMk cId="4189485641" sldId="2174"/>
        </pc:sldMkLst>
        <pc:spChg chg="mod">
          <ac:chgData name="Shared Drive" userId="a8e99ec4-c3c1-49ac-ba97-2c12eee91f6a" providerId="ADAL" clId="{A2790937-FAB4-4B0C-B439-39012AA965CC}" dt="2020-05-27T23:54:25.676" v="16342" actId="20577"/>
          <ac:spMkLst>
            <pc:docMk/>
            <pc:sldMk cId="4189485641" sldId="2174"/>
            <ac:spMk id="218" creationId="{E8798B27-8ADE-46BB-AF80-255BC40B13CE}"/>
          </ac:spMkLst>
        </pc:spChg>
      </pc:sldChg>
      <pc:sldChg chg="del">
        <pc:chgData name="Shared Drive" userId="a8e99ec4-c3c1-49ac-ba97-2c12eee91f6a" providerId="ADAL" clId="{A2790937-FAB4-4B0C-B439-39012AA965CC}" dt="2020-05-23T14:32:58.983" v="0" actId="47"/>
        <pc:sldMkLst>
          <pc:docMk/>
          <pc:sldMk cId="0" sldId="2175"/>
        </pc:sldMkLst>
      </pc:sldChg>
      <pc:sldChg chg="del">
        <pc:chgData name="Shared Drive" userId="a8e99ec4-c3c1-49ac-ba97-2c12eee91f6a" providerId="ADAL" clId="{A2790937-FAB4-4B0C-B439-39012AA965CC}" dt="2020-05-23T14:32:58.983" v="0" actId="47"/>
        <pc:sldMkLst>
          <pc:docMk/>
          <pc:sldMk cId="0" sldId="2176"/>
        </pc:sldMkLst>
      </pc:sldChg>
      <pc:sldChg chg="del">
        <pc:chgData name="Shared Drive" userId="a8e99ec4-c3c1-49ac-ba97-2c12eee91f6a" providerId="ADAL" clId="{A2790937-FAB4-4B0C-B439-39012AA965CC}" dt="2020-05-23T14:32:58.983" v="0" actId="47"/>
        <pc:sldMkLst>
          <pc:docMk/>
          <pc:sldMk cId="0" sldId="2177"/>
        </pc:sldMkLst>
      </pc:sldChg>
      <pc:sldChg chg="del">
        <pc:chgData name="Shared Drive" userId="a8e99ec4-c3c1-49ac-ba97-2c12eee91f6a" providerId="ADAL" clId="{A2790937-FAB4-4B0C-B439-39012AA965CC}" dt="2020-05-23T14:32:58.983" v="0" actId="47"/>
        <pc:sldMkLst>
          <pc:docMk/>
          <pc:sldMk cId="0" sldId="2178"/>
        </pc:sldMkLst>
      </pc:sldChg>
      <pc:sldChg chg="modSp mod">
        <pc:chgData name="Shared Drive" userId="a8e99ec4-c3c1-49ac-ba97-2c12eee91f6a" providerId="ADAL" clId="{A2790937-FAB4-4B0C-B439-39012AA965CC}" dt="2020-05-26T20:01:40.122" v="10231" actId="20577"/>
        <pc:sldMkLst>
          <pc:docMk/>
          <pc:sldMk cId="1626552632" sldId="2180"/>
        </pc:sldMkLst>
        <pc:spChg chg="mod">
          <ac:chgData name="Shared Drive" userId="a8e99ec4-c3c1-49ac-ba97-2c12eee91f6a" providerId="ADAL" clId="{A2790937-FAB4-4B0C-B439-39012AA965CC}" dt="2020-05-26T20:01:40.122" v="10231" actId="20577"/>
          <ac:spMkLst>
            <pc:docMk/>
            <pc:sldMk cId="1626552632" sldId="2180"/>
            <ac:spMk id="3" creationId="{ED478968-10DD-4433-A4BC-EF834122803F}"/>
          </ac:spMkLst>
        </pc:spChg>
      </pc:sldChg>
      <pc:sldChg chg="modSp mod">
        <pc:chgData name="Shared Drive" userId="a8e99ec4-c3c1-49ac-ba97-2c12eee91f6a" providerId="ADAL" clId="{A2790937-FAB4-4B0C-B439-39012AA965CC}" dt="2020-05-26T20:01:48.138" v="10233" actId="20577"/>
        <pc:sldMkLst>
          <pc:docMk/>
          <pc:sldMk cId="4277567555" sldId="2181"/>
        </pc:sldMkLst>
        <pc:spChg chg="mod">
          <ac:chgData name="Shared Drive" userId="a8e99ec4-c3c1-49ac-ba97-2c12eee91f6a" providerId="ADAL" clId="{A2790937-FAB4-4B0C-B439-39012AA965CC}" dt="2020-05-26T20:01:48.138" v="10233" actId="20577"/>
          <ac:spMkLst>
            <pc:docMk/>
            <pc:sldMk cId="4277567555" sldId="2181"/>
            <ac:spMk id="3" creationId="{82DC728B-293B-485F-BA84-BA734965B9B2}"/>
          </ac:spMkLst>
        </pc:spChg>
      </pc:sldChg>
      <pc:sldChg chg="del">
        <pc:chgData name="Shared Drive" userId="a8e99ec4-c3c1-49ac-ba97-2c12eee91f6a" providerId="ADAL" clId="{A2790937-FAB4-4B0C-B439-39012AA965CC}" dt="2020-05-25T15:37:33.605" v="6307" actId="47"/>
        <pc:sldMkLst>
          <pc:docMk/>
          <pc:sldMk cId="1937112511" sldId="2182"/>
        </pc:sldMkLst>
      </pc:sldChg>
      <pc:sldChg chg="modSp mod">
        <pc:chgData name="Shared Drive" userId="a8e99ec4-c3c1-49ac-ba97-2c12eee91f6a" providerId="ADAL" clId="{A2790937-FAB4-4B0C-B439-39012AA965CC}" dt="2020-05-24T14:30:36.217" v="1242" actId="20577"/>
        <pc:sldMkLst>
          <pc:docMk/>
          <pc:sldMk cId="408696118" sldId="2183"/>
        </pc:sldMkLst>
        <pc:spChg chg="mod">
          <ac:chgData name="Shared Drive" userId="a8e99ec4-c3c1-49ac-ba97-2c12eee91f6a" providerId="ADAL" clId="{A2790937-FAB4-4B0C-B439-39012AA965CC}" dt="2020-05-24T14:30:36.217" v="1242" actId="20577"/>
          <ac:spMkLst>
            <pc:docMk/>
            <pc:sldMk cId="408696118" sldId="2183"/>
            <ac:spMk id="218" creationId="{E8798B27-8ADE-46BB-AF80-255BC40B13CE}"/>
          </ac:spMkLst>
        </pc:spChg>
      </pc:sldChg>
      <pc:sldChg chg="del">
        <pc:chgData name="Shared Drive" userId="a8e99ec4-c3c1-49ac-ba97-2c12eee91f6a" providerId="ADAL" clId="{A2790937-FAB4-4B0C-B439-39012AA965CC}" dt="2020-05-23T14:32:58.983" v="0" actId="47"/>
        <pc:sldMkLst>
          <pc:docMk/>
          <pc:sldMk cId="3836114230" sldId="2184"/>
        </pc:sldMkLst>
      </pc:sldChg>
      <pc:sldChg chg="del">
        <pc:chgData name="Shared Drive" userId="a8e99ec4-c3c1-49ac-ba97-2c12eee91f6a" providerId="ADAL" clId="{A2790937-FAB4-4B0C-B439-39012AA965CC}" dt="2020-05-23T14:32:58.983" v="0" actId="47"/>
        <pc:sldMkLst>
          <pc:docMk/>
          <pc:sldMk cId="2754078088" sldId="2185"/>
        </pc:sldMkLst>
      </pc:sldChg>
      <pc:sldChg chg="del">
        <pc:chgData name="Shared Drive" userId="a8e99ec4-c3c1-49ac-ba97-2c12eee91f6a" providerId="ADAL" clId="{A2790937-FAB4-4B0C-B439-39012AA965CC}" dt="2020-05-25T15:42:09.655" v="6461" actId="47"/>
        <pc:sldMkLst>
          <pc:docMk/>
          <pc:sldMk cId="3246267506" sldId="2186"/>
        </pc:sldMkLst>
      </pc:sldChg>
      <pc:sldChg chg="add">
        <pc:chgData name="Shared Drive" userId="a8e99ec4-c3c1-49ac-ba97-2c12eee91f6a" providerId="ADAL" clId="{A2790937-FAB4-4B0C-B439-39012AA965CC}" dt="2020-05-27T21:40:58.934" v="15714"/>
        <pc:sldMkLst>
          <pc:docMk/>
          <pc:sldMk cId="2303274334" sldId="2187"/>
        </pc:sldMkLst>
      </pc:sldChg>
      <pc:sldChg chg="add del">
        <pc:chgData name="Shared Drive" userId="a8e99ec4-c3c1-49ac-ba97-2c12eee91f6a" providerId="ADAL" clId="{A2790937-FAB4-4B0C-B439-39012AA965CC}" dt="2020-05-25T16:07:22.069" v="7609" actId="2696"/>
        <pc:sldMkLst>
          <pc:docMk/>
          <pc:sldMk cId="2689343845" sldId="2187"/>
        </pc:sldMkLst>
      </pc:sldChg>
      <pc:sldChg chg="addSp delSp modSp new del mod">
        <pc:chgData name="Shared Drive" userId="a8e99ec4-c3c1-49ac-ba97-2c12eee91f6a" providerId="ADAL" clId="{A2790937-FAB4-4B0C-B439-39012AA965CC}" dt="2020-05-23T17:14:00.228" v="1193" actId="2696"/>
        <pc:sldMkLst>
          <pc:docMk/>
          <pc:sldMk cId="3388095402" sldId="2187"/>
        </pc:sldMkLst>
        <pc:spChg chg="mod">
          <ac:chgData name="Shared Drive" userId="a8e99ec4-c3c1-49ac-ba97-2c12eee91f6a" providerId="ADAL" clId="{A2790937-FAB4-4B0C-B439-39012AA965CC}" dt="2020-05-23T17:00:13.484" v="963" actId="404"/>
          <ac:spMkLst>
            <pc:docMk/>
            <pc:sldMk cId="3388095402" sldId="2187"/>
            <ac:spMk id="2" creationId="{F7D8A3D3-2762-4E5C-A677-A35D298ED1F5}"/>
          </ac:spMkLst>
        </pc:spChg>
        <pc:spChg chg="del">
          <ac:chgData name="Shared Drive" userId="a8e99ec4-c3c1-49ac-ba97-2c12eee91f6a" providerId="ADAL" clId="{A2790937-FAB4-4B0C-B439-39012AA965CC}" dt="2020-05-23T16:48:08.907" v="23" actId="478"/>
          <ac:spMkLst>
            <pc:docMk/>
            <pc:sldMk cId="3388095402" sldId="2187"/>
            <ac:spMk id="3" creationId="{6DA86DBB-1EC5-4C5F-9D7D-B76E50C891B8}"/>
          </ac:spMkLst>
        </pc:spChg>
        <pc:spChg chg="add del mod">
          <ac:chgData name="Shared Drive" userId="a8e99ec4-c3c1-49ac-ba97-2c12eee91f6a" providerId="ADAL" clId="{A2790937-FAB4-4B0C-B439-39012AA965CC}" dt="2020-05-23T16:48:41.412" v="28"/>
          <ac:spMkLst>
            <pc:docMk/>
            <pc:sldMk cId="3388095402" sldId="2187"/>
            <ac:spMk id="4" creationId="{5BCB74A4-445F-48F0-A151-AE4F456F96A6}"/>
          </ac:spMkLst>
        </pc:spChg>
        <pc:spChg chg="add del mod">
          <ac:chgData name="Shared Drive" userId="a8e99ec4-c3c1-49ac-ba97-2c12eee91f6a" providerId="ADAL" clId="{A2790937-FAB4-4B0C-B439-39012AA965CC}" dt="2020-05-23T16:48:50.188" v="34"/>
          <ac:spMkLst>
            <pc:docMk/>
            <pc:sldMk cId="3388095402" sldId="2187"/>
            <ac:spMk id="5" creationId="{4325173B-47CA-4BE8-B090-D5F2A5DF3785}"/>
          </ac:spMkLst>
        </pc:spChg>
        <pc:spChg chg="add mod">
          <ac:chgData name="Shared Drive" userId="a8e99ec4-c3c1-49ac-ba97-2c12eee91f6a" providerId="ADAL" clId="{A2790937-FAB4-4B0C-B439-39012AA965CC}" dt="2020-05-23T16:49:21.633" v="58" actId="1076"/>
          <ac:spMkLst>
            <pc:docMk/>
            <pc:sldMk cId="3388095402" sldId="2187"/>
            <ac:spMk id="6" creationId="{2735DC56-3056-4DF5-BCE9-334F3925B78A}"/>
          </ac:spMkLst>
        </pc:spChg>
        <pc:picChg chg="add mod">
          <ac:chgData name="Shared Drive" userId="a8e99ec4-c3c1-49ac-ba97-2c12eee91f6a" providerId="ADAL" clId="{A2790937-FAB4-4B0C-B439-39012AA965CC}" dt="2020-05-23T16:54:19.242" v="436" actId="1076"/>
          <ac:picMkLst>
            <pc:docMk/>
            <pc:sldMk cId="3388095402" sldId="2187"/>
            <ac:picMk id="5122" creationId="{D8E4AB6F-D5C5-4675-BF78-CD6ED8395C50}"/>
          </ac:picMkLst>
        </pc:picChg>
      </pc:sldChg>
      <pc:sldChg chg="add del">
        <pc:chgData name="Shared Drive" userId="a8e99ec4-c3c1-49ac-ba97-2c12eee91f6a" providerId="ADAL" clId="{A2790937-FAB4-4B0C-B439-39012AA965CC}" dt="2020-05-27T21:40:49.882" v="15713" actId="2696"/>
        <pc:sldMkLst>
          <pc:docMk/>
          <pc:sldMk cId="3683772166" sldId="2187"/>
        </pc:sldMkLst>
      </pc:sldChg>
      <pc:sldChg chg="addSp modSp new del mod">
        <pc:chgData name="Shared Drive" userId="a8e99ec4-c3c1-49ac-ba97-2c12eee91f6a" providerId="ADAL" clId="{A2790937-FAB4-4B0C-B439-39012AA965CC}" dt="2020-05-23T17:14:00.228" v="1193" actId="2696"/>
        <pc:sldMkLst>
          <pc:docMk/>
          <pc:sldMk cId="19672763" sldId="2188"/>
        </pc:sldMkLst>
        <pc:spChg chg="mod">
          <ac:chgData name="Shared Drive" userId="a8e99ec4-c3c1-49ac-ba97-2c12eee91f6a" providerId="ADAL" clId="{A2790937-FAB4-4B0C-B439-39012AA965CC}" dt="2020-05-23T16:50:12.841" v="99" actId="20577"/>
          <ac:spMkLst>
            <pc:docMk/>
            <pc:sldMk cId="19672763" sldId="2188"/>
            <ac:spMk id="2" creationId="{D692D007-8F3D-47AD-8197-FF7D4ECA2FE3}"/>
          </ac:spMkLst>
        </pc:spChg>
        <pc:spChg chg="mod">
          <ac:chgData name="Shared Drive" userId="a8e99ec4-c3c1-49ac-ba97-2c12eee91f6a" providerId="ADAL" clId="{A2790937-FAB4-4B0C-B439-39012AA965CC}" dt="2020-05-23T17:01:18.854" v="966" actId="14100"/>
          <ac:spMkLst>
            <pc:docMk/>
            <pc:sldMk cId="19672763" sldId="2188"/>
            <ac:spMk id="3" creationId="{00417F15-9269-4BDF-A6AE-22596EED6145}"/>
          </ac:spMkLst>
        </pc:spChg>
        <pc:picChg chg="add mod">
          <ac:chgData name="Shared Drive" userId="a8e99ec4-c3c1-49ac-ba97-2c12eee91f6a" providerId="ADAL" clId="{A2790937-FAB4-4B0C-B439-39012AA965CC}" dt="2020-05-23T17:01:40.010" v="970" actId="1076"/>
          <ac:picMkLst>
            <pc:docMk/>
            <pc:sldMk cId="19672763" sldId="2188"/>
            <ac:picMk id="6146" creationId="{00BF69C9-BB1D-402C-BCF0-3A87959CF25B}"/>
          </ac:picMkLst>
        </pc:picChg>
      </pc:sldChg>
      <pc:sldChg chg="add del">
        <pc:chgData name="Shared Drive" userId="a8e99ec4-c3c1-49ac-ba97-2c12eee91f6a" providerId="ADAL" clId="{A2790937-FAB4-4B0C-B439-39012AA965CC}" dt="2020-05-25T16:07:22.069" v="7609" actId="2696"/>
        <pc:sldMkLst>
          <pc:docMk/>
          <pc:sldMk cId="1154004807" sldId="2188"/>
        </pc:sldMkLst>
      </pc:sldChg>
      <pc:sldChg chg="add">
        <pc:chgData name="Shared Drive" userId="a8e99ec4-c3c1-49ac-ba97-2c12eee91f6a" providerId="ADAL" clId="{A2790937-FAB4-4B0C-B439-39012AA965CC}" dt="2020-05-27T21:40:58.934" v="15714"/>
        <pc:sldMkLst>
          <pc:docMk/>
          <pc:sldMk cId="3212373085" sldId="2188"/>
        </pc:sldMkLst>
      </pc:sldChg>
      <pc:sldChg chg="add del">
        <pc:chgData name="Shared Drive" userId="a8e99ec4-c3c1-49ac-ba97-2c12eee91f6a" providerId="ADAL" clId="{A2790937-FAB4-4B0C-B439-39012AA965CC}" dt="2020-05-27T21:40:49.882" v="15713" actId="2696"/>
        <pc:sldMkLst>
          <pc:docMk/>
          <pc:sldMk cId="3628755832" sldId="2188"/>
        </pc:sldMkLst>
      </pc:sldChg>
      <pc:sldChg chg="modSp add del mod">
        <pc:chgData name="Shared Drive" userId="a8e99ec4-c3c1-49ac-ba97-2c12eee91f6a" providerId="ADAL" clId="{A2790937-FAB4-4B0C-B439-39012AA965CC}" dt="2020-05-27T21:40:49.882" v="15713" actId="2696"/>
        <pc:sldMkLst>
          <pc:docMk/>
          <pc:sldMk cId="274936439" sldId="2189"/>
        </pc:sldMkLst>
        <pc:spChg chg="mod">
          <ac:chgData name="Shared Drive" userId="a8e99ec4-c3c1-49ac-ba97-2c12eee91f6a" providerId="ADAL" clId="{A2790937-FAB4-4B0C-B439-39012AA965CC}" dt="2020-05-25T17:07:27.155" v="8047" actId="6549"/>
          <ac:spMkLst>
            <pc:docMk/>
            <pc:sldMk cId="274936439" sldId="2189"/>
            <ac:spMk id="3" creationId="{00417F15-9269-4BDF-A6AE-22596EED6145}"/>
          </ac:spMkLst>
        </pc:spChg>
      </pc:sldChg>
      <pc:sldChg chg="add del">
        <pc:chgData name="Shared Drive" userId="a8e99ec4-c3c1-49ac-ba97-2c12eee91f6a" providerId="ADAL" clId="{A2790937-FAB4-4B0C-B439-39012AA965CC}" dt="2020-05-25T16:07:22.069" v="7609" actId="2696"/>
        <pc:sldMkLst>
          <pc:docMk/>
          <pc:sldMk cId="2570182538" sldId="2189"/>
        </pc:sldMkLst>
      </pc:sldChg>
      <pc:sldChg chg="modSp add del mod">
        <pc:chgData name="Shared Drive" userId="a8e99ec4-c3c1-49ac-ba97-2c12eee91f6a" providerId="ADAL" clId="{A2790937-FAB4-4B0C-B439-39012AA965CC}" dt="2020-05-23T17:14:00.228" v="1193" actId="2696"/>
        <pc:sldMkLst>
          <pc:docMk/>
          <pc:sldMk cId="3527425351" sldId="2189"/>
        </pc:sldMkLst>
        <pc:spChg chg="mod">
          <ac:chgData name="Shared Drive" userId="a8e99ec4-c3c1-49ac-ba97-2c12eee91f6a" providerId="ADAL" clId="{A2790937-FAB4-4B0C-B439-39012AA965CC}" dt="2020-05-23T16:59:53.411" v="932" actId="404"/>
          <ac:spMkLst>
            <pc:docMk/>
            <pc:sldMk cId="3527425351" sldId="2189"/>
            <ac:spMk id="2" creationId="{D692D007-8F3D-47AD-8197-FF7D4ECA2FE3}"/>
          </ac:spMkLst>
        </pc:spChg>
        <pc:spChg chg="mod">
          <ac:chgData name="Shared Drive" userId="a8e99ec4-c3c1-49ac-ba97-2c12eee91f6a" providerId="ADAL" clId="{A2790937-FAB4-4B0C-B439-39012AA965CC}" dt="2020-05-23T16:58:43.987" v="860" actId="115"/>
          <ac:spMkLst>
            <pc:docMk/>
            <pc:sldMk cId="3527425351" sldId="2189"/>
            <ac:spMk id="3" creationId="{00417F15-9269-4BDF-A6AE-22596EED6145}"/>
          </ac:spMkLst>
        </pc:spChg>
      </pc:sldChg>
      <pc:sldChg chg="add">
        <pc:chgData name="Shared Drive" userId="a8e99ec4-c3c1-49ac-ba97-2c12eee91f6a" providerId="ADAL" clId="{A2790937-FAB4-4B0C-B439-39012AA965CC}" dt="2020-05-27T21:40:58.934" v="15714"/>
        <pc:sldMkLst>
          <pc:docMk/>
          <pc:sldMk cId="3867043749" sldId="2189"/>
        </pc:sldMkLst>
      </pc:sldChg>
      <pc:sldChg chg="add del">
        <pc:chgData name="Shared Drive" userId="a8e99ec4-c3c1-49ac-ba97-2c12eee91f6a" providerId="ADAL" clId="{A2790937-FAB4-4B0C-B439-39012AA965CC}" dt="2020-05-24T14:31:41.847" v="1280" actId="47"/>
        <pc:sldMkLst>
          <pc:docMk/>
          <pc:sldMk cId="349892675" sldId="2190"/>
        </pc:sldMkLst>
      </pc:sldChg>
      <pc:sldChg chg="new del">
        <pc:chgData name="Shared Drive" userId="a8e99ec4-c3c1-49ac-ba97-2c12eee91f6a" providerId="ADAL" clId="{A2790937-FAB4-4B0C-B439-39012AA965CC}" dt="2020-05-23T17:13:54.398" v="1192" actId="47"/>
        <pc:sldMkLst>
          <pc:docMk/>
          <pc:sldMk cId="2369672170" sldId="2190"/>
        </pc:sldMkLst>
      </pc:sldChg>
      <pc:sldChg chg="modSp add mod">
        <pc:chgData name="Shared Drive" userId="a8e99ec4-c3c1-49ac-ba97-2c12eee91f6a" providerId="ADAL" clId="{A2790937-FAB4-4B0C-B439-39012AA965CC}" dt="2020-05-28T15:06:54.055" v="18287" actId="20577"/>
        <pc:sldMkLst>
          <pc:docMk/>
          <pc:sldMk cId="2905827850" sldId="2191"/>
        </pc:sldMkLst>
        <pc:spChg chg="mod">
          <ac:chgData name="Shared Drive" userId="a8e99ec4-c3c1-49ac-ba97-2c12eee91f6a" providerId="ADAL" clId="{A2790937-FAB4-4B0C-B439-39012AA965CC}" dt="2020-05-28T15:06:54.055" v="18287" actId="20577"/>
          <ac:spMkLst>
            <pc:docMk/>
            <pc:sldMk cId="2905827850" sldId="2191"/>
            <ac:spMk id="218" creationId="{E8798B27-8ADE-46BB-AF80-255BC40B13CE}"/>
          </ac:spMkLst>
        </pc:spChg>
      </pc:sldChg>
      <pc:sldChg chg="add">
        <pc:chgData name="Shared Drive" userId="a8e99ec4-c3c1-49ac-ba97-2c12eee91f6a" providerId="ADAL" clId="{A2790937-FAB4-4B0C-B439-39012AA965CC}" dt="2020-05-26T20:34:04.705" v="10544"/>
        <pc:sldMkLst>
          <pc:docMk/>
          <pc:sldMk cId="1438045066" sldId="2192"/>
        </pc:sldMkLst>
      </pc:sldChg>
      <pc:sldChg chg="modSp add del">
        <pc:chgData name="Shared Drive" userId="a8e99ec4-c3c1-49ac-ba97-2c12eee91f6a" providerId="ADAL" clId="{A2790937-FAB4-4B0C-B439-39012AA965CC}" dt="2020-05-26T20:33:59.521" v="10543" actId="2696"/>
        <pc:sldMkLst>
          <pc:docMk/>
          <pc:sldMk cId="3599771881" sldId="2192"/>
        </pc:sldMkLst>
        <pc:spChg chg="mod">
          <ac:chgData name="Shared Drive" userId="a8e99ec4-c3c1-49ac-ba97-2c12eee91f6a" providerId="ADAL" clId="{A2790937-FAB4-4B0C-B439-39012AA965CC}" dt="2020-05-24T14:42:49.473" v="1607"/>
          <ac:spMkLst>
            <pc:docMk/>
            <pc:sldMk cId="3599771881" sldId="2192"/>
            <ac:spMk id="2" creationId="{00000000-0000-0000-0000-000000000000}"/>
          </ac:spMkLst>
        </pc:spChg>
      </pc:sldChg>
      <pc:sldChg chg="addSp modSp add ord">
        <pc:chgData name="Shared Drive" userId="a8e99ec4-c3c1-49ac-ba97-2c12eee91f6a" providerId="ADAL" clId="{A2790937-FAB4-4B0C-B439-39012AA965CC}" dt="2020-05-26T20:46:28.912" v="10770"/>
        <pc:sldMkLst>
          <pc:docMk/>
          <pc:sldMk cId="2155655159" sldId="2193"/>
        </pc:sldMkLst>
        <pc:spChg chg="add mod">
          <ac:chgData name="Shared Drive" userId="a8e99ec4-c3c1-49ac-ba97-2c12eee91f6a" providerId="ADAL" clId="{A2790937-FAB4-4B0C-B439-39012AA965CC}" dt="2020-05-24T15:00:30.940" v="1688" actId="1037"/>
          <ac:spMkLst>
            <pc:docMk/>
            <pc:sldMk cId="2155655159" sldId="2193"/>
            <ac:spMk id="10" creationId="{3329A8E4-8C9A-4018-A035-83C17E25B7AB}"/>
          </ac:spMkLst>
        </pc:spChg>
        <pc:spChg chg="add mod">
          <ac:chgData name="Shared Drive" userId="a8e99ec4-c3c1-49ac-ba97-2c12eee91f6a" providerId="ADAL" clId="{A2790937-FAB4-4B0C-B439-39012AA965CC}" dt="2020-05-24T15:00:30.940" v="1688" actId="1037"/>
          <ac:spMkLst>
            <pc:docMk/>
            <pc:sldMk cId="2155655159" sldId="2193"/>
            <ac:spMk id="11" creationId="{BAE2E0E1-CF59-4CC4-91C4-87A282391115}"/>
          </ac:spMkLst>
        </pc:spChg>
      </pc:sldChg>
      <pc:sldChg chg="addSp delSp modSp add mod delAnim modAnim">
        <pc:chgData name="Shared Drive" userId="a8e99ec4-c3c1-49ac-ba97-2c12eee91f6a" providerId="ADAL" clId="{A2790937-FAB4-4B0C-B439-39012AA965CC}" dt="2020-05-26T20:24:46.386" v="10399"/>
        <pc:sldMkLst>
          <pc:docMk/>
          <pc:sldMk cId="264866311" sldId="2194"/>
        </pc:sldMkLst>
        <pc:spChg chg="del">
          <ac:chgData name="Shared Drive" userId="a8e99ec4-c3c1-49ac-ba97-2c12eee91f6a" providerId="ADAL" clId="{A2790937-FAB4-4B0C-B439-39012AA965CC}" dt="2020-05-25T15:38:30.287" v="6308" actId="478"/>
          <ac:spMkLst>
            <pc:docMk/>
            <pc:sldMk cId="264866311" sldId="2194"/>
            <ac:spMk id="5" creationId="{55EA705D-293E-47F4-8AEF-EC000358D51F}"/>
          </ac:spMkLst>
        </pc:spChg>
        <pc:spChg chg="del">
          <ac:chgData name="Shared Drive" userId="a8e99ec4-c3c1-49ac-ba97-2c12eee91f6a" providerId="ADAL" clId="{A2790937-FAB4-4B0C-B439-39012AA965CC}" dt="2020-05-25T15:38:36.392" v="6309" actId="478"/>
          <ac:spMkLst>
            <pc:docMk/>
            <pc:sldMk cId="264866311" sldId="2194"/>
            <ac:spMk id="6" creationId="{0A61A979-A239-49A8-80C4-6F0AB47BDA72}"/>
          </ac:spMkLst>
        </pc:spChg>
        <pc:spChg chg="add mod">
          <ac:chgData name="Shared Drive" userId="a8e99ec4-c3c1-49ac-ba97-2c12eee91f6a" providerId="ADAL" clId="{A2790937-FAB4-4B0C-B439-39012AA965CC}" dt="2020-05-25T15:39:23.169" v="6314" actId="14100"/>
          <ac:spMkLst>
            <pc:docMk/>
            <pc:sldMk cId="264866311" sldId="2194"/>
            <ac:spMk id="10" creationId="{321FEF67-8294-4034-BBAC-313BAEF2DAFA}"/>
          </ac:spMkLst>
        </pc:spChg>
        <pc:spChg chg="mod">
          <ac:chgData name="Shared Drive" userId="a8e99ec4-c3c1-49ac-ba97-2c12eee91f6a" providerId="ADAL" clId="{A2790937-FAB4-4B0C-B439-39012AA965CC}" dt="2020-05-25T15:40:06.918" v="6356" actId="20577"/>
          <ac:spMkLst>
            <pc:docMk/>
            <pc:sldMk cId="264866311" sldId="2194"/>
            <ac:spMk id="109570" creationId="{223E7868-EE74-421B-BC16-3166803BEE2E}"/>
          </ac:spMkLst>
        </pc:spChg>
      </pc:sldChg>
      <pc:sldChg chg="modSp add mod modAnim modNotesTx">
        <pc:chgData name="Shared Drive" userId="a8e99ec4-c3c1-49ac-ba97-2c12eee91f6a" providerId="ADAL" clId="{A2790937-FAB4-4B0C-B439-39012AA965CC}" dt="2020-05-26T20:27:34.481" v="10455" actId="20577"/>
        <pc:sldMkLst>
          <pc:docMk/>
          <pc:sldMk cId="923168936" sldId="2195"/>
        </pc:sldMkLst>
        <pc:spChg chg="mod">
          <ac:chgData name="Shared Drive" userId="a8e99ec4-c3c1-49ac-ba97-2c12eee91f6a" providerId="ADAL" clId="{A2790937-FAB4-4B0C-B439-39012AA965CC}" dt="2020-05-26T20:27:10.920" v="10450" actId="1037"/>
          <ac:spMkLst>
            <pc:docMk/>
            <pc:sldMk cId="923168936" sldId="2195"/>
            <ac:spMk id="5" creationId="{55EA705D-293E-47F4-8AEF-EC000358D51F}"/>
          </ac:spMkLst>
        </pc:spChg>
        <pc:spChg chg="mod">
          <ac:chgData name="Shared Drive" userId="a8e99ec4-c3c1-49ac-ba97-2c12eee91f6a" providerId="ADAL" clId="{A2790937-FAB4-4B0C-B439-39012AA965CC}" dt="2020-05-26T20:27:34.481" v="10455" actId="20577"/>
          <ac:spMkLst>
            <pc:docMk/>
            <pc:sldMk cId="923168936" sldId="2195"/>
            <ac:spMk id="6" creationId="{0A61A979-A239-49A8-80C4-6F0AB47BDA72}"/>
          </ac:spMkLst>
        </pc:spChg>
        <pc:spChg chg="mod">
          <ac:chgData name="Shared Drive" userId="a8e99ec4-c3c1-49ac-ba97-2c12eee91f6a" providerId="ADAL" clId="{A2790937-FAB4-4B0C-B439-39012AA965CC}" dt="2020-05-26T20:26:37.275" v="10442" actId="1038"/>
          <ac:spMkLst>
            <pc:docMk/>
            <pc:sldMk cId="923168936" sldId="2195"/>
            <ac:spMk id="7" creationId="{6ACD6C93-C7E1-4F2B-8A45-D7A35F461866}"/>
          </ac:spMkLst>
        </pc:spChg>
        <pc:spChg chg="mod">
          <ac:chgData name="Shared Drive" userId="a8e99ec4-c3c1-49ac-ba97-2c12eee91f6a" providerId="ADAL" clId="{A2790937-FAB4-4B0C-B439-39012AA965CC}" dt="2020-05-26T20:26:37.275" v="10442" actId="1038"/>
          <ac:spMkLst>
            <pc:docMk/>
            <pc:sldMk cId="923168936" sldId="2195"/>
            <ac:spMk id="8" creationId="{37922EBE-10C1-46C8-A4B6-E6AC27568E06}"/>
          </ac:spMkLst>
        </pc:spChg>
        <pc:spChg chg="mod">
          <ac:chgData name="Shared Drive" userId="a8e99ec4-c3c1-49ac-ba97-2c12eee91f6a" providerId="ADAL" clId="{A2790937-FAB4-4B0C-B439-39012AA965CC}" dt="2020-05-26T20:26:37.275" v="10442" actId="1038"/>
          <ac:spMkLst>
            <pc:docMk/>
            <pc:sldMk cId="923168936" sldId="2195"/>
            <ac:spMk id="10" creationId="{3329A8E4-8C9A-4018-A035-83C17E25B7AB}"/>
          </ac:spMkLst>
        </pc:spChg>
        <pc:spChg chg="mod">
          <ac:chgData name="Shared Drive" userId="a8e99ec4-c3c1-49ac-ba97-2c12eee91f6a" providerId="ADAL" clId="{A2790937-FAB4-4B0C-B439-39012AA965CC}" dt="2020-05-26T20:26:37.275" v="10442" actId="1038"/>
          <ac:spMkLst>
            <pc:docMk/>
            <pc:sldMk cId="923168936" sldId="2195"/>
            <ac:spMk id="11" creationId="{BAE2E0E1-CF59-4CC4-91C4-87A282391115}"/>
          </ac:spMkLst>
        </pc:spChg>
        <pc:spChg chg="mod">
          <ac:chgData name="Shared Drive" userId="a8e99ec4-c3c1-49ac-ba97-2c12eee91f6a" providerId="ADAL" clId="{A2790937-FAB4-4B0C-B439-39012AA965CC}" dt="2020-05-25T15:42:01.877" v="6460"/>
          <ac:spMkLst>
            <pc:docMk/>
            <pc:sldMk cId="923168936" sldId="2195"/>
            <ac:spMk id="109570" creationId="{223E7868-EE74-421B-BC16-3166803BEE2E}"/>
          </ac:spMkLst>
        </pc:spChg>
        <pc:graphicFrameChg chg="mod">
          <ac:chgData name="Shared Drive" userId="a8e99ec4-c3c1-49ac-ba97-2c12eee91f6a" providerId="ADAL" clId="{A2790937-FAB4-4B0C-B439-39012AA965CC}" dt="2020-05-26T20:27:28.848" v="10453" actId="1038"/>
          <ac:graphicFrameMkLst>
            <pc:docMk/>
            <pc:sldMk cId="923168936" sldId="2195"/>
            <ac:graphicFrameMk id="526339" creationId="{C881E910-B515-4EFC-8644-A0B0C87980DA}"/>
          </ac:graphicFrameMkLst>
        </pc:graphicFrameChg>
      </pc:sldChg>
      <pc:sldChg chg="add del">
        <pc:chgData name="Shared Drive" userId="a8e99ec4-c3c1-49ac-ba97-2c12eee91f6a" providerId="ADAL" clId="{A2790937-FAB4-4B0C-B439-39012AA965CC}" dt="2020-05-24T15:10:21.182" v="1690" actId="47"/>
        <pc:sldMkLst>
          <pc:docMk/>
          <pc:sldMk cId="1635380090" sldId="2195"/>
        </pc:sldMkLst>
      </pc:sldChg>
      <pc:sldChg chg="modSp new mod ord">
        <pc:chgData name="Shared Drive" userId="a8e99ec4-c3c1-49ac-ba97-2c12eee91f6a" providerId="ADAL" clId="{A2790937-FAB4-4B0C-B439-39012AA965CC}" dt="2020-05-26T20:46:28.912" v="10770"/>
        <pc:sldMkLst>
          <pc:docMk/>
          <pc:sldMk cId="1269636104" sldId="2196"/>
        </pc:sldMkLst>
        <pc:spChg chg="mod">
          <ac:chgData name="Shared Drive" userId="a8e99ec4-c3c1-49ac-ba97-2c12eee91f6a" providerId="ADAL" clId="{A2790937-FAB4-4B0C-B439-39012AA965CC}" dt="2020-05-24T16:02:12.646" v="1807" actId="404"/>
          <ac:spMkLst>
            <pc:docMk/>
            <pc:sldMk cId="1269636104" sldId="2196"/>
            <ac:spMk id="2" creationId="{34E05828-EFD5-46FB-B0BE-35811BBA6214}"/>
          </ac:spMkLst>
        </pc:spChg>
        <pc:spChg chg="mod">
          <ac:chgData name="Shared Drive" userId="a8e99ec4-c3c1-49ac-ba97-2c12eee91f6a" providerId="ADAL" clId="{A2790937-FAB4-4B0C-B439-39012AA965CC}" dt="2020-05-26T20:45:01.897" v="10724" actId="6549"/>
          <ac:spMkLst>
            <pc:docMk/>
            <pc:sldMk cId="1269636104" sldId="2196"/>
            <ac:spMk id="3" creationId="{690B4854-2F93-48E0-AF96-84485A34D628}"/>
          </ac:spMkLst>
        </pc:spChg>
      </pc:sldChg>
      <pc:sldChg chg="delSp modSp add mod ord">
        <pc:chgData name="Shared Drive" userId="a8e99ec4-c3c1-49ac-ba97-2c12eee91f6a" providerId="ADAL" clId="{A2790937-FAB4-4B0C-B439-39012AA965CC}" dt="2020-05-26T20:46:28.912" v="10770"/>
        <pc:sldMkLst>
          <pc:docMk/>
          <pc:sldMk cId="2104659286" sldId="2197"/>
        </pc:sldMkLst>
        <pc:spChg chg="mod">
          <ac:chgData name="Shared Drive" userId="a8e99ec4-c3c1-49ac-ba97-2c12eee91f6a" providerId="ADAL" clId="{A2790937-FAB4-4B0C-B439-39012AA965CC}" dt="2020-05-24T16:13:22.902" v="3127" actId="20577"/>
          <ac:spMkLst>
            <pc:docMk/>
            <pc:sldMk cId="2104659286" sldId="2197"/>
            <ac:spMk id="118786" creationId="{787E5D9B-C8CB-46AB-A51C-40A5A1A13552}"/>
          </ac:spMkLst>
        </pc:spChg>
        <pc:spChg chg="del">
          <ac:chgData name="Shared Drive" userId="a8e99ec4-c3c1-49ac-ba97-2c12eee91f6a" providerId="ADAL" clId="{A2790937-FAB4-4B0C-B439-39012AA965CC}" dt="2020-05-24T16:14:42.985" v="3227" actId="478"/>
          <ac:spMkLst>
            <pc:docMk/>
            <pc:sldMk cId="2104659286" sldId="2197"/>
            <ac:spMk id="118794" creationId="{3FFF2BC0-9137-4D26-A36F-26F5B6AD2708}"/>
          </ac:spMkLst>
        </pc:spChg>
        <pc:spChg chg="mod">
          <ac:chgData name="Shared Drive" userId="a8e99ec4-c3c1-49ac-ba97-2c12eee91f6a" providerId="ADAL" clId="{A2790937-FAB4-4B0C-B439-39012AA965CC}" dt="2020-05-24T16:14:49.030" v="3228" actId="1076"/>
          <ac:spMkLst>
            <pc:docMk/>
            <pc:sldMk cId="2104659286" sldId="2197"/>
            <ac:spMk id="118795" creationId="{33CFF5EE-1563-4331-877E-F700CA660BC2}"/>
          </ac:spMkLst>
        </pc:spChg>
        <pc:spChg chg="mod">
          <ac:chgData name="Shared Drive" userId="a8e99ec4-c3c1-49ac-ba97-2c12eee91f6a" providerId="ADAL" clId="{A2790937-FAB4-4B0C-B439-39012AA965CC}" dt="2020-05-24T16:14:49.030" v="3228" actId="1076"/>
          <ac:spMkLst>
            <pc:docMk/>
            <pc:sldMk cId="2104659286" sldId="2197"/>
            <ac:spMk id="118796" creationId="{9774FBA3-15F3-439F-B03A-7B31BBFF1F6D}"/>
          </ac:spMkLst>
        </pc:spChg>
        <pc:spChg chg="mod">
          <ac:chgData name="Shared Drive" userId="a8e99ec4-c3c1-49ac-ba97-2c12eee91f6a" providerId="ADAL" clId="{A2790937-FAB4-4B0C-B439-39012AA965CC}" dt="2020-05-24T16:14:57.135" v="3229" actId="1076"/>
          <ac:spMkLst>
            <pc:docMk/>
            <pc:sldMk cId="2104659286" sldId="2197"/>
            <ac:spMk id="118797" creationId="{8EF28B26-23AA-414C-8C87-A289D2B43DB8}"/>
          </ac:spMkLst>
        </pc:spChg>
        <pc:spChg chg="mod">
          <ac:chgData name="Shared Drive" userId="a8e99ec4-c3c1-49ac-ba97-2c12eee91f6a" providerId="ADAL" clId="{A2790937-FAB4-4B0C-B439-39012AA965CC}" dt="2020-05-24T16:14:57.135" v="3229" actId="1076"/>
          <ac:spMkLst>
            <pc:docMk/>
            <pc:sldMk cId="2104659286" sldId="2197"/>
            <ac:spMk id="118798" creationId="{107C7CEB-3E30-41E0-85CD-B4646F505EA4}"/>
          </ac:spMkLst>
        </pc:spChg>
        <pc:spChg chg="mod">
          <ac:chgData name="Shared Drive" userId="a8e99ec4-c3c1-49ac-ba97-2c12eee91f6a" providerId="ADAL" clId="{A2790937-FAB4-4B0C-B439-39012AA965CC}" dt="2020-05-24T16:13:45.366" v="3172" actId="1076"/>
          <ac:spMkLst>
            <pc:docMk/>
            <pc:sldMk cId="2104659286" sldId="2197"/>
            <ac:spMk id="118799" creationId="{7F52B172-7376-428F-AD8A-531D81C80A95}"/>
          </ac:spMkLst>
        </pc:spChg>
        <pc:spChg chg="mod">
          <ac:chgData name="Shared Drive" userId="a8e99ec4-c3c1-49ac-ba97-2c12eee91f6a" providerId="ADAL" clId="{A2790937-FAB4-4B0C-B439-39012AA965CC}" dt="2020-05-24T16:13:45.366" v="3172" actId="1076"/>
          <ac:spMkLst>
            <pc:docMk/>
            <pc:sldMk cId="2104659286" sldId="2197"/>
            <ac:spMk id="118800" creationId="{7E84B4D8-3960-4A54-A99A-1292E8A83FC5}"/>
          </ac:spMkLst>
        </pc:spChg>
        <pc:grpChg chg="mod">
          <ac:chgData name="Shared Drive" userId="a8e99ec4-c3c1-49ac-ba97-2c12eee91f6a" providerId="ADAL" clId="{A2790937-FAB4-4B0C-B439-39012AA965CC}" dt="2020-05-24T16:13:45.366" v="3172" actId="1076"/>
          <ac:grpSpMkLst>
            <pc:docMk/>
            <pc:sldMk cId="2104659286" sldId="2197"/>
            <ac:grpSpMk id="544775" creationId="{D47E9358-483A-4065-AEE4-290A19E68AD4}"/>
          </ac:grpSpMkLst>
        </pc:grpChg>
        <pc:grpChg chg="mod">
          <ac:chgData name="Shared Drive" userId="a8e99ec4-c3c1-49ac-ba97-2c12eee91f6a" providerId="ADAL" clId="{A2790937-FAB4-4B0C-B439-39012AA965CC}" dt="2020-05-24T16:14:57.135" v="3229" actId="1076"/>
          <ac:grpSpMkLst>
            <pc:docMk/>
            <pc:sldMk cId="2104659286" sldId="2197"/>
            <ac:grpSpMk id="544778" creationId="{0792326C-514E-40CF-BD7E-4CD1BA12266C}"/>
          </ac:grpSpMkLst>
        </pc:grpChg>
        <pc:grpChg chg="mod">
          <ac:chgData name="Shared Drive" userId="a8e99ec4-c3c1-49ac-ba97-2c12eee91f6a" providerId="ADAL" clId="{A2790937-FAB4-4B0C-B439-39012AA965CC}" dt="2020-05-24T16:14:49.030" v="3228" actId="1076"/>
          <ac:grpSpMkLst>
            <pc:docMk/>
            <pc:sldMk cId="2104659286" sldId="2197"/>
            <ac:grpSpMk id="544781" creationId="{6FB5FE98-286C-4BD5-ADC1-2AE37992ECAF}"/>
          </ac:grpSpMkLst>
        </pc:grpChg>
      </pc:sldChg>
      <pc:sldChg chg="addSp delSp modSp add mod ord">
        <pc:chgData name="Shared Drive" userId="a8e99ec4-c3c1-49ac-ba97-2c12eee91f6a" providerId="ADAL" clId="{A2790937-FAB4-4B0C-B439-39012AA965CC}" dt="2020-05-27T22:36:08.986" v="15812" actId="21"/>
        <pc:sldMkLst>
          <pc:docMk/>
          <pc:sldMk cId="1609414511" sldId="2198"/>
        </pc:sldMkLst>
        <pc:spChg chg="add del mod">
          <ac:chgData name="Shared Drive" userId="a8e99ec4-c3c1-49ac-ba97-2c12eee91f6a" providerId="ADAL" clId="{A2790937-FAB4-4B0C-B439-39012AA965CC}" dt="2020-05-26T20:44:22.881" v="10716" actId="478"/>
          <ac:spMkLst>
            <pc:docMk/>
            <pc:sldMk cId="1609414511" sldId="2198"/>
            <ac:spMk id="2" creationId="{A7EBE95A-B59A-4D62-9DD2-9DA545951D57}"/>
          </ac:spMkLst>
        </pc:spChg>
        <pc:spChg chg="mod">
          <ac:chgData name="Shared Drive" userId="a8e99ec4-c3c1-49ac-ba97-2c12eee91f6a" providerId="ADAL" clId="{A2790937-FAB4-4B0C-B439-39012AA965CC}" dt="2020-05-24T16:18:39.897" v="3425" actId="20577"/>
          <ac:spMkLst>
            <pc:docMk/>
            <pc:sldMk cId="1609414511" sldId="2198"/>
            <ac:spMk id="118786" creationId="{787E5D9B-C8CB-46AB-A51C-40A5A1A13552}"/>
          </ac:spMkLst>
        </pc:spChg>
        <pc:spChg chg="mod">
          <ac:chgData name="Shared Drive" userId="a8e99ec4-c3c1-49ac-ba97-2c12eee91f6a" providerId="ADAL" clId="{A2790937-FAB4-4B0C-B439-39012AA965CC}" dt="2020-05-26T20:42:21.085" v="10691" actId="1036"/>
          <ac:spMkLst>
            <pc:docMk/>
            <pc:sldMk cId="1609414511" sldId="2198"/>
            <ac:spMk id="118787" creationId="{B96136AC-7DA3-41B7-B497-B1D897F5F783}"/>
          </ac:spMkLst>
        </pc:spChg>
        <pc:spChg chg="mod">
          <ac:chgData name="Shared Drive" userId="a8e99ec4-c3c1-49ac-ba97-2c12eee91f6a" providerId="ADAL" clId="{A2790937-FAB4-4B0C-B439-39012AA965CC}" dt="2020-05-26T20:42:21.085" v="10691" actId="1036"/>
          <ac:spMkLst>
            <pc:docMk/>
            <pc:sldMk cId="1609414511" sldId="2198"/>
            <ac:spMk id="118788" creationId="{4074E6FA-7689-43F2-9695-C5A1C53FCB7F}"/>
          </ac:spMkLst>
        </pc:spChg>
        <pc:spChg chg="mod">
          <ac:chgData name="Shared Drive" userId="a8e99ec4-c3c1-49ac-ba97-2c12eee91f6a" providerId="ADAL" clId="{A2790937-FAB4-4B0C-B439-39012AA965CC}" dt="2020-05-26T20:42:21.085" v="10691" actId="1036"/>
          <ac:spMkLst>
            <pc:docMk/>
            <pc:sldMk cId="1609414511" sldId="2198"/>
            <ac:spMk id="118789" creationId="{663DDDD7-681C-441E-9E79-DE5F893D7D6A}"/>
          </ac:spMkLst>
        </pc:spChg>
        <pc:spChg chg="mod">
          <ac:chgData name="Shared Drive" userId="a8e99ec4-c3c1-49ac-ba97-2c12eee91f6a" providerId="ADAL" clId="{A2790937-FAB4-4B0C-B439-39012AA965CC}" dt="2020-05-26T20:42:21.085" v="10691" actId="1036"/>
          <ac:spMkLst>
            <pc:docMk/>
            <pc:sldMk cId="1609414511" sldId="2198"/>
            <ac:spMk id="118790" creationId="{9005EFF1-3B14-43C7-98BD-FCD0A7E6F026}"/>
          </ac:spMkLst>
        </pc:spChg>
        <pc:spChg chg="mod">
          <ac:chgData name="Shared Drive" userId="a8e99ec4-c3c1-49ac-ba97-2c12eee91f6a" providerId="ADAL" clId="{A2790937-FAB4-4B0C-B439-39012AA965CC}" dt="2020-05-26T20:42:29.001" v="10692" actId="1076"/>
          <ac:spMkLst>
            <pc:docMk/>
            <pc:sldMk cId="1609414511" sldId="2198"/>
            <ac:spMk id="118795" creationId="{33CFF5EE-1563-4331-877E-F700CA660BC2}"/>
          </ac:spMkLst>
        </pc:spChg>
        <pc:spChg chg="mod">
          <ac:chgData name="Shared Drive" userId="a8e99ec4-c3c1-49ac-ba97-2c12eee91f6a" providerId="ADAL" clId="{A2790937-FAB4-4B0C-B439-39012AA965CC}" dt="2020-05-26T20:42:29.001" v="10692" actId="1076"/>
          <ac:spMkLst>
            <pc:docMk/>
            <pc:sldMk cId="1609414511" sldId="2198"/>
            <ac:spMk id="118796" creationId="{9774FBA3-15F3-439F-B03A-7B31BBFF1F6D}"/>
          </ac:spMkLst>
        </pc:spChg>
        <pc:spChg chg="mod">
          <ac:chgData name="Shared Drive" userId="a8e99ec4-c3c1-49ac-ba97-2c12eee91f6a" providerId="ADAL" clId="{A2790937-FAB4-4B0C-B439-39012AA965CC}" dt="2020-05-26T20:43:11.371" v="10713" actId="20577"/>
          <ac:spMkLst>
            <pc:docMk/>
            <pc:sldMk cId="1609414511" sldId="2198"/>
            <ac:spMk id="118797" creationId="{8EF28B26-23AA-414C-8C87-A289D2B43DB8}"/>
          </ac:spMkLst>
        </pc:spChg>
        <pc:spChg chg="mod">
          <ac:chgData name="Shared Drive" userId="a8e99ec4-c3c1-49ac-ba97-2c12eee91f6a" providerId="ADAL" clId="{A2790937-FAB4-4B0C-B439-39012AA965CC}" dt="2020-05-26T20:42:21.085" v="10691" actId="1036"/>
          <ac:spMkLst>
            <pc:docMk/>
            <pc:sldMk cId="1609414511" sldId="2198"/>
            <ac:spMk id="118798" creationId="{107C7CEB-3E30-41E0-85CD-B4646F505EA4}"/>
          </ac:spMkLst>
        </pc:spChg>
        <pc:spChg chg="mod">
          <ac:chgData name="Shared Drive" userId="a8e99ec4-c3c1-49ac-ba97-2c12eee91f6a" providerId="ADAL" clId="{A2790937-FAB4-4B0C-B439-39012AA965CC}" dt="2020-05-27T22:36:08.160" v="15810"/>
          <ac:spMkLst>
            <pc:docMk/>
            <pc:sldMk cId="1609414511" sldId="2198"/>
            <ac:spMk id="118799" creationId="{7F52B172-7376-428F-AD8A-531D81C80A95}"/>
          </ac:spMkLst>
        </pc:spChg>
        <pc:spChg chg="mod">
          <ac:chgData name="Shared Drive" userId="a8e99ec4-c3c1-49ac-ba97-2c12eee91f6a" providerId="ADAL" clId="{A2790937-FAB4-4B0C-B439-39012AA965CC}" dt="2020-05-27T22:36:08.986" v="15812" actId="21"/>
          <ac:spMkLst>
            <pc:docMk/>
            <pc:sldMk cId="1609414511" sldId="2198"/>
            <ac:spMk id="118800" creationId="{7E84B4D8-3960-4A54-A99A-1292E8A83FC5}"/>
          </ac:spMkLst>
        </pc:spChg>
        <pc:grpChg chg="mod">
          <ac:chgData name="Shared Drive" userId="a8e99ec4-c3c1-49ac-ba97-2c12eee91f6a" providerId="ADAL" clId="{A2790937-FAB4-4B0C-B439-39012AA965CC}" dt="2020-05-27T22:36:08.160" v="15810"/>
          <ac:grpSpMkLst>
            <pc:docMk/>
            <pc:sldMk cId="1609414511" sldId="2198"/>
            <ac:grpSpMk id="544775" creationId="{D47E9358-483A-4065-AEE4-290A19E68AD4}"/>
          </ac:grpSpMkLst>
        </pc:grpChg>
        <pc:grpChg chg="mod">
          <ac:chgData name="Shared Drive" userId="a8e99ec4-c3c1-49ac-ba97-2c12eee91f6a" providerId="ADAL" clId="{A2790937-FAB4-4B0C-B439-39012AA965CC}" dt="2020-05-26T20:42:21.085" v="10691" actId="1036"/>
          <ac:grpSpMkLst>
            <pc:docMk/>
            <pc:sldMk cId="1609414511" sldId="2198"/>
            <ac:grpSpMk id="544778" creationId="{0792326C-514E-40CF-BD7E-4CD1BA12266C}"/>
          </ac:grpSpMkLst>
        </pc:grpChg>
        <pc:grpChg chg="mod">
          <ac:chgData name="Shared Drive" userId="a8e99ec4-c3c1-49ac-ba97-2c12eee91f6a" providerId="ADAL" clId="{A2790937-FAB4-4B0C-B439-39012AA965CC}" dt="2020-05-26T20:42:29.001" v="10692" actId="1076"/>
          <ac:grpSpMkLst>
            <pc:docMk/>
            <pc:sldMk cId="1609414511" sldId="2198"/>
            <ac:grpSpMk id="544781" creationId="{6FB5FE98-286C-4BD5-ADC1-2AE37992ECAF}"/>
          </ac:grpSpMkLst>
        </pc:grpChg>
      </pc:sldChg>
      <pc:sldChg chg="addSp delSp modSp new mod ord">
        <pc:chgData name="Shared Drive" userId="a8e99ec4-c3c1-49ac-ba97-2c12eee91f6a" providerId="ADAL" clId="{A2790937-FAB4-4B0C-B439-39012AA965CC}" dt="2020-05-27T22:38:14.010" v="15821" actId="20577"/>
        <pc:sldMkLst>
          <pc:docMk/>
          <pc:sldMk cId="3465761167" sldId="2199"/>
        </pc:sldMkLst>
        <pc:spChg chg="del">
          <ac:chgData name="Shared Drive" userId="a8e99ec4-c3c1-49ac-ba97-2c12eee91f6a" providerId="ADAL" clId="{A2790937-FAB4-4B0C-B439-39012AA965CC}" dt="2020-05-24T16:27:57.861" v="3737"/>
          <ac:spMkLst>
            <pc:docMk/>
            <pc:sldMk cId="3465761167" sldId="2199"/>
            <ac:spMk id="2" creationId="{9EA5A218-D49F-4A22-9B52-11248DAB3256}"/>
          </ac:spMkLst>
        </pc:spChg>
        <pc:spChg chg="add del mod">
          <ac:chgData name="Shared Drive" userId="a8e99ec4-c3c1-49ac-ba97-2c12eee91f6a" providerId="ADAL" clId="{A2790937-FAB4-4B0C-B439-39012AA965CC}" dt="2020-05-24T16:28:02.526" v="3738"/>
          <ac:spMkLst>
            <pc:docMk/>
            <pc:sldMk cId="3465761167" sldId="2199"/>
            <ac:spMk id="3" creationId="{E7607D75-C687-4138-9B0F-E9A02B0148EE}"/>
          </ac:spMkLst>
        </pc:spChg>
        <pc:spChg chg="add del mod">
          <ac:chgData name="Shared Drive" userId="a8e99ec4-c3c1-49ac-ba97-2c12eee91f6a" providerId="ADAL" clId="{A2790937-FAB4-4B0C-B439-39012AA965CC}" dt="2020-05-24T16:28:02.526" v="3738"/>
          <ac:spMkLst>
            <pc:docMk/>
            <pc:sldMk cId="3465761167" sldId="2199"/>
            <ac:spMk id="4" creationId="{BDDA918D-CA4E-4E1D-B524-121E5AC1EAFF}"/>
          </ac:spMkLst>
        </pc:spChg>
        <pc:spChg chg="add mod">
          <ac:chgData name="Shared Drive" userId="a8e99ec4-c3c1-49ac-ba97-2c12eee91f6a" providerId="ADAL" clId="{A2790937-FAB4-4B0C-B439-39012AA965CC}" dt="2020-05-24T16:35:53.399" v="3934" actId="6549"/>
          <ac:spMkLst>
            <pc:docMk/>
            <pc:sldMk cId="3465761167" sldId="2199"/>
            <ac:spMk id="5" creationId="{8808EDBB-9970-4491-BDFF-D95630990290}"/>
          </ac:spMkLst>
        </pc:spChg>
        <pc:spChg chg="add mod">
          <ac:chgData name="Shared Drive" userId="a8e99ec4-c3c1-49ac-ba97-2c12eee91f6a" providerId="ADAL" clId="{A2790937-FAB4-4B0C-B439-39012AA965CC}" dt="2020-05-27T22:38:14.010" v="15821" actId="20577"/>
          <ac:spMkLst>
            <pc:docMk/>
            <pc:sldMk cId="3465761167" sldId="2199"/>
            <ac:spMk id="6" creationId="{D1B0F6EF-F755-415D-8A84-06F5C41DB3A8}"/>
          </ac:spMkLst>
        </pc:spChg>
      </pc:sldChg>
      <pc:sldChg chg="addSp modSp new mod ord">
        <pc:chgData name="Shared Drive" userId="a8e99ec4-c3c1-49ac-ba97-2c12eee91f6a" providerId="ADAL" clId="{A2790937-FAB4-4B0C-B439-39012AA965CC}" dt="2020-05-26T20:32:18.429" v="10468"/>
        <pc:sldMkLst>
          <pc:docMk/>
          <pc:sldMk cId="2952343985" sldId="2200"/>
        </pc:sldMkLst>
        <pc:spChg chg="mod">
          <ac:chgData name="Shared Drive" userId="a8e99ec4-c3c1-49ac-ba97-2c12eee91f6a" providerId="ADAL" clId="{A2790937-FAB4-4B0C-B439-39012AA965CC}" dt="2020-05-24T20:08:27.125" v="4873" actId="20577"/>
          <ac:spMkLst>
            <pc:docMk/>
            <pc:sldMk cId="2952343985" sldId="2200"/>
            <ac:spMk id="2" creationId="{541A2342-3246-4BD8-8DB3-3F56ADACB84A}"/>
          </ac:spMkLst>
        </pc:spChg>
        <pc:spChg chg="add mod">
          <ac:chgData name="Shared Drive" userId="a8e99ec4-c3c1-49ac-ba97-2c12eee91f6a" providerId="ADAL" clId="{A2790937-FAB4-4B0C-B439-39012AA965CC}" dt="2020-05-24T20:08:03.847" v="4797" actId="404"/>
          <ac:spMkLst>
            <pc:docMk/>
            <pc:sldMk cId="2952343985" sldId="2200"/>
            <ac:spMk id="3" creationId="{42CA60B8-AFB8-407C-B511-99F353001DA1}"/>
          </ac:spMkLst>
        </pc:spChg>
        <pc:picChg chg="add">
          <ac:chgData name="Shared Drive" userId="a8e99ec4-c3c1-49ac-ba97-2c12eee91f6a" providerId="ADAL" clId="{A2790937-FAB4-4B0C-B439-39012AA965CC}" dt="2020-05-24T20:05:00.993" v="4768"/>
          <ac:picMkLst>
            <pc:docMk/>
            <pc:sldMk cId="2952343985" sldId="2200"/>
            <ac:picMk id="7170" creationId="{84261983-E6DA-4961-8F82-B7A1E9F97A81}"/>
          </ac:picMkLst>
        </pc:picChg>
      </pc:sldChg>
      <pc:sldChg chg="addSp delSp modSp new mod ord">
        <pc:chgData name="Shared Drive" userId="a8e99ec4-c3c1-49ac-ba97-2c12eee91f6a" providerId="ADAL" clId="{A2790937-FAB4-4B0C-B439-39012AA965CC}" dt="2020-05-26T20:28:21.640" v="10457" actId="20577"/>
        <pc:sldMkLst>
          <pc:docMk/>
          <pc:sldMk cId="2061636891" sldId="2201"/>
        </pc:sldMkLst>
        <pc:spChg chg="mod">
          <ac:chgData name="Shared Drive" userId="a8e99ec4-c3c1-49ac-ba97-2c12eee91f6a" providerId="ADAL" clId="{A2790937-FAB4-4B0C-B439-39012AA965CC}" dt="2020-05-24T20:59:07.023" v="5128" actId="20577"/>
          <ac:spMkLst>
            <pc:docMk/>
            <pc:sldMk cId="2061636891" sldId="2201"/>
            <ac:spMk id="2" creationId="{A89AF2B2-10CC-4743-92F2-C1ADD924FF40}"/>
          </ac:spMkLst>
        </pc:spChg>
        <pc:spChg chg="del">
          <ac:chgData name="Shared Drive" userId="a8e99ec4-c3c1-49ac-ba97-2c12eee91f6a" providerId="ADAL" clId="{A2790937-FAB4-4B0C-B439-39012AA965CC}" dt="2020-05-24T20:54:55.372" v="4875" actId="1032"/>
          <ac:spMkLst>
            <pc:docMk/>
            <pc:sldMk cId="2061636891" sldId="2201"/>
            <ac:spMk id="3" creationId="{6A0C1750-EE3B-4C6C-8925-34AFDA5A05B6}"/>
          </ac:spMkLst>
        </pc:spChg>
        <pc:spChg chg="add mod">
          <ac:chgData name="Shared Drive" userId="a8e99ec4-c3c1-49ac-ba97-2c12eee91f6a" providerId="ADAL" clId="{A2790937-FAB4-4B0C-B439-39012AA965CC}" dt="2020-05-24T20:58:16.695" v="5082" actId="1076"/>
          <ac:spMkLst>
            <pc:docMk/>
            <pc:sldMk cId="2061636891" sldId="2201"/>
            <ac:spMk id="5" creationId="{FA7A3F7B-BB64-455D-AA6F-CBAC0FDE25D5}"/>
          </ac:spMkLst>
        </pc:spChg>
        <pc:spChg chg="add mod">
          <ac:chgData name="Shared Drive" userId="a8e99ec4-c3c1-49ac-ba97-2c12eee91f6a" providerId="ADAL" clId="{A2790937-FAB4-4B0C-B439-39012AA965CC}" dt="2020-05-24T20:58:50.863" v="5112" actId="1076"/>
          <ac:spMkLst>
            <pc:docMk/>
            <pc:sldMk cId="2061636891" sldId="2201"/>
            <ac:spMk id="6" creationId="{35C0484C-23D7-42A8-9DC4-7BE8814B44B8}"/>
          </ac:spMkLst>
        </pc:spChg>
        <pc:spChg chg="add mod">
          <ac:chgData name="Shared Drive" userId="a8e99ec4-c3c1-49ac-ba97-2c12eee91f6a" providerId="ADAL" clId="{A2790937-FAB4-4B0C-B439-39012AA965CC}" dt="2020-05-26T20:28:21.640" v="10457" actId="20577"/>
          <ac:spMkLst>
            <pc:docMk/>
            <pc:sldMk cId="2061636891" sldId="2201"/>
            <ac:spMk id="7" creationId="{24FD98B6-48E5-4649-9601-BD09F542119F}"/>
          </ac:spMkLst>
        </pc:spChg>
        <pc:graphicFrameChg chg="add mod modGraphic">
          <ac:chgData name="Shared Drive" userId="a8e99ec4-c3c1-49ac-ba97-2c12eee91f6a" providerId="ADAL" clId="{A2790937-FAB4-4B0C-B439-39012AA965CC}" dt="2020-05-26T20:24:06.972" v="10398" actId="20577"/>
          <ac:graphicFrameMkLst>
            <pc:docMk/>
            <pc:sldMk cId="2061636891" sldId="2201"/>
            <ac:graphicFrameMk id="4" creationId="{64DD433E-36A0-41A1-9B16-E647A11D3B72}"/>
          </ac:graphicFrameMkLst>
        </pc:graphicFrameChg>
      </pc:sldChg>
      <pc:sldChg chg="addSp delSp modSp new mod modAnim">
        <pc:chgData name="Shared Drive" userId="a8e99ec4-c3c1-49ac-ba97-2c12eee91f6a" providerId="ADAL" clId="{A2790937-FAB4-4B0C-B439-39012AA965CC}" dt="2020-05-25T14:48:28.010" v="5901"/>
        <pc:sldMkLst>
          <pc:docMk/>
          <pc:sldMk cId="2791614685" sldId="2202"/>
        </pc:sldMkLst>
        <pc:spChg chg="mod">
          <ac:chgData name="Shared Drive" userId="a8e99ec4-c3c1-49ac-ba97-2c12eee91f6a" providerId="ADAL" clId="{A2790937-FAB4-4B0C-B439-39012AA965CC}" dt="2020-05-25T14:28:24.268" v="5231" actId="20577"/>
          <ac:spMkLst>
            <pc:docMk/>
            <pc:sldMk cId="2791614685" sldId="2202"/>
            <ac:spMk id="2" creationId="{B294762B-BCAB-450B-B0D6-3D4DF4C52117}"/>
          </ac:spMkLst>
        </pc:spChg>
        <pc:spChg chg="del">
          <ac:chgData name="Shared Drive" userId="a8e99ec4-c3c1-49ac-ba97-2c12eee91f6a" providerId="ADAL" clId="{A2790937-FAB4-4B0C-B439-39012AA965CC}" dt="2020-05-25T14:28:37.858" v="5232" actId="1032"/>
          <ac:spMkLst>
            <pc:docMk/>
            <pc:sldMk cId="2791614685" sldId="2202"/>
            <ac:spMk id="3" creationId="{3F42BACB-F70F-4EFF-A37A-D1E72FFB8D03}"/>
          </ac:spMkLst>
        </pc:spChg>
        <pc:spChg chg="add mod">
          <ac:chgData name="Shared Drive" userId="a8e99ec4-c3c1-49ac-ba97-2c12eee91f6a" providerId="ADAL" clId="{A2790937-FAB4-4B0C-B439-39012AA965CC}" dt="2020-05-25T14:36:46.182" v="5631" actId="20577"/>
          <ac:spMkLst>
            <pc:docMk/>
            <pc:sldMk cId="2791614685" sldId="2202"/>
            <ac:spMk id="7" creationId="{0FE3CA53-F1AB-4CB2-AB1F-64CBA1977191}"/>
          </ac:spMkLst>
        </pc:spChg>
        <pc:spChg chg="add mod">
          <ac:chgData name="Shared Drive" userId="a8e99ec4-c3c1-49ac-ba97-2c12eee91f6a" providerId="ADAL" clId="{A2790937-FAB4-4B0C-B439-39012AA965CC}" dt="2020-05-25T14:32:00.534" v="5387"/>
          <ac:spMkLst>
            <pc:docMk/>
            <pc:sldMk cId="2791614685" sldId="2202"/>
            <ac:spMk id="8" creationId="{2377BAFD-101A-4E98-92DF-EFDDBAE0C2C2}"/>
          </ac:spMkLst>
        </pc:spChg>
        <pc:spChg chg="add mod">
          <ac:chgData name="Shared Drive" userId="a8e99ec4-c3c1-49ac-ba97-2c12eee91f6a" providerId="ADAL" clId="{A2790937-FAB4-4B0C-B439-39012AA965CC}" dt="2020-05-25T14:33:12.103" v="5455" actId="20577"/>
          <ac:spMkLst>
            <pc:docMk/>
            <pc:sldMk cId="2791614685" sldId="2202"/>
            <ac:spMk id="9" creationId="{8E04D6B5-620B-4D50-BD20-A51BF0B44C84}"/>
          </ac:spMkLst>
        </pc:spChg>
        <pc:spChg chg="add mod">
          <ac:chgData name="Shared Drive" userId="a8e99ec4-c3c1-49ac-ba97-2c12eee91f6a" providerId="ADAL" clId="{A2790937-FAB4-4B0C-B439-39012AA965CC}" dt="2020-05-25T14:48:05.817" v="5899" actId="6549"/>
          <ac:spMkLst>
            <pc:docMk/>
            <pc:sldMk cId="2791614685" sldId="2202"/>
            <ac:spMk id="10" creationId="{949EA35B-97B3-4602-8B06-A64C777C9968}"/>
          </ac:spMkLst>
        </pc:spChg>
        <pc:spChg chg="add mod">
          <ac:chgData name="Shared Drive" userId="a8e99ec4-c3c1-49ac-ba97-2c12eee91f6a" providerId="ADAL" clId="{A2790937-FAB4-4B0C-B439-39012AA965CC}" dt="2020-05-25T14:47:05.676" v="5892" actId="6549"/>
          <ac:spMkLst>
            <pc:docMk/>
            <pc:sldMk cId="2791614685" sldId="2202"/>
            <ac:spMk id="11" creationId="{1EC77687-C009-4B23-8029-B79D4CB2F6DD}"/>
          </ac:spMkLst>
        </pc:spChg>
        <pc:spChg chg="add mod">
          <ac:chgData name="Shared Drive" userId="a8e99ec4-c3c1-49ac-ba97-2c12eee91f6a" providerId="ADAL" clId="{A2790937-FAB4-4B0C-B439-39012AA965CC}" dt="2020-05-25T14:36:37.996" v="5615" actId="20577"/>
          <ac:spMkLst>
            <pc:docMk/>
            <pc:sldMk cId="2791614685" sldId="2202"/>
            <ac:spMk id="12" creationId="{FACB1434-FAA2-4289-A08D-D9C063861BE7}"/>
          </ac:spMkLst>
        </pc:spChg>
        <pc:spChg chg="add mod">
          <ac:chgData name="Shared Drive" userId="a8e99ec4-c3c1-49ac-ba97-2c12eee91f6a" providerId="ADAL" clId="{A2790937-FAB4-4B0C-B439-39012AA965CC}" dt="2020-05-25T14:38:24.069" v="5658" actId="1076"/>
          <ac:spMkLst>
            <pc:docMk/>
            <pc:sldMk cId="2791614685" sldId="2202"/>
            <ac:spMk id="13" creationId="{8B5F96B0-6453-46E4-B369-0459A9869FC9}"/>
          </ac:spMkLst>
        </pc:spChg>
        <pc:spChg chg="add mod">
          <ac:chgData name="Shared Drive" userId="a8e99ec4-c3c1-49ac-ba97-2c12eee91f6a" providerId="ADAL" clId="{A2790937-FAB4-4B0C-B439-39012AA965CC}" dt="2020-05-25T14:40:46.261" v="5819" actId="1037"/>
          <ac:spMkLst>
            <pc:docMk/>
            <pc:sldMk cId="2791614685" sldId="2202"/>
            <ac:spMk id="14" creationId="{09104940-550F-418E-831A-F59553F624AF}"/>
          </ac:spMkLst>
        </pc:spChg>
        <pc:spChg chg="add mod">
          <ac:chgData name="Shared Drive" userId="a8e99ec4-c3c1-49ac-ba97-2c12eee91f6a" providerId="ADAL" clId="{A2790937-FAB4-4B0C-B439-39012AA965CC}" dt="2020-05-25T14:39:48.757" v="5766" actId="14100"/>
          <ac:spMkLst>
            <pc:docMk/>
            <pc:sldMk cId="2791614685" sldId="2202"/>
            <ac:spMk id="15" creationId="{156662F6-CA53-4004-867C-22AE51AD4C6E}"/>
          </ac:spMkLst>
        </pc:spChg>
        <pc:spChg chg="add mod">
          <ac:chgData name="Shared Drive" userId="a8e99ec4-c3c1-49ac-ba97-2c12eee91f6a" providerId="ADAL" clId="{A2790937-FAB4-4B0C-B439-39012AA965CC}" dt="2020-05-25T14:40:16.014" v="5806" actId="20577"/>
          <ac:spMkLst>
            <pc:docMk/>
            <pc:sldMk cId="2791614685" sldId="2202"/>
            <ac:spMk id="16" creationId="{EBC42388-7397-41C1-9DDE-04686C0EC13C}"/>
          </ac:spMkLst>
        </pc:spChg>
        <pc:graphicFrameChg chg="add mod modGraphic">
          <ac:chgData name="Shared Drive" userId="a8e99ec4-c3c1-49ac-ba97-2c12eee91f6a" providerId="ADAL" clId="{A2790937-FAB4-4B0C-B439-39012AA965CC}" dt="2020-05-25T14:32:12.213" v="5389" actId="14100"/>
          <ac:graphicFrameMkLst>
            <pc:docMk/>
            <pc:sldMk cId="2791614685" sldId="2202"/>
            <ac:graphicFrameMk id="6" creationId="{450F447B-AAAF-4FB0-9A2A-4794F637A4BB}"/>
          </ac:graphicFrameMkLst>
        </pc:graphicFrameChg>
      </pc:sldChg>
      <pc:sldChg chg="delSp modSp add del mod">
        <pc:chgData name="Shared Drive" userId="a8e99ec4-c3c1-49ac-ba97-2c12eee91f6a" providerId="ADAL" clId="{A2790937-FAB4-4B0C-B439-39012AA965CC}" dt="2020-05-25T14:58:12.079" v="6123" actId="47"/>
        <pc:sldMkLst>
          <pc:docMk/>
          <pc:sldMk cId="1025755977" sldId="2203"/>
        </pc:sldMkLst>
        <pc:spChg chg="mod">
          <ac:chgData name="Shared Drive" userId="a8e99ec4-c3c1-49ac-ba97-2c12eee91f6a" providerId="ADAL" clId="{A2790937-FAB4-4B0C-B439-39012AA965CC}" dt="2020-05-25T14:52:43.924" v="5970" actId="313"/>
          <ac:spMkLst>
            <pc:docMk/>
            <pc:sldMk cId="1025755977" sldId="2203"/>
            <ac:spMk id="2" creationId="{B294762B-BCAB-450B-B0D6-3D4DF4C52117}"/>
          </ac:spMkLst>
        </pc:spChg>
        <pc:spChg chg="del mod">
          <ac:chgData name="Shared Drive" userId="a8e99ec4-c3c1-49ac-ba97-2c12eee91f6a" providerId="ADAL" clId="{A2790937-FAB4-4B0C-B439-39012AA965CC}" dt="2020-05-25T14:54:39.291" v="6010"/>
          <ac:spMkLst>
            <pc:docMk/>
            <pc:sldMk cId="1025755977" sldId="2203"/>
            <ac:spMk id="7" creationId="{0FE3CA53-F1AB-4CB2-AB1F-64CBA1977191}"/>
          </ac:spMkLst>
        </pc:spChg>
        <pc:spChg chg="del mod">
          <ac:chgData name="Shared Drive" userId="a8e99ec4-c3c1-49ac-ba97-2c12eee91f6a" providerId="ADAL" clId="{A2790937-FAB4-4B0C-B439-39012AA965CC}" dt="2020-05-25T14:54:39.289" v="6006"/>
          <ac:spMkLst>
            <pc:docMk/>
            <pc:sldMk cId="1025755977" sldId="2203"/>
            <ac:spMk id="8" creationId="{2377BAFD-101A-4E98-92DF-EFDDBAE0C2C2}"/>
          </ac:spMkLst>
        </pc:spChg>
        <pc:spChg chg="mod">
          <ac:chgData name="Shared Drive" userId="a8e99ec4-c3c1-49ac-ba97-2c12eee91f6a" providerId="ADAL" clId="{A2790937-FAB4-4B0C-B439-39012AA965CC}" dt="2020-05-25T14:54:56.085" v="6034" actId="6549"/>
          <ac:spMkLst>
            <pc:docMk/>
            <pc:sldMk cId="1025755977" sldId="2203"/>
            <ac:spMk id="9" creationId="{8E04D6B5-620B-4D50-BD20-A51BF0B44C84}"/>
          </ac:spMkLst>
        </pc:spChg>
        <pc:spChg chg="mod">
          <ac:chgData name="Shared Drive" userId="a8e99ec4-c3c1-49ac-ba97-2c12eee91f6a" providerId="ADAL" clId="{A2790937-FAB4-4B0C-B439-39012AA965CC}" dt="2020-05-25T14:55:10.478" v="6035" actId="6549"/>
          <ac:spMkLst>
            <pc:docMk/>
            <pc:sldMk cId="1025755977" sldId="2203"/>
            <ac:spMk id="10" creationId="{949EA35B-97B3-4602-8B06-A64C777C9968}"/>
          </ac:spMkLst>
        </pc:spChg>
        <pc:spChg chg="mod">
          <ac:chgData name="Shared Drive" userId="a8e99ec4-c3c1-49ac-ba97-2c12eee91f6a" providerId="ADAL" clId="{A2790937-FAB4-4B0C-B439-39012AA965CC}" dt="2020-05-25T14:55:25.887" v="6068" actId="20577"/>
          <ac:spMkLst>
            <pc:docMk/>
            <pc:sldMk cId="1025755977" sldId="2203"/>
            <ac:spMk id="11" creationId="{1EC77687-C009-4B23-8029-B79D4CB2F6DD}"/>
          </ac:spMkLst>
        </pc:spChg>
        <pc:spChg chg="del mod">
          <ac:chgData name="Shared Drive" userId="a8e99ec4-c3c1-49ac-ba97-2c12eee91f6a" providerId="ADAL" clId="{A2790937-FAB4-4B0C-B439-39012AA965CC}" dt="2020-05-25T14:54:39.290" v="6008"/>
          <ac:spMkLst>
            <pc:docMk/>
            <pc:sldMk cId="1025755977" sldId="2203"/>
            <ac:spMk id="12" creationId="{FACB1434-FAA2-4289-A08D-D9C063861BE7}"/>
          </ac:spMkLst>
        </pc:spChg>
        <pc:spChg chg="del mod">
          <ac:chgData name="Shared Drive" userId="a8e99ec4-c3c1-49ac-ba97-2c12eee91f6a" providerId="ADAL" clId="{A2790937-FAB4-4B0C-B439-39012AA965CC}" dt="2020-05-25T14:54:39.291" v="6012"/>
          <ac:spMkLst>
            <pc:docMk/>
            <pc:sldMk cId="1025755977" sldId="2203"/>
            <ac:spMk id="13" creationId="{8B5F96B0-6453-46E4-B369-0459A9869FC9}"/>
          </ac:spMkLst>
        </pc:spChg>
        <pc:spChg chg="del mod">
          <ac:chgData name="Shared Drive" userId="a8e99ec4-c3c1-49ac-ba97-2c12eee91f6a" providerId="ADAL" clId="{A2790937-FAB4-4B0C-B439-39012AA965CC}" dt="2020-05-25T14:54:39.292" v="6014"/>
          <ac:spMkLst>
            <pc:docMk/>
            <pc:sldMk cId="1025755977" sldId="2203"/>
            <ac:spMk id="14" creationId="{09104940-550F-418E-831A-F59553F624AF}"/>
          </ac:spMkLst>
        </pc:spChg>
        <pc:spChg chg="del mod">
          <ac:chgData name="Shared Drive" userId="a8e99ec4-c3c1-49ac-ba97-2c12eee91f6a" providerId="ADAL" clId="{A2790937-FAB4-4B0C-B439-39012AA965CC}" dt="2020-05-25T14:54:39.293" v="6016"/>
          <ac:spMkLst>
            <pc:docMk/>
            <pc:sldMk cId="1025755977" sldId="2203"/>
            <ac:spMk id="15" creationId="{156662F6-CA53-4004-867C-22AE51AD4C6E}"/>
          </ac:spMkLst>
        </pc:spChg>
        <pc:spChg chg="del mod">
          <ac:chgData name="Shared Drive" userId="a8e99ec4-c3c1-49ac-ba97-2c12eee91f6a" providerId="ADAL" clId="{A2790937-FAB4-4B0C-B439-39012AA965CC}" dt="2020-05-25T14:54:39.293" v="6018"/>
          <ac:spMkLst>
            <pc:docMk/>
            <pc:sldMk cId="1025755977" sldId="2203"/>
            <ac:spMk id="16" creationId="{EBC42388-7397-41C1-9DDE-04686C0EC13C}"/>
          </ac:spMkLst>
        </pc:spChg>
        <pc:graphicFrameChg chg="mod">
          <ac:chgData name="Shared Drive" userId="a8e99ec4-c3c1-49ac-ba97-2c12eee91f6a" providerId="ADAL" clId="{A2790937-FAB4-4B0C-B439-39012AA965CC}" dt="2020-05-25T14:43:09.158" v="5878" actId="20577"/>
          <ac:graphicFrameMkLst>
            <pc:docMk/>
            <pc:sldMk cId="1025755977" sldId="2203"/>
            <ac:graphicFrameMk id="6" creationId="{450F447B-AAAF-4FB0-9A2A-4794F637A4BB}"/>
          </ac:graphicFrameMkLst>
        </pc:graphicFrameChg>
      </pc:sldChg>
      <pc:sldChg chg="addSp delSp modSp add mod addAnim delAnim modAnim">
        <pc:chgData name="Shared Drive" userId="a8e99ec4-c3c1-49ac-ba97-2c12eee91f6a" providerId="ADAL" clId="{A2790937-FAB4-4B0C-B439-39012AA965CC}" dt="2020-05-27T21:37:33.983" v="15637" actId="1076"/>
        <pc:sldMkLst>
          <pc:docMk/>
          <pc:sldMk cId="2395506925" sldId="2204"/>
        </pc:sldMkLst>
        <pc:spChg chg="mod">
          <ac:chgData name="Shared Drive" userId="a8e99ec4-c3c1-49ac-ba97-2c12eee91f6a" providerId="ADAL" clId="{A2790937-FAB4-4B0C-B439-39012AA965CC}" dt="2020-05-27T21:34:19.297" v="15592" actId="6549"/>
          <ac:spMkLst>
            <pc:docMk/>
            <pc:sldMk cId="2395506925" sldId="2204"/>
            <ac:spMk id="2" creationId="{B294762B-BCAB-450B-B0D6-3D4DF4C52117}"/>
          </ac:spMkLst>
        </pc:spChg>
        <pc:spChg chg="add mod">
          <ac:chgData name="Shared Drive" userId="a8e99ec4-c3c1-49ac-ba97-2c12eee91f6a" providerId="ADAL" clId="{A2790937-FAB4-4B0C-B439-39012AA965CC}" dt="2020-05-27T21:30:31.816" v="15427" actId="6549"/>
          <ac:spMkLst>
            <pc:docMk/>
            <pc:sldMk cId="2395506925" sldId="2204"/>
            <ac:spMk id="3" creationId="{B18B08AE-0B2E-4F74-8A83-F610E531EE06}"/>
          </ac:spMkLst>
        </pc:spChg>
        <pc:spChg chg="add mod">
          <ac:chgData name="Shared Drive" userId="a8e99ec4-c3c1-49ac-ba97-2c12eee91f6a" providerId="ADAL" clId="{A2790937-FAB4-4B0C-B439-39012AA965CC}" dt="2020-05-27T21:36:26.103" v="15629" actId="1076"/>
          <ac:spMkLst>
            <pc:docMk/>
            <pc:sldMk cId="2395506925" sldId="2204"/>
            <ac:spMk id="4" creationId="{DDC960DC-4548-411F-B340-8E70BCB11BF4}"/>
          </ac:spMkLst>
        </pc:spChg>
        <pc:spChg chg="add mod">
          <ac:chgData name="Shared Drive" userId="a8e99ec4-c3c1-49ac-ba97-2c12eee91f6a" providerId="ADAL" clId="{A2790937-FAB4-4B0C-B439-39012AA965CC}" dt="2020-05-27T21:34:43.279" v="15595" actId="767"/>
          <ac:spMkLst>
            <pc:docMk/>
            <pc:sldMk cId="2395506925" sldId="2204"/>
            <ac:spMk id="5" creationId="{2E40FA63-F65F-4CF9-83CC-C41833A32CEA}"/>
          </ac:spMkLst>
        </pc:spChg>
        <pc:spChg chg="add del mod">
          <ac:chgData name="Shared Drive" userId="a8e99ec4-c3c1-49ac-ba97-2c12eee91f6a" providerId="ADAL" clId="{A2790937-FAB4-4B0C-B439-39012AA965CC}" dt="2020-05-27T21:35:56.927" v="15627" actId="1076"/>
          <ac:spMkLst>
            <pc:docMk/>
            <pc:sldMk cId="2395506925" sldId="2204"/>
            <ac:spMk id="7" creationId="{0FE3CA53-F1AB-4CB2-AB1F-64CBA1977191}"/>
          </ac:spMkLst>
        </pc:spChg>
        <pc:spChg chg="add del mod">
          <ac:chgData name="Shared Drive" userId="a8e99ec4-c3c1-49ac-ba97-2c12eee91f6a" providerId="ADAL" clId="{A2790937-FAB4-4B0C-B439-39012AA965CC}" dt="2020-05-25T14:56:28.110" v="6076" actId="47"/>
          <ac:spMkLst>
            <pc:docMk/>
            <pc:sldMk cId="2395506925" sldId="2204"/>
            <ac:spMk id="8" creationId="{2377BAFD-101A-4E98-92DF-EFDDBAE0C2C2}"/>
          </ac:spMkLst>
        </pc:spChg>
        <pc:spChg chg="del mod">
          <ac:chgData name="Shared Drive" userId="a8e99ec4-c3c1-49ac-ba97-2c12eee91f6a" providerId="ADAL" clId="{A2790937-FAB4-4B0C-B439-39012AA965CC}" dt="2020-05-25T14:58:24.279" v="6127"/>
          <ac:spMkLst>
            <pc:docMk/>
            <pc:sldMk cId="2395506925" sldId="2204"/>
            <ac:spMk id="9" creationId="{8E04D6B5-620B-4D50-BD20-A51BF0B44C84}"/>
          </ac:spMkLst>
        </pc:spChg>
        <pc:spChg chg="del mod">
          <ac:chgData name="Shared Drive" userId="a8e99ec4-c3c1-49ac-ba97-2c12eee91f6a" providerId="ADAL" clId="{A2790937-FAB4-4B0C-B439-39012AA965CC}" dt="2020-05-25T14:58:24.280" v="6129"/>
          <ac:spMkLst>
            <pc:docMk/>
            <pc:sldMk cId="2395506925" sldId="2204"/>
            <ac:spMk id="10" creationId="{949EA35B-97B3-4602-8B06-A64C777C9968}"/>
          </ac:spMkLst>
        </pc:spChg>
        <pc:spChg chg="mod">
          <ac:chgData name="Shared Drive" userId="a8e99ec4-c3c1-49ac-ba97-2c12eee91f6a" providerId="ADAL" clId="{A2790937-FAB4-4B0C-B439-39012AA965CC}" dt="2020-05-27T21:37:31.240" v="15636" actId="1076"/>
          <ac:spMkLst>
            <pc:docMk/>
            <pc:sldMk cId="2395506925" sldId="2204"/>
            <ac:spMk id="11" creationId="{1EC77687-C009-4B23-8029-B79D4CB2F6DD}"/>
          </ac:spMkLst>
        </pc:spChg>
        <pc:spChg chg="add del mod">
          <ac:chgData name="Shared Drive" userId="a8e99ec4-c3c1-49ac-ba97-2c12eee91f6a" providerId="ADAL" clId="{A2790937-FAB4-4B0C-B439-39012AA965CC}" dt="2020-05-25T15:00:06.095" v="6190" actId="47"/>
          <ac:spMkLst>
            <pc:docMk/>
            <pc:sldMk cId="2395506925" sldId="2204"/>
            <ac:spMk id="12" creationId="{FACB1434-FAA2-4289-A08D-D9C063861BE7}"/>
          </ac:spMkLst>
        </pc:spChg>
        <pc:spChg chg="del mod">
          <ac:chgData name="Shared Drive" userId="a8e99ec4-c3c1-49ac-ba97-2c12eee91f6a" providerId="ADAL" clId="{A2790937-FAB4-4B0C-B439-39012AA965CC}" dt="2020-05-25T14:58:24.284" v="6137"/>
          <ac:spMkLst>
            <pc:docMk/>
            <pc:sldMk cId="2395506925" sldId="2204"/>
            <ac:spMk id="13" creationId="{8B5F96B0-6453-46E4-B369-0459A9869FC9}"/>
          </ac:spMkLst>
        </pc:spChg>
        <pc:spChg chg="del mod">
          <ac:chgData name="Shared Drive" userId="a8e99ec4-c3c1-49ac-ba97-2c12eee91f6a" providerId="ADAL" clId="{A2790937-FAB4-4B0C-B439-39012AA965CC}" dt="2020-05-25T14:58:24.283" v="6135"/>
          <ac:spMkLst>
            <pc:docMk/>
            <pc:sldMk cId="2395506925" sldId="2204"/>
            <ac:spMk id="14" creationId="{09104940-550F-418E-831A-F59553F624AF}"/>
          </ac:spMkLst>
        </pc:spChg>
        <pc:spChg chg="del mod">
          <ac:chgData name="Shared Drive" userId="a8e99ec4-c3c1-49ac-ba97-2c12eee91f6a" providerId="ADAL" clId="{A2790937-FAB4-4B0C-B439-39012AA965CC}" dt="2020-05-25T14:58:24.282" v="6133"/>
          <ac:spMkLst>
            <pc:docMk/>
            <pc:sldMk cId="2395506925" sldId="2204"/>
            <ac:spMk id="15" creationId="{156662F6-CA53-4004-867C-22AE51AD4C6E}"/>
          </ac:spMkLst>
        </pc:spChg>
        <pc:spChg chg="del mod">
          <ac:chgData name="Shared Drive" userId="a8e99ec4-c3c1-49ac-ba97-2c12eee91f6a" providerId="ADAL" clId="{A2790937-FAB4-4B0C-B439-39012AA965CC}" dt="2020-05-25T14:58:24.281" v="6131"/>
          <ac:spMkLst>
            <pc:docMk/>
            <pc:sldMk cId="2395506925" sldId="2204"/>
            <ac:spMk id="16" creationId="{EBC42388-7397-41C1-9DDE-04686C0EC13C}"/>
          </ac:spMkLst>
        </pc:spChg>
        <pc:spChg chg="add mod">
          <ac:chgData name="Shared Drive" userId="a8e99ec4-c3c1-49ac-ba97-2c12eee91f6a" providerId="ADAL" clId="{A2790937-FAB4-4B0C-B439-39012AA965CC}" dt="2020-05-27T21:37:33.983" v="15637" actId="1076"/>
          <ac:spMkLst>
            <pc:docMk/>
            <pc:sldMk cId="2395506925" sldId="2204"/>
            <ac:spMk id="17" creationId="{BBE2710F-5114-4910-AB8C-D756DC526708}"/>
          </ac:spMkLst>
        </pc:spChg>
        <pc:spChg chg="add mod">
          <ac:chgData name="Shared Drive" userId="a8e99ec4-c3c1-49ac-ba97-2c12eee91f6a" providerId="ADAL" clId="{A2790937-FAB4-4B0C-B439-39012AA965CC}" dt="2020-05-27T21:34:48.074" v="15620" actId="1038"/>
          <ac:spMkLst>
            <pc:docMk/>
            <pc:sldMk cId="2395506925" sldId="2204"/>
            <ac:spMk id="18" creationId="{FA45E30E-4169-4FA7-A411-1B4F397CC50E}"/>
          </ac:spMkLst>
        </pc:spChg>
        <pc:graphicFrameChg chg="mod">
          <ac:chgData name="Shared Drive" userId="a8e99ec4-c3c1-49ac-ba97-2c12eee91f6a" providerId="ADAL" clId="{A2790937-FAB4-4B0C-B439-39012AA965CC}" dt="2020-05-27T21:34:30.006" v="15593" actId="14100"/>
          <ac:graphicFrameMkLst>
            <pc:docMk/>
            <pc:sldMk cId="2395506925" sldId="2204"/>
            <ac:graphicFrameMk id="6" creationId="{450F447B-AAAF-4FB0-9A2A-4794F637A4BB}"/>
          </ac:graphicFrameMkLst>
        </pc:graphicFrameChg>
      </pc:sldChg>
      <pc:sldChg chg="addSp delSp modSp add del mod ord">
        <pc:chgData name="Shared Drive" userId="a8e99ec4-c3c1-49ac-ba97-2c12eee91f6a" providerId="ADAL" clId="{A2790937-FAB4-4B0C-B439-39012AA965CC}" dt="2020-05-25T17:25:08.836" v="8371" actId="47"/>
        <pc:sldMkLst>
          <pc:docMk/>
          <pc:sldMk cId="0" sldId="2205"/>
        </pc:sldMkLst>
        <pc:spChg chg="mod">
          <ac:chgData name="Shared Drive" userId="a8e99ec4-c3c1-49ac-ba97-2c12eee91f6a" providerId="ADAL" clId="{A2790937-FAB4-4B0C-B439-39012AA965CC}" dt="2020-05-25T16:58:07.225" v="7961" actId="1036"/>
          <ac:spMkLst>
            <pc:docMk/>
            <pc:sldMk cId="0" sldId="2205"/>
            <ac:spMk id="2" creationId="{43B30536-B7ED-47C3-8F00-4A59B98FBF7A}"/>
          </ac:spMkLst>
        </pc:spChg>
        <pc:spChg chg="add mod">
          <ac:chgData name="Shared Drive" userId="a8e99ec4-c3c1-49ac-ba97-2c12eee91f6a" providerId="ADAL" clId="{A2790937-FAB4-4B0C-B439-39012AA965CC}" dt="2020-05-25T16:57:45.511" v="7956"/>
          <ac:spMkLst>
            <pc:docMk/>
            <pc:sldMk cId="0" sldId="2205"/>
            <ac:spMk id="4" creationId="{3720B0B4-4D8B-4EAB-977C-CE0CCB119936}"/>
          </ac:spMkLst>
        </pc:spChg>
        <pc:spChg chg="mod">
          <ac:chgData name="Shared Drive" userId="a8e99ec4-c3c1-49ac-ba97-2c12eee91f6a" providerId="ADAL" clId="{A2790937-FAB4-4B0C-B439-39012AA965CC}" dt="2020-05-25T16:58:07.225" v="7961" actId="1036"/>
          <ac:spMkLst>
            <pc:docMk/>
            <pc:sldMk cId="0" sldId="2205"/>
            <ac:spMk id="61" creationId="{DE85180F-9001-4C6A-B606-9526509018BB}"/>
          </ac:spMkLst>
        </pc:spChg>
        <pc:spChg chg="mod">
          <ac:chgData name="Shared Drive" userId="a8e99ec4-c3c1-49ac-ba97-2c12eee91f6a" providerId="ADAL" clId="{A2790937-FAB4-4B0C-B439-39012AA965CC}" dt="2020-05-25T16:58:07.225" v="7961" actId="1036"/>
          <ac:spMkLst>
            <pc:docMk/>
            <pc:sldMk cId="0" sldId="2205"/>
            <ac:spMk id="62" creationId="{D91ED4EE-CA33-4269-A4E2-B31764A15BC1}"/>
          </ac:spMkLst>
        </pc:spChg>
        <pc:spChg chg="mod">
          <ac:chgData name="Shared Drive" userId="a8e99ec4-c3c1-49ac-ba97-2c12eee91f6a" providerId="ADAL" clId="{A2790937-FAB4-4B0C-B439-39012AA965CC}" dt="2020-05-25T16:58:07.225" v="7961" actId="1036"/>
          <ac:spMkLst>
            <pc:docMk/>
            <pc:sldMk cId="0" sldId="2205"/>
            <ac:spMk id="64" creationId="{6D6BA44C-7A87-484A-B242-FA10B59E9F33}"/>
          </ac:spMkLst>
        </pc:spChg>
        <pc:spChg chg="mod">
          <ac:chgData name="Shared Drive" userId="a8e99ec4-c3c1-49ac-ba97-2c12eee91f6a" providerId="ADAL" clId="{A2790937-FAB4-4B0C-B439-39012AA965CC}" dt="2020-05-25T16:58:07.225" v="7961" actId="1036"/>
          <ac:spMkLst>
            <pc:docMk/>
            <pc:sldMk cId="0" sldId="2205"/>
            <ac:spMk id="68" creationId="{85AF7172-B6D1-4A22-95CC-B3E33CFEAFD1}"/>
          </ac:spMkLst>
        </pc:spChg>
        <pc:spChg chg="mod">
          <ac:chgData name="Shared Drive" userId="a8e99ec4-c3c1-49ac-ba97-2c12eee91f6a" providerId="ADAL" clId="{A2790937-FAB4-4B0C-B439-39012AA965CC}" dt="2020-05-25T16:58:07.225" v="7961" actId="1036"/>
          <ac:spMkLst>
            <pc:docMk/>
            <pc:sldMk cId="0" sldId="2205"/>
            <ac:spMk id="71" creationId="{DC99F0B3-7ADB-4802-B9E3-8976433BECB6}"/>
          </ac:spMkLst>
        </pc:spChg>
        <pc:spChg chg="mod">
          <ac:chgData name="Shared Drive" userId="a8e99ec4-c3c1-49ac-ba97-2c12eee91f6a" providerId="ADAL" clId="{A2790937-FAB4-4B0C-B439-39012AA965CC}" dt="2020-05-25T16:58:07.225" v="7961" actId="1036"/>
          <ac:spMkLst>
            <pc:docMk/>
            <pc:sldMk cId="0" sldId="2205"/>
            <ac:spMk id="89" creationId="{92BB7697-A9D2-43AD-B0CE-B294BE90C940}"/>
          </ac:spMkLst>
        </pc:spChg>
        <pc:spChg chg="mod">
          <ac:chgData name="Shared Drive" userId="a8e99ec4-c3c1-49ac-ba97-2c12eee91f6a" providerId="ADAL" clId="{A2790937-FAB4-4B0C-B439-39012AA965CC}" dt="2020-05-25T16:58:07.225" v="7961" actId="1036"/>
          <ac:spMkLst>
            <pc:docMk/>
            <pc:sldMk cId="0" sldId="2205"/>
            <ac:spMk id="90" creationId="{91587095-AF7B-4108-9CD2-51006374D1A9}"/>
          </ac:spMkLst>
        </pc:spChg>
        <pc:spChg chg="mod">
          <ac:chgData name="Shared Drive" userId="a8e99ec4-c3c1-49ac-ba97-2c12eee91f6a" providerId="ADAL" clId="{A2790937-FAB4-4B0C-B439-39012AA965CC}" dt="2020-05-25T16:58:07.225" v="7961" actId="1036"/>
          <ac:spMkLst>
            <pc:docMk/>
            <pc:sldMk cId="0" sldId="2205"/>
            <ac:spMk id="92" creationId="{06A145A4-0546-491D-B1C5-45056768570C}"/>
          </ac:spMkLst>
        </pc:spChg>
        <pc:spChg chg="mod">
          <ac:chgData name="Shared Drive" userId="a8e99ec4-c3c1-49ac-ba97-2c12eee91f6a" providerId="ADAL" clId="{A2790937-FAB4-4B0C-B439-39012AA965CC}" dt="2020-05-25T16:58:07.225" v="7961" actId="1036"/>
          <ac:spMkLst>
            <pc:docMk/>
            <pc:sldMk cId="0" sldId="2205"/>
            <ac:spMk id="93" creationId="{D2D82425-3BB2-4928-95C1-29CB20A30C3C}"/>
          </ac:spMkLst>
        </pc:spChg>
        <pc:spChg chg="mod">
          <ac:chgData name="Shared Drive" userId="a8e99ec4-c3c1-49ac-ba97-2c12eee91f6a" providerId="ADAL" clId="{A2790937-FAB4-4B0C-B439-39012AA965CC}" dt="2020-05-25T16:58:07.225" v="7961" actId="1036"/>
          <ac:spMkLst>
            <pc:docMk/>
            <pc:sldMk cId="0" sldId="2205"/>
            <ac:spMk id="95" creationId="{F48F2FC4-8D37-4D45-9542-2C7A5FE3F49A}"/>
          </ac:spMkLst>
        </pc:spChg>
        <pc:spChg chg="mod">
          <ac:chgData name="Shared Drive" userId="a8e99ec4-c3c1-49ac-ba97-2c12eee91f6a" providerId="ADAL" clId="{A2790937-FAB4-4B0C-B439-39012AA965CC}" dt="2020-05-25T16:58:07.225" v="7961" actId="1036"/>
          <ac:spMkLst>
            <pc:docMk/>
            <pc:sldMk cId="0" sldId="2205"/>
            <ac:spMk id="96" creationId="{0F0A9A75-5EB3-4A38-AA8E-8F22D2036192}"/>
          </ac:spMkLst>
        </pc:spChg>
        <pc:spChg chg="mod">
          <ac:chgData name="Shared Drive" userId="a8e99ec4-c3c1-49ac-ba97-2c12eee91f6a" providerId="ADAL" clId="{A2790937-FAB4-4B0C-B439-39012AA965CC}" dt="2020-05-25T16:58:07.225" v="7961" actId="1036"/>
          <ac:spMkLst>
            <pc:docMk/>
            <pc:sldMk cId="0" sldId="2205"/>
            <ac:spMk id="98" creationId="{A24C59FD-B8F3-42A5-805C-471E67B9C179}"/>
          </ac:spMkLst>
        </pc:spChg>
        <pc:spChg chg="mod">
          <ac:chgData name="Shared Drive" userId="a8e99ec4-c3c1-49ac-ba97-2c12eee91f6a" providerId="ADAL" clId="{A2790937-FAB4-4B0C-B439-39012AA965CC}" dt="2020-05-25T16:58:07.225" v="7961" actId="1036"/>
          <ac:spMkLst>
            <pc:docMk/>
            <pc:sldMk cId="0" sldId="2205"/>
            <ac:spMk id="99" creationId="{6DF1E829-260D-4BE4-9028-5105B5F439B6}"/>
          </ac:spMkLst>
        </pc:spChg>
        <pc:spChg chg="mod">
          <ac:chgData name="Shared Drive" userId="a8e99ec4-c3c1-49ac-ba97-2c12eee91f6a" providerId="ADAL" clId="{A2790937-FAB4-4B0C-B439-39012AA965CC}" dt="2020-05-25T16:58:07.225" v="7961" actId="1036"/>
          <ac:spMkLst>
            <pc:docMk/>
            <pc:sldMk cId="0" sldId="2205"/>
            <ac:spMk id="101" creationId="{7A4EB184-52B2-409E-A653-A5DCDFA3F7FB}"/>
          </ac:spMkLst>
        </pc:spChg>
        <pc:spChg chg="mod">
          <ac:chgData name="Shared Drive" userId="a8e99ec4-c3c1-49ac-ba97-2c12eee91f6a" providerId="ADAL" clId="{A2790937-FAB4-4B0C-B439-39012AA965CC}" dt="2020-05-25T16:58:07.225" v="7961" actId="1036"/>
          <ac:spMkLst>
            <pc:docMk/>
            <pc:sldMk cId="0" sldId="2205"/>
            <ac:spMk id="102" creationId="{6C3DF047-EE5C-4955-81E4-81040D1CBC45}"/>
          </ac:spMkLst>
        </pc:spChg>
        <pc:spChg chg="mod">
          <ac:chgData name="Shared Drive" userId="a8e99ec4-c3c1-49ac-ba97-2c12eee91f6a" providerId="ADAL" clId="{A2790937-FAB4-4B0C-B439-39012AA965CC}" dt="2020-05-25T16:58:07.225" v="7961" actId="1036"/>
          <ac:spMkLst>
            <pc:docMk/>
            <pc:sldMk cId="0" sldId="2205"/>
            <ac:spMk id="104" creationId="{C555BAAD-430E-4B41-B186-95B8BA6C6AEE}"/>
          </ac:spMkLst>
        </pc:spChg>
        <pc:spChg chg="mod">
          <ac:chgData name="Shared Drive" userId="a8e99ec4-c3c1-49ac-ba97-2c12eee91f6a" providerId="ADAL" clId="{A2790937-FAB4-4B0C-B439-39012AA965CC}" dt="2020-05-25T16:58:07.225" v="7961" actId="1036"/>
          <ac:spMkLst>
            <pc:docMk/>
            <pc:sldMk cId="0" sldId="2205"/>
            <ac:spMk id="105" creationId="{32C80B33-0EA0-4B91-942D-2E35BF4C67BA}"/>
          </ac:spMkLst>
        </pc:spChg>
        <pc:spChg chg="del">
          <ac:chgData name="Shared Drive" userId="a8e99ec4-c3c1-49ac-ba97-2c12eee91f6a" providerId="ADAL" clId="{A2790937-FAB4-4B0C-B439-39012AA965CC}" dt="2020-05-25T16:57:49.598" v="7957" actId="478"/>
          <ac:spMkLst>
            <pc:docMk/>
            <pc:sldMk cId="0" sldId="2205"/>
            <ac:spMk id="3099" creationId="{D8A847CA-9D29-4B14-A75C-0E2C7025A2A0}"/>
          </ac:spMkLst>
        </pc:spChg>
        <pc:spChg chg="del mod">
          <ac:chgData name="Shared Drive" userId="a8e99ec4-c3c1-49ac-ba97-2c12eee91f6a" providerId="ADAL" clId="{A2790937-FAB4-4B0C-B439-39012AA965CC}" dt="2020-05-25T16:57:51.999" v="7958" actId="478"/>
          <ac:spMkLst>
            <pc:docMk/>
            <pc:sldMk cId="0" sldId="2205"/>
            <ac:spMk id="17411" creationId="{4DE168F0-D2AA-41F0-AE01-064B2543042D}"/>
          </ac:spMkLst>
        </pc:spChg>
        <pc:spChg chg="mod">
          <ac:chgData name="Shared Drive" userId="a8e99ec4-c3c1-49ac-ba97-2c12eee91f6a" providerId="ADAL" clId="{A2790937-FAB4-4B0C-B439-39012AA965CC}" dt="2020-05-25T16:58:07.225" v="7961" actId="1036"/>
          <ac:spMkLst>
            <pc:docMk/>
            <pc:sldMk cId="0" sldId="2205"/>
            <ac:spMk id="17424" creationId="{3AFCF589-106E-4022-B111-EEE75ACC041A}"/>
          </ac:spMkLst>
        </pc:spChg>
        <pc:spChg chg="mod">
          <ac:chgData name="Shared Drive" userId="a8e99ec4-c3c1-49ac-ba97-2c12eee91f6a" providerId="ADAL" clId="{A2790937-FAB4-4B0C-B439-39012AA965CC}" dt="2020-05-25T16:58:07.225" v="7961" actId="1036"/>
          <ac:spMkLst>
            <pc:docMk/>
            <pc:sldMk cId="0" sldId="2205"/>
            <ac:spMk id="17425" creationId="{154DDF0A-0D23-438A-9700-0FE831FC9759}"/>
          </ac:spMkLst>
        </pc:spChg>
        <pc:spChg chg="mod">
          <ac:chgData name="Shared Drive" userId="a8e99ec4-c3c1-49ac-ba97-2c12eee91f6a" providerId="ADAL" clId="{A2790937-FAB4-4B0C-B439-39012AA965CC}" dt="2020-05-25T16:58:07.225" v="7961" actId="1036"/>
          <ac:spMkLst>
            <pc:docMk/>
            <pc:sldMk cId="0" sldId="2205"/>
            <ac:spMk id="17426" creationId="{15468CB4-CEA9-4643-8F45-C8A700EF03B8}"/>
          </ac:spMkLst>
        </pc:spChg>
        <pc:spChg chg="mod">
          <ac:chgData name="Shared Drive" userId="a8e99ec4-c3c1-49ac-ba97-2c12eee91f6a" providerId="ADAL" clId="{A2790937-FAB4-4B0C-B439-39012AA965CC}" dt="2020-05-25T16:58:07.225" v="7961" actId="1036"/>
          <ac:spMkLst>
            <pc:docMk/>
            <pc:sldMk cId="0" sldId="2205"/>
            <ac:spMk id="17427" creationId="{4843F9AA-724B-4ABE-B970-A334F7B2F977}"/>
          </ac:spMkLst>
        </pc:spChg>
        <pc:spChg chg="mod">
          <ac:chgData name="Shared Drive" userId="a8e99ec4-c3c1-49ac-ba97-2c12eee91f6a" providerId="ADAL" clId="{A2790937-FAB4-4B0C-B439-39012AA965CC}" dt="2020-05-25T16:58:07.225" v="7961" actId="1036"/>
          <ac:spMkLst>
            <pc:docMk/>
            <pc:sldMk cId="0" sldId="2205"/>
            <ac:spMk id="17428" creationId="{F9048E85-FB94-40C8-AB91-E033C6E139A9}"/>
          </ac:spMkLst>
        </pc:spChg>
        <pc:spChg chg="mod">
          <ac:chgData name="Shared Drive" userId="a8e99ec4-c3c1-49ac-ba97-2c12eee91f6a" providerId="ADAL" clId="{A2790937-FAB4-4B0C-B439-39012AA965CC}" dt="2020-05-25T16:58:07.225" v="7961" actId="1036"/>
          <ac:spMkLst>
            <pc:docMk/>
            <pc:sldMk cId="0" sldId="2205"/>
            <ac:spMk id="17429" creationId="{DA8E7ACE-7583-430E-AA07-02EBA221572A}"/>
          </ac:spMkLst>
        </pc:spChg>
        <pc:spChg chg="mod">
          <ac:chgData name="Shared Drive" userId="a8e99ec4-c3c1-49ac-ba97-2c12eee91f6a" providerId="ADAL" clId="{A2790937-FAB4-4B0C-B439-39012AA965CC}" dt="2020-05-25T16:58:07.225" v="7961" actId="1036"/>
          <ac:spMkLst>
            <pc:docMk/>
            <pc:sldMk cId="0" sldId="2205"/>
            <ac:spMk id="17430" creationId="{DAD944CC-A70E-4C2D-BCA5-78BD9C2F3875}"/>
          </ac:spMkLst>
        </pc:spChg>
        <pc:spChg chg="mod">
          <ac:chgData name="Shared Drive" userId="a8e99ec4-c3c1-49ac-ba97-2c12eee91f6a" providerId="ADAL" clId="{A2790937-FAB4-4B0C-B439-39012AA965CC}" dt="2020-05-25T16:58:07.225" v="7961" actId="1036"/>
          <ac:spMkLst>
            <pc:docMk/>
            <pc:sldMk cId="0" sldId="2205"/>
            <ac:spMk id="17431" creationId="{7267E220-2694-4260-8888-EB664A9A6206}"/>
          </ac:spMkLst>
        </pc:spChg>
        <pc:spChg chg="mod">
          <ac:chgData name="Shared Drive" userId="a8e99ec4-c3c1-49ac-ba97-2c12eee91f6a" providerId="ADAL" clId="{A2790937-FAB4-4B0C-B439-39012AA965CC}" dt="2020-05-25T16:58:07.225" v="7961" actId="1036"/>
          <ac:spMkLst>
            <pc:docMk/>
            <pc:sldMk cId="0" sldId="2205"/>
            <ac:spMk id="17432" creationId="{73220379-BA21-4D62-89B7-81C323E5BE91}"/>
          </ac:spMkLst>
        </pc:spChg>
        <pc:spChg chg="mod">
          <ac:chgData name="Shared Drive" userId="a8e99ec4-c3c1-49ac-ba97-2c12eee91f6a" providerId="ADAL" clId="{A2790937-FAB4-4B0C-B439-39012AA965CC}" dt="2020-05-25T16:58:07.225" v="7961" actId="1036"/>
          <ac:spMkLst>
            <pc:docMk/>
            <pc:sldMk cId="0" sldId="2205"/>
            <ac:spMk id="17433" creationId="{1EDF9F54-5F37-4579-9284-2F33BC0EF94C}"/>
          </ac:spMkLst>
        </pc:spChg>
        <pc:spChg chg="mod">
          <ac:chgData name="Shared Drive" userId="a8e99ec4-c3c1-49ac-ba97-2c12eee91f6a" providerId="ADAL" clId="{A2790937-FAB4-4B0C-B439-39012AA965CC}" dt="2020-05-25T16:58:07.225" v="7961" actId="1036"/>
          <ac:spMkLst>
            <pc:docMk/>
            <pc:sldMk cId="0" sldId="2205"/>
            <ac:spMk id="17436" creationId="{43404515-444C-4C7A-9E9E-27379567C079}"/>
          </ac:spMkLst>
        </pc:spChg>
        <pc:spChg chg="mod">
          <ac:chgData name="Shared Drive" userId="a8e99ec4-c3c1-49ac-ba97-2c12eee91f6a" providerId="ADAL" clId="{A2790937-FAB4-4B0C-B439-39012AA965CC}" dt="2020-05-25T16:58:07.225" v="7961" actId="1036"/>
          <ac:spMkLst>
            <pc:docMk/>
            <pc:sldMk cId="0" sldId="2205"/>
            <ac:spMk id="17441" creationId="{13FC57FF-31A6-4E50-8A84-21DD57DF79A9}"/>
          </ac:spMkLst>
        </pc:spChg>
        <pc:spChg chg="mod">
          <ac:chgData name="Shared Drive" userId="a8e99ec4-c3c1-49ac-ba97-2c12eee91f6a" providerId="ADAL" clId="{A2790937-FAB4-4B0C-B439-39012AA965CC}" dt="2020-05-25T16:58:07.225" v="7961" actId="1036"/>
          <ac:spMkLst>
            <pc:docMk/>
            <pc:sldMk cId="0" sldId="2205"/>
            <ac:spMk id="17446" creationId="{9C33773B-FCCC-451C-A98E-8DDB93BA9257}"/>
          </ac:spMkLst>
        </pc:spChg>
        <pc:spChg chg="mod">
          <ac:chgData name="Shared Drive" userId="a8e99ec4-c3c1-49ac-ba97-2c12eee91f6a" providerId="ADAL" clId="{A2790937-FAB4-4B0C-B439-39012AA965CC}" dt="2020-05-25T16:58:07.225" v="7961" actId="1036"/>
          <ac:spMkLst>
            <pc:docMk/>
            <pc:sldMk cId="0" sldId="2205"/>
            <ac:spMk id="17450" creationId="{E68A7CBA-225A-4B6D-9CAD-02D092E3B134}"/>
          </ac:spMkLst>
        </pc:spChg>
        <pc:spChg chg="mod">
          <ac:chgData name="Shared Drive" userId="a8e99ec4-c3c1-49ac-ba97-2c12eee91f6a" providerId="ADAL" clId="{A2790937-FAB4-4B0C-B439-39012AA965CC}" dt="2020-05-25T17:17:28.026" v="8079" actId="20577"/>
          <ac:spMkLst>
            <pc:docMk/>
            <pc:sldMk cId="0" sldId="2205"/>
            <ac:spMk id="17451" creationId="{054DA97A-7A5C-4832-8412-B8D753A6B730}"/>
          </ac:spMkLst>
        </pc:spChg>
        <pc:spChg chg="mod">
          <ac:chgData name="Shared Drive" userId="a8e99ec4-c3c1-49ac-ba97-2c12eee91f6a" providerId="ADAL" clId="{A2790937-FAB4-4B0C-B439-39012AA965CC}" dt="2020-05-25T16:58:07.225" v="7961" actId="1036"/>
          <ac:spMkLst>
            <pc:docMk/>
            <pc:sldMk cId="0" sldId="2205"/>
            <ac:spMk id="17455" creationId="{7ADBBA19-FFE2-4FD0-A9E9-131722A4D296}"/>
          </ac:spMkLst>
        </pc:spChg>
        <pc:spChg chg="mod">
          <ac:chgData name="Shared Drive" userId="a8e99ec4-c3c1-49ac-ba97-2c12eee91f6a" providerId="ADAL" clId="{A2790937-FAB4-4B0C-B439-39012AA965CC}" dt="2020-05-25T17:17:21.938" v="8075" actId="20577"/>
          <ac:spMkLst>
            <pc:docMk/>
            <pc:sldMk cId="0" sldId="2205"/>
            <ac:spMk id="17456" creationId="{56C2AB79-63F1-494D-AB66-5A4116636846}"/>
          </ac:spMkLst>
        </pc:spChg>
        <pc:grpChg chg="del mod">
          <ac:chgData name="Shared Drive" userId="a8e99ec4-c3c1-49ac-ba97-2c12eee91f6a" providerId="ADAL" clId="{A2790937-FAB4-4B0C-B439-39012AA965CC}" dt="2020-05-25T16:57:51.999" v="7958" actId="478"/>
          <ac:grpSpMkLst>
            <pc:docMk/>
            <pc:sldMk cId="0" sldId="2205"/>
            <ac:grpSpMk id="17409" creationId="{92DF52DD-2887-4ED0-9D49-E7C02FB7C9EE}"/>
          </ac:grpSpMkLst>
        </pc:grpChg>
        <pc:grpChg chg="mod">
          <ac:chgData name="Shared Drive" userId="a8e99ec4-c3c1-49ac-ba97-2c12eee91f6a" providerId="ADAL" clId="{A2790937-FAB4-4B0C-B439-39012AA965CC}" dt="2020-05-25T16:58:07.225" v="7961" actId="1036"/>
          <ac:grpSpMkLst>
            <pc:docMk/>
            <pc:sldMk cId="0" sldId="2205"/>
            <ac:grpSpMk id="17412" creationId="{1D37B104-3CAB-4F47-B791-89A2A9EF27A2}"/>
          </ac:grpSpMkLst>
        </pc:grpChg>
        <pc:grpChg chg="mod">
          <ac:chgData name="Shared Drive" userId="a8e99ec4-c3c1-49ac-ba97-2c12eee91f6a" providerId="ADAL" clId="{A2790937-FAB4-4B0C-B439-39012AA965CC}" dt="2020-05-25T16:58:07.225" v="7961" actId="1036"/>
          <ac:grpSpMkLst>
            <pc:docMk/>
            <pc:sldMk cId="0" sldId="2205"/>
            <ac:grpSpMk id="17414" creationId="{E0D5880B-F567-49F7-A98A-96737253BFDC}"/>
          </ac:grpSpMkLst>
        </pc:grpChg>
        <pc:grpChg chg="mod">
          <ac:chgData name="Shared Drive" userId="a8e99ec4-c3c1-49ac-ba97-2c12eee91f6a" providerId="ADAL" clId="{A2790937-FAB4-4B0C-B439-39012AA965CC}" dt="2020-05-25T16:58:07.225" v="7961" actId="1036"/>
          <ac:grpSpMkLst>
            <pc:docMk/>
            <pc:sldMk cId="0" sldId="2205"/>
            <ac:grpSpMk id="17415" creationId="{078170AB-CB5F-4EC5-A091-9C2E5C5F83C2}"/>
          </ac:grpSpMkLst>
        </pc:grpChg>
        <pc:grpChg chg="mod">
          <ac:chgData name="Shared Drive" userId="a8e99ec4-c3c1-49ac-ba97-2c12eee91f6a" providerId="ADAL" clId="{A2790937-FAB4-4B0C-B439-39012AA965CC}" dt="2020-05-25T16:58:07.225" v="7961" actId="1036"/>
          <ac:grpSpMkLst>
            <pc:docMk/>
            <pc:sldMk cId="0" sldId="2205"/>
            <ac:grpSpMk id="17416" creationId="{F8BA61A6-734C-4AF5-A02B-AD7F5EB1736C}"/>
          </ac:grpSpMkLst>
        </pc:grpChg>
        <pc:grpChg chg="mod">
          <ac:chgData name="Shared Drive" userId="a8e99ec4-c3c1-49ac-ba97-2c12eee91f6a" providerId="ADAL" clId="{A2790937-FAB4-4B0C-B439-39012AA965CC}" dt="2020-05-25T16:58:07.225" v="7961" actId="1036"/>
          <ac:grpSpMkLst>
            <pc:docMk/>
            <pc:sldMk cId="0" sldId="2205"/>
            <ac:grpSpMk id="17417" creationId="{B724900E-62E6-4DB7-95F4-6E9AE8EA081E}"/>
          </ac:grpSpMkLst>
        </pc:grpChg>
        <pc:grpChg chg="mod">
          <ac:chgData name="Shared Drive" userId="a8e99ec4-c3c1-49ac-ba97-2c12eee91f6a" providerId="ADAL" clId="{A2790937-FAB4-4B0C-B439-39012AA965CC}" dt="2020-05-25T16:58:07.225" v="7961" actId="1036"/>
          <ac:grpSpMkLst>
            <pc:docMk/>
            <pc:sldMk cId="0" sldId="2205"/>
            <ac:grpSpMk id="17418" creationId="{BFC20216-9386-4FB4-A3C1-636597002312}"/>
          </ac:grpSpMkLst>
        </pc:grpChg>
        <pc:grpChg chg="mod">
          <ac:chgData name="Shared Drive" userId="a8e99ec4-c3c1-49ac-ba97-2c12eee91f6a" providerId="ADAL" clId="{A2790937-FAB4-4B0C-B439-39012AA965CC}" dt="2020-05-25T16:58:07.225" v="7961" actId="1036"/>
          <ac:grpSpMkLst>
            <pc:docMk/>
            <pc:sldMk cId="0" sldId="2205"/>
            <ac:grpSpMk id="17419" creationId="{14A253CF-A364-4F77-A2A5-981AF12F317D}"/>
          </ac:grpSpMkLst>
        </pc:grpChg>
        <pc:grpChg chg="mod">
          <ac:chgData name="Shared Drive" userId="a8e99ec4-c3c1-49ac-ba97-2c12eee91f6a" providerId="ADAL" clId="{A2790937-FAB4-4B0C-B439-39012AA965CC}" dt="2020-05-25T16:58:07.225" v="7961" actId="1036"/>
          <ac:grpSpMkLst>
            <pc:docMk/>
            <pc:sldMk cId="0" sldId="2205"/>
            <ac:grpSpMk id="17420" creationId="{F66EFE03-1620-4E60-B89C-F612A13C61E3}"/>
          </ac:grpSpMkLst>
        </pc:grpChg>
        <pc:grpChg chg="mod">
          <ac:chgData name="Shared Drive" userId="a8e99ec4-c3c1-49ac-ba97-2c12eee91f6a" providerId="ADAL" clId="{A2790937-FAB4-4B0C-B439-39012AA965CC}" dt="2020-05-25T16:58:07.225" v="7961" actId="1036"/>
          <ac:grpSpMkLst>
            <pc:docMk/>
            <pc:sldMk cId="0" sldId="2205"/>
            <ac:grpSpMk id="17421" creationId="{E16AB80E-B145-4C7D-BCA6-931E030B4942}"/>
          </ac:grpSpMkLst>
        </pc:grpChg>
        <pc:grpChg chg="mod">
          <ac:chgData name="Shared Drive" userId="a8e99ec4-c3c1-49ac-ba97-2c12eee91f6a" providerId="ADAL" clId="{A2790937-FAB4-4B0C-B439-39012AA965CC}" dt="2020-05-25T16:58:07.225" v="7961" actId="1036"/>
          <ac:grpSpMkLst>
            <pc:docMk/>
            <pc:sldMk cId="0" sldId="2205"/>
            <ac:grpSpMk id="17422" creationId="{08A8AA56-3558-4FEF-A0A8-40D8A45849A2}"/>
          </ac:grpSpMkLst>
        </pc:grpChg>
        <pc:grpChg chg="mod">
          <ac:chgData name="Shared Drive" userId="a8e99ec4-c3c1-49ac-ba97-2c12eee91f6a" providerId="ADAL" clId="{A2790937-FAB4-4B0C-B439-39012AA965CC}" dt="2020-05-25T16:58:07.225" v="7961" actId="1036"/>
          <ac:grpSpMkLst>
            <pc:docMk/>
            <pc:sldMk cId="0" sldId="2205"/>
            <ac:grpSpMk id="17423" creationId="{809A4B21-F8D0-408D-8298-55D7DC829FA3}"/>
          </ac:grpSpMkLst>
        </pc:grpChg>
        <pc:cxnChg chg="mod">
          <ac:chgData name="Shared Drive" userId="a8e99ec4-c3c1-49ac-ba97-2c12eee91f6a" providerId="ADAL" clId="{A2790937-FAB4-4B0C-B439-39012AA965CC}" dt="2020-05-25T16:58:07.225" v="7961" actId="1036"/>
          <ac:cxnSpMkLst>
            <pc:docMk/>
            <pc:sldMk cId="0" sldId="2205"/>
            <ac:cxnSpMk id="3" creationId="{8BE62291-022D-49D4-8758-94D5A1210182}"/>
          </ac:cxnSpMkLst>
        </pc:cxnChg>
      </pc:sldChg>
      <pc:sldChg chg="modSp add del mod">
        <pc:chgData name="Shared Drive" userId="a8e99ec4-c3c1-49ac-ba97-2c12eee91f6a" providerId="ADAL" clId="{A2790937-FAB4-4B0C-B439-39012AA965CC}" dt="2020-05-26T20:46:31.772" v="10771" actId="47"/>
        <pc:sldMkLst>
          <pc:docMk/>
          <pc:sldMk cId="3482527828" sldId="2205"/>
        </pc:sldMkLst>
        <pc:spChg chg="mod">
          <ac:chgData name="Shared Drive" userId="a8e99ec4-c3c1-49ac-ba97-2c12eee91f6a" providerId="ADAL" clId="{A2790937-FAB4-4B0C-B439-39012AA965CC}" dt="2020-05-26T20:31:18.108" v="10463" actId="6549"/>
          <ac:spMkLst>
            <pc:docMk/>
            <pc:sldMk cId="3482527828" sldId="2205"/>
            <ac:spMk id="218" creationId="{E8798B27-8ADE-46BB-AF80-255BC40B13CE}"/>
          </ac:spMkLst>
        </pc:spChg>
      </pc:sldChg>
      <pc:sldChg chg="addSp delSp modSp new del mod">
        <pc:chgData name="Shared Drive" userId="a8e99ec4-c3c1-49ac-ba97-2c12eee91f6a" providerId="ADAL" clId="{A2790937-FAB4-4B0C-B439-39012AA965CC}" dt="2020-05-26T20:28:33.139" v="10458" actId="47"/>
        <pc:sldMkLst>
          <pc:docMk/>
          <pc:sldMk cId="527847235" sldId="2206"/>
        </pc:sldMkLst>
        <pc:spChg chg="del">
          <ac:chgData name="Shared Drive" userId="a8e99ec4-c3c1-49ac-ba97-2c12eee91f6a" providerId="ADAL" clId="{A2790937-FAB4-4B0C-B439-39012AA965CC}" dt="2020-05-26T13:50:23.950" v="9416"/>
          <ac:spMkLst>
            <pc:docMk/>
            <pc:sldMk cId="527847235" sldId="2206"/>
            <ac:spMk id="2" creationId="{480AF1FD-F886-4BDC-A927-1D222CD18CFB}"/>
          </ac:spMkLst>
        </pc:spChg>
        <pc:spChg chg="add mod">
          <ac:chgData name="Shared Drive" userId="a8e99ec4-c3c1-49ac-ba97-2c12eee91f6a" providerId="ADAL" clId="{A2790937-FAB4-4B0C-B439-39012AA965CC}" dt="2020-05-26T13:50:43.396" v="9494" actId="20577"/>
          <ac:spMkLst>
            <pc:docMk/>
            <pc:sldMk cId="527847235" sldId="2206"/>
            <ac:spMk id="3" creationId="{63F43BF6-442A-4FF1-8FDF-8E15F63663FE}"/>
          </ac:spMkLst>
        </pc:spChg>
        <pc:spChg chg="add mod">
          <ac:chgData name="Shared Drive" userId="a8e99ec4-c3c1-49ac-ba97-2c12eee91f6a" providerId="ADAL" clId="{A2790937-FAB4-4B0C-B439-39012AA965CC}" dt="2020-05-26T20:22:38.285" v="10384" actId="21"/>
          <ac:spMkLst>
            <pc:docMk/>
            <pc:sldMk cId="527847235" sldId="2206"/>
            <ac:spMk id="4" creationId="{EADAC38C-B2B0-4EC1-B5CA-1D1ED8FF787E}"/>
          </ac:spMkLst>
        </pc:spChg>
      </pc:sldChg>
      <pc:sldChg chg="delSp modSp add del mod">
        <pc:chgData name="Shared Drive" userId="a8e99ec4-c3c1-49ac-ba97-2c12eee91f6a" providerId="ADAL" clId="{A2790937-FAB4-4B0C-B439-39012AA965CC}" dt="2020-05-26T17:40:29.050" v="9894" actId="478"/>
        <pc:sldMkLst>
          <pc:docMk/>
          <pc:sldMk cId="1264601295" sldId="2207"/>
        </pc:sldMkLst>
        <pc:spChg chg="mod">
          <ac:chgData name="Shared Drive" userId="a8e99ec4-c3c1-49ac-ba97-2c12eee91f6a" providerId="ADAL" clId="{A2790937-FAB4-4B0C-B439-39012AA965CC}" dt="2020-05-26T17:39:53.762" v="9886"/>
          <ac:spMkLst>
            <pc:docMk/>
            <pc:sldMk cId="1264601295" sldId="2207"/>
            <ac:spMk id="2" creationId="{00000000-0000-0000-0000-000000000000}"/>
          </ac:spMkLst>
        </pc:spChg>
        <pc:grpChg chg="del">
          <ac:chgData name="Shared Drive" userId="a8e99ec4-c3c1-49ac-ba97-2c12eee91f6a" providerId="ADAL" clId="{A2790937-FAB4-4B0C-B439-39012AA965CC}" dt="2020-05-26T17:40:29.050" v="9894" actId="478"/>
          <ac:grpSpMkLst>
            <pc:docMk/>
            <pc:sldMk cId="1264601295" sldId="2207"/>
            <ac:grpSpMk id="5" creationId="{C1015964-2952-4A50-A7C5-81C24AD7D354}"/>
          </ac:grpSpMkLst>
        </pc:grpChg>
        <pc:picChg chg="mod">
          <ac:chgData name="Shared Drive" userId="a8e99ec4-c3c1-49ac-ba97-2c12eee91f6a" providerId="ADAL" clId="{A2790937-FAB4-4B0C-B439-39012AA965CC}" dt="2020-05-26T17:39:53.762" v="9886"/>
          <ac:picMkLst>
            <pc:docMk/>
            <pc:sldMk cId="1264601295" sldId="2207"/>
            <ac:picMk id="4" creationId="{00000000-0000-0000-0000-000000000000}"/>
          </ac:picMkLst>
        </pc:picChg>
      </pc:sldChg>
      <pc:sldChg chg="addSp modSp new mod ord">
        <pc:chgData name="Shared Drive" userId="a8e99ec4-c3c1-49ac-ba97-2c12eee91f6a" providerId="ADAL" clId="{A2790937-FAB4-4B0C-B439-39012AA965CC}" dt="2020-05-27T16:31:43.117" v="15305"/>
        <pc:sldMkLst>
          <pc:docMk/>
          <pc:sldMk cId="1564842787" sldId="2208"/>
        </pc:sldMkLst>
        <pc:spChg chg="mod">
          <ac:chgData name="Shared Drive" userId="a8e99ec4-c3c1-49ac-ba97-2c12eee91f6a" providerId="ADAL" clId="{A2790937-FAB4-4B0C-B439-39012AA965CC}" dt="2020-05-26T20:13:47.191" v="10265" actId="20577"/>
          <ac:spMkLst>
            <pc:docMk/>
            <pc:sldMk cId="1564842787" sldId="2208"/>
            <ac:spMk id="2" creationId="{E9C3776B-2C75-4873-8BD3-7C92D5542A6F}"/>
          </ac:spMkLst>
        </pc:spChg>
        <pc:spChg chg="mod">
          <ac:chgData name="Shared Drive" userId="a8e99ec4-c3c1-49ac-ba97-2c12eee91f6a" providerId="ADAL" clId="{A2790937-FAB4-4B0C-B439-39012AA965CC}" dt="2020-05-26T20:16:01.670" v="10288" actId="313"/>
          <ac:spMkLst>
            <pc:docMk/>
            <pc:sldMk cId="1564842787" sldId="2208"/>
            <ac:spMk id="3" creationId="{1C79D7AB-035B-4B35-AA7E-BA7A0D6A863A}"/>
          </ac:spMkLst>
        </pc:spChg>
        <pc:spChg chg="add mod">
          <ac:chgData name="Shared Drive" userId="a8e99ec4-c3c1-49ac-ba97-2c12eee91f6a" providerId="ADAL" clId="{A2790937-FAB4-4B0C-B439-39012AA965CC}" dt="2020-05-26T20:16:30.401" v="10310" actId="404"/>
          <ac:spMkLst>
            <pc:docMk/>
            <pc:sldMk cId="1564842787" sldId="2208"/>
            <ac:spMk id="4" creationId="{756863D4-D400-4638-96B5-8419934C83BB}"/>
          </ac:spMkLst>
        </pc:spChg>
        <pc:picChg chg="add mod">
          <ac:chgData name="Shared Drive" userId="a8e99ec4-c3c1-49ac-ba97-2c12eee91f6a" providerId="ADAL" clId="{A2790937-FAB4-4B0C-B439-39012AA965CC}" dt="2020-05-26T20:15:57.360" v="10287" actId="1076"/>
          <ac:picMkLst>
            <pc:docMk/>
            <pc:sldMk cId="1564842787" sldId="2208"/>
            <ac:picMk id="2050" creationId="{1D2368A5-188A-4CA2-8AC8-E85DB9647A7B}"/>
          </ac:picMkLst>
        </pc:picChg>
      </pc:sldChg>
      <pc:sldChg chg="modSp add mod">
        <pc:chgData name="Shared Drive" userId="a8e99ec4-c3c1-49ac-ba97-2c12eee91f6a" providerId="ADAL" clId="{A2790937-FAB4-4B0C-B439-39012AA965CC}" dt="2020-05-27T23:50:54.115" v="16338" actId="20577"/>
        <pc:sldMkLst>
          <pc:docMk/>
          <pc:sldMk cId="1205320538" sldId="2209"/>
        </pc:sldMkLst>
        <pc:spChg chg="mod">
          <ac:chgData name="Shared Drive" userId="a8e99ec4-c3c1-49ac-ba97-2c12eee91f6a" providerId="ADAL" clId="{A2790937-FAB4-4B0C-B439-39012AA965CC}" dt="2020-05-27T23:50:54.115" v="16338" actId="20577"/>
          <ac:spMkLst>
            <pc:docMk/>
            <pc:sldMk cId="1205320538" sldId="2209"/>
            <ac:spMk id="218" creationId="{E8798B27-8ADE-46BB-AF80-255BC40B13CE}"/>
          </ac:spMkLst>
        </pc:spChg>
      </pc:sldChg>
      <pc:sldChg chg="modSp add del mod ord">
        <pc:chgData name="Shared Drive" userId="a8e99ec4-c3c1-49ac-ba97-2c12eee91f6a" providerId="ADAL" clId="{A2790937-FAB4-4B0C-B439-39012AA965CC}" dt="2020-05-27T23:50:46.196" v="16336" actId="20577"/>
        <pc:sldMkLst>
          <pc:docMk/>
          <pc:sldMk cId="2980004168" sldId="2210"/>
        </pc:sldMkLst>
        <pc:spChg chg="mod">
          <ac:chgData name="Shared Drive" userId="a8e99ec4-c3c1-49ac-ba97-2c12eee91f6a" providerId="ADAL" clId="{A2790937-FAB4-4B0C-B439-39012AA965CC}" dt="2020-05-27T23:50:46.196" v="16336" actId="20577"/>
          <ac:spMkLst>
            <pc:docMk/>
            <pc:sldMk cId="2980004168" sldId="2210"/>
            <ac:spMk id="218" creationId="{E8798B27-8ADE-46BB-AF80-255BC40B13CE}"/>
          </ac:spMkLst>
        </pc:spChg>
      </pc:sldChg>
      <pc:sldChg chg="modSp add mod ord">
        <pc:chgData name="Shared Drive" userId="a8e99ec4-c3c1-49ac-ba97-2c12eee91f6a" providerId="ADAL" clId="{A2790937-FAB4-4B0C-B439-39012AA965CC}" dt="2020-05-27T23:44:39.811" v="16334" actId="20577"/>
        <pc:sldMkLst>
          <pc:docMk/>
          <pc:sldMk cId="1592565702" sldId="2211"/>
        </pc:sldMkLst>
        <pc:spChg chg="mod">
          <ac:chgData name="Shared Drive" userId="a8e99ec4-c3c1-49ac-ba97-2c12eee91f6a" providerId="ADAL" clId="{A2790937-FAB4-4B0C-B439-39012AA965CC}" dt="2020-05-27T23:44:39.811" v="16334" actId="20577"/>
          <ac:spMkLst>
            <pc:docMk/>
            <pc:sldMk cId="1592565702" sldId="2211"/>
            <ac:spMk id="218" creationId="{E8798B27-8ADE-46BB-AF80-255BC40B13CE}"/>
          </ac:spMkLst>
        </pc:spChg>
      </pc:sldChg>
      <pc:sldChg chg="add">
        <pc:chgData name="Shared Drive" userId="a8e99ec4-c3c1-49ac-ba97-2c12eee91f6a" providerId="ADAL" clId="{A2790937-FAB4-4B0C-B439-39012AA965CC}" dt="2020-05-26T20:35:39.697" v="10573"/>
        <pc:sldMkLst>
          <pc:docMk/>
          <pc:sldMk cId="3392561390" sldId="2212"/>
        </pc:sldMkLst>
      </pc:sldChg>
      <pc:sldChg chg="add del">
        <pc:chgData name="Shared Drive" userId="a8e99ec4-c3c1-49ac-ba97-2c12eee91f6a" providerId="ADAL" clId="{A2790937-FAB4-4B0C-B439-39012AA965CC}" dt="2020-05-27T23:13:39.732" v="15833" actId="47"/>
        <pc:sldMkLst>
          <pc:docMk/>
          <pc:sldMk cId="559043203" sldId="2213"/>
        </pc:sldMkLst>
      </pc:sldChg>
      <pc:sldChg chg="addSp modSp new mod ord">
        <pc:chgData name="Shared Drive" userId="a8e99ec4-c3c1-49ac-ba97-2c12eee91f6a" providerId="ADAL" clId="{A2790937-FAB4-4B0C-B439-39012AA965CC}" dt="2020-05-27T14:56:40.327" v="11685"/>
        <pc:sldMkLst>
          <pc:docMk/>
          <pc:sldMk cId="377802413" sldId="2214"/>
        </pc:sldMkLst>
        <pc:spChg chg="mod">
          <ac:chgData name="Shared Drive" userId="a8e99ec4-c3c1-49ac-ba97-2c12eee91f6a" providerId="ADAL" clId="{A2790937-FAB4-4B0C-B439-39012AA965CC}" dt="2020-05-27T14:11:58.773" v="10813" actId="20577"/>
          <ac:spMkLst>
            <pc:docMk/>
            <pc:sldMk cId="377802413" sldId="2214"/>
            <ac:spMk id="2" creationId="{9BA6A693-1141-49CE-8238-64F338F8535B}"/>
          </ac:spMkLst>
        </pc:spChg>
        <pc:spChg chg="add mod">
          <ac:chgData name="Shared Drive" userId="a8e99ec4-c3c1-49ac-ba97-2c12eee91f6a" providerId="ADAL" clId="{A2790937-FAB4-4B0C-B439-39012AA965CC}" dt="2020-05-27T14:12:47.722" v="10872" actId="404"/>
          <ac:spMkLst>
            <pc:docMk/>
            <pc:sldMk cId="377802413" sldId="2214"/>
            <ac:spMk id="4" creationId="{5F4EF62D-5E8C-4399-A768-C916EEE3C0C7}"/>
          </ac:spMkLst>
        </pc:spChg>
        <pc:picChg chg="add mod">
          <ac:chgData name="Shared Drive" userId="a8e99ec4-c3c1-49ac-ba97-2c12eee91f6a" providerId="ADAL" clId="{A2790937-FAB4-4B0C-B439-39012AA965CC}" dt="2020-05-27T14:11:46.010" v="10778" actId="1076"/>
          <ac:picMkLst>
            <pc:docMk/>
            <pc:sldMk cId="377802413" sldId="2214"/>
            <ac:picMk id="3" creationId="{34E9137A-0AD6-45EB-8B72-002C2D3E4B4C}"/>
          </ac:picMkLst>
        </pc:picChg>
      </pc:sldChg>
      <pc:sldChg chg="modSp add mod">
        <pc:chgData name="Shared Drive" userId="a8e99ec4-c3c1-49ac-ba97-2c12eee91f6a" providerId="ADAL" clId="{A2790937-FAB4-4B0C-B439-39012AA965CC}" dt="2020-05-27T23:44:22.260" v="16332" actId="20577"/>
        <pc:sldMkLst>
          <pc:docMk/>
          <pc:sldMk cId="4242939944" sldId="2215"/>
        </pc:sldMkLst>
        <pc:spChg chg="mod">
          <ac:chgData name="Shared Drive" userId="a8e99ec4-c3c1-49ac-ba97-2c12eee91f6a" providerId="ADAL" clId="{A2790937-FAB4-4B0C-B439-39012AA965CC}" dt="2020-05-27T23:44:22.260" v="16332" actId="20577"/>
          <ac:spMkLst>
            <pc:docMk/>
            <pc:sldMk cId="4242939944" sldId="2215"/>
            <ac:spMk id="218" creationId="{E8798B27-8ADE-46BB-AF80-255BC40B13CE}"/>
          </ac:spMkLst>
        </pc:spChg>
      </pc:sldChg>
      <pc:sldChg chg="modSp add mod modNotesTx">
        <pc:chgData name="Shared Drive" userId="a8e99ec4-c3c1-49ac-ba97-2c12eee91f6a" providerId="ADAL" clId="{A2790937-FAB4-4B0C-B439-39012AA965CC}" dt="2020-05-27T14:36:58.682" v="11070" actId="20577"/>
        <pc:sldMkLst>
          <pc:docMk/>
          <pc:sldMk cId="0" sldId="2216"/>
        </pc:sldMkLst>
        <pc:spChg chg="mod">
          <ac:chgData name="Shared Drive" userId="a8e99ec4-c3c1-49ac-ba97-2c12eee91f6a" providerId="ADAL" clId="{A2790937-FAB4-4B0C-B439-39012AA965CC}" dt="2020-05-27T14:26:10.099" v="10935" actId="404"/>
          <ac:spMkLst>
            <pc:docMk/>
            <pc:sldMk cId="0" sldId="2216"/>
            <ac:spMk id="7" creationId="{DFFF0123-C83A-4F33-9226-46EC372F0148}"/>
          </ac:spMkLst>
        </pc:spChg>
        <pc:spChg chg="mod">
          <ac:chgData name="Shared Drive" userId="a8e99ec4-c3c1-49ac-ba97-2c12eee91f6a" providerId="ADAL" clId="{A2790937-FAB4-4B0C-B439-39012AA965CC}" dt="2020-05-27T14:27:46.553" v="10943" actId="1076"/>
          <ac:spMkLst>
            <pc:docMk/>
            <pc:sldMk cId="0" sldId="2216"/>
            <ac:spMk id="11268" creationId="{6EEA1090-FCD5-4810-B4E9-95781D704602}"/>
          </ac:spMkLst>
        </pc:spChg>
        <pc:graphicFrameChg chg="mod">
          <ac:chgData name="Shared Drive" userId="a8e99ec4-c3c1-49ac-ba97-2c12eee91f6a" providerId="ADAL" clId="{A2790937-FAB4-4B0C-B439-39012AA965CC}" dt="2020-05-27T14:32:23.522" v="11045"/>
          <ac:graphicFrameMkLst>
            <pc:docMk/>
            <pc:sldMk cId="0" sldId="2216"/>
            <ac:graphicFrameMk id="8" creationId="{5CE706A8-887C-4945-AB38-4ECA0C2E05CB}"/>
          </ac:graphicFrameMkLst>
        </pc:graphicFrameChg>
      </pc:sldChg>
      <pc:sldChg chg="modSp add del mod">
        <pc:chgData name="Shared Drive" userId="a8e99ec4-c3c1-49ac-ba97-2c12eee91f6a" providerId="ADAL" clId="{A2790937-FAB4-4B0C-B439-39012AA965CC}" dt="2020-05-27T14:30:38.159" v="11029" actId="47"/>
        <pc:sldMkLst>
          <pc:docMk/>
          <pc:sldMk cId="0" sldId="2217"/>
        </pc:sldMkLst>
        <pc:spChg chg="mod">
          <ac:chgData name="Shared Drive" userId="a8e99ec4-c3c1-49ac-ba97-2c12eee91f6a" providerId="ADAL" clId="{A2790937-FAB4-4B0C-B439-39012AA965CC}" dt="2020-05-27T14:30:31.091" v="11028" actId="404"/>
          <ac:spMkLst>
            <pc:docMk/>
            <pc:sldMk cId="0" sldId="2217"/>
            <ac:spMk id="79874" creationId="{E4F2C65C-9525-4368-9967-373D86F04151}"/>
          </ac:spMkLst>
        </pc:spChg>
        <pc:graphicFrameChg chg="mod">
          <ac:chgData name="Shared Drive" userId="a8e99ec4-c3c1-49ac-ba97-2c12eee91f6a" providerId="ADAL" clId="{A2790937-FAB4-4B0C-B439-39012AA965CC}" dt="2020-05-27T14:25:38.582" v="10929"/>
          <ac:graphicFrameMkLst>
            <pc:docMk/>
            <pc:sldMk cId="0" sldId="2217"/>
            <ac:graphicFrameMk id="79875" creationId="{770A3FF9-5CDE-498F-81DB-5B72D307C1F4}"/>
          </ac:graphicFrameMkLst>
        </pc:graphicFrameChg>
      </pc:sldChg>
      <pc:sldChg chg="modSp add del mod ord">
        <pc:chgData name="Shared Drive" userId="a8e99ec4-c3c1-49ac-ba97-2c12eee91f6a" providerId="ADAL" clId="{A2790937-FAB4-4B0C-B439-39012AA965CC}" dt="2020-05-27T14:48:10.764" v="11118" actId="47"/>
        <pc:sldMkLst>
          <pc:docMk/>
          <pc:sldMk cId="0" sldId="2218"/>
        </pc:sldMkLst>
        <pc:spChg chg="mod">
          <ac:chgData name="Shared Drive" userId="a8e99ec4-c3c1-49ac-ba97-2c12eee91f6a" providerId="ADAL" clId="{A2790937-FAB4-4B0C-B439-39012AA965CC}" dt="2020-05-27T14:30:45.906" v="11032" actId="404"/>
          <ac:spMkLst>
            <pc:docMk/>
            <pc:sldMk cId="0" sldId="2218"/>
            <ac:spMk id="4" creationId="{1C278624-D3F4-4551-B4C7-646D82933EE7}"/>
          </ac:spMkLst>
        </pc:spChg>
        <pc:spChg chg="mod">
          <ac:chgData name="Shared Drive" userId="a8e99ec4-c3c1-49ac-ba97-2c12eee91f6a" providerId="ADAL" clId="{A2790937-FAB4-4B0C-B439-39012AA965CC}" dt="2020-05-27T14:30:54.746" v="11034" actId="1076"/>
          <ac:spMkLst>
            <pc:docMk/>
            <pc:sldMk cId="0" sldId="2218"/>
            <ac:spMk id="14340" creationId="{535799C2-2A91-4041-9509-11443BEEF98C}"/>
          </ac:spMkLst>
        </pc:spChg>
        <pc:graphicFrameChg chg="mod">
          <ac:chgData name="Shared Drive" userId="a8e99ec4-c3c1-49ac-ba97-2c12eee91f6a" providerId="ADAL" clId="{A2790937-FAB4-4B0C-B439-39012AA965CC}" dt="2020-05-27T14:32:08.018" v="11044"/>
          <ac:graphicFrameMkLst>
            <pc:docMk/>
            <pc:sldMk cId="0" sldId="2218"/>
            <ac:graphicFrameMk id="3" creationId="{FFF9C10D-3BEA-4A03-BCB4-E0F68505B2AA}"/>
          </ac:graphicFrameMkLst>
        </pc:graphicFrameChg>
      </pc:sldChg>
      <pc:sldChg chg="modSp add mod ord">
        <pc:chgData name="Shared Drive" userId="a8e99ec4-c3c1-49ac-ba97-2c12eee91f6a" providerId="ADAL" clId="{A2790937-FAB4-4B0C-B439-39012AA965CC}" dt="2020-05-27T14:56:30.398" v="11683" actId="20577"/>
        <pc:sldMkLst>
          <pc:docMk/>
          <pc:sldMk cId="0" sldId="2219"/>
        </pc:sldMkLst>
        <pc:spChg chg="mod">
          <ac:chgData name="Shared Drive" userId="a8e99ec4-c3c1-49ac-ba97-2c12eee91f6a" providerId="ADAL" clId="{A2790937-FAB4-4B0C-B439-39012AA965CC}" dt="2020-05-27T14:56:30.398" v="11683" actId="20577"/>
          <ac:spMkLst>
            <pc:docMk/>
            <pc:sldMk cId="0" sldId="2219"/>
            <ac:spMk id="2" creationId="{25F74776-895A-4EAF-AC44-E98C70706B84}"/>
          </ac:spMkLst>
        </pc:spChg>
        <pc:spChg chg="mod">
          <ac:chgData name="Shared Drive" userId="a8e99ec4-c3c1-49ac-ba97-2c12eee91f6a" providerId="ADAL" clId="{A2790937-FAB4-4B0C-B439-39012AA965CC}" dt="2020-05-27T14:31:19.555" v="11038" actId="1076"/>
          <ac:spMkLst>
            <pc:docMk/>
            <pc:sldMk cId="0" sldId="2219"/>
            <ac:spMk id="15364" creationId="{0E2C3770-F791-45E3-B8F1-0C90B5381497}"/>
          </ac:spMkLst>
        </pc:spChg>
        <pc:graphicFrameChg chg="mod">
          <ac:chgData name="Shared Drive" userId="a8e99ec4-c3c1-49ac-ba97-2c12eee91f6a" providerId="ADAL" clId="{A2790937-FAB4-4B0C-B439-39012AA965CC}" dt="2020-05-27T14:31:39.578" v="11040"/>
          <ac:graphicFrameMkLst>
            <pc:docMk/>
            <pc:sldMk cId="0" sldId="2219"/>
            <ac:graphicFrameMk id="3" creationId="{D75AB805-61F8-406C-BD3D-30929DC5CEE1}"/>
          </ac:graphicFrameMkLst>
        </pc:graphicFrameChg>
      </pc:sldChg>
      <pc:sldChg chg="modSp add mod ord">
        <pc:chgData name="Shared Drive" userId="a8e99ec4-c3c1-49ac-ba97-2c12eee91f6a" providerId="ADAL" clId="{A2790937-FAB4-4B0C-B439-39012AA965CC}" dt="2020-05-27T14:57:55.433" v="11750" actId="14100"/>
        <pc:sldMkLst>
          <pc:docMk/>
          <pc:sldMk cId="0" sldId="2220"/>
        </pc:sldMkLst>
        <pc:spChg chg="mod">
          <ac:chgData name="Shared Drive" userId="a8e99ec4-c3c1-49ac-ba97-2c12eee91f6a" providerId="ADAL" clId="{A2790937-FAB4-4B0C-B439-39012AA965CC}" dt="2020-05-27T14:37:44.490" v="11076" actId="1076"/>
          <ac:spMkLst>
            <pc:docMk/>
            <pc:sldMk cId="0" sldId="2220"/>
            <ac:spMk id="17410" creationId="{175543DD-B155-4E55-997C-0525601D09E4}"/>
          </ac:spMkLst>
        </pc:spChg>
        <pc:graphicFrameChg chg="mod">
          <ac:chgData name="Shared Drive" userId="a8e99ec4-c3c1-49ac-ba97-2c12eee91f6a" providerId="ADAL" clId="{A2790937-FAB4-4B0C-B439-39012AA965CC}" dt="2020-05-27T14:57:55.433" v="11750" actId="14100"/>
          <ac:graphicFrameMkLst>
            <pc:docMk/>
            <pc:sldMk cId="0" sldId="2220"/>
            <ac:graphicFrameMk id="4" creationId="{A8E5C283-4C55-48D2-83DF-95BE48E09213}"/>
          </ac:graphicFrameMkLst>
        </pc:graphicFrameChg>
      </pc:sldChg>
      <pc:sldChg chg="addSp delSp modSp add mod">
        <pc:chgData name="Shared Drive" userId="a8e99ec4-c3c1-49ac-ba97-2c12eee91f6a" providerId="ADAL" clId="{A2790937-FAB4-4B0C-B439-39012AA965CC}" dt="2020-05-27T14:41:17.237" v="11100"/>
        <pc:sldMkLst>
          <pc:docMk/>
          <pc:sldMk cId="785409301" sldId="2221"/>
        </pc:sldMkLst>
        <pc:spChg chg="mod">
          <ac:chgData name="Shared Drive" userId="a8e99ec4-c3c1-49ac-ba97-2c12eee91f6a" providerId="ADAL" clId="{A2790937-FAB4-4B0C-B439-39012AA965CC}" dt="2020-05-27T14:38:47.651" v="11081" actId="207"/>
          <ac:spMkLst>
            <pc:docMk/>
            <pc:sldMk cId="785409301" sldId="2221"/>
            <ac:spMk id="2" creationId="{FE003AFF-AB8C-4C34-84DA-8E55CFF0E393}"/>
          </ac:spMkLst>
        </pc:spChg>
        <pc:spChg chg="add del mod">
          <ac:chgData name="Shared Drive" userId="a8e99ec4-c3c1-49ac-ba97-2c12eee91f6a" providerId="ADAL" clId="{A2790937-FAB4-4B0C-B439-39012AA965CC}" dt="2020-05-27T14:41:17.237" v="11100"/>
          <ac:spMkLst>
            <pc:docMk/>
            <pc:sldMk cId="785409301" sldId="2221"/>
            <ac:spMk id="3" creationId="{1FD18AE0-7F5C-4C19-B3EA-0689BFE3F0BF}"/>
          </ac:spMkLst>
        </pc:spChg>
        <pc:spChg chg="mod">
          <ac:chgData name="Shared Drive" userId="a8e99ec4-c3c1-49ac-ba97-2c12eee91f6a" providerId="ADAL" clId="{A2790937-FAB4-4B0C-B439-39012AA965CC}" dt="2020-05-27T14:40:37.403" v="11097" actId="1076"/>
          <ac:spMkLst>
            <pc:docMk/>
            <pc:sldMk cId="785409301" sldId="2221"/>
            <ac:spMk id="31749" creationId="{93BDB29F-A714-4A82-9845-ABA0131D0FD2}"/>
          </ac:spMkLst>
        </pc:spChg>
        <pc:spChg chg="mod">
          <ac:chgData name="Shared Drive" userId="a8e99ec4-c3c1-49ac-ba97-2c12eee91f6a" providerId="ADAL" clId="{A2790937-FAB4-4B0C-B439-39012AA965CC}" dt="2020-05-27T14:40:29.683" v="11096" actId="1076"/>
          <ac:spMkLst>
            <pc:docMk/>
            <pc:sldMk cId="785409301" sldId="2221"/>
            <ac:spMk id="31757" creationId="{DC47674A-D6AD-476E-94EB-8D24F77C60BD}"/>
          </ac:spMkLst>
        </pc:spChg>
        <pc:graphicFrameChg chg="mod">
          <ac:chgData name="Shared Drive" userId="a8e99ec4-c3c1-49ac-ba97-2c12eee91f6a" providerId="ADAL" clId="{A2790937-FAB4-4B0C-B439-39012AA965CC}" dt="2020-05-27T14:38:42.515" v="11080" actId="1076"/>
          <ac:graphicFrameMkLst>
            <pc:docMk/>
            <pc:sldMk cId="785409301" sldId="2221"/>
            <ac:graphicFrameMk id="4" creationId="{85522219-7295-4B32-8D6C-6C7B795BCA4B}"/>
          </ac:graphicFrameMkLst>
        </pc:graphicFrameChg>
      </pc:sldChg>
      <pc:sldChg chg="modSp add mod">
        <pc:chgData name="Shared Drive" userId="a8e99ec4-c3c1-49ac-ba97-2c12eee91f6a" providerId="ADAL" clId="{A2790937-FAB4-4B0C-B439-39012AA965CC}" dt="2020-05-27T14:30:08.508" v="11025" actId="1076"/>
        <pc:sldMkLst>
          <pc:docMk/>
          <pc:sldMk cId="0" sldId="2222"/>
        </pc:sldMkLst>
        <pc:spChg chg="mod">
          <ac:chgData name="Shared Drive" userId="a8e99ec4-c3c1-49ac-ba97-2c12eee91f6a" providerId="ADAL" clId="{A2790937-FAB4-4B0C-B439-39012AA965CC}" dt="2020-05-27T14:29:58.131" v="11022" actId="1076"/>
          <ac:spMkLst>
            <pc:docMk/>
            <pc:sldMk cId="0" sldId="2222"/>
            <ac:spMk id="13347" creationId="{B67EFAB7-EB34-49C7-B548-4749492D97EC}"/>
          </ac:spMkLst>
        </pc:spChg>
        <pc:spChg chg="mod">
          <ac:chgData name="Shared Drive" userId="a8e99ec4-c3c1-49ac-ba97-2c12eee91f6a" providerId="ADAL" clId="{A2790937-FAB4-4B0C-B439-39012AA965CC}" dt="2020-05-27T14:29:52.307" v="11021" actId="122"/>
          <ac:spMkLst>
            <pc:docMk/>
            <pc:sldMk cId="0" sldId="2222"/>
            <ac:spMk id="13348" creationId="{641B8D3E-3B29-4E7A-A314-B82DBFBC94A9}"/>
          </ac:spMkLst>
        </pc:spChg>
        <pc:spChg chg="mod">
          <ac:chgData name="Shared Drive" userId="a8e99ec4-c3c1-49ac-ba97-2c12eee91f6a" providerId="ADAL" clId="{A2790937-FAB4-4B0C-B439-39012AA965CC}" dt="2020-05-27T14:30:08.508" v="11025" actId="1076"/>
          <ac:spMkLst>
            <pc:docMk/>
            <pc:sldMk cId="0" sldId="2222"/>
            <ac:spMk id="13349" creationId="{BBDFC4A2-07F4-403C-8E76-ABA95CDAF263}"/>
          </ac:spMkLst>
        </pc:spChg>
        <pc:spChg chg="mod">
          <ac:chgData name="Shared Drive" userId="a8e99ec4-c3c1-49ac-ba97-2c12eee91f6a" providerId="ADAL" clId="{A2790937-FAB4-4B0C-B439-39012AA965CC}" dt="2020-05-27T14:30:06.203" v="11024" actId="1076"/>
          <ac:spMkLst>
            <pc:docMk/>
            <pc:sldMk cId="0" sldId="2222"/>
            <ac:spMk id="13350" creationId="{DDE65BB5-51F3-4476-8986-78921B680D35}"/>
          </ac:spMkLst>
        </pc:spChg>
        <pc:spChg chg="mod">
          <ac:chgData name="Shared Drive" userId="a8e99ec4-c3c1-49ac-ba97-2c12eee91f6a" providerId="ADAL" clId="{A2790937-FAB4-4B0C-B439-39012AA965CC}" dt="2020-05-27T14:30:02.451" v="11023" actId="1076"/>
          <ac:spMkLst>
            <pc:docMk/>
            <pc:sldMk cId="0" sldId="2222"/>
            <ac:spMk id="13351" creationId="{CE7348AB-AEAB-4D83-8CCA-EC72D5270E6C}"/>
          </ac:spMkLst>
        </pc:spChg>
        <pc:spChg chg="mod">
          <ac:chgData name="Shared Drive" userId="a8e99ec4-c3c1-49ac-ba97-2c12eee91f6a" providerId="ADAL" clId="{A2790937-FAB4-4B0C-B439-39012AA965CC}" dt="2020-05-27T14:29:09.971" v="10950" actId="404"/>
          <ac:spMkLst>
            <pc:docMk/>
            <pc:sldMk cId="0" sldId="2222"/>
            <ac:spMk id="79874" creationId="{E4F2C65C-9525-4368-9967-373D86F04151}"/>
          </ac:spMkLst>
        </pc:spChg>
        <pc:graphicFrameChg chg="mod">
          <ac:chgData name="Shared Drive" userId="a8e99ec4-c3c1-49ac-ba97-2c12eee91f6a" providerId="ADAL" clId="{A2790937-FAB4-4B0C-B439-39012AA965CC}" dt="2020-05-27T14:29:17.374" v="10976" actId="1036"/>
          <ac:graphicFrameMkLst>
            <pc:docMk/>
            <pc:sldMk cId="0" sldId="2222"/>
            <ac:graphicFrameMk id="79875" creationId="{770A3FF9-5CDE-498F-81DB-5B72D307C1F4}"/>
          </ac:graphicFrameMkLst>
        </pc:graphicFrameChg>
      </pc:sldChg>
      <pc:sldChg chg="modSp add del mod">
        <pc:chgData name="Shared Drive" userId="a8e99ec4-c3c1-49ac-ba97-2c12eee91f6a" providerId="ADAL" clId="{A2790937-FAB4-4B0C-B439-39012AA965CC}" dt="2020-05-27T14:56:20.444" v="11673" actId="47"/>
        <pc:sldMkLst>
          <pc:docMk/>
          <pc:sldMk cId="1992137676" sldId="2223"/>
        </pc:sldMkLst>
        <pc:spChg chg="mod">
          <ac:chgData name="Shared Drive" userId="a8e99ec4-c3c1-49ac-ba97-2c12eee91f6a" providerId="ADAL" clId="{A2790937-FAB4-4B0C-B439-39012AA965CC}" dt="2020-05-27T14:33:28.605" v="11063" actId="20577"/>
          <ac:spMkLst>
            <pc:docMk/>
            <pc:sldMk cId="1992137676" sldId="2223"/>
            <ac:spMk id="218" creationId="{E8798B27-8ADE-46BB-AF80-255BC40B13CE}"/>
          </ac:spMkLst>
        </pc:spChg>
      </pc:sldChg>
      <pc:sldChg chg="add">
        <pc:chgData name="Shared Drive" userId="a8e99ec4-c3c1-49ac-ba97-2c12eee91f6a" providerId="ADAL" clId="{A2790937-FAB4-4B0C-B439-39012AA965CC}" dt="2020-05-27T14:58:12.115" v="11751"/>
        <pc:sldMkLst>
          <pc:docMk/>
          <pc:sldMk cId="3935867482" sldId="2223"/>
        </pc:sldMkLst>
      </pc:sldChg>
      <pc:sldChg chg="modSp add mod modAnim">
        <pc:chgData name="Shared Drive" userId="a8e99ec4-c3c1-49ac-ba97-2c12eee91f6a" providerId="ADAL" clId="{A2790937-FAB4-4B0C-B439-39012AA965CC}" dt="2020-05-27T23:24:13.548" v="16128" actId="14100"/>
        <pc:sldMkLst>
          <pc:docMk/>
          <pc:sldMk cId="2970659638" sldId="2224"/>
        </pc:sldMkLst>
        <pc:spChg chg="mod">
          <ac:chgData name="Shared Drive" userId="a8e99ec4-c3c1-49ac-ba97-2c12eee91f6a" providerId="ADAL" clId="{A2790937-FAB4-4B0C-B439-39012AA965CC}" dt="2020-05-27T15:23:02.140" v="12803" actId="1035"/>
          <ac:spMkLst>
            <pc:docMk/>
            <pc:sldMk cId="2970659638" sldId="2224"/>
            <ac:spMk id="4" creationId="{26ABFA3A-C08D-46E9-9FE7-AFDBA5A8097C}"/>
          </ac:spMkLst>
        </pc:spChg>
        <pc:spChg chg="mod">
          <ac:chgData name="Shared Drive" userId="a8e99ec4-c3c1-49ac-ba97-2c12eee91f6a" providerId="ADAL" clId="{A2790937-FAB4-4B0C-B439-39012AA965CC}" dt="2020-05-27T15:23:45.900" v="12854" actId="1035"/>
          <ac:spMkLst>
            <pc:docMk/>
            <pc:sldMk cId="2970659638" sldId="2224"/>
            <ac:spMk id="5" creationId="{5B1700F1-BCCF-4E1A-A2ED-CFBFFB60FA96}"/>
          </ac:spMkLst>
        </pc:spChg>
        <pc:spChg chg="mod">
          <ac:chgData name="Shared Drive" userId="a8e99ec4-c3c1-49ac-ba97-2c12eee91f6a" providerId="ADAL" clId="{A2790937-FAB4-4B0C-B439-39012AA965CC}" dt="2020-05-27T15:37:08.812" v="13689" actId="20577"/>
          <ac:spMkLst>
            <pc:docMk/>
            <pc:sldMk cId="2970659638" sldId="2224"/>
            <ac:spMk id="6" creationId="{ECC8D7E2-E48A-4417-B31A-5D559C48C4CD}"/>
          </ac:spMkLst>
        </pc:spChg>
        <pc:spChg chg="mod">
          <ac:chgData name="Shared Drive" userId="a8e99ec4-c3c1-49ac-ba97-2c12eee91f6a" providerId="ADAL" clId="{A2790937-FAB4-4B0C-B439-39012AA965CC}" dt="2020-05-27T23:24:13.548" v="16128" actId="14100"/>
          <ac:spMkLst>
            <pc:docMk/>
            <pc:sldMk cId="2970659638" sldId="2224"/>
            <ac:spMk id="7" creationId="{F0FDC557-5235-4D27-AFD3-0E5172309803}"/>
          </ac:spMkLst>
        </pc:spChg>
        <pc:spChg chg="mod">
          <ac:chgData name="Shared Drive" userId="a8e99ec4-c3c1-49ac-ba97-2c12eee91f6a" providerId="ADAL" clId="{A2790937-FAB4-4B0C-B439-39012AA965CC}" dt="2020-05-27T15:00:56.507" v="11880" actId="20577"/>
          <ac:spMkLst>
            <pc:docMk/>
            <pc:sldMk cId="2970659638" sldId="2224"/>
            <ac:spMk id="8" creationId="{C49278DB-D409-4544-9154-0165C1F9FB9A}"/>
          </ac:spMkLst>
        </pc:spChg>
        <pc:spChg chg="mod">
          <ac:chgData name="Shared Drive" userId="a8e99ec4-c3c1-49ac-ba97-2c12eee91f6a" providerId="ADAL" clId="{A2790937-FAB4-4B0C-B439-39012AA965CC}" dt="2020-05-27T15:12:12.819" v="12359" actId="1036"/>
          <ac:spMkLst>
            <pc:docMk/>
            <pc:sldMk cId="2970659638" sldId="2224"/>
            <ac:spMk id="12" creationId="{B403127E-74AF-4C8C-8D62-25F3DA65B759}"/>
          </ac:spMkLst>
        </pc:spChg>
        <pc:spChg chg="mod">
          <ac:chgData name="Shared Drive" userId="a8e99ec4-c3c1-49ac-ba97-2c12eee91f6a" providerId="ADAL" clId="{A2790937-FAB4-4B0C-B439-39012AA965CC}" dt="2020-05-27T23:23:17.211" v="16052" actId="20577"/>
          <ac:spMkLst>
            <pc:docMk/>
            <pc:sldMk cId="2970659638" sldId="2224"/>
            <ac:spMk id="15" creationId="{D01D9B80-194D-4856-9D26-9C2E49269E69}"/>
          </ac:spMkLst>
        </pc:spChg>
        <pc:spChg chg="mod">
          <ac:chgData name="Shared Drive" userId="a8e99ec4-c3c1-49ac-ba97-2c12eee91f6a" providerId="ADAL" clId="{A2790937-FAB4-4B0C-B439-39012AA965CC}" dt="2020-05-27T23:22:29.938" v="15964" actId="20577"/>
          <ac:spMkLst>
            <pc:docMk/>
            <pc:sldMk cId="2970659638" sldId="2224"/>
            <ac:spMk id="16" creationId="{72662CC4-0021-4CDC-ACCD-BD5F18F257B9}"/>
          </ac:spMkLst>
        </pc:spChg>
        <pc:spChg chg="mod">
          <ac:chgData name="Shared Drive" userId="a8e99ec4-c3c1-49ac-ba97-2c12eee91f6a" providerId="ADAL" clId="{A2790937-FAB4-4B0C-B439-39012AA965CC}" dt="2020-05-27T23:23:33.827" v="16071" actId="6549"/>
          <ac:spMkLst>
            <pc:docMk/>
            <pc:sldMk cId="2970659638" sldId="2224"/>
            <ac:spMk id="17" creationId="{EFA7FF16-18A1-4DFE-8380-B584387A4465}"/>
          </ac:spMkLst>
        </pc:spChg>
        <pc:spChg chg="mod">
          <ac:chgData name="Shared Drive" userId="a8e99ec4-c3c1-49ac-ba97-2c12eee91f6a" providerId="ADAL" clId="{A2790937-FAB4-4B0C-B439-39012AA965CC}" dt="2020-05-27T23:21:39.826" v="15887" actId="20577"/>
          <ac:spMkLst>
            <pc:docMk/>
            <pc:sldMk cId="2970659638" sldId="2224"/>
            <ac:spMk id="18" creationId="{D97D9051-28B6-4D3B-9862-ED1507C0F597}"/>
          </ac:spMkLst>
        </pc:spChg>
      </pc:sldChg>
      <pc:sldChg chg="addSp delSp modSp new del mod">
        <pc:chgData name="Shared Drive" userId="a8e99ec4-c3c1-49ac-ba97-2c12eee91f6a" providerId="ADAL" clId="{A2790937-FAB4-4B0C-B439-39012AA965CC}" dt="2020-05-27T15:40:24.451" v="13692" actId="2696"/>
        <pc:sldMkLst>
          <pc:docMk/>
          <pc:sldMk cId="731014113" sldId="2225"/>
        </pc:sldMkLst>
        <pc:spChg chg="del">
          <ac:chgData name="Shared Drive" userId="a8e99ec4-c3c1-49ac-ba97-2c12eee91f6a" providerId="ADAL" clId="{A2790937-FAB4-4B0C-B439-39012AA965CC}" dt="2020-05-27T15:26:01.623" v="12856"/>
          <ac:spMkLst>
            <pc:docMk/>
            <pc:sldMk cId="731014113" sldId="2225"/>
            <ac:spMk id="2" creationId="{8DE24968-83F1-47D3-B801-C0E9392BA733}"/>
          </ac:spMkLst>
        </pc:spChg>
        <pc:spChg chg="del">
          <ac:chgData name="Shared Drive" userId="a8e99ec4-c3c1-49ac-ba97-2c12eee91f6a" providerId="ADAL" clId="{A2790937-FAB4-4B0C-B439-39012AA965CC}" dt="2020-05-27T15:26:01.623" v="12856"/>
          <ac:spMkLst>
            <pc:docMk/>
            <pc:sldMk cId="731014113" sldId="2225"/>
            <ac:spMk id="3" creationId="{AEE5DE80-F168-46DB-B12D-486B2FECF553}"/>
          </ac:spMkLst>
        </pc:spChg>
        <pc:spChg chg="del">
          <ac:chgData name="Shared Drive" userId="a8e99ec4-c3c1-49ac-ba97-2c12eee91f6a" providerId="ADAL" clId="{A2790937-FAB4-4B0C-B439-39012AA965CC}" dt="2020-05-27T15:26:01.623" v="12856"/>
          <ac:spMkLst>
            <pc:docMk/>
            <pc:sldMk cId="731014113" sldId="2225"/>
            <ac:spMk id="4" creationId="{0376F9DB-CE28-47D7-88AD-BE39CF940F72}"/>
          </ac:spMkLst>
        </pc:spChg>
        <pc:spChg chg="del">
          <ac:chgData name="Shared Drive" userId="a8e99ec4-c3c1-49ac-ba97-2c12eee91f6a" providerId="ADAL" clId="{A2790937-FAB4-4B0C-B439-39012AA965CC}" dt="2020-05-27T15:26:01.623" v="12856"/>
          <ac:spMkLst>
            <pc:docMk/>
            <pc:sldMk cId="731014113" sldId="2225"/>
            <ac:spMk id="5" creationId="{B9EDED77-73E5-4578-A5F9-AF95DE44DED8}"/>
          </ac:spMkLst>
        </pc:spChg>
        <pc:spChg chg="del">
          <ac:chgData name="Shared Drive" userId="a8e99ec4-c3c1-49ac-ba97-2c12eee91f6a" providerId="ADAL" clId="{A2790937-FAB4-4B0C-B439-39012AA965CC}" dt="2020-05-27T15:26:01.623" v="12856"/>
          <ac:spMkLst>
            <pc:docMk/>
            <pc:sldMk cId="731014113" sldId="2225"/>
            <ac:spMk id="6" creationId="{A979F429-C32E-42FB-83C5-0C39E9B19FFC}"/>
          </ac:spMkLst>
        </pc:spChg>
        <pc:spChg chg="del">
          <ac:chgData name="Shared Drive" userId="a8e99ec4-c3c1-49ac-ba97-2c12eee91f6a" providerId="ADAL" clId="{A2790937-FAB4-4B0C-B439-39012AA965CC}" dt="2020-05-27T15:26:01.623" v="12856"/>
          <ac:spMkLst>
            <pc:docMk/>
            <pc:sldMk cId="731014113" sldId="2225"/>
            <ac:spMk id="7" creationId="{35CDD999-38FA-4DFE-97E7-A9833C858A18}"/>
          </ac:spMkLst>
        </pc:spChg>
        <pc:spChg chg="del">
          <ac:chgData name="Shared Drive" userId="a8e99ec4-c3c1-49ac-ba97-2c12eee91f6a" providerId="ADAL" clId="{A2790937-FAB4-4B0C-B439-39012AA965CC}" dt="2020-05-27T15:26:01.623" v="12856"/>
          <ac:spMkLst>
            <pc:docMk/>
            <pc:sldMk cId="731014113" sldId="2225"/>
            <ac:spMk id="8" creationId="{2E1966E4-73F5-414C-985E-1C86849F9A8F}"/>
          </ac:spMkLst>
        </pc:spChg>
        <pc:spChg chg="del">
          <ac:chgData name="Shared Drive" userId="a8e99ec4-c3c1-49ac-ba97-2c12eee91f6a" providerId="ADAL" clId="{A2790937-FAB4-4B0C-B439-39012AA965CC}" dt="2020-05-27T15:26:01.623" v="12856"/>
          <ac:spMkLst>
            <pc:docMk/>
            <pc:sldMk cId="731014113" sldId="2225"/>
            <ac:spMk id="9" creationId="{3739E0C6-7E61-4B34-AE46-77C7B713ABA5}"/>
          </ac:spMkLst>
        </pc:spChg>
        <pc:spChg chg="del">
          <ac:chgData name="Shared Drive" userId="a8e99ec4-c3c1-49ac-ba97-2c12eee91f6a" providerId="ADAL" clId="{A2790937-FAB4-4B0C-B439-39012AA965CC}" dt="2020-05-27T15:26:01.623" v="12856"/>
          <ac:spMkLst>
            <pc:docMk/>
            <pc:sldMk cId="731014113" sldId="2225"/>
            <ac:spMk id="10" creationId="{6C31C017-051C-4F77-8671-7CC8F2B6D7E2}"/>
          </ac:spMkLst>
        </pc:spChg>
        <pc:spChg chg="del">
          <ac:chgData name="Shared Drive" userId="a8e99ec4-c3c1-49ac-ba97-2c12eee91f6a" providerId="ADAL" clId="{A2790937-FAB4-4B0C-B439-39012AA965CC}" dt="2020-05-27T15:26:01.623" v="12856"/>
          <ac:spMkLst>
            <pc:docMk/>
            <pc:sldMk cId="731014113" sldId="2225"/>
            <ac:spMk id="11" creationId="{5B82F34C-1A80-474A-B297-3485E6B099C4}"/>
          </ac:spMkLst>
        </pc:spChg>
        <pc:spChg chg="add mod">
          <ac:chgData name="Shared Drive" userId="a8e99ec4-c3c1-49ac-ba97-2c12eee91f6a" providerId="ADAL" clId="{A2790937-FAB4-4B0C-B439-39012AA965CC}" dt="2020-05-27T15:35:19.108" v="13665" actId="20577"/>
          <ac:spMkLst>
            <pc:docMk/>
            <pc:sldMk cId="731014113" sldId="2225"/>
            <ac:spMk id="12" creationId="{514932AE-B61E-4E39-9404-4B9949F09F75}"/>
          </ac:spMkLst>
        </pc:spChg>
        <pc:spChg chg="add mod">
          <ac:chgData name="Shared Drive" userId="a8e99ec4-c3c1-49ac-ba97-2c12eee91f6a" providerId="ADAL" clId="{A2790937-FAB4-4B0C-B439-39012AA965CC}" dt="2020-05-27T15:34:53.133" v="13627" actId="6549"/>
          <ac:spMkLst>
            <pc:docMk/>
            <pc:sldMk cId="731014113" sldId="2225"/>
            <ac:spMk id="13" creationId="{BB28BA95-4F5A-4F3A-8A99-08AD9DA23E70}"/>
          </ac:spMkLst>
        </pc:spChg>
      </pc:sldChg>
      <pc:sldChg chg="modSp add mod">
        <pc:chgData name="Shared Drive" userId="a8e99ec4-c3c1-49ac-ba97-2c12eee91f6a" providerId="ADAL" clId="{A2790937-FAB4-4B0C-B439-39012AA965CC}" dt="2020-05-28T13:15:38.332" v="16568" actId="20577"/>
        <pc:sldMkLst>
          <pc:docMk/>
          <pc:sldMk cId="807771525" sldId="2225"/>
        </pc:sldMkLst>
        <pc:spChg chg="mod">
          <ac:chgData name="Shared Drive" userId="a8e99ec4-c3c1-49ac-ba97-2c12eee91f6a" providerId="ADAL" clId="{A2790937-FAB4-4B0C-B439-39012AA965CC}" dt="2020-05-28T13:15:38.332" v="16568" actId="20577"/>
          <ac:spMkLst>
            <pc:docMk/>
            <pc:sldMk cId="807771525" sldId="2225"/>
            <ac:spMk id="13" creationId="{BB28BA95-4F5A-4F3A-8A99-08AD9DA23E70}"/>
          </ac:spMkLst>
        </pc:spChg>
      </pc:sldChg>
      <pc:sldChg chg="new del">
        <pc:chgData name="Shared Drive" userId="a8e99ec4-c3c1-49ac-ba97-2c12eee91f6a" providerId="ADAL" clId="{A2790937-FAB4-4B0C-B439-39012AA965CC}" dt="2020-05-27T15:40:21.709" v="13691" actId="680"/>
        <pc:sldMkLst>
          <pc:docMk/>
          <pc:sldMk cId="3775968696" sldId="2226"/>
        </pc:sldMkLst>
      </pc:sldChg>
      <pc:sldChg chg="modSp new mod ord modAnim modNotesTx">
        <pc:chgData name="Shared Drive" userId="a8e99ec4-c3c1-49ac-ba97-2c12eee91f6a" providerId="ADAL" clId="{A2790937-FAB4-4B0C-B439-39012AA965CC}" dt="2020-05-27T23:30:35.411" v="16321" actId="20577"/>
        <pc:sldMkLst>
          <pc:docMk/>
          <pc:sldMk cId="4289804004" sldId="2226"/>
        </pc:sldMkLst>
        <pc:spChg chg="mod">
          <ac:chgData name="Shared Drive" userId="a8e99ec4-c3c1-49ac-ba97-2c12eee91f6a" providerId="ADAL" clId="{A2790937-FAB4-4B0C-B439-39012AA965CC}" dt="2020-05-27T15:41:55.400" v="13848" actId="20577"/>
          <ac:spMkLst>
            <pc:docMk/>
            <pc:sldMk cId="4289804004" sldId="2226"/>
            <ac:spMk id="2" creationId="{4A13EC61-D098-46E4-9742-69F7793329AE}"/>
          </ac:spMkLst>
        </pc:spChg>
        <pc:spChg chg="mod">
          <ac:chgData name="Shared Drive" userId="a8e99ec4-c3c1-49ac-ba97-2c12eee91f6a" providerId="ADAL" clId="{A2790937-FAB4-4B0C-B439-39012AA965CC}" dt="2020-05-27T23:30:35.411" v="16321" actId="20577"/>
          <ac:spMkLst>
            <pc:docMk/>
            <pc:sldMk cId="4289804004" sldId="2226"/>
            <ac:spMk id="3" creationId="{D9ED9894-5BB2-4EEA-80C1-6D0B28337AFC}"/>
          </ac:spMkLst>
        </pc:spChg>
      </pc:sldChg>
      <pc:sldChg chg="addSp delSp modSp add mod delAnim">
        <pc:chgData name="Shared Drive" userId="a8e99ec4-c3c1-49ac-ba97-2c12eee91f6a" providerId="ADAL" clId="{A2790937-FAB4-4B0C-B439-39012AA965CC}" dt="2020-05-27T16:27:06.102" v="15303" actId="1076"/>
        <pc:sldMkLst>
          <pc:docMk/>
          <pc:sldMk cId="2063481836" sldId="2227"/>
        </pc:sldMkLst>
        <pc:spChg chg="mod">
          <ac:chgData name="Shared Drive" userId="a8e99ec4-c3c1-49ac-ba97-2c12eee91f6a" providerId="ADAL" clId="{A2790937-FAB4-4B0C-B439-39012AA965CC}" dt="2020-05-27T16:08:19.386" v="15060" actId="20577"/>
          <ac:spMkLst>
            <pc:docMk/>
            <pc:sldMk cId="2063481836" sldId="2227"/>
            <ac:spMk id="3" creationId="{ADA9C889-31FF-4C23-9954-E7FA6ADAD067}"/>
          </ac:spMkLst>
        </pc:spChg>
        <pc:spChg chg="del">
          <ac:chgData name="Shared Drive" userId="a8e99ec4-c3c1-49ac-ba97-2c12eee91f6a" providerId="ADAL" clId="{A2790937-FAB4-4B0C-B439-39012AA965CC}" dt="2020-05-27T16:07:55.680" v="15053" actId="478"/>
          <ac:spMkLst>
            <pc:docMk/>
            <pc:sldMk cId="2063481836" sldId="2227"/>
            <ac:spMk id="4" creationId="{9E99A68B-D62C-4B84-8ADA-B779E79534F7}"/>
          </ac:spMkLst>
        </pc:spChg>
        <pc:spChg chg="del mod">
          <ac:chgData name="Shared Drive" userId="a8e99ec4-c3c1-49ac-ba97-2c12eee91f6a" providerId="ADAL" clId="{A2790937-FAB4-4B0C-B439-39012AA965CC}" dt="2020-05-27T16:07:57.271" v="15054" actId="478"/>
          <ac:spMkLst>
            <pc:docMk/>
            <pc:sldMk cId="2063481836" sldId="2227"/>
            <ac:spMk id="5" creationId="{2AA1352B-451A-456D-B781-E13B748CEC73}"/>
          </ac:spMkLst>
        </pc:spChg>
        <pc:spChg chg="del">
          <ac:chgData name="Shared Drive" userId="a8e99ec4-c3c1-49ac-ba97-2c12eee91f6a" providerId="ADAL" clId="{A2790937-FAB4-4B0C-B439-39012AA965CC}" dt="2020-05-27T16:07:53.049" v="15052" actId="478"/>
          <ac:spMkLst>
            <pc:docMk/>
            <pc:sldMk cId="2063481836" sldId="2227"/>
            <ac:spMk id="6" creationId="{16F6A6FB-94B8-42B7-B8A4-7388718F931D}"/>
          </ac:spMkLst>
        </pc:spChg>
        <pc:spChg chg="del">
          <ac:chgData name="Shared Drive" userId="a8e99ec4-c3c1-49ac-ba97-2c12eee91f6a" providerId="ADAL" clId="{A2790937-FAB4-4B0C-B439-39012AA965CC}" dt="2020-05-27T16:07:59.432" v="15055" actId="478"/>
          <ac:spMkLst>
            <pc:docMk/>
            <pc:sldMk cId="2063481836" sldId="2227"/>
            <ac:spMk id="7" creationId="{18F5AE23-B2AB-4BBE-A88E-4B3AB2F770EB}"/>
          </ac:spMkLst>
        </pc:spChg>
        <pc:spChg chg="add mod">
          <ac:chgData name="Shared Drive" userId="a8e99ec4-c3c1-49ac-ba97-2c12eee91f6a" providerId="ADAL" clId="{A2790937-FAB4-4B0C-B439-39012AA965CC}" dt="2020-05-27T16:26:54.469" v="15301" actId="1038"/>
          <ac:spMkLst>
            <pc:docMk/>
            <pc:sldMk cId="2063481836" sldId="2227"/>
            <ac:spMk id="8" creationId="{C8090694-A42E-4FF8-874D-DD86E225C03D}"/>
          </ac:spMkLst>
        </pc:spChg>
        <pc:spChg chg="del">
          <ac:chgData name="Shared Drive" userId="a8e99ec4-c3c1-49ac-ba97-2c12eee91f6a" providerId="ADAL" clId="{A2790937-FAB4-4B0C-B439-39012AA965CC}" dt="2020-05-27T16:05:27.886" v="14976" actId="478"/>
          <ac:spMkLst>
            <pc:docMk/>
            <pc:sldMk cId="2063481836" sldId="2227"/>
            <ac:spMk id="10" creationId="{6579F0D2-835A-4CD8-AF9E-ECDE3D873CAC}"/>
          </ac:spMkLst>
        </pc:spChg>
        <pc:spChg chg="del">
          <ac:chgData name="Shared Drive" userId="a8e99ec4-c3c1-49ac-ba97-2c12eee91f6a" providerId="ADAL" clId="{A2790937-FAB4-4B0C-B439-39012AA965CC}" dt="2020-05-27T16:05:32.527" v="14978" actId="478"/>
          <ac:spMkLst>
            <pc:docMk/>
            <pc:sldMk cId="2063481836" sldId="2227"/>
            <ac:spMk id="11" creationId="{A3BD22F4-CA7A-4C56-924D-130D447C0E30}"/>
          </ac:spMkLst>
        </pc:spChg>
        <pc:spChg chg="del">
          <ac:chgData name="Shared Drive" userId="a8e99ec4-c3c1-49ac-ba97-2c12eee91f6a" providerId="ADAL" clId="{A2790937-FAB4-4B0C-B439-39012AA965CC}" dt="2020-05-27T16:05:35.889" v="14980" actId="478"/>
          <ac:spMkLst>
            <pc:docMk/>
            <pc:sldMk cId="2063481836" sldId="2227"/>
            <ac:spMk id="13" creationId="{C4CFE6DC-0947-476B-B7F5-EF2C1EFFBF90}"/>
          </ac:spMkLst>
        </pc:spChg>
        <pc:spChg chg="del">
          <ac:chgData name="Shared Drive" userId="a8e99ec4-c3c1-49ac-ba97-2c12eee91f6a" providerId="ADAL" clId="{A2790937-FAB4-4B0C-B439-39012AA965CC}" dt="2020-05-27T16:05:34.749" v="14979" actId="478"/>
          <ac:spMkLst>
            <pc:docMk/>
            <pc:sldMk cId="2063481836" sldId="2227"/>
            <ac:spMk id="15" creationId="{97F3D866-174E-4FC7-88EF-87FB19E8DD23}"/>
          </ac:spMkLst>
        </pc:spChg>
        <pc:spChg chg="del">
          <ac:chgData name="Shared Drive" userId="a8e99ec4-c3c1-49ac-ba97-2c12eee91f6a" providerId="ADAL" clId="{A2790937-FAB4-4B0C-B439-39012AA965CC}" dt="2020-05-27T16:05:29.348" v="14977" actId="478"/>
          <ac:spMkLst>
            <pc:docMk/>
            <pc:sldMk cId="2063481836" sldId="2227"/>
            <ac:spMk id="16" creationId="{673C97F5-E432-48AC-BC06-BA95BEE338A4}"/>
          </ac:spMkLst>
        </pc:spChg>
        <pc:spChg chg="add mod">
          <ac:chgData name="Shared Drive" userId="a8e99ec4-c3c1-49ac-ba97-2c12eee91f6a" providerId="ADAL" clId="{A2790937-FAB4-4B0C-B439-39012AA965CC}" dt="2020-05-27T16:27:01.208" v="15302" actId="1076"/>
          <ac:spMkLst>
            <pc:docMk/>
            <pc:sldMk cId="2063481836" sldId="2227"/>
            <ac:spMk id="17" creationId="{CD0E23ED-011B-42EA-B007-D73249C6DA43}"/>
          </ac:spMkLst>
        </pc:spChg>
        <pc:spChg chg="add mod">
          <ac:chgData name="Shared Drive" userId="a8e99ec4-c3c1-49ac-ba97-2c12eee91f6a" providerId="ADAL" clId="{A2790937-FAB4-4B0C-B439-39012AA965CC}" dt="2020-05-27T16:27:06.102" v="15303" actId="1076"/>
          <ac:spMkLst>
            <pc:docMk/>
            <pc:sldMk cId="2063481836" sldId="2227"/>
            <ac:spMk id="18" creationId="{726C9185-B655-476B-A0F2-AC95EE65956B}"/>
          </ac:spMkLst>
        </pc:spChg>
      </pc:sldChg>
      <pc:sldChg chg="add del ord">
        <pc:chgData name="Shared Drive" userId="a8e99ec4-c3c1-49ac-ba97-2c12eee91f6a" providerId="ADAL" clId="{A2790937-FAB4-4B0C-B439-39012AA965CC}" dt="2020-05-27T16:32:14.848" v="15309" actId="47"/>
        <pc:sldMkLst>
          <pc:docMk/>
          <pc:sldMk cId="944352952" sldId="2228"/>
        </pc:sldMkLst>
      </pc:sldChg>
      <pc:sldChg chg="modSp add mod">
        <pc:chgData name="Shared Drive" userId="a8e99ec4-c3c1-49ac-ba97-2c12eee91f6a" providerId="ADAL" clId="{A2790937-FAB4-4B0C-B439-39012AA965CC}" dt="2020-05-27T22:17:18.072" v="15783" actId="1076"/>
        <pc:sldMkLst>
          <pc:docMk/>
          <pc:sldMk cId="2198154488" sldId="2228"/>
        </pc:sldMkLst>
        <pc:spChg chg="mod">
          <ac:chgData name="Shared Drive" userId="a8e99ec4-c3c1-49ac-ba97-2c12eee91f6a" providerId="ADAL" clId="{A2790937-FAB4-4B0C-B439-39012AA965CC}" dt="2020-05-27T22:17:18.072" v="15783" actId="1076"/>
          <ac:spMkLst>
            <pc:docMk/>
            <pc:sldMk cId="2198154488" sldId="2228"/>
            <ac:spMk id="19" creationId="{C9577382-D3C8-42B7-9E57-51E25653B5E0}"/>
          </ac:spMkLst>
        </pc:spChg>
        <pc:spChg chg="mod">
          <ac:chgData name="Shared Drive" userId="a8e99ec4-c3c1-49ac-ba97-2c12eee91f6a" providerId="ADAL" clId="{A2790937-FAB4-4B0C-B439-39012AA965CC}" dt="2020-05-27T22:16:52.080" v="15770" actId="1076"/>
          <ac:spMkLst>
            <pc:docMk/>
            <pc:sldMk cId="2198154488" sldId="2228"/>
            <ac:spMk id="30" creationId="{CC8B561E-A540-414A-88CB-BE1FC34F226B}"/>
          </ac:spMkLst>
        </pc:spChg>
        <pc:spChg chg="mod">
          <ac:chgData name="Shared Drive" userId="a8e99ec4-c3c1-49ac-ba97-2c12eee91f6a" providerId="ADAL" clId="{A2790937-FAB4-4B0C-B439-39012AA965CC}" dt="2020-05-27T22:16:59.200" v="15771" actId="1076"/>
          <ac:spMkLst>
            <pc:docMk/>
            <pc:sldMk cId="2198154488" sldId="2228"/>
            <ac:spMk id="32" creationId="{620D8084-D32E-43C0-B114-CFEEEC59A713}"/>
          </ac:spMkLst>
        </pc:spChg>
        <pc:graphicFrameChg chg="mod">
          <ac:chgData name="Shared Drive" userId="a8e99ec4-c3c1-49ac-ba97-2c12eee91f6a" providerId="ADAL" clId="{A2790937-FAB4-4B0C-B439-39012AA965CC}" dt="2020-05-27T22:17:12.050" v="15782"/>
          <ac:graphicFrameMkLst>
            <pc:docMk/>
            <pc:sldMk cId="2198154488" sldId="2228"/>
            <ac:graphicFrameMk id="7" creationId="{300D5F52-429B-4AA2-8A46-000371140422}"/>
          </ac:graphicFrameMkLst>
        </pc:graphicFrameChg>
      </pc:sldChg>
      <pc:sldChg chg="addSp delSp modSp new del mod">
        <pc:chgData name="Shared Drive" userId="a8e99ec4-c3c1-49ac-ba97-2c12eee91f6a" providerId="ADAL" clId="{A2790937-FAB4-4B0C-B439-39012AA965CC}" dt="2020-05-28T13:33:47.166" v="17017" actId="47"/>
        <pc:sldMkLst>
          <pc:docMk/>
          <pc:sldMk cId="507750514" sldId="2229"/>
        </pc:sldMkLst>
        <pc:spChg chg="del">
          <ac:chgData name="Shared Drive" userId="a8e99ec4-c3c1-49ac-ba97-2c12eee91f6a" providerId="ADAL" clId="{A2790937-FAB4-4B0C-B439-39012AA965CC}" dt="2020-05-28T13:12:40.571" v="16344"/>
          <ac:spMkLst>
            <pc:docMk/>
            <pc:sldMk cId="507750514" sldId="2229"/>
            <ac:spMk id="2" creationId="{9437D340-199B-490C-B28C-0C67A0965F98}"/>
          </ac:spMkLst>
        </pc:spChg>
        <pc:spChg chg="del">
          <ac:chgData name="Shared Drive" userId="a8e99ec4-c3c1-49ac-ba97-2c12eee91f6a" providerId="ADAL" clId="{A2790937-FAB4-4B0C-B439-39012AA965CC}" dt="2020-05-28T13:12:40.571" v="16344"/>
          <ac:spMkLst>
            <pc:docMk/>
            <pc:sldMk cId="507750514" sldId="2229"/>
            <ac:spMk id="3" creationId="{07394150-1F6B-44FA-A5E5-377313A8700A}"/>
          </ac:spMkLst>
        </pc:spChg>
        <pc:spChg chg="del">
          <ac:chgData name="Shared Drive" userId="a8e99ec4-c3c1-49ac-ba97-2c12eee91f6a" providerId="ADAL" clId="{A2790937-FAB4-4B0C-B439-39012AA965CC}" dt="2020-05-28T13:12:40.571" v="16344"/>
          <ac:spMkLst>
            <pc:docMk/>
            <pc:sldMk cId="507750514" sldId="2229"/>
            <ac:spMk id="4" creationId="{FECE3B2E-11A7-4ED0-9888-2E16EE02B9C0}"/>
          </ac:spMkLst>
        </pc:spChg>
        <pc:spChg chg="del">
          <ac:chgData name="Shared Drive" userId="a8e99ec4-c3c1-49ac-ba97-2c12eee91f6a" providerId="ADAL" clId="{A2790937-FAB4-4B0C-B439-39012AA965CC}" dt="2020-05-28T13:12:40.571" v="16344"/>
          <ac:spMkLst>
            <pc:docMk/>
            <pc:sldMk cId="507750514" sldId="2229"/>
            <ac:spMk id="5" creationId="{DBD7125D-FB1D-484E-95B7-9D17A9A042E7}"/>
          </ac:spMkLst>
        </pc:spChg>
        <pc:spChg chg="del">
          <ac:chgData name="Shared Drive" userId="a8e99ec4-c3c1-49ac-ba97-2c12eee91f6a" providerId="ADAL" clId="{A2790937-FAB4-4B0C-B439-39012AA965CC}" dt="2020-05-28T13:12:40.571" v="16344"/>
          <ac:spMkLst>
            <pc:docMk/>
            <pc:sldMk cId="507750514" sldId="2229"/>
            <ac:spMk id="6" creationId="{9453ED27-67BF-458B-B8D3-D5B439AFCA91}"/>
          </ac:spMkLst>
        </pc:spChg>
        <pc:spChg chg="del">
          <ac:chgData name="Shared Drive" userId="a8e99ec4-c3c1-49ac-ba97-2c12eee91f6a" providerId="ADAL" clId="{A2790937-FAB4-4B0C-B439-39012AA965CC}" dt="2020-05-28T13:12:40.571" v="16344"/>
          <ac:spMkLst>
            <pc:docMk/>
            <pc:sldMk cId="507750514" sldId="2229"/>
            <ac:spMk id="7" creationId="{7764F910-9639-474C-8512-C148671C7DA3}"/>
          </ac:spMkLst>
        </pc:spChg>
        <pc:spChg chg="del">
          <ac:chgData name="Shared Drive" userId="a8e99ec4-c3c1-49ac-ba97-2c12eee91f6a" providerId="ADAL" clId="{A2790937-FAB4-4B0C-B439-39012AA965CC}" dt="2020-05-28T13:12:40.571" v="16344"/>
          <ac:spMkLst>
            <pc:docMk/>
            <pc:sldMk cId="507750514" sldId="2229"/>
            <ac:spMk id="8" creationId="{624C87A2-8AA0-4D64-9A32-B18E2B720841}"/>
          </ac:spMkLst>
        </pc:spChg>
        <pc:spChg chg="del">
          <ac:chgData name="Shared Drive" userId="a8e99ec4-c3c1-49ac-ba97-2c12eee91f6a" providerId="ADAL" clId="{A2790937-FAB4-4B0C-B439-39012AA965CC}" dt="2020-05-28T13:12:40.571" v="16344"/>
          <ac:spMkLst>
            <pc:docMk/>
            <pc:sldMk cId="507750514" sldId="2229"/>
            <ac:spMk id="9" creationId="{447D677F-D4A6-47F7-8F66-FE7FAE7CF362}"/>
          </ac:spMkLst>
        </pc:spChg>
        <pc:spChg chg="del">
          <ac:chgData name="Shared Drive" userId="a8e99ec4-c3c1-49ac-ba97-2c12eee91f6a" providerId="ADAL" clId="{A2790937-FAB4-4B0C-B439-39012AA965CC}" dt="2020-05-28T13:12:40.571" v="16344"/>
          <ac:spMkLst>
            <pc:docMk/>
            <pc:sldMk cId="507750514" sldId="2229"/>
            <ac:spMk id="10" creationId="{E6BD86E9-53B6-42C3-8DA0-E70AC5C81A5F}"/>
          </ac:spMkLst>
        </pc:spChg>
        <pc:spChg chg="del">
          <ac:chgData name="Shared Drive" userId="a8e99ec4-c3c1-49ac-ba97-2c12eee91f6a" providerId="ADAL" clId="{A2790937-FAB4-4B0C-B439-39012AA965CC}" dt="2020-05-28T13:12:40.571" v="16344"/>
          <ac:spMkLst>
            <pc:docMk/>
            <pc:sldMk cId="507750514" sldId="2229"/>
            <ac:spMk id="11" creationId="{FEF791BB-1B26-4EA8-83A8-6479A7FAE306}"/>
          </ac:spMkLst>
        </pc:spChg>
        <pc:spChg chg="add mod">
          <ac:chgData name="Shared Drive" userId="a8e99ec4-c3c1-49ac-ba97-2c12eee91f6a" providerId="ADAL" clId="{A2790937-FAB4-4B0C-B439-39012AA965CC}" dt="2020-05-28T13:33:10.559" v="17016" actId="313"/>
          <ac:spMkLst>
            <pc:docMk/>
            <pc:sldMk cId="507750514" sldId="2229"/>
            <ac:spMk id="12" creationId="{9BBEBF4F-DA34-4255-BB3F-DA1761857619}"/>
          </ac:spMkLst>
        </pc:spChg>
        <pc:spChg chg="add mod">
          <ac:chgData name="Shared Drive" userId="a8e99ec4-c3c1-49ac-ba97-2c12eee91f6a" providerId="ADAL" clId="{A2790937-FAB4-4B0C-B439-39012AA965CC}" dt="2020-05-28T13:12:40.571" v="16344"/>
          <ac:spMkLst>
            <pc:docMk/>
            <pc:sldMk cId="507750514" sldId="2229"/>
            <ac:spMk id="13" creationId="{89F6A034-59A6-4317-8DF7-B764D4CC1F8B}"/>
          </ac:spMkLst>
        </pc:spChg>
      </pc:sldChg>
      <pc:sldChg chg="modSp add del mod">
        <pc:chgData name="Shared Drive" userId="a8e99ec4-c3c1-49ac-ba97-2c12eee91f6a" providerId="ADAL" clId="{A2790937-FAB4-4B0C-B439-39012AA965CC}" dt="2020-05-27T23:14:02.423" v="15834" actId="47"/>
        <pc:sldMkLst>
          <pc:docMk/>
          <pc:sldMk cId="2826537132" sldId="2229"/>
        </pc:sldMkLst>
        <pc:spChg chg="mod">
          <ac:chgData name="Shared Drive" userId="a8e99ec4-c3c1-49ac-ba97-2c12eee91f6a" providerId="ADAL" clId="{A2790937-FAB4-4B0C-B439-39012AA965CC}" dt="2020-05-27T22:59:54.481" v="15832" actId="20577"/>
          <ac:spMkLst>
            <pc:docMk/>
            <pc:sldMk cId="2826537132" sldId="2229"/>
            <ac:spMk id="109570" creationId="{223E7868-EE74-421B-BC16-3166803BEE2E}"/>
          </ac:spMkLst>
        </pc:spChg>
      </pc:sldChg>
      <pc:sldChg chg="addSp delSp modSp new mod ord">
        <pc:chgData name="Shared Drive" userId="a8e99ec4-c3c1-49ac-ba97-2c12eee91f6a" providerId="ADAL" clId="{A2790937-FAB4-4B0C-B439-39012AA965CC}" dt="2020-05-28T13:24:11.595" v="16828"/>
        <pc:sldMkLst>
          <pc:docMk/>
          <pc:sldMk cId="2682866658" sldId="2230"/>
        </pc:sldMkLst>
        <pc:spChg chg="mod">
          <ac:chgData name="Shared Drive" userId="a8e99ec4-c3c1-49ac-ba97-2c12eee91f6a" providerId="ADAL" clId="{A2790937-FAB4-4B0C-B439-39012AA965CC}" dt="2020-05-28T13:19:39.380" v="16670" actId="20577"/>
          <ac:spMkLst>
            <pc:docMk/>
            <pc:sldMk cId="2682866658" sldId="2230"/>
            <ac:spMk id="2" creationId="{50323ED4-1FCD-42DD-B093-45CE1FA2512B}"/>
          </ac:spMkLst>
        </pc:spChg>
        <pc:spChg chg="add del mod">
          <ac:chgData name="Shared Drive" userId="a8e99ec4-c3c1-49ac-ba97-2c12eee91f6a" providerId="ADAL" clId="{A2790937-FAB4-4B0C-B439-39012AA965CC}" dt="2020-05-28T13:19:02.151" v="16623"/>
          <ac:spMkLst>
            <pc:docMk/>
            <pc:sldMk cId="2682866658" sldId="2230"/>
            <ac:spMk id="3" creationId="{E2F5DE9C-9141-49F6-B727-FA8FB0CB38CE}"/>
          </ac:spMkLst>
        </pc:spChg>
        <pc:spChg chg="add del mod">
          <ac:chgData name="Shared Drive" userId="a8e99ec4-c3c1-49ac-ba97-2c12eee91f6a" providerId="ADAL" clId="{A2790937-FAB4-4B0C-B439-39012AA965CC}" dt="2020-05-28T13:21:26.340" v="16701" actId="478"/>
          <ac:spMkLst>
            <pc:docMk/>
            <pc:sldMk cId="2682866658" sldId="2230"/>
            <ac:spMk id="4" creationId="{5B5491C1-C0B0-47A8-B231-53F992D253B5}"/>
          </ac:spMkLst>
        </pc:spChg>
        <pc:spChg chg="add mod">
          <ac:chgData name="Shared Drive" userId="a8e99ec4-c3c1-49ac-ba97-2c12eee91f6a" providerId="ADAL" clId="{A2790937-FAB4-4B0C-B439-39012AA965CC}" dt="2020-05-28T13:22:17.124" v="16726" actId="1076"/>
          <ac:spMkLst>
            <pc:docMk/>
            <pc:sldMk cId="2682866658" sldId="2230"/>
            <ac:spMk id="5" creationId="{14ABB678-9939-4B81-BA35-C4D891EB65F8}"/>
          </ac:spMkLst>
        </pc:spChg>
        <pc:spChg chg="add del mod">
          <ac:chgData name="Shared Drive" userId="a8e99ec4-c3c1-49ac-ba97-2c12eee91f6a" providerId="ADAL" clId="{A2790937-FAB4-4B0C-B439-39012AA965CC}" dt="2020-05-28T13:22:58.997" v="16733" actId="767"/>
          <ac:spMkLst>
            <pc:docMk/>
            <pc:sldMk cId="2682866658" sldId="2230"/>
            <ac:spMk id="6" creationId="{0AB9154C-3C7D-4030-B38E-270AC371AD7E}"/>
          </ac:spMkLst>
        </pc:spChg>
        <pc:spChg chg="add mod">
          <ac:chgData name="Shared Drive" userId="a8e99ec4-c3c1-49ac-ba97-2c12eee91f6a" providerId="ADAL" clId="{A2790937-FAB4-4B0C-B439-39012AA965CC}" dt="2020-05-28T13:23:58.364" v="16826" actId="1076"/>
          <ac:spMkLst>
            <pc:docMk/>
            <pc:sldMk cId="2682866658" sldId="2230"/>
            <ac:spMk id="7" creationId="{D00443C7-7197-4943-8432-3B79D171B9D1}"/>
          </ac:spMkLst>
        </pc:spChg>
        <pc:picChg chg="add mod">
          <ac:chgData name="Shared Drive" userId="a8e99ec4-c3c1-49ac-ba97-2c12eee91f6a" providerId="ADAL" clId="{A2790937-FAB4-4B0C-B439-39012AA965CC}" dt="2020-05-28T13:22:52.789" v="16727" actId="1076"/>
          <ac:picMkLst>
            <pc:docMk/>
            <pc:sldMk cId="2682866658" sldId="2230"/>
            <ac:picMk id="4098" creationId="{BDFDBE93-56D3-4DF9-BDED-CC3F7CD452F8}"/>
          </ac:picMkLst>
        </pc:picChg>
      </pc:sldChg>
      <pc:sldChg chg="modSp add mod">
        <pc:chgData name="Shared Drive" userId="a8e99ec4-c3c1-49ac-ba97-2c12eee91f6a" providerId="ADAL" clId="{A2790937-FAB4-4B0C-B439-39012AA965CC}" dt="2020-05-28T14:09:21.782" v="18285" actId="20577"/>
        <pc:sldMkLst>
          <pc:docMk/>
          <pc:sldMk cId="2936244454" sldId="2231"/>
        </pc:sldMkLst>
        <pc:spChg chg="mod">
          <ac:chgData name="Shared Drive" userId="a8e99ec4-c3c1-49ac-ba97-2c12eee91f6a" providerId="ADAL" clId="{A2790937-FAB4-4B0C-B439-39012AA965CC}" dt="2020-05-28T14:09:21.782" v="18285" actId="20577"/>
          <ac:spMkLst>
            <pc:docMk/>
            <pc:sldMk cId="2936244454" sldId="2231"/>
            <ac:spMk id="218" creationId="{E8798B27-8ADE-46BB-AF80-255BC40B13CE}"/>
          </ac:spMkLst>
        </pc:spChg>
      </pc:sldChg>
      <pc:sldChg chg="add">
        <pc:chgData name="Shared Drive" userId="a8e99ec4-c3c1-49ac-ba97-2c12eee91f6a" providerId="ADAL" clId="{A2790937-FAB4-4B0C-B439-39012AA965CC}" dt="2020-05-28T14:08:45.178" v="18228"/>
        <pc:sldMkLst>
          <pc:docMk/>
          <pc:sldMk cId="1712988701" sldId="2232"/>
        </pc:sldMkLst>
      </pc:sldChg>
      <pc:sldChg chg="add del">
        <pc:chgData name="Shared Drive" userId="a8e99ec4-c3c1-49ac-ba97-2c12eee91f6a" providerId="ADAL" clId="{A2790937-FAB4-4B0C-B439-39012AA965CC}" dt="2020-05-28T15:07:14.252" v="18289"/>
        <pc:sldMkLst>
          <pc:docMk/>
          <pc:sldMk cId="549536892" sldId="2233"/>
        </pc:sldMkLst>
      </pc:sldChg>
      <pc:sldChg chg="modSp add mod">
        <pc:chgData name="Shared Drive" userId="a8e99ec4-c3c1-49ac-ba97-2c12eee91f6a" providerId="ADAL" clId="{A2790937-FAB4-4B0C-B439-39012AA965CC}" dt="2020-05-28T15:10:56.831" v="18361" actId="20577"/>
        <pc:sldMkLst>
          <pc:docMk/>
          <pc:sldMk cId="3886158676" sldId="2233"/>
        </pc:sldMkLst>
        <pc:spChg chg="mod">
          <ac:chgData name="Shared Drive" userId="a8e99ec4-c3c1-49ac-ba97-2c12eee91f6a" providerId="ADAL" clId="{A2790937-FAB4-4B0C-B439-39012AA965CC}" dt="2020-05-28T15:10:56.831" v="18361" actId="20577"/>
          <ac:spMkLst>
            <pc:docMk/>
            <pc:sldMk cId="3886158676" sldId="2233"/>
            <ac:spMk id="218" creationId="{E8798B27-8ADE-46BB-AF80-255BC40B13CE}"/>
          </ac:spMkLst>
        </pc:spChg>
      </pc:sldChg>
      <pc:sldChg chg="addSp modSp add modAnim">
        <pc:chgData name="Shared Drive" userId="a8e99ec4-c3c1-49ac-ba97-2c12eee91f6a" providerId="ADAL" clId="{A2790937-FAB4-4B0C-B439-39012AA965CC}" dt="2020-05-28T15:14:23.823" v="18538" actId="6549"/>
        <pc:sldMkLst>
          <pc:docMk/>
          <pc:sldMk cId="2674574027" sldId="2234"/>
        </pc:sldMkLst>
        <pc:spChg chg="mod">
          <ac:chgData name="Shared Drive" userId="a8e99ec4-c3c1-49ac-ba97-2c12eee91f6a" providerId="ADAL" clId="{A2790937-FAB4-4B0C-B439-39012AA965CC}" dt="2020-05-28T15:13:18.528" v="18419" actId="6549"/>
          <ac:spMkLst>
            <pc:docMk/>
            <pc:sldMk cId="2674574027" sldId="2234"/>
            <ac:spMk id="4" creationId="{9E99A68B-D62C-4B84-8ADA-B779E79534F7}"/>
          </ac:spMkLst>
        </pc:spChg>
        <pc:spChg chg="mod">
          <ac:chgData name="Shared Drive" userId="a8e99ec4-c3c1-49ac-ba97-2c12eee91f6a" providerId="ADAL" clId="{A2790937-FAB4-4B0C-B439-39012AA965CC}" dt="2020-05-28T15:13:05.492" v="18407" actId="6549"/>
          <ac:spMkLst>
            <pc:docMk/>
            <pc:sldMk cId="2674574027" sldId="2234"/>
            <ac:spMk id="5" creationId="{2AA1352B-451A-456D-B781-E13B748CEC73}"/>
          </ac:spMkLst>
        </pc:spChg>
        <pc:spChg chg="mod">
          <ac:chgData name="Shared Drive" userId="a8e99ec4-c3c1-49ac-ba97-2c12eee91f6a" providerId="ADAL" clId="{A2790937-FAB4-4B0C-B439-39012AA965CC}" dt="2020-05-28T15:14:23.823" v="18538" actId="6549"/>
          <ac:spMkLst>
            <pc:docMk/>
            <pc:sldMk cId="2674574027" sldId="2234"/>
            <ac:spMk id="6" creationId="{16F6A6FB-94B8-42B7-B8A4-7388718F931D}"/>
          </ac:spMkLst>
        </pc:spChg>
        <pc:spChg chg="mod">
          <ac:chgData name="Shared Drive" userId="a8e99ec4-c3c1-49ac-ba97-2c12eee91f6a" providerId="ADAL" clId="{A2790937-FAB4-4B0C-B439-39012AA965CC}" dt="2020-05-28T15:14:02.712" v="18494" actId="20577"/>
          <ac:spMkLst>
            <pc:docMk/>
            <pc:sldMk cId="2674574027" sldId="2234"/>
            <ac:spMk id="7" creationId="{18F5AE23-B2AB-4BBE-A88E-4B3AB2F770EB}"/>
          </ac:spMkLst>
        </pc:spChg>
        <pc:spChg chg="add mod">
          <ac:chgData name="Shared Drive" userId="a8e99ec4-c3c1-49ac-ba97-2c12eee91f6a" providerId="ADAL" clId="{A2790937-FAB4-4B0C-B439-39012AA965CC}" dt="2020-05-28T15:12:11.079" v="18363"/>
          <ac:spMkLst>
            <pc:docMk/>
            <pc:sldMk cId="2674574027" sldId="2234"/>
            <ac:spMk id="14" creationId="{16B898FF-6D18-4F40-9475-36B229DEDA58}"/>
          </ac:spMkLst>
        </pc:spChg>
        <pc:spChg chg="add mod">
          <ac:chgData name="Shared Drive" userId="a8e99ec4-c3c1-49ac-ba97-2c12eee91f6a" providerId="ADAL" clId="{A2790937-FAB4-4B0C-B439-39012AA965CC}" dt="2020-05-28T15:12:11.079" v="18363"/>
          <ac:spMkLst>
            <pc:docMk/>
            <pc:sldMk cId="2674574027" sldId="2234"/>
            <ac:spMk id="17" creationId="{98373ABE-771C-46F3-A67D-2DD4B910CB46}"/>
          </ac:spMkLst>
        </pc:spChg>
      </pc:sldChg>
      <pc:sldChg chg="modSp add mod">
        <pc:chgData name="Shared Drive" userId="a8e99ec4-c3c1-49ac-ba97-2c12eee91f6a" providerId="ADAL" clId="{A2790937-FAB4-4B0C-B439-39012AA965CC}" dt="2020-05-28T15:42:45.848" v="18597" actId="20577"/>
        <pc:sldMkLst>
          <pc:docMk/>
          <pc:sldMk cId="2247543659" sldId="2235"/>
        </pc:sldMkLst>
        <pc:spChg chg="mod">
          <ac:chgData name="Shared Drive" userId="a8e99ec4-c3c1-49ac-ba97-2c12eee91f6a" providerId="ADAL" clId="{A2790937-FAB4-4B0C-B439-39012AA965CC}" dt="2020-05-28T15:42:45.848" v="18597" actId="20577"/>
          <ac:spMkLst>
            <pc:docMk/>
            <pc:sldMk cId="2247543659" sldId="2235"/>
            <ac:spMk id="2" creationId="{0D7584A5-E18A-4E95-B459-15338CE5C58F}"/>
          </ac:spMkLst>
        </pc:spChg>
      </pc:sldChg>
      <pc:sldChg chg="modSp new mod">
        <pc:chgData name="Shared Drive" userId="a8e99ec4-c3c1-49ac-ba97-2c12eee91f6a" providerId="ADAL" clId="{A2790937-FAB4-4B0C-B439-39012AA965CC}" dt="2020-05-28T15:46:29.144" v="18650" actId="20577"/>
        <pc:sldMkLst>
          <pc:docMk/>
          <pc:sldMk cId="220558103" sldId="2236"/>
        </pc:sldMkLst>
        <pc:spChg chg="mod">
          <ac:chgData name="Shared Drive" userId="a8e99ec4-c3c1-49ac-ba97-2c12eee91f6a" providerId="ADAL" clId="{A2790937-FAB4-4B0C-B439-39012AA965CC}" dt="2020-05-28T15:46:29.144" v="18650" actId="20577"/>
          <ac:spMkLst>
            <pc:docMk/>
            <pc:sldMk cId="220558103" sldId="2236"/>
            <ac:spMk id="2" creationId="{4E54E1DB-220E-4A0F-A47F-41B202EDB843}"/>
          </ac:spMkLst>
        </pc:spChg>
      </pc:sldChg>
      <pc:sldChg chg="new del">
        <pc:chgData name="Shared Drive" userId="a8e99ec4-c3c1-49ac-ba97-2c12eee91f6a" providerId="ADAL" clId="{A2790937-FAB4-4B0C-B439-39012AA965CC}" dt="2020-05-28T15:43:08.100" v="18599" actId="680"/>
        <pc:sldMkLst>
          <pc:docMk/>
          <pc:sldMk cId="3942528798" sldId="2236"/>
        </pc:sldMkLst>
      </pc:sldChg>
      <pc:sldChg chg="add">
        <pc:chgData name="Shared Drive" userId="a8e99ec4-c3c1-49ac-ba97-2c12eee91f6a" providerId="ADAL" clId="{A2790937-FAB4-4B0C-B439-39012AA965CC}" dt="2020-05-28T16:12:10.827" v="18651"/>
        <pc:sldMkLst>
          <pc:docMk/>
          <pc:sldMk cId="3437572807" sldId="2237"/>
        </pc:sldMkLst>
      </pc:sldChg>
      <pc:sldChg chg="modSp new mod">
        <pc:chgData name="Shared Drive" userId="a8e99ec4-c3c1-49ac-ba97-2c12eee91f6a" providerId="ADAL" clId="{A2790937-FAB4-4B0C-B439-39012AA965CC}" dt="2020-05-28T16:25:41.978" v="18679" actId="20577"/>
        <pc:sldMkLst>
          <pc:docMk/>
          <pc:sldMk cId="3461490823" sldId="2238"/>
        </pc:sldMkLst>
        <pc:spChg chg="mod">
          <ac:chgData name="Shared Drive" userId="a8e99ec4-c3c1-49ac-ba97-2c12eee91f6a" providerId="ADAL" clId="{A2790937-FAB4-4B0C-B439-39012AA965CC}" dt="2020-05-28T16:25:41.978" v="18679" actId="20577"/>
          <ac:spMkLst>
            <pc:docMk/>
            <pc:sldMk cId="3461490823" sldId="2238"/>
            <ac:spMk id="2" creationId="{55C50457-569D-47DC-8D65-44741F620BEC}"/>
          </ac:spMkLst>
        </pc:spChg>
      </pc:sldChg>
      <pc:sldMasterChg chg="delSldLayout">
        <pc:chgData name="Shared Drive" userId="a8e99ec4-c3c1-49ac-ba97-2c12eee91f6a" providerId="ADAL" clId="{A2790937-FAB4-4B0C-B439-39012AA965CC}" dt="2020-05-26T20:47:21.411" v="10774" actId="47"/>
        <pc:sldMasterMkLst>
          <pc:docMk/>
          <pc:sldMasterMk cId="3711838429" sldId="2147483648"/>
        </pc:sldMasterMkLst>
        <pc:sldLayoutChg chg="del">
          <pc:chgData name="Shared Drive" userId="a8e99ec4-c3c1-49ac-ba97-2c12eee91f6a" providerId="ADAL" clId="{A2790937-FAB4-4B0C-B439-39012AA965CC}" dt="2020-05-26T20:47:21.411" v="10774" actId="47"/>
          <pc:sldLayoutMkLst>
            <pc:docMk/>
            <pc:sldMasterMk cId="3711838429" sldId="2147483648"/>
            <pc:sldLayoutMk cId="2797352740" sldId="2147483722"/>
          </pc:sldLayoutMkLst>
        </pc:sldLayoutChg>
        <pc:sldLayoutChg chg="del">
          <pc:chgData name="Shared Drive" userId="a8e99ec4-c3c1-49ac-ba97-2c12eee91f6a" providerId="ADAL" clId="{A2790937-FAB4-4B0C-B439-39012AA965CC}" dt="2020-05-26T20:47:10.433" v="10773" actId="47"/>
          <pc:sldLayoutMkLst>
            <pc:docMk/>
            <pc:sldMasterMk cId="3711838429" sldId="2147483648"/>
            <pc:sldLayoutMk cId="3796316264" sldId="2147483738"/>
          </pc:sldLayoutMkLst>
        </pc:sldLayoutChg>
        <pc:sldLayoutChg chg="del">
          <pc:chgData name="Shared Drive" userId="a8e99ec4-c3c1-49ac-ba97-2c12eee91f6a" providerId="ADAL" clId="{A2790937-FAB4-4B0C-B439-39012AA965CC}" dt="2020-05-26T20:47:10.433" v="10773" actId="47"/>
          <pc:sldLayoutMkLst>
            <pc:docMk/>
            <pc:sldMasterMk cId="3711838429" sldId="2147483648"/>
            <pc:sldLayoutMk cId="2945831004" sldId="2147483739"/>
          </pc:sldLayoutMkLst>
        </pc:sldLayoutChg>
        <pc:sldLayoutChg chg="del">
          <pc:chgData name="Shared Drive" userId="a8e99ec4-c3c1-49ac-ba97-2c12eee91f6a" providerId="ADAL" clId="{A2790937-FAB4-4B0C-B439-39012AA965CC}" dt="2020-05-26T20:47:10.433" v="10773" actId="47"/>
          <pc:sldLayoutMkLst>
            <pc:docMk/>
            <pc:sldMasterMk cId="3711838429" sldId="2147483648"/>
            <pc:sldLayoutMk cId="3222758098" sldId="2147483740"/>
          </pc:sldLayoutMkLst>
        </pc:sldLayoutChg>
      </pc:sldMasterChg>
    </pc:docChg>
  </pc:docChgLst>
  <pc:docChgLst>
    <pc:chgData name="Shared Drive" userId="a8e99ec4-c3c1-49ac-ba97-2c12eee91f6a" providerId="ADAL" clId="{E7BC554B-5A1B-4633-9861-DBA21081B046}"/>
    <pc:docChg chg="undo redo custSel addSld delSld modSld sldOrd modMainMaster modSection">
      <pc:chgData name="Shared Drive" userId="a8e99ec4-c3c1-49ac-ba97-2c12eee91f6a" providerId="ADAL" clId="{E7BC554B-5A1B-4633-9861-DBA21081B046}" dt="2020-09-06T18:23:30.163" v="5259" actId="22"/>
      <pc:docMkLst>
        <pc:docMk/>
      </pc:docMkLst>
      <pc:sldChg chg="del">
        <pc:chgData name="Shared Drive" userId="a8e99ec4-c3c1-49ac-ba97-2c12eee91f6a" providerId="ADAL" clId="{E7BC554B-5A1B-4633-9861-DBA21081B046}" dt="2020-08-28T21:12:43.041" v="2" actId="47"/>
        <pc:sldMkLst>
          <pc:docMk/>
          <pc:sldMk cId="0" sldId="257"/>
        </pc:sldMkLst>
      </pc:sldChg>
      <pc:sldChg chg="del">
        <pc:chgData name="Shared Drive" userId="a8e99ec4-c3c1-49ac-ba97-2c12eee91f6a" providerId="ADAL" clId="{E7BC554B-5A1B-4633-9861-DBA21081B046}" dt="2020-09-05T00:25:08.723" v="1299" actId="47"/>
        <pc:sldMkLst>
          <pc:docMk/>
          <pc:sldMk cId="866783931" sldId="258"/>
        </pc:sldMkLst>
      </pc:sldChg>
      <pc:sldChg chg="del">
        <pc:chgData name="Shared Drive" userId="a8e99ec4-c3c1-49ac-ba97-2c12eee91f6a" providerId="ADAL" clId="{E7BC554B-5A1B-4633-9861-DBA21081B046}" dt="2020-08-28T21:13:57.294" v="9" actId="47"/>
        <pc:sldMkLst>
          <pc:docMk/>
          <pc:sldMk cId="0" sldId="261"/>
        </pc:sldMkLst>
      </pc:sldChg>
      <pc:sldChg chg="addSp delSp modSp add del mod modClrScheme chgLayout">
        <pc:chgData name="Shared Drive" userId="a8e99ec4-c3c1-49ac-ba97-2c12eee91f6a" providerId="ADAL" clId="{E7BC554B-5A1B-4633-9861-DBA21081B046}" dt="2020-09-05T00:20:51.730" v="1266" actId="47"/>
        <pc:sldMkLst>
          <pc:docMk/>
          <pc:sldMk cId="2991582563" sldId="265"/>
        </pc:sldMkLst>
        <pc:spChg chg="add del mod">
          <ac:chgData name="Shared Drive" userId="a8e99ec4-c3c1-49ac-ba97-2c12eee91f6a" providerId="ADAL" clId="{E7BC554B-5A1B-4633-9861-DBA21081B046}" dt="2020-09-05T00:20:36.246" v="1263" actId="21"/>
          <ac:spMkLst>
            <pc:docMk/>
            <pc:sldMk cId="2991582563" sldId="265"/>
            <ac:spMk id="3" creationId="{CC5A36D5-1D93-4E8F-80C3-9B3FF63F8D56}"/>
          </ac:spMkLst>
        </pc:spChg>
        <pc:spChg chg="mod ord">
          <ac:chgData name="Shared Drive" userId="a8e99ec4-c3c1-49ac-ba97-2c12eee91f6a" providerId="ADAL" clId="{E7BC554B-5A1B-4633-9861-DBA21081B046}" dt="2020-09-05T00:18:40.467" v="1230" actId="700"/>
          <ac:spMkLst>
            <pc:docMk/>
            <pc:sldMk cId="2991582563" sldId="265"/>
            <ac:spMk id="4" creationId="{00000000-0000-0000-0000-000000000000}"/>
          </ac:spMkLst>
        </pc:spChg>
        <pc:spChg chg="add del">
          <ac:chgData name="Shared Drive" userId="a8e99ec4-c3c1-49ac-ba97-2c12eee91f6a" providerId="ADAL" clId="{E7BC554B-5A1B-4633-9861-DBA21081B046}" dt="2020-09-05T00:20:08.896" v="1240" actId="22"/>
          <ac:spMkLst>
            <pc:docMk/>
            <pc:sldMk cId="2991582563" sldId="265"/>
            <ac:spMk id="6" creationId="{C019B8B1-0BD2-4C7E-90E5-7E48A0842EEC}"/>
          </ac:spMkLst>
        </pc:spChg>
        <pc:spChg chg="mod ord">
          <ac:chgData name="Shared Drive" userId="a8e99ec4-c3c1-49ac-ba97-2c12eee91f6a" providerId="ADAL" clId="{E7BC554B-5A1B-4633-9861-DBA21081B046}" dt="2020-09-05T00:18:40.467" v="1230" actId="700"/>
          <ac:spMkLst>
            <pc:docMk/>
            <pc:sldMk cId="2991582563" sldId="265"/>
            <ac:spMk id="10" creationId="{00000000-0000-0000-0000-000000000000}"/>
          </ac:spMkLst>
        </pc:spChg>
        <pc:picChg chg="del mod ord">
          <ac:chgData name="Shared Drive" userId="a8e99ec4-c3c1-49ac-ba97-2c12eee91f6a" providerId="ADAL" clId="{E7BC554B-5A1B-4633-9861-DBA21081B046}" dt="2020-09-05T00:18:56.671" v="1232" actId="21"/>
          <ac:picMkLst>
            <pc:docMk/>
            <pc:sldMk cId="2991582563" sldId="265"/>
            <ac:picMk id="13" creationId="{00000000-0000-0000-0000-000000000000}"/>
          </ac:picMkLst>
        </pc:picChg>
      </pc:sldChg>
      <pc:sldChg chg="add">
        <pc:chgData name="Shared Drive" userId="a8e99ec4-c3c1-49ac-ba97-2c12eee91f6a" providerId="ADAL" clId="{E7BC554B-5A1B-4633-9861-DBA21081B046}" dt="2020-09-05T16:43:32.374" v="3150"/>
        <pc:sldMkLst>
          <pc:docMk/>
          <pc:sldMk cId="653393979" sldId="266"/>
        </pc:sldMkLst>
      </pc:sldChg>
      <pc:sldChg chg="modSp add del mod ord modClrScheme chgLayout">
        <pc:chgData name="Shared Drive" userId="a8e99ec4-c3c1-49ac-ba97-2c12eee91f6a" providerId="ADAL" clId="{E7BC554B-5A1B-4633-9861-DBA21081B046}" dt="2020-09-05T00:25:57.002" v="1305" actId="2696"/>
        <pc:sldMkLst>
          <pc:docMk/>
          <pc:sldMk cId="1590489423" sldId="266"/>
        </pc:sldMkLst>
        <pc:spChg chg="mod ord">
          <ac:chgData name="Shared Drive" userId="a8e99ec4-c3c1-49ac-ba97-2c12eee91f6a" providerId="ADAL" clId="{E7BC554B-5A1B-4633-9861-DBA21081B046}" dt="2020-09-05T00:25:24.592" v="1301" actId="700"/>
          <ac:spMkLst>
            <pc:docMk/>
            <pc:sldMk cId="1590489423" sldId="266"/>
            <ac:spMk id="2" creationId="{78BCC78E-6018-4D78-8FF1-9CA808D72348}"/>
          </ac:spMkLst>
        </pc:spChg>
      </pc:sldChg>
      <pc:sldChg chg="add del">
        <pc:chgData name="Shared Drive" userId="a8e99ec4-c3c1-49ac-ba97-2c12eee91f6a" providerId="ADAL" clId="{E7BC554B-5A1B-4633-9861-DBA21081B046}" dt="2020-09-05T16:43:27.911" v="3149" actId="2696"/>
        <pc:sldMkLst>
          <pc:docMk/>
          <pc:sldMk cId="2489392655" sldId="266"/>
        </pc:sldMkLst>
      </pc:sldChg>
      <pc:sldChg chg="addSp modSp add mod modClrScheme chgLayout">
        <pc:chgData name="Shared Drive" userId="a8e99ec4-c3c1-49ac-ba97-2c12eee91f6a" providerId="ADAL" clId="{E7BC554B-5A1B-4633-9861-DBA21081B046}" dt="2020-09-05T00:20:42.957" v="1265" actId="1076"/>
        <pc:sldMkLst>
          <pc:docMk/>
          <pc:sldMk cId="2387431063" sldId="267"/>
        </pc:sldMkLst>
        <pc:spChg chg="mod ord">
          <ac:chgData name="Shared Drive" userId="a8e99ec4-c3c1-49ac-ba97-2c12eee91f6a" providerId="ADAL" clId="{E7BC554B-5A1B-4633-9861-DBA21081B046}" dt="2020-09-05T00:19:21.309" v="1237" actId="14100"/>
          <ac:spMkLst>
            <pc:docMk/>
            <pc:sldMk cId="2387431063" sldId="267"/>
            <ac:spMk id="2" creationId="{CCC94F18-BCAA-4062-B60C-301A035C7844}"/>
          </ac:spMkLst>
        </pc:spChg>
        <pc:spChg chg="add mod">
          <ac:chgData name="Shared Drive" userId="a8e99ec4-c3c1-49ac-ba97-2c12eee91f6a" providerId="ADAL" clId="{E7BC554B-5A1B-4633-9861-DBA21081B046}" dt="2020-09-05T00:20:42.957" v="1265" actId="1076"/>
          <ac:spMkLst>
            <pc:docMk/>
            <pc:sldMk cId="2387431063" sldId="267"/>
            <ac:spMk id="3" creationId="{462A5361-7528-466D-99B4-CD9D0F2F60BE}"/>
          </ac:spMkLst>
        </pc:spChg>
        <pc:spChg chg="mod ord">
          <ac:chgData name="Shared Drive" userId="a8e99ec4-c3c1-49ac-ba97-2c12eee91f6a" providerId="ADAL" clId="{E7BC554B-5A1B-4633-9861-DBA21081B046}" dt="2020-09-05T00:18:40.467" v="1230" actId="700"/>
          <ac:spMkLst>
            <pc:docMk/>
            <pc:sldMk cId="2387431063" sldId="267"/>
            <ac:spMk id="6" creationId="{00000000-0000-0000-0000-000000000000}"/>
          </ac:spMkLst>
        </pc:spChg>
        <pc:picChg chg="add mod">
          <ac:chgData name="Shared Drive" userId="a8e99ec4-c3c1-49ac-ba97-2c12eee91f6a" providerId="ADAL" clId="{E7BC554B-5A1B-4633-9861-DBA21081B046}" dt="2020-09-05T00:19:26.733" v="1238" actId="1076"/>
          <ac:picMkLst>
            <pc:docMk/>
            <pc:sldMk cId="2387431063" sldId="267"/>
            <ac:picMk id="4" creationId="{BBD8546E-96BB-4648-B6C5-6CAD87312878}"/>
          </ac:picMkLst>
        </pc:picChg>
      </pc:sldChg>
      <pc:sldChg chg="modSp add mod">
        <pc:chgData name="Shared Drive" userId="a8e99ec4-c3c1-49ac-ba97-2c12eee91f6a" providerId="ADAL" clId="{E7BC554B-5A1B-4633-9861-DBA21081B046}" dt="2020-09-06T14:38:28.395" v="4805" actId="20577"/>
        <pc:sldMkLst>
          <pc:docMk/>
          <pc:sldMk cId="2124226436" sldId="273"/>
        </pc:sldMkLst>
        <pc:spChg chg="mod">
          <ac:chgData name="Shared Drive" userId="a8e99ec4-c3c1-49ac-ba97-2c12eee91f6a" providerId="ADAL" clId="{E7BC554B-5A1B-4633-9861-DBA21081B046}" dt="2020-09-05T16:17:00.519" v="3101" actId="1037"/>
          <ac:spMkLst>
            <pc:docMk/>
            <pc:sldMk cId="2124226436" sldId="273"/>
            <ac:spMk id="2" creationId="{2875C865-02D8-4DB4-BB18-397A3F1E7405}"/>
          </ac:spMkLst>
        </pc:spChg>
        <pc:spChg chg="mod">
          <ac:chgData name="Shared Drive" userId="a8e99ec4-c3c1-49ac-ba97-2c12eee91f6a" providerId="ADAL" clId="{E7BC554B-5A1B-4633-9861-DBA21081B046}" dt="2020-09-05T16:17:00.519" v="3101" actId="1037"/>
          <ac:spMkLst>
            <pc:docMk/>
            <pc:sldMk cId="2124226436" sldId="273"/>
            <ac:spMk id="3" creationId="{748458F5-284C-4CE5-8BD4-A3E151029C5C}"/>
          </ac:spMkLst>
        </pc:spChg>
        <pc:spChg chg="mod">
          <ac:chgData name="Shared Drive" userId="a8e99ec4-c3c1-49ac-ba97-2c12eee91f6a" providerId="ADAL" clId="{E7BC554B-5A1B-4633-9861-DBA21081B046}" dt="2020-09-05T16:17:00.519" v="3101" actId="1037"/>
          <ac:spMkLst>
            <pc:docMk/>
            <pc:sldMk cId="2124226436" sldId="273"/>
            <ac:spMk id="4" creationId="{9E99A68B-D62C-4B84-8ADA-B779E79534F7}"/>
          </ac:spMkLst>
        </pc:spChg>
        <pc:spChg chg="mod">
          <ac:chgData name="Shared Drive" userId="a8e99ec4-c3c1-49ac-ba97-2c12eee91f6a" providerId="ADAL" clId="{E7BC554B-5A1B-4633-9861-DBA21081B046}" dt="2020-09-05T16:17:00.519" v="3101" actId="1037"/>
          <ac:spMkLst>
            <pc:docMk/>
            <pc:sldMk cId="2124226436" sldId="273"/>
            <ac:spMk id="5" creationId="{2AA1352B-451A-456D-B781-E13B748CEC73}"/>
          </ac:spMkLst>
        </pc:spChg>
        <pc:spChg chg="mod">
          <ac:chgData name="Shared Drive" userId="a8e99ec4-c3c1-49ac-ba97-2c12eee91f6a" providerId="ADAL" clId="{E7BC554B-5A1B-4633-9861-DBA21081B046}" dt="2020-09-05T16:17:00.519" v="3101" actId="1037"/>
          <ac:spMkLst>
            <pc:docMk/>
            <pc:sldMk cId="2124226436" sldId="273"/>
            <ac:spMk id="6" creationId="{16F6A6FB-94B8-42B7-B8A4-7388718F931D}"/>
          </ac:spMkLst>
        </pc:spChg>
        <pc:spChg chg="mod">
          <ac:chgData name="Shared Drive" userId="a8e99ec4-c3c1-49ac-ba97-2c12eee91f6a" providerId="ADAL" clId="{E7BC554B-5A1B-4633-9861-DBA21081B046}" dt="2020-09-05T16:17:00.519" v="3101" actId="1037"/>
          <ac:spMkLst>
            <pc:docMk/>
            <pc:sldMk cId="2124226436" sldId="273"/>
            <ac:spMk id="7" creationId="{18F5AE23-B2AB-4BBE-A88E-4B3AB2F770EB}"/>
          </ac:spMkLst>
        </pc:spChg>
        <pc:spChg chg="mod">
          <ac:chgData name="Shared Drive" userId="a8e99ec4-c3c1-49ac-ba97-2c12eee91f6a" providerId="ADAL" clId="{E7BC554B-5A1B-4633-9861-DBA21081B046}" dt="2020-09-05T16:17:00.519" v="3101" actId="1037"/>
          <ac:spMkLst>
            <pc:docMk/>
            <pc:sldMk cId="2124226436" sldId="273"/>
            <ac:spMk id="8" creationId="{36302657-B745-49CF-9FA9-C1E422487C10}"/>
          </ac:spMkLst>
        </pc:spChg>
        <pc:spChg chg="mod">
          <ac:chgData name="Shared Drive" userId="a8e99ec4-c3c1-49ac-ba97-2c12eee91f6a" providerId="ADAL" clId="{E7BC554B-5A1B-4633-9861-DBA21081B046}" dt="2020-09-05T16:17:00.519" v="3101" actId="1037"/>
          <ac:spMkLst>
            <pc:docMk/>
            <pc:sldMk cId="2124226436" sldId="273"/>
            <ac:spMk id="9" creationId="{8B7EC7D1-2926-4E22-9B13-B0D238F5B783}"/>
          </ac:spMkLst>
        </pc:spChg>
        <pc:spChg chg="mod">
          <ac:chgData name="Shared Drive" userId="a8e99ec4-c3c1-49ac-ba97-2c12eee91f6a" providerId="ADAL" clId="{E7BC554B-5A1B-4633-9861-DBA21081B046}" dt="2020-09-06T14:38:28.395" v="4805" actId="20577"/>
          <ac:spMkLst>
            <pc:docMk/>
            <pc:sldMk cId="2124226436" sldId="273"/>
            <ac:spMk id="11" creationId="{3B44546B-84BD-4CD4-9CB2-5D7BAF7CE9A2}"/>
          </ac:spMkLst>
        </pc:spChg>
        <pc:picChg chg="mod">
          <ac:chgData name="Shared Drive" userId="a8e99ec4-c3c1-49ac-ba97-2c12eee91f6a" providerId="ADAL" clId="{E7BC554B-5A1B-4633-9861-DBA21081B046}" dt="2020-09-05T16:17:00.519" v="3101" actId="1037"/>
          <ac:picMkLst>
            <pc:docMk/>
            <pc:sldMk cId="2124226436" sldId="273"/>
            <ac:picMk id="1026" creationId="{83ED11F3-2EE5-4314-B4E3-6F54A24EEFF4}"/>
          </ac:picMkLst>
        </pc:picChg>
      </pc:sldChg>
      <pc:sldChg chg="modSp add del mod modClrScheme chgLayout">
        <pc:chgData name="Shared Drive" userId="a8e99ec4-c3c1-49ac-ba97-2c12eee91f6a" providerId="ADAL" clId="{E7BC554B-5A1B-4633-9861-DBA21081B046}" dt="2020-09-05T16:05:00.108" v="2944" actId="2696"/>
        <pc:sldMkLst>
          <pc:docMk/>
          <pc:sldMk cId="2761942559" sldId="273"/>
        </pc:sldMkLst>
        <pc:spChg chg="mod ord">
          <ac:chgData name="Shared Drive" userId="a8e99ec4-c3c1-49ac-ba97-2c12eee91f6a" providerId="ADAL" clId="{E7BC554B-5A1B-4633-9861-DBA21081B046}" dt="2020-09-05T12:32:33.920" v="1307" actId="700"/>
          <ac:spMkLst>
            <pc:docMk/>
            <pc:sldMk cId="2761942559" sldId="273"/>
            <ac:spMk id="2" creationId="{2875C865-02D8-4DB4-BB18-397A3F1E7405}"/>
          </ac:spMkLst>
        </pc:spChg>
      </pc:sldChg>
      <pc:sldChg chg="modSp add del mod modClrScheme chgLayout">
        <pc:chgData name="Shared Drive" userId="a8e99ec4-c3c1-49ac-ba97-2c12eee91f6a" providerId="ADAL" clId="{E7BC554B-5A1B-4633-9861-DBA21081B046}" dt="2020-09-06T16:50:23.369" v="4966" actId="47"/>
        <pc:sldMkLst>
          <pc:docMk/>
          <pc:sldMk cId="2802327188" sldId="278"/>
        </pc:sldMkLst>
        <pc:spChg chg="mod ord">
          <ac:chgData name="Shared Drive" userId="a8e99ec4-c3c1-49ac-ba97-2c12eee91f6a" providerId="ADAL" clId="{E7BC554B-5A1B-4633-9861-DBA21081B046}" dt="2020-09-05T12:32:33.920" v="1307" actId="700"/>
          <ac:spMkLst>
            <pc:docMk/>
            <pc:sldMk cId="2802327188" sldId="278"/>
            <ac:spMk id="2" creationId="{C8AF7A6A-F14D-455B-95F9-F323F4C7BE13}"/>
          </ac:spMkLst>
        </pc:spChg>
      </pc:sldChg>
      <pc:sldChg chg="del">
        <pc:chgData name="Shared Drive" userId="a8e99ec4-c3c1-49ac-ba97-2c12eee91f6a" providerId="ADAL" clId="{E7BC554B-5A1B-4633-9861-DBA21081B046}" dt="2020-08-28T21:12:43.041" v="2" actId="47"/>
        <pc:sldMkLst>
          <pc:docMk/>
          <pc:sldMk cId="0" sldId="284"/>
        </pc:sldMkLst>
      </pc:sldChg>
      <pc:sldChg chg="addSp delSp modSp add mod modClrScheme chgLayout">
        <pc:chgData name="Shared Drive" userId="a8e99ec4-c3c1-49ac-ba97-2c12eee91f6a" providerId="ADAL" clId="{E7BC554B-5A1B-4633-9861-DBA21081B046}" dt="2020-09-05T00:21:24.502" v="1274" actId="14100"/>
        <pc:sldMkLst>
          <pc:docMk/>
          <pc:sldMk cId="104020288" sldId="296"/>
        </pc:sldMkLst>
        <pc:spChg chg="add mod">
          <ac:chgData name="Shared Drive" userId="a8e99ec4-c3c1-49ac-ba97-2c12eee91f6a" providerId="ADAL" clId="{E7BC554B-5A1B-4633-9861-DBA21081B046}" dt="2020-09-05T00:21:05.085" v="1269" actId="1076"/>
          <ac:spMkLst>
            <pc:docMk/>
            <pc:sldMk cId="104020288" sldId="296"/>
            <ac:spMk id="2" creationId="{E192275A-EEF4-4FB8-9D2B-60E62F914C7D}"/>
          </ac:spMkLst>
        </pc:spChg>
        <pc:spChg chg="mod ord">
          <ac:chgData name="Shared Drive" userId="a8e99ec4-c3c1-49ac-ba97-2c12eee91f6a" providerId="ADAL" clId="{E7BC554B-5A1B-4633-9861-DBA21081B046}" dt="2020-09-05T00:18:40.467" v="1230" actId="700"/>
          <ac:spMkLst>
            <pc:docMk/>
            <pc:sldMk cId="104020288" sldId="296"/>
            <ac:spMk id="4" creationId="{00000000-0000-0000-0000-000000000000}"/>
          </ac:spMkLst>
        </pc:spChg>
        <pc:spChg chg="add del mod">
          <ac:chgData name="Shared Drive" userId="a8e99ec4-c3c1-49ac-ba97-2c12eee91f6a" providerId="ADAL" clId="{E7BC554B-5A1B-4633-9861-DBA21081B046}" dt="2020-09-05T00:21:18.077" v="1272" actId="478"/>
          <ac:spMkLst>
            <pc:docMk/>
            <pc:sldMk cId="104020288" sldId="296"/>
            <ac:spMk id="6" creationId="{22E1898C-050D-4D4F-8653-FF31CBDEF051}"/>
          </ac:spMkLst>
        </pc:spChg>
        <pc:spChg chg="del mod ord">
          <ac:chgData name="Shared Drive" userId="a8e99ec4-c3c1-49ac-ba97-2c12eee91f6a" providerId="ADAL" clId="{E7BC554B-5A1B-4633-9861-DBA21081B046}" dt="2020-09-05T00:21:14.215" v="1271" actId="478"/>
          <ac:spMkLst>
            <pc:docMk/>
            <pc:sldMk cId="104020288" sldId="296"/>
            <ac:spMk id="10" creationId="{00000000-0000-0000-0000-000000000000}"/>
          </ac:spMkLst>
        </pc:spChg>
        <pc:picChg chg="mod ord">
          <ac:chgData name="Shared Drive" userId="a8e99ec4-c3c1-49ac-ba97-2c12eee91f6a" providerId="ADAL" clId="{E7BC554B-5A1B-4633-9861-DBA21081B046}" dt="2020-09-05T00:21:24.502" v="1274" actId="14100"/>
          <ac:picMkLst>
            <pc:docMk/>
            <pc:sldMk cId="104020288" sldId="296"/>
            <ac:picMk id="6146" creationId="{00000000-0000-0000-0000-000000000000}"/>
          </ac:picMkLst>
        </pc:picChg>
      </pc:sldChg>
      <pc:sldChg chg="del">
        <pc:chgData name="Shared Drive" userId="a8e99ec4-c3c1-49ac-ba97-2c12eee91f6a" providerId="ADAL" clId="{E7BC554B-5A1B-4633-9861-DBA21081B046}" dt="2020-08-28T21:12:43.041" v="2" actId="47"/>
        <pc:sldMkLst>
          <pc:docMk/>
          <pc:sldMk cId="3108471910" sldId="309"/>
        </pc:sldMkLst>
      </pc:sldChg>
      <pc:sldChg chg="add del ord">
        <pc:chgData name="Shared Drive" userId="a8e99ec4-c3c1-49ac-ba97-2c12eee91f6a" providerId="ADAL" clId="{E7BC554B-5A1B-4633-9861-DBA21081B046}" dt="2020-09-05T00:23:01.816" v="1280"/>
        <pc:sldMkLst>
          <pc:docMk/>
          <pc:sldMk cId="3107814753" sldId="315"/>
        </pc:sldMkLst>
      </pc:sldChg>
      <pc:sldChg chg="del">
        <pc:chgData name="Shared Drive" userId="a8e99ec4-c3c1-49ac-ba97-2c12eee91f6a" providerId="ADAL" clId="{E7BC554B-5A1B-4633-9861-DBA21081B046}" dt="2020-08-28T21:12:43.041" v="2" actId="47"/>
        <pc:sldMkLst>
          <pc:docMk/>
          <pc:sldMk cId="177374836" sldId="317"/>
        </pc:sldMkLst>
      </pc:sldChg>
      <pc:sldChg chg="del">
        <pc:chgData name="Shared Drive" userId="a8e99ec4-c3c1-49ac-ba97-2c12eee91f6a" providerId="ADAL" clId="{E7BC554B-5A1B-4633-9861-DBA21081B046}" dt="2020-08-28T21:12:43.041" v="2" actId="47"/>
        <pc:sldMkLst>
          <pc:docMk/>
          <pc:sldMk cId="1235061700" sldId="318"/>
        </pc:sldMkLst>
      </pc:sldChg>
      <pc:sldChg chg="del">
        <pc:chgData name="Shared Drive" userId="a8e99ec4-c3c1-49ac-ba97-2c12eee91f6a" providerId="ADAL" clId="{E7BC554B-5A1B-4633-9861-DBA21081B046}" dt="2020-08-28T21:12:43.041" v="2" actId="47"/>
        <pc:sldMkLst>
          <pc:docMk/>
          <pc:sldMk cId="3427382713" sldId="320"/>
        </pc:sldMkLst>
      </pc:sldChg>
      <pc:sldChg chg="add ord">
        <pc:chgData name="Shared Drive" userId="a8e99ec4-c3c1-49ac-ba97-2c12eee91f6a" providerId="ADAL" clId="{E7BC554B-5A1B-4633-9861-DBA21081B046}" dt="2020-09-05T16:52:57.456" v="3210"/>
        <pc:sldMkLst>
          <pc:docMk/>
          <pc:sldMk cId="2773309199" sldId="321"/>
        </pc:sldMkLst>
      </pc:sldChg>
      <pc:sldChg chg="modSp add ord">
        <pc:chgData name="Shared Drive" userId="a8e99ec4-c3c1-49ac-ba97-2c12eee91f6a" providerId="ADAL" clId="{E7BC554B-5A1B-4633-9861-DBA21081B046}" dt="2020-09-06T13:40:11.650" v="4712" actId="1076"/>
        <pc:sldMkLst>
          <pc:docMk/>
          <pc:sldMk cId="3639540997" sldId="322"/>
        </pc:sldMkLst>
        <pc:spChg chg="mod">
          <ac:chgData name="Shared Drive" userId="a8e99ec4-c3c1-49ac-ba97-2c12eee91f6a" providerId="ADAL" clId="{E7BC554B-5A1B-4633-9861-DBA21081B046}" dt="2020-09-06T13:40:11.650" v="4712" actId="1076"/>
          <ac:spMkLst>
            <pc:docMk/>
            <pc:sldMk cId="3639540997" sldId="322"/>
            <ac:spMk id="25" creationId="{00000000-0000-0000-0000-000000000000}"/>
          </ac:spMkLst>
        </pc:spChg>
        <pc:spChg chg="mod">
          <ac:chgData name="Shared Drive" userId="a8e99ec4-c3c1-49ac-ba97-2c12eee91f6a" providerId="ADAL" clId="{E7BC554B-5A1B-4633-9861-DBA21081B046}" dt="2020-09-06T13:40:11.650" v="4712" actId="1076"/>
          <ac:spMkLst>
            <pc:docMk/>
            <pc:sldMk cId="3639540997" sldId="322"/>
            <ac:spMk id="26" creationId="{00000000-0000-0000-0000-000000000000}"/>
          </ac:spMkLst>
        </pc:spChg>
        <pc:spChg chg="mod">
          <ac:chgData name="Shared Drive" userId="a8e99ec4-c3c1-49ac-ba97-2c12eee91f6a" providerId="ADAL" clId="{E7BC554B-5A1B-4633-9861-DBA21081B046}" dt="2020-09-06T13:40:11.650" v="4712" actId="1076"/>
          <ac:spMkLst>
            <pc:docMk/>
            <pc:sldMk cId="3639540997" sldId="322"/>
            <ac:spMk id="27" creationId="{00000000-0000-0000-0000-000000000000}"/>
          </ac:spMkLst>
        </pc:spChg>
        <pc:spChg chg="mod">
          <ac:chgData name="Shared Drive" userId="a8e99ec4-c3c1-49ac-ba97-2c12eee91f6a" providerId="ADAL" clId="{E7BC554B-5A1B-4633-9861-DBA21081B046}" dt="2020-09-06T13:40:11.650" v="4712" actId="1076"/>
          <ac:spMkLst>
            <pc:docMk/>
            <pc:sldMk cId="3639540997" sldId="322"/>
            <ac:spMk id="28" creationId="{00000000-0000-0000-0000-000000000000}"/>
          </ac:spMkLst>
        </pc:spChg>
        <pc:spChg chg="mod">
          <ac:chgData name="Shared Drive" userId="a8e99ec4-c3c1-49ac-ba97-2c12eee91f6a" providerId="ADAL" clId="{E7BC554B-5A1B-4633-9861-DBA21081B046}" dt="2020-09-06T13:40:11.650" v="4712" actId="1076"/>
          <ac:spMkLst>
            <pc:docMk/>
            <pc:sldMk cId="3639540997" sldId="322"/>
            <ac:spMk id="29" creationId="{00000000-0000-0000-0000-000000000000}"/>
          </ac:spMkLst>
        </pc:spChg>
        <pc:grpChg chg="mod">
          <ac:chgData name="Shared Drive" userId="a8e99ec4-c3c1-49ac-ba97-2c12eee91f6a" providerId="ADAL" clId="{E7BC554B-5A1B-4633-9861-DBA21081B046}" dt="2020-09-06T13:40:11.650" v="4712" actId="1076"/>
          <ac:grpSpMkLst>
            <pc:docMk/>
            <pc:sldMk cId="3639540997" sldId="322"/>
            <ac:grpSpMk id="24" creationId="{00000000-0000-0000-0000-000000000000}"/>
          </ac:grpSpMkLst>
        </pc:grpChg>
        <pc:picChg chg="mod">
          <ac:chgData name="Shared Drive" userId="a8e99ec4-c3c1-49ac-ba97-2c12eee91f6a" providerId="ADAL" clId="{E7BC554B-5A1B-4633-9861-DBA21081B046}" dt="2020-09-06T13:40:11.650" v="4712" actId="1076"/>
          <ac:picMkLst>
            <pc:docMk/>
            <pc:sldMk cId="3639540997" sldId="322"/>
            <ac:picMk id="12" creationId="{00000000-0000-0000-0000-000000000000}"/>
          </ac:picMkLst>
        </pc:picChg>
      </pc:sldChg>
      <pc:sldChg chg="add ord">
        <pc:chgData name="Shared Drive" userId="a8e99ec4-c3c1-49ac-ba97-2c12eee91f6a" providerId="ADAL" clId="{E7BC554B-5A1B-4633-9861-DBA21081B046}" dt="2020-09-05T16:52:57.456" v="3210"/>
        <pc:sldMkLst>
          <pc:docMk/>
          <pc:sldMk cId="1561256587" sldId="324"/>
        </pc:sldMkLst>
      </pc:sldChg>
      <pc:sldChg chg="del">
        <pc:chgData name="Shared Drive" userId="a8e99ec4-c3c1-49ac-ba97-2c12eee91f6a" providerId="ADAL" clId="{E7BC554B-5A1B-4633-9861-DBA21081B046}" dt="2020-08-28T21:12:43.041" v="2" actId="47"/>
        <pc:sldMkLst>
          <pc:docMk/>
          <pc:sldMk cId="1271458779" sldId="332"/>
        </pc:sldMkLst>
      </pc:sldChg>
      <pc:sldChg chg="add">
        <pc:chgData name="Shared Drive" userId="a8e99ec4-c3c1-49ac-ba97-2c12eee91f6a" providerId="ADAL" clId="{E7BC554B-5A1B-4633-9861-DBA21081B046}" dt="2020-09-06T16:58:00.947" v="5114"/>
        <pc:sldMkLst>
          <pc:docMk/>
          <pc:sldMk cId="2247493195" sldId="380"/>
        </pc:sldMkLst>
      </pc:sldChg>
      <pc:sldChg chg="del">
        <pc:chgData name="Shared Drive" userId="a8e99ec4-c3c1-49ac-ba97-2c12eee91f6a" providerId="ADAL" clId="{E7BC554B-5A1B-4633-9861-DBA21081B046}" dt="2020-08-28T21:14:14.345" v="10" actId="47"/>
        <pc:sldMkLst>
          <pc:docMk/>
          <pc:sldMk cId="605686655" sldId="409"/>
        </pc:sldMkLst>
      </pc:sldChg>
      <pc:sldChg chg="del">
        <pc:chgData name="Shared Drive" userId="a8e99ec4-c3c1-49ac-ba97-2c12eee91f6a" providerId="ADAL" clId="{E7BC554B-5A1B-4633-9861-DBA21081B046}" dt="2020-08-28T21:14:14.345" v="10" actId="47"/>
        <pc:sldMkLst>
          <pc:docMk/>
          <pc:sldMk cId="2753037029" sldId="410"/>
        </pc:sldMkLst>
      </pc:sldChg>
      <pc:sldChg chg="del">
        <pc:chgData name="Shared Drive" userId="a8e99ec4-c3c1-49ac-ba97-2c12eee91f6a" providerId="ADAL" clId="{E7BC554B-5A1B-4633-9861-DBA21081B046}" dt="2020-08-28T21:12:43.041" v="2" actId="47"/>
        <pc:sldMkLst>
          <pc:docMk/>
          <pc:sldMk cId="3612864303" sldId="429"/>
        </pc:sldMkLst>
      </pc:sldChg>
      <pc:sldChg chg="del">
        <pc:chgData name="Shared Drive" userId="a8e99ec4-c3c1-49ac-ba97-2c12eee91f6a" providerId="ADAL" clId="{E7BC554B-5A1B-4633-9861-DBA21081B046}" dt="2020-08-28T21:12:43.041" v="2" actId="47"/>
        <pc:sldMkLst>
          <pc:docMk/>
          <pc:sldMk cId="1462002968" sldId="430"/>
        </pc:sldMkLst>
      </pc:sldChg>
      <pc:sldChg chg="del">
        <pc:chgData name="Shared Drive" userId="a8e99ec4-c3c1-49ac-ba97-2c12eee91f6a" providerId="ADAL" clId="{E7BC554B-5A1B-4633-9861-DBA21081B046}" dt="2020-08-28T21:12:43.041" v="2" actId="47"/>
        <pc:sldMkLst>
          <pc:docMk/>
          <pc:sldMk cId="2862739582" sldId="439"/>
        </pc:sldMkLst>
      </pc:sldChg>
      <pc:sldChg chg="del">
        <pc:chgData name="Shared Drive" userId="a8e99ec4-c3c1-49ac-ba97-2c12eee91f6a" providerId="ADAL" clId="{E7BC554B-5A1B-4633-9861-DBA21081B046}" dt="2020-08-28T21:14:14.345" v="10" actId="47"/>
        <pc:sldMkLst>
          <pc:docMk/>
          <pc:sldMk cId="4062706324" sldId="494"/>
        </pc:sldMkLst>
      </pc:sldChg>
      <pc:sldChg chg="del">
        <pc:chgData name="Shared Drive" userId="a8e99ec4-c3c1-49ac-ba97-2c12eee91f6a" providerId="ADAL" clId="{E7BC554B-5A1B-4633-9861-DBA21081B046}" dt="2020-08-28T21:14:14.345" v="10" actId="47"/>
        <pc:sldMkLst>
          <pc:docMk/>
          <pc:sldMk cId="684448032" sldId="495"/>
        </pc:sldMkLst>
      </pc:sldChg>
      <pc:sldChg chg="del">
        <pc:chgData name="Shared Drive" userId="a8e99ec4-c3c1-49ac-ba97-2c12eee91f6a" providerId="ADAL" clId="{E7BC554B-5A1B-4633-9861-DBA21081B046}" dt="2020-08-28T21:14:14.345" v="10" actId="47"/>
        <pc:sldMkLst>
          <pc:docMk/>
          <pc:sldMk cId="1370223985" sldId="496"/>
        </pc:sldMkLst>
      </pc:sldChg>
      <pc:sldChg chg="del">
        <pc:chgData name="Shared Drive" userId="a8e99ec4-c3c1-49ac-ba97-2c12eee91f6a" providerId="ADAL" clId="{E7BC554B-5A1B-4633-9861-DBA21081B046}" dt="2020-08-28T21:14:14.345" v="10" actId="47"/>
        <pc:sldMkLst>
          <pc:docMk/>
          <pc:sldMk cId="1280203833" sldId="497"/>
        </pc:sldMkLst>
      </pc:sldChg>
      <pc:sldChg chg="del">
        <pc:chgData name="Shared Drive" userId="a8e99ec4-c3c1-49ac-ba97-2c12eee91f6a" providerId="ADAL" clId="{E7BC554B-5A1B-4633-9861-DBA21081B046}" dt="2020-08-28T21:14:14.345" v="10" actId="47"/>
        <pc:sldMkLst>
          <pc:docMk/>
          <pc:sldMk cId="3360643839" sldId="499"/>
        </pc:sldMkLst>
      </pc:sldChg>
      <pc:sldChg chg="del">
        <pc:chgData name="Shared Drive" userId="a8e99ec4-c3c1-49ac-ba97-2c12eee91f6a" providerId="ADAL" clId="{E7BC554B-5A1B-4633-9861-DBA21081B046}" dt="2020-08-28T21:14:14.345" v="10" actId="47"/>
        <pc:sldMkLst>
          <pc:docMk/>
          <pc:sldMk cId="0" sldId="501"/>
        </pc:sldMkLst>
      </pc:sldChg>
      <pc:sldChg chg="del">
        <pc:chgData name="Shared Drive" userId="a8e99ec4-c3c1-49ac-ba97-2c12eee91f6a" providerId="ADAL" clId="{E7BC554B-5A1B-4633-9861-DBA21081B046}" dt="2020-08-28T21:14:14.345" v="10" actId="47"/>
        <pc:sldMkLst>
          <pc:docMk/>
          <pc:sldMk cId="1370511085" sldId="505"/>
        </pc:sldMkLst>
      </pc:sldChg>
      <pc:sldChg chg="del">
        <pc:chgData name="Shared Drive" userId="a8e99ec4-c3c1-49ac-ba97-2c12eee91f6a" providerId="ADAL" clId="{E7BC554B-5A1B-4633-9861-DBA21081B046}" dt="2020-08-30T16:42:18.085" v="1216" actId="2696"/>
        <pc:sldMkLst>
          <pc:docMk/>
          <pc:sldMk cId="326578062" sldId="540"/>
        </pc:sldMkLst>
      </pc:sldChg>
      <pc:sldChg chg="add del">
        <pc:chgData name="Shared Drive" userId="a8e99ec4-c3c1-49ac-ba97-2c12eee91f6a" providerId="ADAL" clId="{E7BC554B-5A1B-4633-9861-DBA21081B046}" dt="2020-09-06T16:49:55.668" v="4961" actId="47"/>
        <pc:sldMkLst>
          <pc:docMk/>
          <pc:sldMk cId="3406874677" sldId="540"/>
        </pc:sldMkLst>
      </pc:sldChg>
      <pc:sldChg chg="add del">
        <pc:chgData name="Shared Drive" userId="a8e99ec4-c3c1-49ac-ba97-2c12eee91f6a" providerId="ADAL" clId="{E7BC554B-5A1B-4633-9861-DBA21081B046}" dt="2020-09-06T17:15:41.153" v="5147" actId="47"/>
        <pc:sldMkLst>
          <pc:docMk/>
          <pc:sldMk cId="822200563" sldId="1785"/>
        </pc:sldMkLst>
      </pc:sldChg>
      <pc:sldChg chg="del">
        <pc:chgData name="Shared Drive" userId="a8e99ec4-c3c1-49ac-ba97-2c12eee91f6a" providerId="ADAL" clId="{E7BC554B-5A1B-4633-9861-DBA21081B046}" dt="2020-08-30T16:42:18.085" v="1216" actId="2696"/>
        <pc:sldMkLst>
          <pc:docMk/>
          <pc:sldMk cId="796977701" sldId="1916"/>
        </pc:sldMkLst>
      </pc:sldChg>
      <pc:sldChg chg="add del">
        <pc:chgData name="Shared Drive" userId="a8e99ec4-c3c1-49ac-ba97-2c12eee91f6a" providerId="ADAL" clId="{E7BC554B-5A1B-4633-9861-DBA21081B046}" dt="2020-09-06T17:13:59.940" v="5138" actId="47"/>
        <pc:sldMkLst>
          <pc:docMk/>
          <pc:sldMk cId="3218671875" sldId="1916"/>
        </pc:sldMkLst>
      </pc:sldChg>
      <pc:sldChg chg="add del">
        <pc:chgData name="Shared Drive" userId="a8e99ec4-c3c1-49ac-ba97-2c12eee91f6a" providerId="ADAL" clId="{E7BC554B-5A1B-4633-9861-DBA21081B046}" dt="2020-09-06T17:15:41.153" v="5147" actId="47"/>
        <pc:sldMkLst>
          <pc:docMk/>
          <pc:sldMk cId="4125822489" sldId="1925"/>
        </pc:sldMkLst>
      </pc:sldChg>
      <pc:sldChg chg="del">
        <pc:chgData name="Shared Drive" userId="a8e99ec4-c3c1-49ac-ba97-2c12eee91f6a" providerId="ADAL" clId="{E7BC554B-5A1B-4633-9861-DBA21081B046}" dt="2020-08-28T21:12:43.041" v="2" actId="47"/>
        <pc:sldMkLst>
          <pc:docMk/>
          <pc:sldMk cId="1272322478" sldId="1930"/>
        </pc:sldMkLst>
      </pc:sldChg>
      <pc:sldChg chg="del ord">
        <pc:chgData name="Shared Drive" userId="a8e99ec4-c3c1-49ac-ba97-2c12eee91f6a" providerId="ADAL" clId="{E7BC554B-5A1B-4633-9861-DBA21081B046}" dt="2020-08-30T16:42:18.085" v="1216" actId="2696"/>
        <pc:sldMkLst>
          <pc:docMk/>
          <pc:sldMk cId="461899779" sldId="1944"/>
        </pc:sldMkLst>
      </pc:sldChg>
      <pc:sldChg chg="add del">
        <pc:chgData name="Shared Drive" userId="a8e99ec4-c3c1-49ac-ba97-2c12eee91f6a" providerId="ADAL" clId="{E7BC554B-5A1B-4633-9861-DBA21081B046}" dt="2020-09-06T17:15:41.153" v="5147" actId="47"/>
        <pc:sldMkLst>
          <pc:docMk/>
          <pc:sldMk cId="1403836815" sldId="1944"/>
        </pc:sldMkLst>
      </pc:sldChg>
      <pc:sldChg chg="add del">
        <pc:chgData name="Shared Drive" userId="a8e99ec4-c3c1-49ac-ba97-2c12eee91f6a" providerId="ADAL" clId="{E7BC554B-5A1B-4633-9861-DBA21081B046}" dt="2020-08-30T16:42:05.103" v="1214" actId="2696"/>
        <pc:sldMkLst>
          <pc:docMk/>
          <pc:sldMk cId="2195281638" sldId="1946"/>
        </pc:sldMkLst>
      </pc:sldChg>
      <pc:sldChg chg="add del">
        <pc:chgData name="Shared Drive" userId="a8e99ec4-c3c1-49ac-ba97-2c12eee91f6a" providerId="ADAL" clId="{E7BC554B-5A1B-4633-9861-DBA21081B046}" dt="2020-09-06T16:50:14.029" v="4964" actId="47"/>
        <pc:sldMkLst>
          <pc:docMk/>
          <pc:sldMk cId="3552440947" sldId="1946"/>
        </pc:sldMkLst>
      </pc:sldChg>
      <pc:sldChg chg="addSp delSp modSp add mod ord modClrScheme modAnim chgLayout">
        <pc:chgData name="Shared Drive" userId="a8e99ec4-c3c1-49ac-ba97-2c12eee91f6a" providerId="ADAL" clId="{E7BC554B-5A1B-4633-9861-DBA21081B046}" dt="2020-09-05T17:07:42.452" v="3646" actId="6549"/>
        <pc:sldMkLst>
          <pc:docMk/>
          <pc:sldMk cId="3530302553" sldId="1964"/>
        </pc:sldMkLst>
        <pc:spChg chg="del mod ord">
          <ac:chgData name="Shared Drive" userId="a8e99ec4-c3c1-49ac-ba97-2c12eee91f6a" providerId="ADAL" clId="{E7BC554B-5A1B-4633-9861-DBA21081B046}" dt="2020-09-05T12:32:33.920" v="1307" actId="700"/>
          <ac:spMkLst>
            <pc:docMk/>
            <pc:sldMk cId="3530302553" sldId="1964"/>
            <ac:spMk id="2" creationId="{E31B3344-5A83-4DE4-BE8C-6E031AA449B3}"/>
          </ac:spMkLst>
        </pc:spChg>
        <pc:spChg chg="add del mod ord">
          <ac:chgData name="Shared Drive" userId="a8e99ec4-c3c1-49ac-ba97-2c12eee91f6a" providerId="ADAL" clId="{E7BC554B-5A1B-4633-9861-DBA21081B046}" dt="2020-09-05T16:05:55.648" v="2948" actId="700"/>
          <ac:spMkLst>
            <pc:docMk/>
            <pc:sldMk cId="3530302553" sldId="1964"/>
            <ac:spMk id="3" creationId="{9AB6AC04-0610-4877-ACC8-CC1454641A05}"/>
          </ac:spMkLst>
        </pc:spChg>
        <pc:spChg chg="mod">
          <ac:chgData name="Shared Drive" userId="a8e99ec4-c3c1-49ac-ba97-2c12eee91f6a" providerId="ADAL" clId="{E7BC554B-5A1B-4633-9861-DBA21081B046}" dt="2020-09-05T17:07:42.452" v="3646" actId="6549"/>
          <ac:spMkLst>
            <pc:docMk/>
            <pc:sldMk cId="3530302553" sldId="1964"/>
            <ac:spMk id="11" creationId="{7CA686F6-6DD4-4730-96DA-3BC63C1B45E8}"/>
          </ac:spMkLst>
        </pc:spChg>
        <pc:spChg chg="mod">
          <ac:chgData name="Shared Drive" userId="a8e99ec4-c3c1-49ac-ba97-2c12eee91f6a" providerId="ADAL" clId="{E7BC554B-5A1B-4633-9861-DBA21081B046}" dt="2020-09-05T17:06:48.810" v="3602" actId="20577"/>
          <ac:spMkLst>
            <pc:docMk/>
            <pc:sldMk cId="3530302553" sldId="1964"/>
            <ac:spMk id="12" creationId="{F9905E80-2A2F-403A-BFB8-89A2A4D84233}"/>
          </ac:spMkLst>
        </pc:spChg>
        <pc:spChg chg="mod">
          <ac:chgData name="Shared Drive" userId="a8e99ec4-c3c1-49ac-ba97-2c12eee91f6a" providerId="ADAL" clId="{E7BC554B-5A1B-4633-9861-DBA21081B046}" dt="2020-09-05T17:07:03.919" v="3629" actId="20577"/>
          <ac:spMkLst>
            <pc:docMk/>
            <pc:sldMk cId="3530302553" sldId="1964"/>
            <ac:spMk id="13" creationId="{9583B6BF-B244-4466-BCDD-7D1724034CD0}"/>
          </ac:spMkLst>
        </pc:spChg>
        <pc:picChg chg="add ord">
          <ac:chgData name="Shared Drive" userId="a8e99ec4-c3c1-49ac-ba97-2c12eee91f6a" providerId="ADAL" clId="{E7BC554B-5A1B-4633-9861-DBA21081B046}" dt="2020-09-05T16:05:47.352" v="2947" actId="167"/>
          <ac:picMkLst>
            <pc:docMk/>
            <pc:sldMk cId="3530302553" sldId="1964"/>
            <ac:picMk id="4" creationId="{40D4D815-6033-42D0-96C7-3D0DA451BF9D}"/>
          </ac:picMkLst>
        </pc:picChg>
        <pc:picChg chg="mod ord">
          <ac:chgData name="Shared Drive" userId="a8e99ec4-c3c1-49ac-ba97-2c12eee91f6a" providerId="ADAL" clId="{E7BC554B-5A1B-4633-9861-DBA21081B046}" dt="2020-09-05T16:05:55.648" v="2948" actId="700"/>
          <ac:picMkLst>
            <pc:docMk/>
            <pc:sldMk cId="3530302553" sldId="1964"/>
            <ac:picMk id="5" creationId="{3BDF6348-4B70-4A4A-A005-D4F312E2AB26}"/>
          </ac:picMkLst>
        </pc:picChg>
      </pc:sldChg>
      <pc:sldChg chg="add del">
        <pc:chgData name="Shared Drive" userId="a8e99ec4-c3c1-49ac-ba97-2c12eee91f6a" providerId="ADAL" clId="{E7BC554B-5A1B-4633-9861-DBA21081B046}" dt="2020-09-06T17:14:34.298" v="5139" actId="47"/>
        <pc:sldMkLst>
          <pc:docMk/>
          <pc:sldMk cId="1770953793" sldId="1967"/>
        </pc:sldMkLst>
      </pc:sldChg>
      <pc:sldChg chg="modSp mod modNotesTx">
        <pc:chgData name="Shared Drive" userId="a8e99ec4-c3c1-49ac-ba97-2c12eee91f6a" providerId="ADAL" clId="{E7BC554B-5A1B-4633-9861-DBA21081B046}" dt="2020-09-05T17:12:47.338" v="3759" actId="20577"/>
        <pc:sldMkLst>
          <pc:docMk/>
          <pc:sldMk cId="1110279188" sldId="1970"/>
        </pc:sldMkLst>
        <pc:spChg chg="mod">
          <ac:chgData name="Shared Drive" userId="a8e99ec4-c3c1-49ac-ba97-2c12eee91f6a" providerId="ADAL" clId="{E7BC554B-5A1B-4633-9861-DBA21081B046}" dt="2020-09-05T17:12:20.702" v="3687" actId="113"/>
          <ac:spMkLst>
            <pc:docMk/>
            <pc:sldMk cId="1110279188" sldId="1970"/>
            <ac:spMk id="5" creationId="{2AA1352B-451A-456D-B781-E13B748CEC73}"/>
          </ac:spMkLst>
        </pc:spChg>
        <pc:spChg chg="mod">
          <ac:chgData name="Shared Drive" userId="a8e99ec4-c3c1-49ac-ba97-2c12eee91f6a" providerId="ADAL" clId="{E7BC554B-5A1B-4633-9861-DBA21081B046}" dt="2020-09-05T17:12:09.955" v="3686" actId="113"/>
          <ac:spMkLst>
            <pc:docMk/>
            <pc:sldMk cId="1110279188" sldId="1970"/>
            <ac:spMk id="11" creationId="{A3BD22F4-CA7A-4C56-924D-130D447C0E30}"/>
          </ac:spMkLst>
        </pc:spChg>
      </pc:sldChg>
      <pc:sldChg chg="add del">
        <pc:chgData name="Shared Drive" userId="a8e99ec4-c3c1-49ac-ba97-2c12eee91f6a" providerId="ADAL" clId="{E7BC554B-5A1B-4633-9861-DBA21081B046}" dt="2020-08-30T16:42:05.103" v="1214" actId="2696"/>
        <pc:sldMkLst>
          <pc:docMk/>
          <pc:sldMk cId="2645359158" sldId="1972"/>
        </pc:sldMkLst>
      </pc:sldChg>
      <pc:sldChg chg="add del">
        <pc:chgData name="Shared Drive" userId="a8e99ec4-c3c1-49ac-ba97-2c12eee91f6a" providerId="ADAL" clId="{E7BC554B-5A1B-4633-9861-DBA21081B046}" dt="2020-09-06T17:13:54.700" v="5133" actId="47"/>
        <pc:sldMkLst>
          <pc:docMk/>
          <pc:sldMk cId="4207112094" sldId="1972"/>
        </pc:sldMkLst>
      </pc:sldChg>
      <pc:sldChg chg="add del">
        <pc:chgData name="Shared Drive" userId="a8e99ec4-c3c1-49ac-ba97-2c12eee91f6a" providerId="ADAL" clId="{E7BC554B-5A1B-4633-9861-DBA21081B046}" dt="2020-08-30T16:42:05.103" v="1214" actId="2696"/>
        <pc:sldMkLst>
          <pc:docMk/>
          <pc:sldMk cId="2383359154" sldId="1973"/>
        </pc:sldMkLst>
      </pc:sldChg>
      <pc:sldChg chg="add del">
        <pc:chgData name="Shared Drive" userId="a8e99ec4-c3c1-49ac-ba97-2c12eee91f6a" providerId="ADAL" clId="{E7BC554B-5A1B-4633-9861-DBA21081B046}" dt="2020-09-06T17:13:55.643" v="5134" actId="47"/>
        <pc:sldMkLst>
          <pc:docMk/>
          <pc:sldMk cId="2544649025" sldId="1973"/>
        </pc:sldMkLst>
      </pc:sldChg>
      <pc:sldChg chg="add del">
        <pc:chgData name="Shared Drive" userId="a8e99ec4-c3c1-49ac-ba97-2c12eee91f6a" providerId="ADAL" clId="{E7BC554B-5A1B-4633-9861-DBA21081B046}" dt="2020-08-30T16:42:05.103" v="1214" actId="2696"/>
        <pc:sldMkLst>
          <pc:docMk/>
          <pc:sldMk cId="1018631240" sldId="1974"/>
        </pc:sldMkLst>
      </pc:sldChg>
      <pc:sldChg chg="add del">
        <pc:chgData name="Shared Drive" userId="a8e99ec4-c3c1-49ac-ba97-2c12eee91f6a" providerId="ADAL" clId="{E7BC554B-5A1B-4633-9861-DBA21081B046}" dt="2020-09-06T17:13:56.771" v="5135" actId="47"/>
        <pc:sldMkLst>
          <pc:docMk/>
          <pc:sldMk cId="2791529999" sldId="1974"/>
        </pc:sldMkLst>
      </pc:sldChg>
      <pc:sldChg chg="add del">
        <pc:chgData name="Shared Drive" userId="a8e99ec4-c3c1-49ac-ba97-2c12eee91f6a" providerId="ADAL" clId="{E7BC554B-5A1B-4633-9861-DBA21081B046}" dt="2020-08-30T16:42:05.103" v="1214" actId="2696"/>
        <pc:sldMkLst>
          <pc:docMk/>
          <pc:sldMk cId="36643971" sldId="1975"/>
        </pc:sldMkLst>
      </pc:sldChg>
      <pc:sldChg chg="add del">
        <pc:chgData name="Shared Drive" userId="a8e99ec4-c3c1-49ac-ba97-2c12eee91f6a" providerId="ADAL" clId="{E7BC554B-5A1B-4633-9861-DBA21081B046}" dt="2020-09-06T17:13:48.265" v="5131" actId="47"/>
        <pc:sldMkLst>
          <pc:docMk/>
          <pc:sldMk cId="1715279018" sldId="1975"/>
        </pc:sldMkLst>
      </pc:sldChg>
      <pc:sldChg chg="modSp add del mod modClrScheme chgLayout">
        <pc:chgData name="Shared Drive" userId="a8e99ec4-c3c1-49ac-ba97-2c12eee91f6a" providerId="ADAL" clId="{E7BC554B-5A1B-4633-9861-DBA21081B046}" dt="2020-09-05T16:47:15.273" v="3187" actId="2696"/>
        <pc:sldMkLst>
          <pc:docMk/>
          <pc:sldMk cId="925453414" sldId="1979"/>
        </pc:sldMkLst>
        <pc:spChg chg="mod ord">
          <ac:chgData name="Shared Drive" userId="a8e99ec4-c3c1-49ac-ba97-2c12eee91f6a" providerId="ADAL" clId="{E7BC554B-5A1B-4633-9861-DBA21081B046}" dt="2020-09-05T12:32:33.920" v="1307" actId="700"/>
          <ac:spMkLst>
            <pc:docMk/>
            <pc:sldMk cId="925453414" sldId="1979"/>
            <ac:spMk id="2" creationId="{2875C865-02D8-4DB4-BB18-397A3F1E7405}"/>
          </ac:spMkLst>
        </pc:spChg>
      </pc:sldChg>
      <pc:sldChg chg="modSp add mod">
        <pc:chgData name="Shared Drive" userId="a8e99ec4-c3c1-49ac-ba97-2c12eee91f6a" providerId="ADAL" clId="{E7BC554B-5A1B-4633-9861-DBA21081B046}" dt="2020-09-05T16:47:47.851" v="3199" actId="20577"/>
        <pc:sldMkLst>
          <pc:docMk/>
          <pc:sldMk cId="1473685437" sldId="1979"/>
        </pc:sldMkLst>
        <pc:spChg chg="mod">
          <ac:chgData name="Shared Drive" userId="a8e99ec4-c3c1-49ac-ba97-2c12eee91f6a" providerId="ADAL" clId="{E7BC554B-5A1B-4633-9861-DBA21081B046}" dt="2020-09-05T16:47:47.851" v="3199" actId="20577"/>
          <ac:spMkLst>
            <pc:docMk/>
            <pc:sldMk cId="1473685437" sldId="1979"/>
            <ac:spMk id="2" creationId="{2875C865-02D8-4DB4-BB18-397A3F1E7405}"/>
          </ac:spMkLst>
        </pc:spChg>
        <pc:picChg chg="mod">
          <ac:chgData name="Shared Drive" userId="a8e99ec4-c3c1-49ac-ba97-2c12eee91f6a" providerId="ADAL" clId="{E7BC554B-5A1B-4633-9861-DBA21081B046}" dt="2020-09-05T16:47:42.865" v="3191" actId="14100"/>
          <ac:picMkLst>
            <pc:docMk/>
            <pc:sldMk cId="1473685437" sldId="1979"/>
            <ac:picMk id="16" creationId="{EA076373-9CBE-4A9D-B7A9-59B7BA763337}"/>
          </ac:picMkLst>
        </pc:picChg>
      </pc:sldChg>
      <pc:sldChg chg="modSp add del mod modClrScheme chgLayout">
        <pc:chgData name="Shared Drive" userId="a8e99ec4-c3c1-49ac-ba97-2c12eee91f6a" providerId="ADAL" clId="{E7BC554B-5A1B-4633-9861-DBA21081B046}" dt="2020-09-06T17:13:24.800" v="5129" actId="47"/>
        <pc:sldMkLst>
          <pc:docMk/>
          <pc:sldMk cId="731083174" sldId="1985"/>
        </pc:sldMkLst>
        <pc:spChg chg="mod ord">
          <ac:chgData name="Shared Drive" userId="a8e99ec4-c3c1-49ac-ba97-2c12eee91f6a" providerId="ADAL" clId="{E7BC554B-5A1B-4633-9861-DBA21081B046}" dt="2020-09-05T12:32:33.920" v="1307" actId="700"/>
          <ac:spMkLst>
            <pc:docMk/>
            <pc:sldMk cId="731083174" sldId="1985"/>
            <ac:spMk id="2" creationId="{6483E11C-6EF5-4927-A503-502C5230EA2F}"/>
          </ac:spMkLst>
        </pc:spChg>
      </pc:sldChg>
      <pc:sldChg chg="add del ord">
        <pc:chgData name="Shared Drive" userId="a8e99ec4-c3c1-49ac-ba97-2c12eee91f6a" providerId="ADAL" clId="{E7BC554B-5A1B-4633-9861-DBA21081B046}" dt="2020-09-05T00:23:33.297" v="1286"/>
        <pc:sldMkLst>
          <pc:docMk/>
          <pc:sldMk cId="292569850" sldId="1989"/>
        </pc:sldMkLst>
      </pc:sldChg>
      <pc:sldChg chg="add del">
        <pc:chgData name="Shared Drive" userId="a8e99ec4-c3c1-49ac-ba97-2c12eee91f6a" providerId="ADAL" clId="{E7BC554B-5A1B-4633-9861-DBA21081B046}" dt="2020-09-06T17:15:10.261" v="5144" actId="47"/>
        <pc:sldMkLst>
          <pc:docMk/>
          <pc:sldMk cId="456181699" sldId="1990"/>
        </pc:sldMkLst>
      </pc:sldChg>
      <pc:sldChg chg="add del">
        <pc:chgData name="Shared Drive" userId="a8e99ec4-c3c1-49ac-ba97-2c12eee91f6a" providerId="ADAL" clId="{E7BC554B-5A1B-4633-9861-DBA21081B046}" dt="2020-08-28T22:56:21.906" v="312" actId="47"/>
        <pc:sldMkLst>
          <pc:docMk/>
          <pc:sldMk cId="202164446" sldId="2046"/>
        </pc:sldMkLst>
      </pc:sldChg>
      <pc:sldChg chg="add del">
        <pc:chgData name="Shared Drive" userId="a8e99ec4-c3c1-49ac-ba97-2c12eee91f6a" providerId="ADAL" clId="{E7BC554B-5A1B-4633-9861-DBA21081B046}" dt="2020-08-28T22:56:31.698" v="313" actId="2696"/>
        <pc:sldMkLst>
          <pc:docMk/>
          <pc:sldMk cId="976488078" sldId="2054"/>
        </pc:sldMkLst>
      </pc:sldChg>
      <pc:sldChg chg="addSp modSp add mod modAnim">
        <pc:chgData name="Shared Drive" userId="a8e99ec4-c3c1-49ac-ba97-2c12eee91f6a" providerId="ADAL" clId="{E7BC554B-5A1B-4633-9861-DBA21081B046}" dt="2020-09-05T16:46:36.762" v="3176" actId="167"/>
        <pc:sldMkLst>
          <pc:docMk/>
          <pc:sldMk cId="2923658499" sldId="2054"/>
        </pc:sldMkLst>
        <pc:spChg chg="mod">
          <ac:chgData name="Shared Drive" userId="a8e99ec4-c3c1-49ac-ba97-2c12eee91f6a" providerId="ADAL" clId="{E7BC554B-5A1B-4633-9861-DBA21081B046}" dt="2020-08-28T23:01:03.145" v="518" actId="20577"/>
          <ac:spMkLst>
            <pc:docMk/>
            <pc:sldMk cId="2923658499" sldId="2054"/>
            <ac:spMk id="2" creationId="{00000000-0000-0000-0000-000000000000}"/>
          </ac:spMkLst>
        </pc:spChg>
        <pc:spChg chg="mod">
          <ac:chgData name="Shared Drive" userId="a8e99ec4-c3c1-49ac-ba97-2c12eee91f6a" providerId="ADAL" clId="{E7BC554B-5A1B-4633-9861-DBA21081B046}" dt="2020-08-28T23:00:47.091" v="505" actId="20577"/>
          <ac:spMkLst>
            <pc:docMk/>
            <pc:sldMk cId="2923658499" sldId="2054"/>
            <ac:spMk id="3" creationId="{00000000-0000-0000-0000-000000000000}"/>
          </ac:spMkLst>
        </pc:spChg>
        <pc:spChg chg="mod">
          <ac:chgData name="Shared Drive" userId="a8e99ec4-c3c1-49ac-ba97-2c12eee91f6a" providerId="ADAL" clId="{E7BC554B-5A1B-4633-9861-DBA21081B046}" dt="2020-08-28T23:00:36.528" v="504" actId="20577"/>
          <ac:spMkLst>
            <pc:docMk/>
            <pc:sldMk cId="2923658499" sldId="2054"/>
            <ac:spMk id="4" creationId="{00000000-0000-0000-0000-000000000000}"/>
          </ac:spMkLst>
        </pc:spChg>
        <pc:spChg chg="mod">
          <ac:chgData name="Shared Drive" userId="a8e99ec4-c3c1-49ac-ba97-2c12eee91f6a" providerId="ADAL" clId="{E7BC554B-5A1B-4633-9861-DBA21081B046}" dt="2020-08-28T23:01:24.346" v="550" actId="6549"/>
          <ac:spMkLst>
            <pc:docMk/>
            <pc:sldMk cId="2923658499" sldId="2054"/>
            <ac:spMk id="5" creationId="{00000000-0000-0000-0000-000000000000}"/>
          </ac:spMkLst>
        </pc:spChg>
        <pc:spChg chg="mod">
          <ac:chgData name="Shared Drive" userId="a8e99ec4-c3c1-49ac-ba97-2c12eee91f6a" providerId="ADAL" clId="{E7BC554B-5A1B-4633-9861-DBA21081B046}" dt="2020-08-28T23:01:46.680" v="555" actId="1076"/>
          <ac:spMkLst>
            <pc:docMk/>
            <pc:sldMk cId="2923658499" sldId="2054"/>
            <ac:spMk id="6" creationId="{38CC8ECA-D458-4F1A-9A8F-EB16D2B6BDB5}"/>
          </ac:spMkLst>
        </pc:spChg>
        <pc:picChg chg="add mod">
          <ac:chgData name="Shared Drive" userId="a8e99ec4-c3c1-49ac-ba97-2c12eee91f6a" providerId="ADAL" clId="{E7BC554B-5A1B-4633-9861-DBA21081B046}" dt="2020-09-05T16:46:36.762" v="3176" actId="167"/>
          <ac:picMkLst>
            <pc:docMk/>
            <pc:sldMk cId="2923658499" sldId="2054"/>
            <ac:picMk id="8" creationId="{E8359A05-EE5E-4219-9AFA-B807C4D99BAC}"/>
          </ac:picMkLst>
        </pc:picChg>
      </pc:sldChg>
      <pc:sldChg chg="add del ord">
        <pc:chgData name="Shared Drive" userId="a8e99ec4-c3c1-49ac-ba97-2c12eee91f6a" providerId="ADAL" clId="{E7BC554B-5A1B-4633-9861-DBA21081B046}" dt="2020-08-28T23:03:27.014" v="559"/>
        <pc:sldMkLst>
          <pc:docMk/>
          <pc:sldMk cId="2298152328" sldId="2070"/>
        </pc:sldMkLst>
      </pc:sldChg>
      <pc:sldChg chg="modSp add del mod modClrScheme chgLayout">
        <pc:chgData name="Shared Drive" userId="a8e99ec4-c3c1-49ac-ba97-2c12eee91f6a" providerId="ADAL" clId="{E7BC554B-5A1B-4633-9861-DBA21081B046}" dt="2020-09-06T17:13:45.683" v="5130" actId="47"/>
        <pc:sldMkLst>
          <pc:docMk/>
          <pc:sldMk cId="615792176" sldId="2102"/>
        </pc:sldMkLst>
        <pc:spChg chg="mod ord">
          <ac:chgData name="Shared Drive" userId="a8e99ec4-c3c1-49ac-ba97-2c12eee91f6a" providerId="ADAL" clId="{E7BC554B-5A1B-4633-9861-DBA21081B046}" dt="2020-09-05T12:32:33.920" v="1307" actId="700"/>
          <ac:spMkLst>
            <pc:docMk/>
            <pc:sldMk cId="615792176" sldId="2102"/>
            <ac:spMk id="2" creationId="{2875C865-02D8-4DB4-BB18-397A3F1E7405}"/>
          </ac:spMkLst>
        </pc:spChg>
      </pc:sldChg>
      <pc:sldChg chg="add">
        <pc:chgData name="Shared Drive" userId="a8e99ec4-c3c1-49ac-ba97-2c12eee91f6a" providerId="ADAL" clId="{E7BC554B-5A1B-4633-9861-DBA21081B046}" dt="2020-09-05T12:33:37.640" v="1309"/>
        <pc:sldMkLst>
          <pc:docMk/>
          <pc:sldMk cId="63266090" sldId="2103"/>
        </pc:sldMkLst>
      </pc:sldChg>
      <pc:sldChg chg="modSp add del mod modClrScheme chgLayout">
        <pc:chgData name="Shared Drive" userId="a8e99ec4-c3c1-49ac-ba97-2c12eee91f6a" providerId="ADAL" clId="{E7BC554B-5A1B-4633-9861-DBA21081B046}" dt="2020-09-05T12:33:28.759" v="1308" actId="2696"/>
        <pc:sldMkLst>
          <pc:docMk/>
          <pc:sldMk cId="1956056203" sldId="2103"/>
        </pc:sldMkLst>
        <pc:spChg chg="mod ord">
          <ac:chgData name="Shared Drive" userId="a8e99ec4-c3c1-49ac-ba97-2c12eee91f6a" providerId="ADAL" clId="{E7BC554B-5A1B-4633-9861-DBA21081B046}" dt="2020-09-05T12:32:33.920" v="1307" actId="700"/>
          <ac:spMkLst>
            <pc:docMk/>
            <pc:sldMk cId="1956056203" sldId="2103"/>
            <ac:spMk id="3" creationId="{6A0E7341-39C0-4C8C-A559-97E1488ECFC7}"/>
          </ac:spMkLst>
        </pc:spChg>
      </pc:sldChg>
      <pc:sldChg chg="add">
        <pc:chgData name="Shared Drive" userId="a8e99ec4-c3c1-49ac-ba97-2c12eee91f6a" providerId="ADAL" clId="{E7BC554B-5A1B-4633-9861-DBA21081B046}" dt="2020-09-05T16:43:32.374" v="3150"/>
        <pc:sldMkLst>
          <pc:docMk/>
          <pc:sldMk cId="1326308559" sldId="2106"/>
        </pc:sldMkLst>
      </pc:sldChg>
      <pc:sldChg chg="add del">
        <pc:chgData name="Shared Drive" userId="a8e99ec4-c3c1-49ac-ba97-2c12eee91f6a" providerId="ADAL" clId="{E7BC554B-5A1B-4633-9861-DBA21081B046}" dt="2020-09-05T16:43:27.911" v="3149" actId="2696"/>
        <pc:sldMkLst>
          <pc:docMk/>
          <pc:sldMk cId="2736885300" sldId="2106"/>
        </pc:sldMkLst>
      </pc:sldChg>
      <pc:sldChg chg="modSp add del mod modClrScheme chgLayout">
        <pc:chgData name="Shared Drive" userId="a8e99ec4-c3c1-49ac-ba97-2c12eee91f6a" providerId="ADAL" clId="{E7BC554B-5A1B-4633-9861-DBA21081B046}" dt="2020-09-05T00:25:57.002" v="1305" actId="2696"/>
        <pc:sldMkLst>
          <pc:docMk/>
          <pc:sldMk cId="2954059791" sldId="2106"/>
        </pc:sldMkLst>
        <pc:spChg chg="mod ord">
          <ac:chgData name="Shared Drive" userId="a8e99ec4-c3c1-49ac-ba97-2c12eee91f6a" providerId="ADAL" clId="{E7BC554B-5A1B-4633-9861-DBA21081B046}" dt="2020-09-05T00:25:24.592" v="1301" actId="700"/>
          <ac:spMkLst>
            <pc:docMk/>
            <pc:sldMk cId="2954059791" sldId="2106"/>
            <ac:spMk id="2" creationId="{78BCC78E-6018-4D78-8FF1-9CA808D72348}"/>
          </ac:spMkLst>
        </pc:spChg>
      </pc:sldChg>
      <pc:sldChg chg="modSp add del mod modClrScheme chgLayout">
        <pc:chgData name="Shared Drive" userId="a8e99ec4-c3c1-49ac-ba97-2c12eee91f6a" providerId="ADAL" clId="{E7BC554B-5A1B-4633-9861-DBA21081B046}" dt="2020-09-06T17:14:38.156" v="5140" actId="47"/>
        <pc:sldMkLst>
          <pc:docMk/>
          <pc:sldMk cId="3996469857" sldId="2107"/>
        </pc:sldMkLst>
        <pc:spChg chg="mod ord">
          <ac:chgData name="Shared Drive" userId="a8e99ec4-c3c1-49ac-ba97-2c12eee91f6a" providerId="ADAL" clId="{E7BC554B-5A1B-4633-9861-DBA21081B046}" dt="2020-09-05T12:32:33.920" v="1307" actId="700"/>
          <ac:spMkLst>
            <pc:docMk/>
            <pc:sldMk cId="3996469857" sldId="2107"/>
            <ac:spMk id="2" creationId="{2875C865-02D8-4DB4-BB18-397A3F1E7405}"/>
          </ac:spMkLst>
        </pc:spChg>
      </pc:sldChg>
      <pc:sldChg chg="addSp delSp modSp mod modNotesTx">
        <pc:chgData name="Shared Drive" userId="a8e99ec4-c3c1-49ac-ba97-2c12eee91f6a" providerId="ADAL" clId="{E7BC554B-5A1B-4633-9861-DBA21081B046}" dt="2020-09-06T18:18:03.157" v="5237" actId="22"/>
        <pc:sldMkLst>
          <pc:docMk/>
          <pc:sldMk cId="2405227361" sldId="2172"/>
        </pc:sldMkLst>
        <pc:spChg chg="mod">
          <ac:chgData name="Shared Drive" userId="a8e99ec4-c3c1-49ac-ba97-2c12eee91f6a" providerId="ADAL" clId="{E7BC554B-5A1B-4633-9861-DBA21081B046}" dt="2020-09-05T18:00:48.887" v="4569"/>
          <ac:spMkLst>
            <pc:docMk/>
            <pc:sldMk cId="2405227361" sldId="2172"/>
            <ac:spMk id="218" creationId="{E8798B27-8ADE-46BB-AF80-255BC40B13CE}"/>
          </ac:spMkLst>
        </pc:spChg>
        <pc:picChg chg="add del">
          <ac:chgData name="Shared Drive" userId="a8e99ec4-c3c1-49ac-ba97-2c12eee91f6a" providerId="ADAL" clId="{E7BC554B-5A1B-4633-9861-DBA21081B046}" dt="2020-09-06T18:18:03.157" v="5237" actId="22"/>
          <ac:picMkLst>
            <pc:docMk/>
            <pc:sldMk cId="2405227361" sldId="2172"/>
            <ac:picMk id="3" creationId="{13830BF3-F446-4BF8-9D03-31CDC6A01635}"/>
          </ac:picMkLst>
        </pc:picChg>
      </pc:sldChg>
      <pc:sldChg chg="modSp mod modNotesTx">
        <pc:chgData name="Shared Drive" userId="a8e99ec4-c3c1-49ac-ba97-2c12eee91f6a" providerId="ADAL" clId="{E7BC554B-5A1B-4633-9861-DBA21081B046}" dt="2020-09-05T17:21:47.299" v="4567" actId="6549"/>
        <pc:sldMkLst>
          <pc:docMk/>
          <pc:sldMk cId="1626552632" sldId="2180"/>
        </pc:sldMkLst>
        <pc:spChg chg="mod">
          <ac:chgData name="Shared Drive" userId="a8e99ec4-c3c1-49ac-ba97-2c12eee91f6a" providerId="ADAL" clId="{E7BC554B-5A1B-4633-9861-DBA21081B046}" dt="2020-09-05T17:21:26.066" v="4566" actId="20577"/>
          <ac:spMkLst>
            <pc:docMk/>
            <pc:sldMk cId="1626552632" sldId="2180"/>
            <ac:spMk id="3" creationId="{ED478968-10DD-4433-A4BC-EF834122803F}"/>
          </ac:spMkLst>
        </pc:spChg>
      </pc:sldChg>
      <pc:sldChg chg="modSp mod">
        <pc:chgData name="Shared Drive" userId="a8e99ec4-c3c1-49ac-ba97-2c12eee91f6a" providerId="ADAL" clId="{E7BC554B-5A1B-4633-9861-DBA21081B046}" dt="2020-09-05T15:48:26.241" v="2943" actId="6549"/>
        <pc:sldMkLst>
          <pc:docMk/>
          <pc:sldMk cId="4277567555" sldId="2181"/>
        </pc:sldMkLst>
        <pc:spChg chg="mod">
          <ac:chgData name="Shared Drive" userId="a8e99ec4-c3c1-49ac-ba97-2c12eee91f6a" providerId="ADAL" clId="{E7BC554B-5A1B-4633-9861-DBA21081B046}" dt="2020-09-05T15:48:26.241" v="2943" actId="6549"/>
          <ac:spMkLst>
            <pc:docMk/>
            <pc:sldMk cId="4277567555" sldId="2181"/>
            <ac:spMk id="3" creationId="{82DC728B-293B-485F-BA84-BA734965B9B2}"/>
          </ac:spMkLst>
        </pc:spChg>
      </pc:sldChg>
      <pc:sldChg chg="delSp modSp add del mod modAnim modNotesTx">
        <pc:chgData name="Shared Drive" userId="a8e99ec4-c3c1-49ac-ba97-2c12eee91f6a" providerId="ADAL" clId="{E7BC554B-5A1B-4633-9861-DBA21081B046}" dt="2020-08-30T16:41:26.093" v="1211" actId="20577"/>
        <pc:sldMkLst>
          <pc:docMk/>
          <pc:sldMk cId="2061636891" sldId="2201"/>
        </pc:sldMkLst>
        <pc:spChg chg="mod">
          <ac:chgData name="Shared Drive" userId="a8e99ec4-c3c1-49ac-ba97-2c12eee91f6a" providerId="ADAL" clId="{E7BC554B-5A1B-4633-9861-DBA21081B046}" dt="2020-08-30T16:40:32.960" v="1083" actId="1038"/>
          <ac:spMkLst>
            <pc:docMk/>
            <pc:sldMk cId="2061636891" sldId="2201"/>
            <ac:spMk id="2" creationId="{A89AF2B2-10CC-4743-92F2-C1ADD924FF40}"/>
          </ac:spMkLst>
        </pc:spChg>
        <pc:spChg chg="del">
          <ac:chgData name="Shared Drive" userId="a8e99ec4-c3c1-49ac-ba97-2c12eee91f6a" providerId="ADAL" clId="{E7BC554B-5A1B-4633-9861-DBA21081B046}" dt="2020-08-30T16:38:25.890" v="875" actId="478"/>
          <ac:spMkLst>
            <pc:docMk/>
            <pc:sldMk cId="2061636891" sldId="2201"/>
            <ac:spMk id="3" creationId="{09B51C26-7D60-4600-844A-A97481CD857E}"/>
          </ac:spMkLst>
        </pc:spChg>
        <pc:spChg chg="del">
          <ac:chgData name="Shared Drive" userId="a8e99ec4-c3c1-49ac-ba97-2c12eee91f6a" providerId="ADAL" clId="{E7BC554B-5A1B-4633-9861-DBA21081B046}" dt="2020-08-30T16:38:50.694" v="906" actId="478"/>
          <ac:spMkLst>
            <pc:docMk/>
            <pc:sldMk cId="2061636891" sldId="2201"/>
            <ac:spMk id="5" creationId="{FA7A3F7B-BB64-455D-AA6F-CBAC0FDE25D5}"/>
          </ac:spMkLst>
        </pc:spChg>
        <pc:spChg chg="mod">
          <ac:chgData name="Shared Drive" userId="a8e99ec4-c3c1-49ac-ba97-2c12eee91f6a" providerId="ADAL" clId="{E7BC554B-5A1B-4633-9861-DBA21081B046}" dt="2020-08-30T16:40:40.669" v="1135" actId="1038"/>
          <ac:spMkLst>
            <pc:docMk/>
            <pc:sldMk cId="2061636891" sldId="2201"/>
            <ac:spMk id="6" creationId="{35C0484C-23D7-42A8-9DC4-7BE8814B44B8}"/>
          </ac:spMkLst>
        </pc:spChg>
        <pc:spChg chg="mod">
          <ac:chgData name="Shared Drive" userId="a8e99ec4-c3c1-49ac-ba97-2c12eee91f6a" providerId="ADAL" clId="{E7BC554B-5A1B-4633-9861-DBA21081B046}" dt="2020-08-30T16:40:40.669" v="1135" actId="1038"/>
          <ac:spMkLst>
            <pc:docMk/>
            <pc:sldMk cId="2061636891" sldId="2201"/>
            <ac:spMk id="7" creationId="{24FD98B6-48E5-4649-9601-BD09F542119F}"/>
          </ac:spMkLst>
        </pc:spChg>
        <pc:graphicFrameChg chg="mod">
          <ac:chgData name="Shared Drive" userId="a8e99ec4-c3c1-49ac-ba97-2c12eee91f6a" providerId="ADAL" clId="{E7BC554B-5A1B-4633-9861-DBA21081B046}" dt="2020-08-30T16:40:40.669" v="1135" actId="1038"/>
          <ac:graphicFrameMkLst>
            <pc:docMk/>
            <pc:sldMk cId="2061636891" sldId="2201"/>
            <ac:graphicFrameMk id="4" creationId="{64DD433E-36A0-41A1-9B16-E647A11D3B72}"/>
          </ac:graphicFrameMkLst>
        </pc:graphicFrameChg>
        <pc:picChg chg="del">
          <ac:chgData name="Shared Drive" userId="a8e99ec4-c3c1-49ac-ba97-2c12eee91f6a" providerId="ADAL" clId="{E7BC554B-5A1B-4633-9861-DBA21081B046}" dt="2020-08-30T16:38:11.037" v="874" actId="478"/>
          <ac:picMkLst>
            <pc:docMk/>
            <pc:sldMk cId="2061636891" sldId="2201"/>
            <ac:picMk id="8" creationId="{6E67541B-2BCA-45DD-A76A-EAF5D03CAF73}"/>
          </ac:picMkLst>
        </pc:picChg>
      </pc:sldChg>
      <pc:sldChg chg="addSp modSp mod modAnim">
        <pc:chgData name="Shared Drive" userId="a8e99ec4-c3c1-49ac-ba97-2c12eee91f6a" providerId="ADAL" clId="{E7BC554B-5A1B-4633-9861-DBA21081B046}" dt="2020-09-05T17:16:36.785" v="4000" actId="1038"/>
        <pc:sldMkLst>
          <pc:docMk/>
          <pc:sldMk cId="2395506925" sldId="2204"/>
        </pc:sldMkLst>
        <pc:spChg chg="mod">
          <ac:chgData name="Shared Drive" userId="a8e99ec4-c3c1-49ac-ba97-2c12eee91f6a" providerId="ADAL" clId="{E7BC554B-5A1B-4633-9861-DBA21081B046}" dt="2020-09-05T15:30:47.212" v="2683" actId="20577"/>
          <ac:spMkLst>
            <pc:docMk/>
            <pc:sldMk cId="2395506925" sldId="2204"/>
            <ac:spMk id="2" creationId="{B294762B-BCAB-450B-B0D6-3D4DF4C52117}"/>
          </ac:spMkLst>
        </pc:spChg>
        <pc:spChg chg="mod">
          <ac:chgData name="Shared Drive" userId="a8e99ec4-c3c1-49ac-ba97-2c12eee91f6a" providerId="ADAL" clId="{E7BC554B-5A1B-4633-9861-DBA21081B046}" dt="2020-09-05T15:36:09.708" v="2742" actId="1038"/>
          <ac:spMkLst>
            <pc:docMk/>
            <pc:sldMk cId="2395506925" sldId="2204"/>
            <ac:spMk id="7" creationId="{0FE3CA53-F1AB-4CB2-AB1F-64CBA1977191}"/>
          </ac:spMkLst>
        </pc:spChg>
        <pc:spChg chg="mod">
          <ac:chgData name="Shared Drive" userId="a8e99ec4-c3c1-49ac-ba97-2c12eee91f6a" providerId="ADAL" clId="{E7BC554B-5A1B-4633-9861-DBA21081B046}" dt="2020-09-05T15:36:09.708" v="2742" actId="1038"/>
          <ac:spMkLst>
            <pc:docMk/>
            <pc:sldMk cId="2395506925" sldId="2204"/>
            <ac:spMk id="8" creationId="{2377BAFD-101A-4E98-92DF-EFDDBAE0C2C2}"/>
          </ac:spMkLst>
        </pc:spChg>
        <pc:spChg chg="add mod">
          <ac:chgData name="Shared Drive" userId="a8e99ec4-c3c1-49ac-ba97-2c12eee91f6a" providerId="ADAL" clId="{E7BC554B-5A1B-4633-9861-DBA21081B046}" dt="2020-09-05T15:31:33.620" v="2689" actId="1076"/>
          <ac:spMkLst>
            <pc:docMk/>
            <pc:sldMk cId="2395506925" sldId="2204"/>
            <ac:spMk id="11" creationId="{0DFA02AF-18C5-425A-B9F0-D177EC008703}"/>
          </ac:spMkLst>
        </pc:spChg>
        <pc:spChg chg="add mod">
          <ac:chgData name="Shared Drive" userId="a8e99ec4-c3c1-49ac-ba97-2c12eee91f6a" providerId="ADAL" clId="{E7BC554B-5A1B-4633-9861-DBA21081B046}" dt="2020-09-05T15:37:46.572" v="2756" actId="20577"/>
          <ac:spMkLst>
            <pc:docMk/>
            <pc:sldMk cId="2395506925" sldId="2204"/>
            <ac:spMk id="12" creationId="{2F5A57C1-F358-44BA-AA3D-14F468CFD03F}"/>
          </ac:spMkLst>
        </pc:spChg>
        <pc:spChg chg="mod">
          <ac:chgData name="Shared Drive" userId="a8e99ec4-c3c1-49ac-ba97-2c12eee91f6a" providerId="ADAL" clId="{E7BC554B-5A1B-4633-9861-DBA21081B046}" dt="2020-09-05T15:34:23.593" v="2695" actId="6549"/>
          <ac:spMkLst>
            <pc:docMk/>
            <pc:sldMk cId="2395506925" sldId="2204"/>
            <ac:spMk id="17" creationId="{BBE2710F-5114-4910-AB8C-D756DC526708}"/>
          </ac:spMkLst>
        </pc:spChg>
        <pc:graphicFrameChg chg="mod">
          <ac:chgData name="Shared Drive" userId="a8e99ec4-c3c1-49ac-ba97-2c12eee91f6a" providerId="ADAL" clId="{E7BC554B-5A1B-4633-9861-DBA21081B046}" dt="2020-09-05T17:16:36.785" v="4000" actId="1038"/>
          <ac:graphicFrameMkLst>
            <pc:docMk/>
            <pc:sldMk cId="2395506925" sldId="2204"/>
            <ac:graphicFrameMk id="6" creationId="{450F447B-AAAF-4FB0-9A2A-4794F637A4BB}"/>
          </ac:graphicFrameMkLst>
        </pc:graphicFrameChg>
      </pc:sldChg>
      <pc:sldChg chg="del">
        <pc:chgData name="Shared Drive" userId="a8e99ec4-c3c1-49ac-ba97-2c12eee91f6a" providerId="ADAL" clId="{E7BC554B-5A1B-4633-9861-DBA21081B046}" dt="2020-08-28T21:13:57.294" v="9" actId="47"/>
        <pc:sldMkLst>
          <pc:docMk/>
          <pc:sldMk cId="0" sldId="2216"/>
        </pc:sldMkLst>
      </pc:sldChg>
      <pc:sldChg chg="addSp modSp add mod ord modAnim">
        <pc:chgData name="Shared Drive" userId="a8e99ec4-c3c1-49ac-ba97-2c12eee91f6a" providerId="ADAL" clId="{E7BC554B-5A1B-4633-9861-DBA21081B046}" dt="2020-09-06T14:41:03.818" v="4917"/>
        <pc:sldMkLst>
          <pc:docMk/>
          <pc:sldMk cId="2412651950" sldId="2234"/>
        </pc:sldMkLst>
        <pc:spChg chg="mod">
          <ac:chgData name="Shared Drive" userId="a8e99ec4-c3c1-49ac-ba97-2c12eee91f6a" providerId="ADAL" clId="{E7BC554B-5A1B-4633-9861-DBA21081B046}" dt="2020-09-06T14:39:45.332" v="4810" actId="1076"/>
          <ac:spMkLst>
            <pc:docMk/>
            <pc:sldMk cId="2412651950" sldId="2234"/>
            <ac:spMk id="11" creationId="{10AE9D28-354F-4FF0-808F-519CBE2964B2}"/>
          </ac:spMkLst>
        </pc:spChg>
        <pc:spChg chg="mod">
          <ac:chgData name="Shared Drive" userId="a8e99ec4-c3c1-49ac-ba97-2c12eee91f6a" providerId="ADAL" clId="{E7BC554B-5A1B-4633-9861-DBA21081B046}" dt="2020-09-06T14:39:45.332" v="4810" actId="1076"/>
          <ac:spMkLst>
            <pc:docMk/>
            <pc:sldMk cId="2412651950" sldId="2234"/>
            <ac:spMk id="12" creationId="{669F0769-B6EC-448D-A120-AD4EA5323680}"/>
          </ac:spMkLst>
        </pc:spChg>
        <pc:spChg chg="add mod">
          <ac:chgData name="Shared Drive" userId="a8e99ec4-c3c1-49ac-ba97-2c12eee91f6a" providerId="ADAL" clId="{E7BC554B-5A1B-4633-9861-DBA21081B046}" dt="2020-09-06T14:40:51.844" v="4915" actId="20577"/>
          <ac:spMkLst>
            <pc:docMk/>
            <pc:sldMk cId="2412651950" sldId="2234"/>
            <ac:spMk id="13" creationId="{FC177866-979D-4C65-8C0D-B2E9B74E636A}"/>
          </ac:spMkLst>
        </pc:spChg>
        <pc:spChg chg="add mod">
          <ac:chgData name="Shared Drive" userId="a8e99ec4-c3c1-49ac-ba97-2c12eee91f6a" providerId="ADAL" clId="{E7BC554B-5A1B-4633-9861-DBA21081B046}" dt="2020-09-06T14:39:56.054" v="4812" actId="1076"/>
          <ac:spMkLst>
            <pc:docMk/>
            <pc:sldMk cId="2412651950" sldId="2234"/>
            <ac:spMk id="14" creationId="{35536B48-0D10-4330-BFEA-14AA7DDA01E4}"/>
          </ac:spMkLst>
        </pc:spChg>
      </pc:sldChg>
      <pc:sldChg chg="add del ord">
        <pc:chgData name="Shared Drive" userId="a8e99ec4-c3c1-49ac-ba97-2c12eee91f6a" providerId="ADAL" clId="{E7BC554B-5A1B-4633-9861-DBA21081B046}" dt="2020-09-05T15:42:46.318" v="2786" actId="2696"/>
        <pc:sldMkLst>
          <pc:docMk/>
          <pc:sldMk cId="2247543659" sldId="2235"/>
        </pc:sldMkLst>
      </pc:sldChg>
      <pc:sldChg chg="add del">
        <pc:chgData name="Shared Drive" userId="a8e99ec4-c3c1-49ac-ba97-2c12eee91f6a" providerId="ADAL" clId="{E7BC554B-5A1B-4633-9861-DBA21081B046}" dt="2020-09-06T16:49:51.127" v="4959" actId="47"/>
        <pc:sldMkLst>
          <pc:docMk/>
          <pc:sldMk cId="3566818653" sldId="2235"/>
        </pc:sldMkLst>
      </pc:sldChg>
      <pc:sldChg chg="add del">
        <pc:chgData name="Shared Drive" userId="a8e99ec4-c3c1-49ac-ba97-2c12eee91f6a" providerId="ADAL" clId="{E7BC554B-5A1B-4633-9861-DBA21081B046}" dt="2020-09-05T15:42:14.754" v="2784"/>
        <pc:sldMkLst>
          <pc:docMk/>
          <pc:sldMk cId="4153665682" sldId="2235"/>
        </pc:sldMkLst>
      </pc:sldChg>
      <pc:sldChg chg="add del">
        <pc:chgData name="Shared Drive" userId="a8e99ec4-c3c1-49ac-ba97-2c12eee91f6a" providerId="ADAL" clId="{E7BC554B-5A1B-4633-9861-DBA21081B046}" dt="2020-09-06T17:13:57.709" v="5136" actId="47"/>
        <pc:sldMkLst>
          <pc:docMk/>
          <pc:sldMk cId="1841365393" sldId="2237"/>
        </pc:sldMkLst>
      </pc:sldChg>
      <pc:sldChg chg="add del">
        <pc:chgData name="Shared Drive" userId="a8e99ec4-c3c1-49ac-ba97-2c12eee91f6a" providerId="ADAL" clId="{E7BC554B-5A1B-4633-9861-DBA21081B046}" dt="2020-08-30T16:42:05.103" v="1214" actId="2696"/>
        <pc:sldMkLst>
          <pc:docMk/>
          <pc:sldMk cId="3437572807" sldId="2237"/>
        </pc:sldMkLst>
      </pc:sldChg>
      <pc:sldChg chg="del">
        <pc:chgData name="Shared Drive" userId="a8e99ec4-c3c1-49ac-ba97-2c12eee91f6a" providerId="ADAL" clId="{E7BC554B-5A1B-4633-9861-DBA21081B046}" dt="2020-08-28T21:13:57.294" v="9" actId="47"/>
        <pc:sldMkLst>
          <pc:docMk/>
          <pc:sldMk cId="3405581054" sldId="2256"/>
        </pc:sldMkLst>
      </pc:sldChg>
      <pc:sldChg chg="del">
        <pc:chgData name="Shared Drive" userId="a8e99ec4-c3c1-49ac-ba97-2c12eee91f6a" providerId="ADAL" clId="{E7BC554B-5A1B-4633-9861-DBA21081B046}" dt="2020-08-28T21:12:43.041" v="2" actId="47"/>
        <pc:sldMkLst>
          <pc:docMk/>
          <pc:sldMk cId="674678485" sldId="2258"/>
        </pc:sldMkLst>
      </pc:sldChg>
      <pc:sldChg chg="del">
        <pc:chgData name="Shared Drive" userId="a8e99ec4-c3c1-49ac-ba97-2c12eee91f6a" providerId="ADAL" clId="{E7BC554B-5A1B-4633-9861-DBA21081B046}" dt="2020-08-30T16:33:56.036" v="811" actId="47"/>
        <pc:sldMkLst>
          <pc:docMk/>
          <pc:sldMk cId="97814092" sldId="2265"/>
        </pc:sldMkLst>
      </pc:sldChg>
      <pc:sldChg chg="modSp del mod">
        <pc:chgData name="Shared Drive" userId="a8e99ec4-c3c1-49ac-ba97-2c12eee91f6a" providerId="ADAL" clId="{E7BC554B-5A1B-4633-9861-DBA21081B046}" dt="2020-08-30T16:42:18.085" v="1216" actId="2696"/>
        <pc:sldMkLst>
          <pc:docMk/>
          <pc:sldMk cId="2725185780" sldId="2268"/>
        </pc:sldMkLst>
        <pc:spChg chg="mod">
          <ac:chgData name="Shared Drive" userId="a8e99ec4-c3c1-49ac-ba97-2c12eee91f6a" providerId="ADAL" clId="{E7BC554B-5A1B-4633-9861-DBA21081B046}" dt="2020-08-30T12:47:58.541" v="797"/>
          <ac:spMkLst>
            <pc:docMk/>
            <pc:sldMk cId="2725185780" sldId="2268"/>
            <ac:spMk id="2" creationId="{997A7600-FA4F-42D8-81E1-C761A1DBE178}"/>
          </ac:spMkLst>
        </pc:spChg>
      </pc:sldChg>
      <pc:sldChg chg="add del">
        <pc:chgData name="Shared Drive" userId="a8e99ec4-c3c1-49ac-ba97-2c12eee91f6a" providerId="ADAL" clId="{E7BC554B-5A1B-4633-9861-DBA21081B046}" dt="2020-09-06T17:13:59.108" v="5137" actId="47"/>
        <pc:sldMkLst>
          <pc:docMk/>
          <pc:sldMk cId="3269825242" sldId="2268"/>
        </pc:sldMkLst>
      </pc:sldChg>
      <pc:sldChg chg="add del">
        <pc:chgData name="Shared Drive" userId="a8e99ec4-c3c1-49ac-ba97-2c12eee91f6a" providerId="ADAL" clId="{E7BC554B-5A1B-4633-9861-DBA21081B046}" dt="2020-08-30T16:42:05.103" v="1214" actId="2696"/>
        <pc:sldMkLst>
          <pc:docMk/>
          <pc:sldMk cId="383527731" sldId="2278"/>
        </pc:sldMkLst>
      </pc:sldChg>
      <pc:sldChg chg="add del">
        <pc:chgData name="Shared Drive" userId="a8e99ec4-c3c1-49ac-ba97-2c12eee91f6a" providerId="ADAL" clId="{E7BC554B-5A1B-4633-9861-DBA21081B046}" dt="2020-09-06T17:13:52.118" v="5132" actId="47"/>
        <pc:sldMkLst>
          <pc:docMk/>
          <pc:sldMk cId="1463750722" sldId="2278"/>
        </pc:sldMkLst>
      </pc:sldChg>
      <pc:sldChg chg="add del">
        <pc:chgData name="Shared Drive" userId="a8e99ec4-c3c1-49ac-ba97-2c12eee91f6a" providerId="ADAL" clId="{E7BC554B-5A1B-4633-9861-DBA21081B046}" dt="2020-08-30T16:41:53.180" v="1213" actId="47"/>
        <pc:sldMkLst>
          <pc:docMk/>
          <pc:sldMk cId="2439926574" sldId="2281"/>
        </pc:sldMkLst>
      </pc:sldChg>
      <pc:sldChg chg="del">
        <pc:chgData name="Shared Drive" userId="a8e99ec4-c3c1-49ac-ba97-2c12eee91f6a" providerId="ADAL" clId="{E7BC554B-5A1B-4633-9861-DBA21081B046}" dt="2020-08-28T21:12:43.041" v="2" actId="47"/>
        <pc:sldMkLst>
          <pc:docMk/>
          <pc:sldMk cId="2274754336" sldId="2282"/>
        </pc:sldMkLst>
      </pc:sldChg>
      <pc:sldChg chg="add del ord">
        <pc:chgData name="Shared Drive" userId="a8e99ec4-c3c1-49ac-ba97-2c12eee91f6a" providerId="ADAL" clId="{E7BC554B-5A1B-4633-9861-DBA21081B046}" dt="2020-09-05T00:24:17.257" v="1294"/>
        <pc:sldMkLst>
          <pc:docMk/>
          <pc:sldMk cId="903377604" sldId="2286"/>
        </pc:sldMkLst>
      </pc:sldChg>
      <pc:sldChg chg="add del ord">
        <pc:chgData name="Shared Drive" userId="a8e99ec4-c3c1-49ac-ba97-2c12eee91f6a" providerId="ADAL" clId="{E7BC554B-5A1B-4633-9861-DBA21081B046}" dt="2020-09-06T17:33:08.928" v="5206" actId="47"/>
        <pc:sldMkLst>
          <pc:docMk/>
          <pc:sldMk cId="2391249247" sldId="2289"/>
        </pc:sldMkLst>
      </pc:sldChg>
      <pc:sldChg chg="add ord">
        <pc:chgData name="Shared Drive" userId="a8e99ec4-c3c1-49ac-ba97-2c12eee91f6a" providerId="ADAL" clId="{E7BC554B-5A1B-4633-9861-DBA21081B046}" dt="2020-09-05T16:52:57.456" v="3210"/>
        <pc:sldMkLst>
          <pc:docMk/>
          <pc:sldMk cId="3542350786" sldId="2292"/>
        </pc:sldMkLst>
      </pc:sldChg>
      <pc:sldChg chg="add ord">
        <pc:chgData name="Shared Drive" userId="a8e99ec4-c3c1-49ac-ba97-2c12eee91f6a" providerId="ADAL" clId="{E7BC554B-5A1B-4633-9861-DBA21081B046}" dt="2020-09-05T00:23:03.210" v="1282"/>
        <pc:sldMkLst>
          <pc:docMk/>
          <pc:sldMk cId="619029995" sldId="2293"/>
        </pc:sldMkLst>
      </pc:sldChg>
      <pc:sldChg chg="add del">
        <pc:chgData name="Shared Drive" userId="a8e99ec4-c3c1-49ac-ba97-2c12eee91f6a" providerId="ADAL" clId="{E7BC554B-5A1B-4633-9861-DBA21081B046}" dt="2020-08-28T21:18:23.601" v="122"/>
        <pc:sldMkLst>
          <pc:docMk/>
          <pc:sldMk cId="1173475352" sldId="2293"/>
        </pc:sldMkLst>
      </pc:sldChg>
      <pc:sldChg chg="add del">
        <pc:chgData name="Shared Drive" userId="a8e99ec4-c3c1-49ac-ba97-2c12eee91f6a" providerId="ADAL" clId="{E7BC554B-5A1B-4633-9861-DBA21081B046}" dt="2020-09-06T17:12:21.327" v="5120" actId="47"/>
        <pc:sldMkLst>
          <pc:docMk/>
          <pc:sldMk cId="79536055" sldId="2300"/>
        </pc:sldMkLst>
      </pc:sldChg>
      <pc:sldChg chg="add del">
        <pc:chgData name="Shared Drive" userId="a8e99ec4-c3c1-49ac-ba97-2c12eee91f6a" providerId="ADAL" clId="{E7BC554B-5A1B-4633-9861-DBA21081B046}" dt="2020-09-06T17:15:41.153" v="5147" actId="47"/>
        <pc:sldMkLst>
          <pc:docMk/>
          <pc:sldMk cId="786767331" sldId="2312"/>
        </pc:sldMkLst>
      </pc:sldChg>
      <pc:sldChg chg="add">
        <pc:chgData name="Shared Drive" userId="a8e99ec4-c3c1-49ac-ba97-2c12eee91f6a" providerId="ADAL" clId="{E7BC554B-5A1B-4633-9861-DBA21081B046}" dt="2020-09-05T17:05:40.153" v="3565"/>
        <pc:sldMkLst>
          <pc:docMk/>
          <pc:sldMk cId="2458984949" sldId="2321"/>
        </pc:sldMkLst>
      </pc:sldChg>
      <pc:sldChg chg="add del ord">
        <pc:chgData name="Shared Drive" userId="a8e99ec4-c3c1-49ac-ba97-2c12eee91f6a" providerId="ADAL" clId="{E7BC554B-5A1B-4633-9861-DBA21081B046}" dt="2020-09-05T18:03:48.660" v="4570" actId="47"/>
        <pc:sldMkLst>
          <pc:docMk/>
          <pc:sldMk cId="2383452089" sldId="2324"/>
        </pc:sldMkLst>
      </pc:sldChg>
      <pc:sldChg chg="add ord">
        <pc:chgData name="Shared Drive" userId="a8e99ec4-c3c1-49ac-ba97-2c12eee91f6a" providerId="ADAL" clId="{E7BC554B-5A1B-4633-9861-DBA21081B046}" dt="2020-09-05T18:03:55.666" v="4572"/>
        <pc:sldMkLst>
          <pc:docMk/>
          <pc:sldMk cId="488210521" sldId="2325"/>
        </pc:sldMkLst>
      </pc:sldChg>
      <pc:sldChg chg="add del">
        <pc:chgData name="Shared Drive" userId="a8e99ec4-c3c1-49ac-ba97-2c12eee91f6a" providerId="ADAL" clId="{E7BC554B-5A1B-4633-9861-DBA21081B046}" dt="2020-09-05T16:48:29.872" v="3200" actId="2696"/>
        <pc:sldMkLst>
          <pc:docMk/>
          <pc:sldMk cId="2650789490" sldId="2325"/>
        </pc:sldMkLst>
      </pc:sldChg>
      <pc:sldChg chg="add del ord">
        <pc:chgData name="Shared Drive" userId="a8e99ec4-c3c1-49ac-ba97-2c12eee91f6a" providerId="ADAL" clId="{E7BC554B-5A1B-4633-9861-DBA21081B046}" dt="2020-09-05T00:24:04.306" v="1290"/>
        <pc:sldMkLst>
          <pc:docMk/>
          <pc:sldMk cId="3318148491" sldId="2326"/>
        </pc:sldMkLst>
      </pc:sldChg>
      <pc:sldChg chg="delSp modSp add mod">
        <pc:chgData name="Shared Drive" userId="a8e99ec4-c3c1-49ac-ba97-2c12eee91f6a" providerId="ADAL" clId="{E7BC554B-5A1B-4633-9861-DBA21081B046}" dt="2020-09-06T17:35:43.366" v="5227" actId="20577"/>
        <pc:sldMkLst>
          <pc:docMk/>
          <pc:sldMk cId="2447976372" sldId="2331"/>
        </pc:sldMkLst>
        <pc:spChg chg="mod">
          <ac:chgData name="Shared Drive" userId="a8e99ec4-c3c1-49ac-ba97-2c12eee91f6a" providerId="ADAL" clId="{E7BC554B-5A1B-4633-9861-DBA21081B046}" dt="2020-09-06T17:35:43.366" v="5227" actId="20577"/>
          <ac:spMkLst>
            <pc:docMk/>
            <pc:sldMk cId="2447976372" sldId="2331"/>
            <ac:spMk id="2" creationId="{5F08CBB6-AA9A-4555-9BB9-D16478F23A95}"/>
          </ac:spMkLst>
        </pc:spChg>
        <pc:spChg chg="del">
          <ac:chgData name="Shared Drive" userId="a8e99ec4-c3c1-49ac-ba97-2c12eee91f6a" providerId="ADAL" clId="{E7BC554B-5A1B-4633-9861-DBA21081B046}" dt="2020-09-05T17:10:30.911" v="3651" actId="478"/>
          <ac:spMkLst>
            <pc:docMk/>
            <pc:sldMk cId="2447976372" sldId="2331"/>
            <ac:spMk id="4" creationId="{C25105AF-BE6B-4F8F-B9BB-470FC5B09138}"/>
          </ac:spMkLst>
        </pc:spChg>
        <pc:spChg chg="del">
          <ac:chgData name="Shared Drive" userId="a8e99ec4-c3c1-49ac-ba97-2c12eee91f6a" providerId="ADAL" clId="{E7BC554B-5A1B-4633-9861-DBA21081B046}" dt="2020-09-05T17:10:30.911" v="3651" actId="478"/>
          <ac:spMkLst>
            <pc:docMk/>
            <pc:sldMk cId="2447976372" sldId="2331"/>
            <ac:spMk id="6" creationId="{D7DAB86E-81B9-4926-89AE-E5763C908546}"/>
          </ac:spMkLst>
        </pc:spChg>
      </pc:sldChg>
      <pc:sldChg chg="delSp modSp add mod">
        <pc:chgData name="Shared Drive" userId="a8e99ec4-c3c1-49ac-ba97-2c12eee91f6a" providerId="ADAL" clId="{E7BC554B-5A1B-4633-9861-DBA21081B046}" dt="2020-09-06T17:36:03.145" v="5229"/>
        <pc:sldMkLst>
          <pc:docMk/>
          <pc:sldMk cId="2904484218" sldId="2332"/>
        </pc:sldMkLst>
        <pc:spChg chg="mod">
          <ac:chgData name="Shared Drive" userId="a8e99ec4-c3c1-49ac-ba97-2c12eee91f6a" providerId="ADAL" clId="{E7BC554B-5A1B-4633-9861-DBA21081B046}" dt="2020-09-06T17:36:03.145" v="5229"/>
          <ac:spMkLst>
            <pc:docMk/>
            <pc:sldMk cId="2904484218" sldId="2332"/>
            <ac:spMk id="2" creationId="{A9282940-376C-4E8E-9D12-1C2304A41D3B}"/>
          </ac:spMkLst>
        </pc:spChg>
        <pc:spChg chg="del">
          <ac:chgData name="Shared Drive" userId="a8e99ec4-c3c1-49ac-ba97-2c12eee91f6a" providerId="ADAL" clId="{E7BC554B-5A1B-4633-9861-DBA21081B046}" dt="2020-09-05T17:10:38.333" v="3652" actId="478"/>
          <ac:spMkLst>
            <pc:docMk/>
            <pc:sldMk cId="2904484218" sldId="2332"/>
            <ac:spMk id="4" creationId="{A18C1DCF-3D63-4063-B95A-5553DD8BEA99}"/>
          </ac:spMkLst>
        </pc:spChg>
        <pc:spChg chg="del">
          <ac:chgData name="Shared Drive" userId="a8e99ec4-c3c1-49ac-ba97-2c12eee91f6a" providerId="ADAL" clId="{E7BC554B-5A1B-4633-9861-DBA21081B046}" dt="2020-09-05T17:10:38.333" v="3652" actId="478"/>
          <ac:spMkLst>
            <pc:docMk/>
            <pc:sldMk cId="2904484218" sldId="2332"/>
            <ac:spMk id="6" creationId="{DF44044A-31D5-4BD1-9245-28F3077F2236}"/>
          </ac:spMkLst>
        </pc:spChg>
      </pc:sldChg>
      <pc:sldChg chg="delSp modSp add mod ord">
        <pc:chgData name="Shared Drive" userId="a8e99ec4-c3c1-49ac-ba97-2c12eee91f6a" providerId="ADAL" clId="{E7BC554B-5A1B-4633-9861-DBA21081B046}" dt="2020-09-06T17:36:40.371" v="5231"/>
        <pc:sldMkLst>
          <pc:docMk/>
          <pc:sldMk cId="742522349" sldId="2333"/>
        </pc:sldMkLst>
        <pc:spChg chg="mod">
          <ac:chgData name="Shared Drive" userId="a8e99ec4-c3c1-49ac-ba97-2c12eee91f6a" providerId="ADAL" clId="{E7BC554B-5A1B-4633-9861-DBA21081B046}" dt="2020-09-05T17:10:58.985" v="3669" actId="20577"/>
          <ac:spMkLst>
            <pc:docMk/>
            <pc:sldMk cId="742522349" sldId="2333"/>
            <ac:spMk id="2" creationId="{9C7B17B4-D3BA-4BAC-80B2-CA884963FC4F}"/>
          </ac:spMkLst>
        </pc:spChg>
        <pc:spChg chg="del">
          <ac:chgData name="Shared Drive" userId="a8e99ec4-c3c1-49ac-ba97-2c12eee91f6a" providerId="ADAL" clId="{E7BC554B-5A1B-4633-9861-DBA21081B046}" dt="2020-09-05T17:10:52.994" v="3661" actId="478"/>
          <ac:spMkLst>
            <pc:docMk/>
            <pc:sldMk cId="742522349" sldId="2333"/>
            <ac:spMk id="4" creationId="{6DBB5391-1404-4761-8342-EE6FAA446185}"/>
          </ac:spMkLst>
        </pc:spChg>
        <pc:spChg chg="del">
          <ac:chgData name="Shared Drive" userId="a8e99ec4-c3c1-49ac-ba97-2c12eee91f6a" providerId="ADAL" clId="{E7BC554B-5A1B-4633-9861-DBA21081B046}" dt="2020-09-05T17:10:52.994" v="3661" actId="478"/>
          <ac:spMkLst>
            <pc:docMk/>
            <pc:sldMk cId="742522349" sldId="2333"/>
            <ac:spMk id="6" creationId="{8A52BE57-8EE3-47C7-BB2A-D17D17B6989B}"/>
          </ac:spMkLst>
        </pc:spChg>
      </pc:sldChg>
      <pc:sldChg chg="add del">
        <pc:chgData name="Shared Drive" userId="a8e99ec4-c3c1-49ac-ba97-2c12eee91f6a" providerId="ADAL" clId="{E7BC554B-5A1B-4633-9861-DBA21081B046}" dt="2020-09-06T17:11:50.524" v="5117" actId="2696"/>
        <pc:sldMkLst>
          <pc:docMk/>
          <pc:sldMk cId="2482359698" sldId="2360"/>
        </pc:sldMkLst>
      </pc:sldChg>
      <pc:sldChg chg="add">
        <pc:chgData name="Shared Drive" userId="a8e99ec4-c3c1-49ac-ba97-2c12eee91f6a" providerId="ADAL" clId="{E7BC554B-5A1B-4633-9861-DBA21081B046}" dt="2020-09-06T17:11:57.060" v="5118"/>
        <pc:sldMkLst>
          <pc:docMk/>
          <pc:sldMk cId="3311966872" sldId="2360"/>
        </pc:sldMkLst>
      </pc:sldChg>
      <pc:sldChg chg="add ord">
        <pc:chgData name="Shared Drive" userId="a8e99ec4-c3c1-49ac-ba97-2c12eee91f6a" providerId="ADAL" clId="{E7BC554B-5A1B-4633-9861-DBA21081B046}" dt="2020-09-06T17:12:59.234" v="5128"/>
        <pc:sldMkLst>
          <pc:docMk/>
          <pc:sldMk cId="3069648554" sldId="2370"/>
        </pc:sldMkLst>
      </pc:sldChg>
      <pc:sldChg chg="add del">
        <pc:chgData name="Shared Drive" userId="a8e99ec4-c3c1-49ac-ba97-2c12eee91f6a" providerId="ADAL" clId="{E7BC554B-5A1B-4633-9861-DBA21081B046}" dt="2020-08-30T16:42:05.103" v="1214" actId="2696"/>
        <pc:sldMkLst>
          <pc:docMk/>
          <pc:sldMk cId="2719435643" sldId="2377"/>
        </pc:sldMkLst>
      </pc:sldChg>
      <pc:sldChg chg="add del">
        <pc:chgData name="Shared Drive" userId="a8e99ec4-c3c1-49ac-ba97-2c12eee91f6a" providerId="ADAL" clId="{E7BC554B-5A1B-4633-9861-DBA21081B046}" dt="2020-09-06T16:50:21.810" v="4965" actId="47"/>
        <pc:sldMkLst>
          <pc:docMk/>
          <pc:sldMk cId="4067009114" sldId="2377"/>
        </pc:sldMkLst>
      </pc:sldChg>
      <pc:sldChg chg="addSp delSp modSp del mod modClrScheme chgLayout">
        <pc:chgData name="Shared Drive" userId="a8e99ec4-c3c1-49ac-ba97-2c12eee91f6a" providerId="ADAL" clId="{E7BC554B-5A1B-4633-9861-DBA21081B046}" dt="2020-08-28T21:13:57.294" v="9" actId="47"/>
        <pc:sldMkLst>
          <pc:docMk/>
          <pc:sldMk cId="3963224105" sldId="2378"/>
        </pc:sldMkLst>
        <pc:spChg chg="add del mod ord">
          <ac:chgData name="Shared Drive" userId="a8e99ec4-c3c1-49ac-ba97-2c12eee91f6a" providerId="ADAL" clId="{E7BC554B-5A1B-4633-9861-DBA21081B046}" dt="2020-08-28T21:13:04.650" v="4" actId="700"/>
          <ac:spMkLst>
            <pc:docMk/>
            <pc:sldMk cId="3963224105" sldId="2378"/>
            <ac:spMk id="3" creationId="{515576B2-1443-48F9-8030-C9F830848DB6}"/>
          </ac:spMkLst>
        </pc:spChg>
        <pc:spChg chg="add del mod ord">
          <ac:chgData name="Shared Drive" userId="a8e99ec4-c3c1-49ac-ba97-2c12eee91f6a" providerId="ADAL" clId="{E7BC554B-5A1B-4633-9861-DBA21081B046}" dt="2020-08-28T21:13:04.650" v="4" actId="700"/>
          <ac:spMkLst>
            <pc:docMk/>
            <pc:sldMk cId="3963224105" sldId="2378"/>
            <ac:spMk id="4" creationId="{DD94A2C3-5D84-4DD7-9113-1D147D571BAC}"/>
          </ac:spMkLst>
        </pc:spChg>
      </pc:sldChg>
      <pc:sldChg chg="del">
        <pc:chgData name="Shared Drive" userId="a8e99ec4-c3c1-49ac-ba97-2c12eee91f6a" providerId="ADAL" clId="{E7BC554B-5A1B-4633-9861-DBA21081B046}" dt="2020-08-28T21:17:39.206" v="119" actId="47"/>
        <pc:sldMkLst>
          <pc:docMk/>
          <pc:sldMk cId="2568133956" sldId="2379"/>
        </pc:sldMkLst>
      </pc:sldChg>
      <pc:sldChg chg="add del">
        <pc:chgData name="Shared Drive" userId="a8e99ec4-c3c1-49ac-ba97-2c12eee91f6a" providerId="ADAL" clId="{E7BC554B-5A1B-4633-9861-DBA21081B046}" dt="2020-09-05T16:49:05.239" v="3202" actId="47"/>
        <pc:sldMkLst>
          <pc:docMk/>
          <pc:sldMk cId="3911572647" sldId="2380"/>
        </pc:sldMkLst>
      </pc:sldChg>
      <pc:sldChg chg="del">
        <pc:chgData name="Shared Drive" userId="a8e99ec4-c3c1-49ac-ba97-2c12eee91f6a" providerId="ADAL" clId="{E7BC554B-5A1B-4633-9861-DBA21081B046}" dt="2020-08-28T21:13:57.294" v="9" actId="47"/>
        <pc:sldMkLst>
          <pc:docMk/>
          <pc:sldMk cId="247439534" sldId="2393"/>
        </pc:sldMkLst>
      </pc:sldChg>
      <pc:sldChg chg="add">
        <pc:chgData name="Shared Drive" userId="a8e99ec4-c3c1-49ac-ba97-2c12eee91f6a" providerId="ADAL" clId="{E7BC554B-5A1B-4633-9861-DBA21081B046}" dt="2020-09-05T17:05:40.153" v="3565"/>
        <pc:sldMkLst>
          <pc:docMk/>
          <pc:sldMk cId="1745777330" sldId="2397"/>
        </pc:sldMkLst>
      </pc:sldChg>
      <pc:sldChg chg="del">
        <pc:chgData name="Shared Drive" userId="a8e99ec4-c3c1-49ac-ba97-2c12eee91f6a" providerId="ADAL" clId="{E7BC554B-5A1B-4633-9861-DBA21081B046}" dt="2020-08-28T21:17:42.282" v="120" actId="47"/>
        <pc:sldMkLst>
          <pc:docMk/>
          <pc:sldMk cId="3894323257" sldId="2406"/>
        </pc:sldMkLst>
      </pc:sldChg>
      <pc:sldChg chg="del">
        <pc:chgData name="Shared Drive" userId="a8e99ec4-c3c1-49ac-ba97-2c12eee91f6a" providerId="ADAL" clId="{E7BC554B-5A1B-4633-9861-DBA21081B046}" dt="2020-08-28T21:17:39.206" v="119" actId="47"/>
        <pc:sldMkLst>
          <pc:docMk/>
          <pc:sldMk cId="338508574" sldId="2407"/>
        </pc:sldMkLst>
      </pc:sldChg>
      <pc:sldChg chg="del">
        <pc:chgData name="Shared Drive" userId="a8e99ec4-c3c1-49ac-ba97-2c12eee91f6a" providerId="ADAL" clId="{E7BC554B-5A1B-4633-9861-DBA21081B046}" dt="2020-08-30T16:41:36.044" v="1212" actId="47"/>
        <pc:sldMkLst>
          <pc:docMk/>
          <pc:sldMk cId="2364718184" sldId="2408"/>
        </pc:sldMkLst>
      </pc:sldChg>
      <pc:sldChg chg="add">
        <pc:chgData name="Shared Drive" userId="a8e99ec4-c3c1-49ac-ba97-2c12eee91f6a" providerId="ADAL" clId="{E7BC554B-5A1B-4633-9861-DBA21081B046}" dt="2020-09-05T17:08:53.378" v="3648"/>
        <pc:sldMkLst>
          <pc:docMk/>
          <pc:sldMk cId="3596739095" sldId="2408"/>
        </pc:sldMkLst>
      </pc:sldChg>
      <pc:sldChg chg="add">
        <pc:chgData name="Shared Drive" userId="a8e99ec4-c3c1-49ac-ba97-2c12eee91f6a" providerId="ADAL" clId="{E7BC554B-5A1B-4633-9861-DBA21081B046}" dt="2020-09-05T17:08:53.378" v="3648"/>
        <pc:sldMkLst>
          <pc:docMk/>
          <pc:sldMk cId="1010160461" sldId="2409"/>
        </pc:sldMkLst>
      </pc:sldChg>
      <pc:sldChg chg="del ord">
        <pc:chgData name="Shared Drive" userId="a8e99ec4-c3c1-49ac-ba97-2c12eee91f6a" providerId="ADAL" clId="{E7BC554B-5A1B-4633-9861-DBA21081B046}" dt="2020-08-30T16:42:18.085" v="1216" actId="2696"/>
        <pc:sldMkLst>
          <pc:docMk/>
          <pc:sldMk cId="2564123794" sldId="2410"/>
        </pc:sldMkLst>
      </pc:sldChg>
      <pc:sldChg chg="add del">
        <pc:chgData name="Shared Drive" userId="a8e99ec4-c3c1-49ac-ba97-2c12eee91f6a" providerId="ADAL" clId="{E7BC554B-5A1B-4633-9861-DBA21081B046}" dt="2020-09-06T16:50:05.616" v="4963" actId="47"/>
        <pc:sldMkLst>
          <pc:docMk/>
          <pc:sldMk cId="2798861147" sldId="2410"/>
        </pc:sldMkLst>
      </pc:sldChg>
      <pc:sldChg chg="add">
        <pc:chgData name="Shared Drive" userId="a8e99ec4-c3c1-49ac-ba97-2c12eee91f6a" providerId="ADAL" clId="{E7BC554B-5A1B-4633-9861-DBA21081B046}" dt="2020-09-05T17:08:35.381" v="3647"/>
        <pc:sldMkLst>
          <pc:docMk/>
          <pc:sldMk cId="155541295" sldId="2411"/>
        </pc:sldMkLst>
      </pc:sldChg>
      <pc:sldChg chg="del">
        <pc:chgData name="Shared Drive" userId="a8e99ec4-c3c1-49ac-ba97-2c12eee91f6a" providerId="ADAL" clId="{E7BC554B-5A1B-4633-9861-DBA21081B046}" dt="2020-08-28T21:12:43.041" v="2" actId="47"/>
        <pc:sldMkLst>
          <pc:docMk/>
          <pc:sldMk cId="1741949369" sldId="2411"/>
        </pc:sldMkLst>
      </pc:sldChg>
      <pc:sldChg chg="del">
        <pc:chgData name="Shared Drive" userId="a8e99ec4-c3c1-49ac-ba97-2c12eee91f6a" providerId="ADAL" clId="{E7BC554B-5A1B-4633-9861-DBA21081B046}" dt="2020-08-28T21:12:43.041" v="2" actId="47"/>
        <pc:sldMkLst>
          <pc:docMk/>
          <pc:sldMk cId="1644138481" sldId="2412"/>
        </pc:sldMkLst>
      </pc:sldChg>
      <pc:sldChg chg="add">
        <pc:chgData name="Shared Drive" userId="a8e99ec4-c3c1-49ac-ba97-2c12eee91f6a" providerId="ADAL" clId="{E7BC554B-5A1B-4633-9861-DBA21081B046}" dt="2020-09-05T17:08:35.381" v="3647"/>
        <pc:sldMkLst>
          <pc:docMk/>
          <pc:sldMk cId="3570643280" sldId="2412"/>
        </pc:sldMkLst>
      </pc:sldChg>
      <pc:sldChg chg="modSp add mod ord">
        <pc:chgData name="Shared Drive" userId="a8e99ec4-c3c1-49ac-ba97-2c12eee91f6a" providerId="ADAL" clId="{E7BC554B-5A1B-4633-9861-DBA21081B046}" dt="2020-09-05T18:32:21.406" v="4704" actId="1037"/>
        <pc:sldMkLst>
          <pc:docMk/>
          <pc:sldMk cId="2098113851" sldId="2413"/>
        </pc:sldMkLst>
        <pc:spChg chg="mod">
          <ac:chgData name="Shared Drive" userId="a8e99ec4-c3c1-49ac-ba97-2c12eee91f6a" providerId="ADAL" clId="{E7BC554B-5A1B-4633-9861-DBA21081B046}" dt="2020-09-05T18:32:21.406" v="4704" actId="1037"/>
          <ac:spMkLst>
            <pc:docMk/>
            <pc:sldMk cId="2098113851" sldId="2413"/>
            <ac:spMk id="2" creationId="{C8AF7A6A-F14D-455B-95F9-F323F4C7BE13}"/>
          </ac:spMkLst>
        </pc:spChg>
      </pc:sldChg>
      <pc:sldChg chg="del">
        <pc:chgData name="Shared Drive" userId="a8e99ec4-c3c1-49ac-ba97-2c12eee91f6a" providerId="ADAL" clId="{E7BC554B-5A1B-4633-9861-DBA21081B046}" dt="2020-08-28T21:12:43.041" v="2" actId="47"/>
        <pc:sldMkLst>
          <pc:docMk/>
          <pc:sldMk cId="3774631073" sldId="2413"/>
        </pc:sldMkLst>
      </pc:sldChg>
      <pc:sldChg chg="del">
        <pc:chgData name="Shared Drive" userId="a8e99ec4-c3c1-49ac-ba97-2c12eee91f6a" providerId="ADAL" clId="{E7BC554B-5A1B-4633-9861-DBA21081B046}" dt="2020-08-28T21:12:43.041" v="2" actId="47"/>
        <pc:sldMkLst>
          <pc:docMk/>
          <pc:sldMk cId="3922730278" sldId="2416"/>
        </pc:sldMkLst>
      </pc:sldChg>
      <pc:sldChg chg="del">
        <pc:chgData name="Shared Drive" userId="a8e99ec4-c3c1-49ac-ba97-2c12eee91f6a" providerId="ADAL" clId="{E7BC554B-5A1B-4633-9861-DBA21081B046}" dt="2020-08-28T21:12:43.041" v="2" actId="47"/>
        <pc:sldMkLst>
          <pc:docMk/>
          <pc:sldMk cId="859548627" sldId="2418"/>
        </pc:sldMkLst>
      </pc:sldChg>
      <pc:sldChg chg="del">
        <pc:chgData name="Shared Drive" userId="a8e99ec4-c3c1-49ac-ba97-2c12eee91f6a" providerId="ADAL" clId="{E7BC554B-5A1B-4633-9861-DBA21081B046}" dt="2020-08-28T21:13:57.294" v="9" actId="47"/>
        <pc:sldMkLst>
          <pc:docMk/>
          <pc:sldMk cId="4247834377" sldId="2419"/>
        </pc:sldMkLst>
      </pc:sldChg>
      <pc:sldChg chg="del">
        <pc:chgData name="Shared Drive" userId="a8e99ec4-c3c1-49ac-ba97-2c12eee91f6a" providerId="ADAL" clId="{E7BC554B-5A1B-4633-9861-DBA21081B046}" dt="2020-08-28T21:13:57.294" v="9" actId="47"/>
        <pc:sldMkLst>
          <pc:docMk/>
          <pc:sldMk cId="1268474058" sldId="2420"/>
        </pc:sldMkLst>
      </pc:sldChg>
      <pc:sldChg chg="del">
        <pc:chgData name="Shared Drive" userId="a8e99ec4-c3c1-49ac-ba97-2c12eee91f6a" providerId="ADAL" clId="{E7BC554B-5A1B-4633-9861-DBA21081B046}" dt="2020-08-28T21:12:43.041" v="2" actId="47"/>
        <pc:sldMkLst>
          <pc:docMk/>
          <pc:sldMk cId="3664678238" sldId="2421"/>
        </pc:sldMkLst>
      </pc:sldChg>
      <pc:sldChg chg="del">
        <pc:chgData name="Shared Drive" userId="a8e99ec4-c3c1-49ac-ba97-2c12eee91f6a" providerId="ADAL" clId="{E7BC554B-5A1B-4633-9861-DBA21081B046}" dt="2020-08-28T21:13:57.294" v="9" actId="47"/>
        <pc:sldMkLst>
          <pc:docMk/>
          <pc:sldMk cId="251971057" sldId="2423"/>
        </pc:sldMkLst>
      </pc:sldChg>
      <pc:sldChg chg="del">
        <pc:chgData name="Shared Drive" userId="a8e99ec4-c3c1-49ac-ba97-2c12eee91f6a" providerId="ADAL" clId="{E7BC554B-5A1B-4633-9861-DBA21081B046}" dt="2020-08-28T21:13:57.294" v="9" actId="47"/>
        <pc:sldMkLst>
          <pc:docMk/>
          <pc:sldMk cId="4259519693" sldId="2424"/>
        </pc:sldMkLst>
      </pc:sldChg>
      <pc:sldChg chg="add del">
        <pc:chgData name="Shared Drive" userId="a8e99ec4-c3c1-49ac-ba97-2c12eee91f6a" providerId="ADAL" clId="{E7BC554B-5A1B-4633-9861-DBA21081B046}" dt="2020-09-06T17:15:41.153" v="5147" actId="47"/>
        <pc:sldMkLst>
          <pc:docMk/>
          <pc:sldMk cId="796833814" sldId="2426"/>
        </pc:sldMkLst>
      </pc:sldChg>
      <pc:sldChg chg="del ord">
        <pc:chgData name="Shared Drive" userId="a8e99ec4-c3c1-49ac-ba97-2c12eee91f6a" providerId="ADAL" clId="{E7BC554B-5A1B-4633-9861-DBA21081B046}" dt="2020-08-30T16:42:18.085" v="1216" actId="2696"/>
        <pc:sldMkLst>
          <pc:docMk/>
          <pc:sldMk cId="952461451" sldId="2426"/>
        </pc:sldMkLst>
      </pc:sldChg>
      <pc:sldChg chg="del">
        <pc:chgData name="Shared Drive" userId="a8e99ec4-c3c1-49ac-ba97-2c12eee91f6a" providerId="ADAL" clId="{E7BC554B-5A1B-4633-9861-DBA21081B046}" dt="2020-08-28T21:14:14.345" v="10" actId="47"/>
        <pc:sldMkLst>
          <pc:docMk/>
          <pc:sldMk cId="4081992661" sldId="2427"/>
        </pc:sldMkLst>
      </pc:sldChg>
      <pc:sldChg chg="del">
        <pc:chgData name="Shared Drive" userId="a8e99ec4-c3c1-49ac-ba97-2c12eee91f6a" providerId="ADAL" clId="{E7BC554B-5A1B-4633-9861-DBA21081B046}" dt="2020-08-28T21:13:57.294" v="9" actId="47"/>
        <pc:sldMkLst>
          <pc:docMk/>
          <pc:sldMk cId="39646500" sldId="2429"/>
        </pc:sldMkLst>
      </pc:sldChg>
      <pc:sldChg chg="del">
        <pc:chgData name="Shared Drive" userId="a8e99ec4-c3c1-49ac-ba97-2c12eee91f6a" providerId="ADAL" clId="{E7BC554B-5A1B-4633-9861-DBA21081B046}" dt="2020-08-28T21:13:57.294" v="9" actId="47"/>
        <pc:sldMkLst>
          <pc:docMk/>
          <pc:sldMk cId="880117997" sldId="2432"/>
        </pc:sldMkLst>
      </pc:sldChg>
      <pc:sldChg chg="del">
        <pc:chgData name="Shared Drive" userId="a8e99ec4-c3c1-49ac-ba97-2c12eee91f6a" providerId="ADAL" clId="{E7BC554B-5A1B-4633-9861-DBA21081B046}" dt="2020-08-28T21:13:57.294" v="9" actId="47"/>
        <pc:sldMkLst>
          <pc:docMk/>
          <pc:sldMk cId="3111979166" sldId="2434"/>
        </pc:sldMkLst>
      </pc:sldChg>
      <pc:sldChg chg="del">
        <pc:chgData name="Shared Drive" userId="a8e99ec4-c3c1-49ac-ba97-2c12eee91f6a" providerId="ADAL" clId="{E7BC554B-5A1B-4633-9861-DBA21081B046}" dt="2020-08-28T21:13:57.294" v="9" actId="47"/>
        <pc:sldMkLst>
          <pc:docMk/>
          <pc:sldMk cId="727208583" sldId="2435"/>
        </pc:sldMkLst>
      </pc:sldChg>
      <pc:sldChg chg="del">
        <pc:chgData name="Shared Drive" userId="a8e99ec4-c3c1-49ac-ba97-2c12eee91f6a" providerId="ADAL" clId="{E7BC554B-5A1B-4633-9861-DBA21081B046}" dt="2020-08-28T21:14:14.345" v="10" actId="47"/>
        <pc:sldMkLst>
          <pc:docMk/>
          <pc:sldMk cId="1835623134" sldId="2436"/>
        </pc:sldMkLst>
      </pc:sldChg>
      <pc:sldChg chg="del">
        <pc:chgData name="Shared Drive" userId="a8e99ec4-c3c1-49ac-ba97-2c12eee91f6a" providerId="ADAL" clId="{E7BC554B-5A1B-4633-9861-DBA21081B046}" dt="2020-08-28T21:12:43.041" v="2" actId="47"/>
        <pc:sldMkLst>
          <pc:docMk/>
          <pc:sldMk cId="3289623821" sldId="2437"/>
        </pc:sldMkLst>
      </pc:sldChg>
      <pc:sldChg chg="del">
        <pc:chgData name="Shared Drive" userId="a8e99ec4-c3c1-49ac-ba97-2c12eee91f6a" providerId="ADAL" clId="{E7BC554B-5A1B-4633-9861-DBA21081B046}" dt="2020-08-28T21:12:43.041" v="2" actId="47"/>
        <pc:sldMkLst>
          <pc:docMk/>
          <pc:sldMk cId="3070676183" sldId="2439"/>
        </pc:sldMkLst>
      </pc:sldChg>
      <pc:sldChg chg="del">
        <pc:chgData name="Shared Drive" userId="a8e99ec4-c3c1-49ac-ba97-2c12eee91f6a" providerId="ADAL" clId="{E7BC554B-5A1B-4633-9861-DBA21081B046}" dt="2020-08-28T21:13:57.294" v="9" actId="47"/>
        <pc:sldMkLst>
          <pc:docMk/>
          <pc:sldMk cId="2316231692" sldId="2440"/>
        </pc:sldMkLst>
      </pc:sldChg>
      <pc:sldChg chg="del">
        <pc:chgData name="Shared Drive" userId="a8e99ec4-c3c1-49ac-ba97-2c12eee91f6a" providerId="ADAL" clId="{E7BC554B-5A1B-4633-9861-DBA21081B046}" dt="2020-08-28T21:13:57.294" v="9" actId="47"/>
        <pc:sldMkLst>
          <pc:docMk/>
          <pc:sldMk cId="3619072552" sldId="2441"/>
        </pc:sldMkLst>
      </pc:sldChg>
      <pc:sldChg chg="del">
        <pc:chgData name="Shared Drive" userId="a8e99ec4-c3c1-49ac-ba97-2c12eee91f6a" providerId="ADAL" clId="{E7BC554B-5A1B-4633-9861-DBA21081B046}" dt="2020-08-28T21:14:14.345" v="10" actId="47"/>
        <pc:sldMkLst>
          <pc:docMk/>
          <pc:sldMk cId="1557824127" sldId="2442"/>
        </pc:sldMkLst>
      </pc:sldChg>
      <pc:sldChg chg="del">
        <pc:chgData name="Shared Drive" userId="a8e99ec4-c3c1-49ac-ba97-2c12eee91f6a" providerId="ADAL" clId="{E7BC554B-5A1B-4633-9861-DBA21081B046}" dt="2020-08-28T21:14:14.345" v="10" actId="47"/>
        <pc:sldMkLst>
          <pc:docMk/>
          <pc:sldMk cId="2993338090" sldId="2447"/>
        </pc:sldMkLst>
      </pc:sldChg>
      <pc:sldChg chg="del">
        <pc:chgData name="Shared Drive" userId="a8e99ec4-c3c1-49ac-ba97-2c12eee91f6a" providerId="ADAL" clId="{E7BC554B-5A1B-4633-9861-DBA21081B046}" dt="2020-08-28T21:14:14.345" v="10" actId="47"/>
        <pc:sldMkLst>
          <pc:docMk/>
          <pc:sldMk cId="3205360825" sldId="2448"/>
        </pc:sldMkLst>
      </pc:sldChg>
      <pc:sldChg chg="del">
        <pc:chgData name="Shared Drive" userId="a8e99ec4-c3c1-49ac-ba97-2c12eee91f6a" providerId="ADAL" clId="{E7BC554B-5A1B-4633-9861-DBA21081B046}" dt="2020-08-30T16:42:18.085" v="1216" actId="2696"/>
        <pc:sldMkLst>
          <pc:docMk/>
          <pc:sldMk cId="268163895" sldId="2450"/>
        </pc:sldMkLst>
      </pc:sldChg>
      <pc:sldChg chg="add del">
        <pc:chgData name="Shared Drive" userId="a8e99ec4-c3c1-49ac-ba97-2c12eee91f6a" providerId="ADAL" clId="{E7BC554B-5A1B-4633-9861-DBA21081B046}" dt="2020-09-06T16:49:53.460" v="4960" actId="47"/>
        <pc:sldMkLst>
          <pc:docMk/>
          <pc:sldMk cId="4095158060" sldId="2450"/>
        </pc:sldMkLst>
      </pc:sldChg>
      <pc:sldChg chg="del">
        <pc:chgData name="Shared Drive" userId="a8e99ec4-c3c1-49ac-ba97-2c12eee91f6a" providerId="ADAL" clId="{E7BC554B-5A1B-4633-9861-DBA21081B046}" dt="2020-08-28T21:14:14.345" v="10" actId="47"/>
        <pc:sldMkLst>
          <pc:docMk/>
          <pc:sldMk cId="1852863342" sldId="2451"/>
        </pc:sldMkLst>
      </pc:sldChg>
      <pc:sldChg chg="del">
        <pc:chgData name="Shared Drive" userId="a8e99ec4-c3c1-49ac-ba97-2c12eee91f6a" providerId="ADAL" clId="{E7BC554B-5A1B-4633-9861-DBA21081B046}" dt="2020-08-28T21:14:14.345" v="10" actId="47"/>
        <pc:sldMkLst>
          <pc:docMk/>
          <pc:sldMk cId="1059518963" sldId="2452"/>
        </pc:sldMkLst>
      </pc:sldChg>
      <pc:sldChg chg="del">
        <pc:chgData name="Shared Drive" userId="a8e99ec4-c3c1-49ac-ba97-2c12eee91f6a" providerId="ADAL" clId="{E7BC554B-5A1B-4633-9861-DBA21081B046}" dt="2020-08-28T21:14:14.345" v="10" actId="47"/>
        <pc:sldMkLst>
          <pc:docMk/>
          <pc:sldMk cId="4119338533" sldId="2453"/>
        </pc:sldMkLst>
      </pc:sldChg>
      <pc:sldChg chg="del">
        <pc:chgData name="Shared Drive" userId="a8e99ec4-c3c1-49ac-ba97-2c12eee91f6a" providerId="ADAL" clId="{E7BC554B-5A1B-4633-9861-DBA21081B046}" dt="2020-08-28T21:14:14.345" v="10" actId="47"/>
        <pc:sldMkLst>
          <pc:docMk/>
          <pc:sldMk cId="90129041" sldId="2454"/>
        </pc:sldMkLst>
      </pc:sldChg>
      <pc:sldChg chg="del">
        <pc:chgData name="Shared Drive" userId="a8e99ec4-c3c1-49ac-ba97-2c12eee91f6a" providerId="ADAL" clId="{E7BC554B-5A1B-4633-9861-DBA21081B046}" dt="2020-08-28T21:14:14.345" v="10" actId="47"/>
        <pc:sldMkLst>
          <pc:docMk/>
          <pc:sldMk cId="4017575440" sldId="2456"/>
        </pc:sldMkLst>
      </pc:sldChg>
      <pc:sldChg chg="del">
        <pc:chgData name="Shared Drive" userId="a8e99ec4-c3c1-49ac-ba97-2c12eee91f6a" providerId="ADAL" clId="{E7BC554B-5A1B-4633-9861-DBA21081B046}" dt="2020-08-28T21:14:14.345" v="10" actId="47"/>
        <pc:sldMkLst>
          <pc:docMk/>
          <pc:sldMk cId="707731212" sldId="2457"/>
        </pc:sldMkLst>
      </pc:sldChg>
      <pc:sldChg chg="del">
        <pc:chgData name="Shared Drive" userId="a8e99ec4-c3c1-49ac-ba97-2c12eee91f6a" providerId="ADAL" clId="{E7BC554B-5A1B-4633-9861-DBA21081B046}" dt="2020-08-28T21:14:14.345" v="10" actId="47"/>
        <pc:sldMkLst>
          <pc:docMk/>
          <pc:sldMk cId="4100062326" sldId="2458"/>
        </pc:sldMkLst>
      </pc:sldChg>
      <pc:sldChg chg="del">
        <pc:chgData name="Shared Drive" userId="a8e99ec4-c3c1-49ac-ba97-2c12eee91f6a" providerId="ADAL" clId="{E7BC554B-5A1B-4633-9861-DBA21081B046}" dt="2020-08-28T21:13:57.294" v="9" actId="47"/>
        <pc:sldMkLst>
          <pc:docMk/>
          <pc:sldMk cId="619288048" sldId="2459"/>
        </pc:sldMkLst>
      </pc:sldChg>
      <pc:sldChg chg="del">
        <pc:chgData name="Shared Drive" userId="a8e99ec4-c3c1-49ac-ba97-2c12eee91f6a" providerId="ADAL" clId="{E7BC554B-5A1B-4633-9861-DBA21081B046}" dt="2020-08-28T21:13:57.294" v="9" actId="47"/>
        <pc:sldMkLst>
          <pc:docMk/>
          <pc:sldMk cId="1009496792" sldId="2460"/>
        </pc:sldMkLst>
      </pc:sldChg>
      <pc:sldChg chg="del">
        <pc:chgData name="Shared Drive" userId="a8e99ec4-c3c1-49ac-ba97-2c12eee91f6a" providerId="ADAL" clId="{E7BC554B-5A1B-4633-9861-DBA21081B046}" dt="2020-08-28T21:13:57.294" v="9" actId="47"/>
        <pc:sldMkLst>
          <pc:docMk/>
          <pc:sldMk cId="169644543" sldId="2461"/>
        </pc:sldMkLst>
      </pc:sldChg>
      <pc:sldChg chg="del">
        <pc:chgData name="Shared Drive" userId="a8e99ec4-c3c1-49ac-ba97-2c12eee91f6a" providerId="ADAL" clId="{E7BC554B-5A1B-4633-9861-DBA21081B046}" dt="2020-08-28T21:13:57.294" v="9" actId="47"/>
        <pc:sldMkLst>
          <pc:docMk/>
          <pc:sldMk cId="1343691056" sldId="2462"/>
        </pc:sldMkLst>
      </pc:sldChg>
      <pc:sldChg chg="del">
        <pc:chgData name="Shared Drive" userId="a8e99ec4-c3c1-49ac-ba97-2c12eee91f6a" providerId="ADAL" clId="{E7BC554B-5A1B-4633-9861-DBA21081B046}" dt="2020-08-28T21:14:14.345" v="10" actId="47"/>
        <pc:sldMkLst>
          <pc:docMk/>
          <pc:sldMk cId="3328378218" sldId="2463"/>
        </pc:sldMkLst>
      </pc:sldChg>
      <pc:sldChg chg="del">
        <pc:chgData name="Shared Drive" userId="a8e99ec4-c3c1-49ac-ba97-2c12eee91f6a" providerId="ADAL" clId="{E7BC554B-5A1B-4633-9861-DBA21081B046}" dt="2020-08-28T21:14:14.345" v="10" actId="47"/>
        <pc:sldMkLst>
          <pc:docMk/>
          <pc:sldMk cId="3701978093" sldId="2464"/>
        </pc:sldMkLst>
      </pc:sldChg>
      <pc:sldChg chg="del">
        <pc:chgData name="Shared Drive" userId="a8e99ec4-c3c1-49ac-ba97-2c12eee91f6a" providerId="ADAL" clId="{E7BC554B-5A1B-4633-9861-DBA21081B046}" dt="2020-08-28T21:14:14.345" v="10" actId="47"/>
        <pc:sldMkLst>
          <pc:docMk/>
          <pc:sldMk cId="658036970" sldId="2465"/>
        </pc:sldMkLst>
      </pc:sldChg>
      <pc:sldChg chg="del">
        <pc:chgData name="Shared Drive" userId="a8e99ec4-c3c1-49ac-ba97-2c12eee91f6a" providerId="ADAL" clId="{E7BC554B-5A1B-4633-9861-DBA21081B046}" dt="2020-08-28T21:14:14.345" v="10" actId="47"/>
        <pc:sldMkLst>
          <pc:docMk/>
          <pc:sldMk cId="4196890916" sldId="2466"/>
        </pc:sldMkLst>
      </pc:sldChg>
      <pc:sldChg chg="del">
        <pc:chgData name="Shared Drive" userId="a8e99ec4-c3c1-49ac-ba97-2c12eee91f6a" providerId="ADAL" clId="{E7BC554B-5A1B-4633-9861-DBA21081B046}" dt="2020-08-28T21:13:57.294" v="9" actId="47"/>
        <pc:sldMkLst>
          <pc:docMk/>
          <pc:sldMk cId="2810949381" sldId="2467"/>
        </pc:sldMkLst>
      </pc:sldChg>
      <pc:sldChg chg="del">
        <pc:chgData name="Shared Drive" userId="a8e99ec4-c3c1-49ac-ba97-2c12eee91f6a" providerId="ADAL" clId="{E7BC554B-5A1B-4633-9861-DBA21081B046}" dt="2020-08-28T21:14:14.345" v="10" actId="47"/>
        <pc:sldMkLst>
          <pc:docMk/>
          <pc:sldMk cId="2153598786" sldId="2468"/>
        </pc:sldMkLst>
      </pc:sldChg>
      <pc:sldChg chg="del">
        <pc:chgData name="Shared Drive" userId="a8e99ec4-c3c1-49ac-ba97-2c12eee91f6a" providerId="ADAL" clId="{E7BC554B-5A1B-4633-9861-DBA21081B046}" dt="2020-08-28T21:14:14.345" v="10" actId="47"/>
        <pc:sldMkLst>
          <pc:docMk/>
          <pc:sldMk cId="2260053826" sldId="2469"/>
        </pc:sldMkLst>
      </pc:sldChg>
      <pc:sldChg chg="del">
        <pc:chgData name="Shared Drive" userId="a8e99ec4-c3c1-49ac-ba97-2c12eee91f6a" providerId="ADAL" clId="{E7BC554B-5A1B-4633-9861-DBA21081B046}" dt="2020-08-28T21:13:57.294" v="9" actId="47"/>
        <pc:sldMkLst>
          <pc:docMk/>
          <pc:sldMk cId="1218035178" sldId="2470"/>
        </pc:sldMkLst>
      </pc:sldChg>
      <pc:sldChg chg="del">
        <pc:chgData name="Shared Drive" userId="a8e99ec4-c3c1-49ac-ba97-2c12eee91f6a" providerId="ADAL" clId="{E7BC554B-5A1B-4633-9861-DBA21081B046}" dt="2020-08-28T21:14:14.345" v="10" actId="47"/>
        <pc:sldMkLst>
          <pc:docMk/>
          <pc:sldMk cId="41430461" sldId="2473"/>
        </pc:sldMkLst>
      </pc:sldChg>
      <pc:sldChg chg="del">
        <pc:chgData name="Shared Drive" userId="a8e99ec4-c3c1-49ac-ba97-2c12eee91f6a" providerId="ADAL" clId="{E7BC554B-5A1B-4633-9861-DBA21081B046}" dt="2020-08-28T21:14:14.345" v="10" actId="47"/>
        <pc:sldMkLst>
          <pc:docMk/>
          <pc:sldMk cId="3088618429" sldId="2474"/>
        </pc:sldMkLst>
      </pc:sldChg>
      <pc:sldChg chg="del">
        <pc:chgData name="Shared Drive" userId="a8e99ec4-c3c1-49ac-ba97-2c12eee91f6a" providerId="ADAL" clId="{E7BC554B-5A1B-4633-9861-DBA21081B046}" dt="2020-08-28T21:14:14.345" v="10" actId="47"/>
        <pc:sldMkLst>
          <pc:docMk/>
          <pc:sldMk cId="1882937854" sldId="2476"/>
        </pc:sldMkLst>
      </pc:sldChg>
      <pc:sldChg chg="del">
        <pc:chgData name="Shared Drive" userId="a8e99ec4-c3c1-49ac-ba97-2c12eee91f6a" providerId="ADAL" clId="{E7BC554B-5A1B-4633-9861-DBA21081B046}" dt="2020-08-28T21:14:14.345" v="10" actId="47"/>
        <pc:sldMkLst>
          <pc:docMk/>
          <pc:sldMk cId="2490162427" sldId="2477"/>
        </pc:sldMkLst>
      </pc:sldChg>
      <pc:sldChg chg="del">
        <pc:chgData name="Shared Drive" userId="a8e99ec4-c3c1-49ac-ba97-2c12eee91f6a" providerId="ADAL" clId="{E7BC554B-5A1B-4633-9861-DBA21081B046}" dt="2020-08-28T21:14:14.345" v="10" actId="47"/>
        <pc:sldMkLst>
          <pc:docMk/>
          <pc:sldMk cId="2602600526" sldId="2478"/>
        </pc:sldMkLst>
      </pc:sldChg>
      <pc:sldChg chg="del">
        <pc:chgData name="Shared Drive" userId="a8e99ec4-c3c1-49ac-ba97-2c12eee91f6a" providerId="ADAL" clId="{E7BC554B-5A1B-4633-9861-DBA21081B046}" dt="2020-08-28T21:14:14.345" v="10" actId="47"/>
        <pc:sldMkLst>
          <pc:docMk/>
          <pc:sldMk cId="226396881" sldId="2480"/>
        </pc:sldMkLst>
      </pc:sldChg>
      <pc:sldChg chg="del">
        <pc:chgData name="Shared Drive" userId="a8e99ec4-c3c1-49ac-ba97-2c12eee91f6a" providerId="ADAL" clId="{E7BC554B-5A1B-4633-9861-DBA21081B046}" dt="2020-08-28T21:14:14.345" v="10" actId="47"/>
        <pc:sldMkLst>
          <pc:docMk/>
          <pc:sldMk cId="305254774" sldId="2483"/>
        </pc:sldMkLst>
      </pc:sldChg>
      <pc:sldChg chg="del">
        <pc:chgData name="Shared Drive" userId="a8e99ec4-c3c1-49ac-ba97-2c12eee91f6a" providerId="ADAL" clId="{E7BC554B-5A1B-4633-9861-DBA21081B046}" dt="2020-08-28T21:14:14.345" v="10" actId="47"/>
        <pc:sldMkLst>
          <pc:docMk/>
          <pc:sldMk cId="1536699593" sldId="2484"/>
        </pc:sldMkLst>
      </pc:sldChg>
      <pc:sldChg chg="del">
        <pc:chgData name="Shared Drive" userId="a8e99ec4-c3c1-49ac-ba97-2c12eee91f6a" providerId="ADAL" clId="{E7BC554B-5A1B-4633-9861-DBA21081B046}" dt="2020-08-28T21:14:14.345" v="10" actId="47"/>
        <pc:sldMkLst>
          <pc:docMk/>
          <pc:sldMk cId="288476838" sldId="2485"/>
        </pc:sldMkLst>
      </pc:sldChg>
      <pc:sldChg chg="del">
        <pc:chgData name="Shared Drive" userId="a8e99ec4-c3c1-49ac-ba97-2c12eee91f6a" providerId="ADAL" clId="{E7BC554B-5A1B-4633-9861-DBA21081B046}" dt="2020-08-28T21:14:14.345" v="10" actId="47"/>
        <pc:sldMkLst>
          <pc:docMk/>
          <pc:sldMk cId="3553970363" sldId="2486"/>
        </pc:sldMkLst>
      </pc:sldChg>
      <pc:sldChg chg="del">
        <pc:chgData name="Shared Drive" userId="a8e99ec4-c3c1-49ac-ba97-2c12eee91f6a" providerId="ADAL" clId="{E7BC554B-5A1B-4633-9861-DBA21081B046}" dt="2020-08-28T21:14:14.345" v="10" actId="47"/>
        <pc:sldMkLst>
          <pc:docMk/>
          <pc:sldMk cId="3677416132" sldId="2487"/>
        </pc:sldMkLst>
      </pc:sldChg>
      <pc:sldChg chg="del">
        <pc:chgData name="Shared Drive" userId="a8e99ec4-c3c1-49ac-ba97-2c12eee91f6a" providerId="ADAL" clId="{E7BC554B-5A1B-4633-9861-DBA21081B046}" dt="2020-08-28T21:14:14.345" v="10" actId="47"/>
        <pc:sldMkLst>
          <pc:docMk/>
          <pc:sldMk cId="3757906035" sldId="2488"/>
        </pc:sldMkLst>
      </pc:sldChg>
      <pc:sldChg chg="del">
        <pc:chgData name="Shared Drive" userId="a8e99ec4-c3c1-49ac-ba97-2c12eee91f6a" providerId="ADAL" clId="{E7BC554B-5A1B-4633-9861-DBA21081B046}" dt="2020-08-28T21:14:14.345" v="10" actId="47"/>
        <pc:sldMkLst>
          <pc:docMk/>
          <pc:sldMk cId="886338220" sldId="2489"/>
        </pc:sldMkLst>
      </pc:sldChg>
      <pc:sldChg chg="del">
        <pc:chgData name="Shared Drive" userId="a8e99ec4-c3c1-49ac-ba97-2c12eee91f6a" providerId="ADAL" clId="{E7BC554B-5A1B-4633-9861-DBA21081B046}" dt="2020-08-28T21:14:14.345" v="10" actId="47"/>
        <pc:sldMkLst>
          <pc:docMk/>
          <pc:sldMk cId="299991379" sldId="2490"/>
        </pc:sldMkLst>
      </pc:sldChg>
      <pc:sldChg chg="del">
        <pc:chgData name="Shared Drive" userId="a8e99ec4-c3c1-49ac-ba97-2c12eee91f6a" providerId="ADAL" clId="{E7BC554B-5A1B-4633-9861-DBA21081B046}" dt="2020-08-28T21:14:14.345" v="10" actId="47"/>
        <pc:sldMkLst>
          <pc:docMk/>
          <pc:sldMk cId="4196592866" sldId="2491"/>
        </pc:sldMkLst>
      </pc:sldChg>
      <pc:sldChg chg="del">
        <pc:chgData name="Shared Drive" userId="a8e99ec4-c3c1-49ac-ba97-2c12eee91f6a" providerId="ADAL" clId="{E7BC554B-5A1B-4633-9861-DBA21081B046}" dt="2020-08-28T21:14:14.345" v="10" actId="47"/>
        <pc:sldMkLst>
          <pc:docMk/>
          <pc:sldMk cId="3091189382" sldId="2492"/>
        </pc:sldMkLst>
      </pc:sldChg>
      <pc:sldChg chg="del">
        <pc:chgData name="Shared Drive" userId="a8e99ec4-c3c1-49ac-ba97-2c12eee91f6a" providerId="ADAL" clId="{E7BC554B-5A1B-4633-9861-DBA21081B046}" dt="2020-08-28T21:13:57.294" v="9" actId="47"/>
        <pc:sldMkLst>
          <pc:docMk/>
          <pc:sldMk cId="1828698726" sldId="2493"/>
        </pc:sldMkLst>
      </pc:sldChg>
      <pc:sldChg chg="del">
        <pc:chgData name="Shared Drive" userId="a8e99ec4-c3c1-49ac-ba97-2c12eee91f6a" providerId="ADAL" clId="{E7BC554B-5A1B-4633-9861-DBA21081B046}" dt="2020-08-28T21:13:57.294" v="9" actId="47"/>
        <pc:sldMkLst>
          <pc:docMk/>
          <pc:sldMk cId="3171700140" sldId="2494"/>
        </pc:sldMkLst>
      </pc:sldChg>
      <pc:sldChg chg="del">
        <pc:chgData name="Shared Drive" userId="a8e99ec4-c3c1-49ac-ba97-2c12eee91f6a" providerId="ADAL" clId="{E7BC554B-5A1B-4633-9861-DBA21081B046}" dt="2020-08-28T21:13:57.294" v="9" actId="47"/>
        <pc:sldMkLst>
          <pc:docMk/>
          <pc:sldMk cId="2380271424" sldId="2495"/>
        </pc:sldMkLst>
      </pc:sldChg>
      <pc:sldChg chg="del">
        <pc:chgData name="Shared Drive" userId="a8e99ec4-c3c1-49ac-ba97-2c12eee91f6a" providerId="ADAL" clId="{E7BC554B-5A1B-4633-9861-DBA21081B046}" dt="2020-08-28T21:13:57.294" v="9" actId="47"/>
        <pc:sldMkLst>
          <pc:docMk/>
          <pc:sldMk cId="2052837579" sldId="2496"/>
        </pc:sldMkLst>
      </pc:sldChg>
      <pc:sldChg chg="del">
        <pc:chgData name="Shared Drive" userId="a8e99ec4-c3c1-49ac-ba97-2c12eee91f6a" providerId="ADAL" clId="{E7BC554B-5A1B-4633-9861-DBA21081B046}" dt="2020-08-28T21:13:57.294" v="9" actId="47"/>
        <pc:sldMkLst>
          <pc:docMk/>
          <pc:sldMk cId="3473482535" sldId="2497"/>
        </pc:sldMkLst>
      </pc:sldChg>
      <pc:sldChg chg="del">
        <pc:chgData name="Shared Drive" userId="a8e99ec4-c3c1-49ac-ba97-2c12eee91f6a" providerId="ADAL" clId="{E7BC554B-5A1B-4633-9861-DBA21081B046}" dt="2020-08-28T21:13:57.294" v="9" actId="47"/>
        <pc:sldMkLst>
          <pc:docMk/>
          <pc:sldMk cId="803859443" sldId="2498"/>
        </pc:sldMkLst>
      </pc:sldChg>
      <pc:sldChg chg="del">
        <pc:chgData name="Shared Drive" userId="a8e99ec4-c3c1-49ac-ba97-2c12eee91f6a" providerId="ADAL" clId="{E7BC554B-5A1B-4633-9861-DBA21081B046}" dt="2020-08-28T21:13:57.294" v="9" actId="47"/>
        <pc:sldMkLst>
          <pc:docMk/>
          <pc:sldMk cId="933978593" sldId="2499"/>
        </pc:sldMkLst>
      </pc:sldChg>
      <pc:sldChg chg="del">
        <pc:chgData name="Shared Drive" userId="a8e99ec4-c3c1-49ac-ba97-2c12eee91f6a" providerId="ADAL" clId="{E7BC554B-5A1B-4633-9861-DBA21081B046}" dt="2020-08-28T21:13:57.294" v="9" actId="47"/>
        <pc:sldMkLst>
          <pc:docMk/>
          <pc:sldMk cId="782472908" sldId="2500"/>
        </pc:sldMkLst>
      </pc:sldChg>
      <pc:sldChg chg="del">
        <pc:chgData name="Shared Drive" userId="a8e99ec4-c3c1-49ac-ba97-2c12eee91f6a" providerId="ADAL" clId="{E7BC554B-5A1B-4633-9861-DBA21081B046}" dt="2020-08-28T21:14:14.345" v="10" actId="47"/>
        <pc:sldMkLst>
          <pc:docMk/>
          <pc:sldMk cId="1342142274" sldId="2501"/>
        </pc:sldMkLst>
      </pc:sldChg>
      <pc:sldChg chg="del">
        <pc:chgData name="Shared Drive" userId="a8e99ec4-c3c1-49ac-ba97-2c12eee91f6a" providerId="ADAL" clId="{E7BC554B-5A1B-4633-9861-DBA21081B046}" dt="2020-08-28T21:14:14.345" v="10" actId="47"/>
        <pc:sldMkLst>
          <pc:docMk/>
          <pc:sldMk cId="3527346567" sldId="2502"/>
        </pc:sldMkLst>
      </pc:sldChg>
      <pc:sldChg chg="del">
        <pc:chgData name="Shared Drive" userId="a8e99ec4-c3c1-49ac-ba97-2c12eee91f6a" providerId="ADAL" clId="{E7BC554B-5A1B-4633-9861-DBA21081B046}" dt="2020-08-28T21:14:14.345" v="10" actId="47"/>
        <pc:sldMkLst>
          <pc:docMk/>
          <pc:sldMk cId="1491375659" sldId="2504"/>
        </pc:sldMkLst>
      </pc:sldChg>
      <pc:sldChg chg="del">
        <pc:chgData name="Shared Drive" userId="a8e99ec4-c3c1-49ac-ba97-2c12eee91f6a" providerId="ADAL" clId="{E7BC554B-5A1B-4633-9861-DBA21081B046}" dt="2020-08-28T21:12:43.041" v="2" actId="47"/>
        <pc:sldMkLst>
          <pc:docMk/>
          <pc:sldMk cId="3480273172" sldId="2510"/>
        </pc:sldMkLst>
      </pc:sldChg>
      <pc:sldChg chg="del">
        <pc:chgData name="Shared Drive" userId="a8e99ec4-c3c1-49ac-ba97-2c12eee91f6a" providerId="ADAL" clId="{E7BC554B-5A1B-4633-9861-DBA21081B046}" dt="2020-08-28T21:14:14.345" v="10" actId="47"/>
        <pc:sldMkLst>
          <pc:docMk/>
          <pc:sldMk cId="2535489005" sldId="2511"/>
        </pc:sldMkLst>
      </pc:sldChg>
      <pc:sldChg chg="del">
        <pc:chgData name="Shared Drive" userId="a8e99ec4-c3c1-49ac-ba97-2c12eee91f6a" providerId="ADAL" clId="{E7BC554B-5A1B-4633-9861-DBA21081B046}" dt="2020-08-28T21:13:57.294" v="9" actId="47"/>
        <pc:sldMkLst>
          <pc:docMk/>
          <pc:sldMk cId="1202572529" sldId="2512"/>
        </pc:sldMkLst>
      </pc:sldChg>
      <pc:sldChg chg="del">
        <pc:chgData name="Shared Drive" userId="a8e99ec4-c3c1-49ac-ba97-2c12eee91f6a" providerId="ADAL" clId="{E7BC554B-5A1B-4633-9861-DBA21081B046}" dt="2020-08-28T21:14:14.345" v="10" actId="47"/>
        <pc:sldMkLst>
          <pc:docMk/>
          <pc:sldMk cId="520917965" sldId="2513"/>
        </pc:sldMkLst>
      </pc:sldChg>
      <pc:sldChg chg="del">
        <pc:chgData name="Shared Drive" userId="a8e99ec4-c3c1-49ac-ba97-2c12eee91f6a" providerId="ADAL" clId="{E7BC554B-5A1B-4633-9861-DBA21081B046}" dt="2020-08-28T21:14:14.345" v="10" actId="47"/>
        <pc:sldMkLst>
          <pc:docMk/>
          <pc:sldMk cId="2222051795" sldId="2514"/>
        </pc:sldMkLst>
      </pc:sldChg>
      <pc:sldChg chg="del">
        <pc:chgData name="Shared Drive" userId="a8e99ec4-c3c1-49ac-ba97-2c12eee91f6a" providerId="ADAL" clId="{E7BC554B-5A1B-4633-9861-DBA21081B046}" dt="2020-08-28T21:14:14.345" v="10" actId="47"/>
        <pc:sldMkLst>
          <pc:docMk/>
          <pc:sldMk cId="3374416125" sldId="2515"/>
        </pc:sldMkLst>
      </pc:sldChg>
      <pc:sldChg chg="del">
        <pc:chgData name="Shared Drive" userId="a8e99ec4-c3c1-49ac-ba97-2c12eee91f6a" providerId="ADAL" clId="{E7BC554B-5A1B-4633-9861-DBA21081B046}" dt="2020-08-28T21:14:14.345" v="10" actId="47"/>
        <pc:sldMkLst>
          <pc:docMk/>
          <pc:sldMk cId="2370776367" sldId="2516"/>
        </pc:sldMkLst>
      </pc:sldChg>
      <pc:sldChg chg="addSp delSp modSp mod">
        <pc:chgData name="Shared Drive" userId="a8e99ec4-c3c1-49ac-ba97-2c12eee91f6a" providerId="ADAL" clId="{E7BC554B-5A1B-4633-9861-DBA21081B046}" dt="2020-09-05T15:31:02.749" v="2684" actId="113"/>
        <pc:sldMkLst>
          <pc:docMk/>
          <pc:sldMk cId="1585664710" sldId="2517"/>
        </pc:sldMkLst>
        <pc:spChg chg="mod">
          <ac:chgData name="Shared Drive" userId="a8e99ec4-c3c1-49ac-ba97-2c12eee91f6a" providerId="ADAL" clId="{E7BC554B-5A1B-4633-9861-DBA21081B046}" dt="2020-09-05T00:21:42.637" v="1276" actId="1076"/>
          <ac:spMkLst>
            <pc:docMk/>
            <pc:sldMk cId="1585664710" sldId="2517"/>
            <ac:spMk id="3" creationId="{649AFF33-CAF4-4FBC-A4C2-2371EC34A668}"/>
          </ac:spMkLst>
        </pc:spChg>
        <pc:spChg chg="mod">
          <ac:chgData name="Shared Drive" userId="a8e99ec4-c3c1-49ac-ba97-2c12eee91f6a" providerId="ADAL" clId="{E7BC554B-5A1B-4633-9861-DBA21081B046}" dt="2020-09-05T15:31:02.749" v="2684" actId="113"/>
          <ac:spMkLst>
            <pc:docMk/>
            <pc:sldMk cId="1585664710" sldId="2517"/>
            <ac:spMk id="4" creationId="{8E9559D6-9AE6-4868-8759-DD24B3DDC1E6}"/>
          </ac:spMkLst>
        </pc:spChg>
        <pc:spChg chg="del">
          <ac:chgData name="Shared Drive" userId="a8e99ec4-c3c1-49ac-ba97-2c12eee91f6a" providerId="ADAL" clId="{E7BC554B-5A1B-4633-9861-DBA21081B046}" dt="2020-08-30T16:35:33.216" v="825" actId="478"/>
          <ac:spMkLst>
            <pc:docMk/>
            <pc:sldMk cId="1585664710" sldId="2517"/>
            <ac:spMk id="6" creationId="{1F378103-101E-4CF0-A64F-45EF1B7309B7}"/>
          </ac:spMkLst>
        </pc:spChg>
        <pc:picChg chg="add mod">
          <ac:chgData name="Shared Drive" userId="a8e99ec4-c3c1-49ac-ba97-2c12eee91f6a" providerId="ADAL" clId="{E7BC554B-5A1B-4633-9861-DBA21081B046}" dt="2020-09-05T00:21:42.637" v="1276" actId="1076"/>
          <ac:picMkLst>
            <pc:docMk/>
            <pc:sldMk cId="1585664710" sldId="2517"/>
            <ac:picMk id="5" creationId="{3ABF626C-5582-4D2B-9966-28BAA6D53BBE}"/>
          </ac:picMkLst>
        </pc:picChg>
        <pc:picChg chg="add mod">
          <ac:chgData name="Shared Drive" userId="a8e99ec4-c3c1-49ac-ba97-2c12eee91f6a" providerId="ADAL" clId="{E7BC554B-5A1B-4633-9861-DBA21081B046}" dt="2020-09-05T00:21:42.637" v="1276" actId="1076"/>
          <ac:picMkLst>
            <pc:docMk/>
            <pc:sldMk cId="1585664710" sldId="2517"/>
            <ac:picMk id="8" creationId="{871D6A74-6CD3-4558-B75A-B46516F66A67}"/>
          </ac:picMkLst>
        </pc:picChg>
        <pc:picChg chg="del">
          <ac:chgData name="Shared Drive" userId="a8e99ec4-c3c1-49ac-ba97-2c12eee91f6a" providerId="ADAL" clId="{E7BC554B-5A1B-4633-9861-DBA21081B046}" dt="2020-08-30T16:35:23.257" v="822" actId="478"/>
          <ac:picMkLst>
            <pc:docMk/>
            <pc:sldMk cId="1585664710" sldId="2517"/>
            <ac:picMk id="2050" creationId="{44160B69-30AB-4850-B2F9-C0AD6CF966CA}"/>
          </ac:picMkLst>
        </pc:picChg>
      </pc:sldChg>
      <pc:sldChg chg="del">
        <pc:chgData name="Shared Drive" userId="a8e99ec4-c3c1-49ac-ba97-2c12eee91f6a" providerId="ADAL" clId="{E7BC554B-5A1B-4633-9861-DBA21081B046}" dt="2020-08-28T21:12:43.041" v="2" actId="47"/>
        <pc:sldMkLst>
          <pc:docMk/>
          <pc:sldMk cId="265335999" sldId="2518"/>
        </pc:sldMkLst>
      </pc:sldChg>
      <pc:sldChg chg="del">
        <pc:chgData name="Shared Drive" userId="a8e99ec4-c3c1-49ac-ba97-2c12eee91f6a" providerId="ADAL" clId="{E7BC554B-5A1B-4633-9861-DBA21081B046}" dt="2020-08-28T21:12:43.041" v="2" actId="47"/>
        <pc:sldMkLst>
          <pc:docMk/>
          <pc:sldMk cId="3387103568" sldId="2520"/>
        </pc:sldMkLst>
      </pc:sldChg>
      <pc:sldChg chg="del">
        <pc:chgData name="Shared Drive" userId="a8e99ec4-c3c1-49ac-ba97-2c12eee91f6a" providerId="ADAL" clId="{E7BC554B-5A1B-4633-9861-DBA21081B046}" dt="2020-08-28T21:12:43.041" v="2" actId="47"/>
        <pc:sldMkLst>
          <pc:docMk/>
          <pc:sldMk cId="3178929999" sldId="2521"/>
        </pc:sldMkLst>
      </pc:sldChg>
      <pc:sldChg chg="del">
        <pc:chgData name="Shared Drive" userId="a8e99ec4-c3c1-49ac-ba97-2c12eee91f6a" providerId="ADAL" clId="{E7BC554B-5A1B-4633-9861-DBA21081B046}" dt="2020-08-28T21:12:43.041" v="2" actId="47"/>
        <pc:sldMkLst>
          <pc:docMk/>
          <pc:sldMk cId="2228111775" sldId="2522"/>
        </pc:sldMkLst>
      </pc:sldChg>
      <pc:sldChg chg="del">
        <pc:chgData name="Shared Drive" userId="a8e99ec4-c3c1-49ac-ba97-2c12eee91f6a" providerId="ADAL" clId="{E7BC554B-5A1B-4633-9861-DBA21081B046}" dt="2020-08-28T21:12:43.041" v="2" actId="47"/>
        <pc:sldMkLst>
          <pc:docMk/>
          <pc:sldMk cId="2289732006" sldId="2523"/>
        </pc:sldMkLst>
      </pc:sldChg>
      <pc:sldChg chg="del">
        <pc:chgData name="Shared Drive" userId="a8e99ec4-c3c1-49ac-ba97-2c12eee91f6a" providerId="ADAL" clId="{E7BC554B-5A1B-4633-9861-DBA21081B046}" dt="2020-08-28T21:12:43.041" v="2" actId="47"/>
        <pc:sldMkLst>
          <pc:docMk/>
          <pc:sldMk cId="892205979" sldId="2524"/>
        </pc:sldMkLst>
      </pc:sldChg>
      <pc:sldChg chg="del">
        <pc:chgData name="Shared Drive" userId="a8e99ec4-c3c1-49ac-ba97-2c12eee91f6a" providerId="ADAL" clId="{E7BC554B-5A1B-4633-9861-DBA21081B046}" dt="2020-08-28T21:12:43.041" v="2" actId="47"/>
        <pc:sldMkLst>
          <pc:docMk/>
          <pc:sldMk cId="2212739106" sldId="2525"/>
        </pc:sldMkLst>
      </pc:sldChg>
      <pc:sldChg chg="del">
        <pc:chgData name="Shared Drive" userId="a8e99ec4-c3c1-49ac-ba97-2c12eee91f6a" providerId="ADAL" clId="{E7BC554B-5A1B-4633-9861-DBA21081B046}" dt="2020-08-28T21:13:57.294" v="9" actId="47"/>
        <pc:sldMkLst>
          <pc:docMk/>
          <pc:sldMk cId="3597909475" sldId="2526"/>
        </pc:sldMkLst>
      </pc:sldChg>
      <pc:sldChg chg="del">
        <pc:chgData name="Shared Drive" userId="a8e99ec4-c3c1-49ac-ba97-2c12eee91f6a" providerId="ADAL" clId="{E7BC554B-5A1B-4633-9861-DBA21081B046}" dt="2020-08-28T21:13:57.294" v="9" actId="47"/>
        <pc:sldMkLst>
          <pc:docMk/>
          <pc:sldMk cId="2348587163" sldId="2527"/>
        </pc:sldMkLst>
      </pc:sldChg>
      <pc:sldChg chg="del">
        <pc:chgData name="Shared Drive" userId="a8e99ec4-c3c1-49ac-ba97-2c12eee91f6a" providerId="ADAL" clId="{E7BC554B-5A1B-4633-9861-DBA21081B046}" dt="2020-08-28T21:14:14.345" v="10" actId="47"/>
        <pc:sldMkLst>
          <pc:docMk/>
          <pc:sldMk cId="242630211" sldId="2528"/>
        </pc:sldMkLst>
      </pc:sldChg>
      <pc:sldChg chg="del">
        <pc:chgData name="Shared Drive" userId="a8e99ec4-c3c1-49ac-ba97-2c12eee91f6a" providerId="ADAL" clId="{E7BC554B-5A1B-4633-9861-DBA21081B046}" dt="2020-08-28T21:14:14.345" v="10" actId="47"/>
        <pc:sldMkLst>
          <pc:docMk/>
          <pc:sldMk cId="2415125127" sldId="2529"/>
        </pc:sldMkLst>
      </pc:sldChg>
      <pc:sldChg chg="del">
        <pc:chgData name="Shared Drive" userId="a8e99ec4-c3c1-49ac-ba97-2c12eee91f6a" providerId="ADAL" clId="{E7BC554B-5A1B-4633-9861-DBA21081B046}" dt="2020-08-28T21:14:14.345" v="10" actId="47"/>
        <pc:sldMkLst>
          <pc:docMk/>
          <pc:sldMk cId="2720220062" sldId="2530"/>
        </pc:sldMkLst>
      </pc:sldChg>
      <pc:sldChg chg="del">
        <pc:chgData name="Shared Drive" userId="a8e99ec4-c3c1-49ac-ba97-2c12eee91f6a" providerId="ADAL" clId="{E7BC554B-5A1B-4633-9861-DBA21081B046}" dt="2020-08-28T21:14:14.345" v="10" actId="47"/>
        <pc:sldMkLst>
          <pc:docMk/>
          <pc:sldMk cId="101477767" sldId="2531"/>
        </pc:sldMkLst>
      </pc:sldChg>
      <pc:sldChg chg="del">
        <pc:chgData name="Shared Drive" userId="a8e99ec4-c3c1-49ac-ba97-2c12eee91f6a" providerId="ADAL" clId="{E7BC554B-5A1B-4633-9861-DBA21081B046}" dt="2020-08-28T21:14:14.345" v="10" actId="47"/>
        <pc:sldMkLst>
          <pc:docMk/>
          <pc:sldMk cId="2936310136" sldId="2532"/>
        </pc:sldMkLst>
      </pc:sldChg>
      <pc:sldChg chg="del">
        <pc:chgData name="Shared Drive" userId="a8e99ec4-c3c1-49ac-ba97-2c12eee91f6a" providerId="ADAL" clId="{E7BC554B-5A1B-4633-9861-DBA21081B046}" dt="2020-08-28T21:14:14.345" v="10" actId="47"/>
        <pc:sldMkLst>
          <pc:docMk/>
          <pc:sldMk cId="343870179" sldId="2533"/>
        </pc:sldMkLst>
      </pc:sldChg>
      <pc:sldChg chg="del">
        <pc:chgData name="Shared Drive" userId="a8e99ec4-c3c1-49ac-ba97-2c12eee91f6a" providerId="ADAL" clId="{E7BC554B-5A1B-4633-9861-DBA21081B046}" dt="2020-08-28T21:14:14.345" v="10" actId="47"/>
        <pc:sldMkLst>
          <pc:docMk/>
          <pc:sldMk cId="3667215106" sldId="2534"/>
        </pc:sldMkLst>
      </pc:sldChg>
      <pc:sldChg chg="del">
        <pc:chgData name="Shared Drive" userId="a8e99ec4-c3c1-49ac-ba97-2c12eee91f6a" providerId="ADAL" clId="{E7BC554B-5A1B-4633-9861-DBA21081B046}" dt="2020-08-28T21:14:14.345" v="10" actId="47"/>
        <pc:sldMkLst>
          <pc:docMk/>
          <pc:sldMk cId="217277603" sldId="2535"/>
        </pc:sldMkLst>
      </pc:sldChg>
      <pc:sldChg chg="del">
        <pc:chgData name="Shared Drive" userId="a8e99ec4-c3c1-49ac-ba97-2c12eee91f6a" providerId="ADAL" clId="{E7BC554B-5A1B-4633-9861-DBA21081B046}" dt="2020-08-28T21:14:14.345" v="10" actId="47"/>
        <pc:sldMkLst>
          <pc:docMk/>
          <pc:sldMk cId="2244710021" sldId="2536"/>
        </pc:sldMkLst>
      </pc:sldChg>
      <pc:sldChg chg="del">
        <pc:chgData name="Shared Drive" userId="a8e99ec4-c3c1-49ac-ba97-2c12eee91f6a" providerId="ADAL" clId="{E7BC554B-5A1B-4633-9861-DBA21081B046}" dt="2020-08-28T21:14:14.345" v="10" actId="47"/>
        <pc:sldMkLst>
          <pc:docMk/>
          <pc:sldMk cId="1564823921" sldId="2537"/>
        </pc:sldMkLst>
      </pc:sldChg>
      <pc:sldChg chg="del">
        <pc:chgData name="Shared Drive" userId="a8e99ec4-c3c1-49ac-ba97-2c12eee91f6a" providerId="ADAL" clId="{E7BC554B-5A1B-4633-9861-DBA21081B046}" dt="2020-08-28T21:14:14.345" v="10" actId="47"/>
        <pc:sldMkLst>
          <pc:docMk/>
          <pc:sldMk cId="3247493044" sldId="2538"/>
        </pc:sldMkLst>
      </pc:sldChg>
      <pc:sldChg chg="del">
        <pc:chgData name="Shared Drive" userId="a8e99ec4-c3c1-49ac-ba97-2c12eee91f6a" providerId="ADAL" clId="{E7BC554B-5A1B-4633-9861-DBA21081B046}" dt="2020-08-28T21:14:14.345" v="10" actId="47"/>
        <pc:sldMkLst>
          <pc:docMk/>
          <pc:sldMk cId="1777637349" sldId="2539"/>
        </pc:sldMkLst>
      </pc:sldChg>
      <pc:sldChg chg="del">
        <pc:chgData name="Shared Drive" userId="a8e99ec4-c3c1-49ac-ba97-2c12eee91f6a" providerId="ADAL" clId="{E7BC554B-5A1B-4633-9861-DBA21081B046}" dt="2020-08-28T21:14:14.345" v="10" actId="47"/>
        <pc:sldMkLst>
          <pc:docMk/>
          <pc:sldMk cId="3512165274" sldId="2540"/>
        </pc:sldMkLst>
      </pc:sldChg>
      <pc:sldChg chg="add del">
        <pc:chgData name="Shared Drive" userId="a8e99ec4-c3c1-49ac-ba97-2c12eee91f6a" providerId="ADAL" clId="{E7BC554B-5A1B-4633-9861-DBA21081B046}" dt="2020-09-06T16:49:58.690" v="4962" actId="47"/>
        <pc:sldMkLst>
          <pc:docMk/>
          <pc:sldMk cId="894624499" sldId="2541"/>
        </pc:sldMkLst>
      </pc:sldChg>
      <pc:sldChg chg="del">
        <pc:chgData name="Shared Drive" userId="a8e99ec4-c3c1-49ac-ba97-2c12eee91f6a" providerId="ADAL" clId="{E7BC554B-5A1B-4633-9861-DBA21081B046}" dt="2020-08-30T16:42:18.085" v="1216" actId="2696"/>
        <pc:sldMkLst>
          <pc:docMk/>
          <pc:sldMk cId="1033389131" sldId="2541"/>
        </pc:sldMkLst>
      </pc:sldChg>
      <pc:sldChg chg="del">
        <pc:chgData name="Shared Drive" userId="a8e99ec4-c3c1-49ac-ba97-2c12eee91f6a" providerId="ADAL" clId="{E7BC554B-5A1B-4633-9861-DBA21081B046}" dt="2020-08-28T21:13:57.294" v="9" actId="47"/>
        <pc:sldMkLst>
          <pc:docMk/>
          <pc:sldMk cId="2695653166" sldId="2543"/>
        </pc:sldMkLst>
      </pc:sldChg>
      <pc:sldChg chg="del">
        <pc:chgData name="Shared Drive" userId="a8e99ec4-c3c1-49ac-ba97-2c12eee91f6a" providerId="ADAL" clId="{E7BC554B-5A1B-4633-9861-DBA21081B046}" dt="2020-08-28T21:13:57.294" v="9" actId="47"/>
        <pc:sldMkLst>
          <pc:docMk/>
          <pc:sldMk cId="2066680257" sldId="2544"/>
        </pc:sldMkLst>
      </pc:sldChg>
      <pc:sldChg chg="del">
        <pc:chgData name="Shared Drive" userId="a8e99ec4-c3c1-49ac-ba97-2c12eee91f6a" providerId="ADAL" clId="{E7BC554B-5A1B-4633-9861-DBA21081B046}" dt="2020-08-28T21:14:14.345" v="10" actId="47"/>
        <pc:sldMkLst>
          <pc:docMk/>
          <pc:sldMk cId="1473268065" sldId="2545"/>
        </pc:sldMkLst>
      </pc:sldChg>
      <pc:sldChg chg="del">
        <pc:chgData name="Shared Drive" userId="a8e99ec4-c3c1-49ac-ba97-2c12eee91f6a" providerId="ADAL" clId="{E7BC554B-5A1B-4633-9861-DBA21081B046}" dt="2020-08-28T21:14:14.345" v="10" actId="47"/>
        <pc:sldMkLst>
          <pc:docMk/>
          <pc:sldMk cId="3425570361" sldId="2546"/>
        </pc:sldMkLst>
      </pc:sldChg>
      <pc:sldChg chg="del">
        <pc:chgData name="Shared Drive" userId="a8e99ec4-c3c1-49ac-ba97-2c12eee91f6a" providerId="ADAL" clId="{E7BC554B-5A1B-4633-9861-DBA21081B046}" dt="2020-08-28T21:14:14.345" v="10" actId="47"/>
        <pc:sldMkLst>
          <pc:docMk/>
          <pc:sldMk cId="281343277" sldId="2548"/>
        </pc:sldMkLst>
      </pc:sldChg>
      <pc:sldChg chg="del">
        <pc:chgData name="Shared Drive" userId="a8e99ec4-c3c1-49ac-ba97-2c12eee91f6a" providerId="ADAL" clId="{E7BC554B-5A1B-4633-9861-DBA21081B046}" dt="2020-08-28T21:14:14.345" v="10" actId="47"/>
        <pc:sldMkLst>
          <pc:docMk/>
          <pc:sldMk cId="772517209" sldId="2549"/>
        </pc:sldMkLst>
      </pc:sldChg>
      <pc:sldChg chg="del">
        <pc:chgData name="Shared Drive" userId="a8e99ec4-c3c1-49ac-ba97-2c12eee91f6a" providerId="ADAL" clId="{E7BC554B-5A1B-4633-9861-DBA21081B046}" dt="2020-08-28T21:14:14.345" v="10" actId="47"/>
        <pc:sldMkLst>
          <pc:docMk/>
          <pc:sldMk cId="2948147230" sldId="2550"/>
        </pc:sldMkLst>
      </pc:sldChg>
      <pc:sldChg chg="del">
        <pc:chgData name="Shared Drive" userId="a8e99ec4-c3c1-49ac-ba97-2c12eee91f6a" providerId="ADAL" clId="{E7BC554B-5A1B-4633-9861-DBA21081B046}" dt="2020-08-28T21:14:14.345" v="10" actId="47"/>
        <pc:sldMkLst>
          <pc:docMk/>
          <pc:sldMk cId="1818199895" sldId="2551"/>
        </pc:sldMkLst>
      </pc:sldChg>
      <pc:sldChg chg="del">
        <pc:chgData name="Shared Drive" userId="a8e99ec4-c3c1-49ac-ba97-2c12eee91f6a" providerId="ADAL" clId="{E7BC554B-5A1B-4633-9861-DBA21081B046}" dt="2020-08-30T16:42:18.085" v="1216" actId="2696"/>
        <pc:sldMkLst>
          <pc:docMk/>
          <pc:sldMk cId="21021464" sldId="2552"/>
        </pc:sldMkLst>
      </pc:sldChg>
      <pc:sldChg chg="add del">
        <pc:chgData name="Shared Drive" userId="a8e99ec4-c3c1-49ac-ba97-2c12eee91f6a" providerId="ADAL" clId="{E7BC554B-5A1B-4633-9861-DBA21081B046}" dt="2020-09-06T17:14:39.004" v="5141" actId="47"/>
        <pc:sldMkLst>
          <pc:docMk/>
          <pc:sldMk cId="2009662750" sldId="2552"/>
        </pc:sldMkLst>
      </pc:sldChg>
      <pc:sldChg chg="addSp delSp modSp new mod modClrScheme chgLayout modNotesTx">
        <pc:chgData name="Shared Drive" userId="a8e99ec4-c3c1-49ac-ba97-2c12eee91f6a" providerId="ADAL" clId="{E7BC554B-5A1B-4633-9861-DBA21081B046}" dt="2020-09-06T18:18:28.661" v="5239" actId="22"/>
        <pc:sldMkLst>
          <pc:docMk/>
          <pc:sldMk cId="2393492680" sldId="2553"/>
        </pc:sldMkLst>
        <pc:spChg chg="del mod ord">
          <ac:chgData name="Shared Drive" userId="a8e99ec4-c3c1-49ac-ba97-2c12eee91f6a" providerId="ADAL" clId="{E7BC554B-5A1B-4633-9861-DBA21081B046}" dt="2020-08-28T21:14:29.960" v="12" actId="700"/>
          <ac:spMkLst>
            <pc:docMk/>
            <pc:sldMk cId="2393492680" sldId="2553"/>
            <ac:spMk id="2" creationId="{F629351C-784F-4B37-84E0-3F4A7825AEEC}"/>
          </ac:spMkLst>
        </pc:spChg>
        <pc:spChg chg="add mod ord">
          <ac:chgData name="Shared Drive" userId="a8e99ec4-c3c1-49ac-ba97-2c12eee91f6a" providerId="ADAL" clId="{E7BC554B-5A1B-4633-9861-DBA21081B046}" dt="2020-08-30T12:49:20.411" v="806" actId="255"/>
          <ac:spMkLst>
            <pc:docMk/>
            <pc:sldMk cId="2393492680" sldId="2553"/>
            <ac:spMk id="3" creationId="{4F418FEE-89FE-405F-88F5-5E1D85EB63E2}"/>
          </ac:spMkLst>
        </pc:spChg>
        <pc:spChg chg="add mod ord">
          <ac:chgData name="Shared Drive" userId="a8e99ec4-c3c1-49ac-ba97-2c12eee91f6a" providerId="ADAL" clId="{E7BC554B-5A1B-4633-9861-DBA21081B046}" dt="2020-08-28T21:15:40.103" v="97" actId="20577"/>
          <ac:spMkLst>
            <pc:docMk/>
            <pc:sldMk cId="2393492680" sldId="2553"/>
            <ac:spMk id="4" creationId="{B9A0D6FE-2CF8-4FC4-9980-6254DE3F0955}"/>
          </ac:spMkLst>
        </pc:spChg>
        <pc:spChg chg="add mod">
          <ac:chgData name="Shared Drive" userId="a8e99ec4-c3c1-49ac-ba97-2c12eee91f6a" providerId="ADAL" clId="{E7BC554B-5A1B-4633-9861-DBA21081B046}" dt="2020-08-28T21:15:07.199" v="82" actId="20577"/>
          <ac:spMkLst>
            <pc:docMk/>
            <pc:sldMk cId="2393492680" sldId="2553"/>
            <ac:spMk id="6" creationId="{F0BF1D39-FAEE-478A-A889-E201FC49781A}"/>
          </ac:spMkLst>
        </pc:spChg>
        <pc:picChg chg="add del">
          <ac:chgData name="Shared Drive" userId="a8e99ec4-c3c1-49ac-ba97-2c12eee91f6a" providerId="ADAL" clId="{E7BC554B-5A1B-4633-9861-DBA21081B046}" dt="2020-09-06T18:18:28.661" v="5239" actId="22"/>
          <ac:picMkLst>
            <pc:docMk/>
            <pc:sldMk cId="2393492680" sldId="2553"/>
            <ac:picMk id="5" creationId="{BF094147-71BB-42C0-AB7D-30A1F2C8FF8A}"/>
          </ac:picMkLst>
        </pc:picChg>
      </pc:sldChg>
      <pc:sldChg chg="addSp delSp modSp add mod">
        <pc:chgData name="Shared Drive" userId="a8e99ec4-c3c1-49ac-ba97-2c12eee91f6a" providerId="ADAL" clId="{E7BC554B-5A1B-4633-9861-DBA21081B046}" dt="2020-09-06T18:19:22.833" v="5243" actId="22"/>
        <pc:sldMkLst>
          <pc:docMk/>
          <pc:sldMk cId="2166698750" sldId="2554"/>
        </pc:sldMkLst>
        <pc:spChg chg="mod">
          <ac:chgData name="Shared Drive" userId="a8e99ec4-c3c1-49ac-ba97-2c12eee91f6a" providerId="ADAL" clId="{E7BC554B-5A1B-4633-9861-DBA21081B046}" dt="2020-09-05T18:33:29.841" v="4710" actId="20577"/>
          <ac:spMkLst>
            <pc:docMk/>
            <pc:sldMk cId="2166698750" sldId="2554"/>
            <ac:spMk id="3" creationId="{4F418FEE-89FE-405F-88F5-5E1D85EB63E2}"/>
          </ac:spMkLst>
        </pc:spChg>
        <pc:picChg chg="add del">
          <ac:chgData name="Shared Drive" userId="a8e99ec4-c3c1-49ac-ba97-2c12eee91f6a" providerId="ADAL" clId="{E7BC554B-5A1B-4633-9861-DBA21081B046}" dt="2020-09-06T18:19:22.833" v="5243" actId="22"/>
          <ac:picMkLst>
            <pc:docMk/>
            <pc:sldMk cId="2166698750" sldId="2554"/>
            <ac:picMk id="5" creationId="{9BA8673A-D07F-493B-8773-1987D6DEF76A}"/>
          </ac:picMkLst>
        </pc:picChg>
      </pc:sldChg>
      <pc:sldChg chg="addSp delSp modSp add mod">
        <pc:chgData name="Shared Drive" userId="a8e99ec4-c3c1-49ac-ba97-2c12eee91f6a" providerId="ADAL" clId="{E7BC554B-5A1B-4633-9861-DBA21081B046}" dt="2020-09-06T18:19:53.177" v="5247" actId="22"/>
        <pc:sldMkLst>
          <pc:docMk/>
          <pc:sldMk cId="2942288775" sldId="2555"/>
        </pc:sldMkLst>
        <pc:spChg chg="mod">
          <ac:chgData name="Shared Drive" userId="a8e99ec4-c3c1-49ac-ba97-2c12eee91f6a" providerId="ADAL" clId="{E7BC554B-5A1B-4633-9861-DBA21081B046}" dt="2020-08-30T16:43:01.870" v="1221"/>
          <ac:spMkLst>
            <pc:docMk/>
            <pc:sldMk cId="2942288775" sldId="2555"/>
            <ac:spMk id="3" creationId="{4F418FEE-89FE-405F-88F5-5E1D85EB63E2}"/>
          </ac:spMkLst>
        </pc:spChg>
        <pc:picChg chg="add del">
          <ac:chgData name="Shared Drive" userId="a8e99ec4-c3c1-49ac-ba97-2c12eee91f6a" providerId="ADAL" clId="{E7BC554B-5A1B-4633-9861-DBA21081B046}" dt="2020-09-06T18:19:53.177" v="5247" actId="22"/>
          <ac:picMkLst>
            <pc:docMk/>
            <pc:sldMk cId="2942288775" sldId="2555"/>
            <ac:picMk id="5" creationId="{AB7429CA-97BC-47E8-A6F1-57D3DCD83D16}"/>
          </ac:picMkLst>
        </pc:picChg>
      </pc:sldChg>
      <pc:sldChg chg="addSp delSp modSp add mod">
        <pc:chgData name="Shared Drive" userId="a8e99ec4-c3c1-49ac-ba97-2c12eee91f6a" providerId="ADAL" clId="{E7BC554B-5A1B-4633-9861-DBA21081B046}" dt="2020-09-06T18:21:59.825" v="5251" actId="22"/>
        <pc:sldMkLst>
          <pc:docMk/>
          <pc:sldMk cId="3648127353" sldId="2556"/>
        </pc:sldMkLst>
        <pc:spChg chg="mod">
          <ac:chgData name="Shared Drive" userId="a8e99ec4-c3c1-49ac-ba97-2c12eee91f6a" providerId="ADAL" clId="{E7BC554B-5A1B-4633-9861-DBA21081B046}" dt="2020-08-30T16:43:13.958" v="1222"/>
          <ac:spMkLst>
            <pc:docMk/>
            <pc:sldMk cId="3648127353" sldId="2556"/>
            <ac:spMk id="3" creationId="{4F418FEE-89FE-405F-88F5-5E1D85EB63E2}"/>
          </ac:spMkLst>
        </pc:spChg>
        <pc:picChg chg="add del">
          <ac:chgData name="Shared Drive" userId="a8e99ec4-c3c1-49ac-ba97-2c12eee91f6a" providerId="ADAL" clId="{E7BC554B-5A1B-4633-9861-DBA21081B046}" dt="2020-09-06T18:21:59.825" v="5251" actId="22"/>
          <ac:picMkLst>
            <pc:docMk/>
            <pc:sldMk cId="3648127353" sldId="2556"/>
            <ac:picMk id="5" creationId="{96A31068-D8E9-405A-B1AF-1F78890CAD39}"/>
          </ac:picMkLst>
        </pc:picChg>
      </pc:sldChg>
      <pc:sldChg chg="addSp delSp modSp add mod">
        <pc:chgData name="Shared Drive" userId="a8e99ec4-c3c1-49ac-ba97-2c12eee91f6a" providerId="ADAL" clId="{E7BC554B-5A1B-4633-9861-DBA21081B046}" dt="2020-09-06T18:22:18.906" v="5253" actId="22"/>
        <pc:sldMkLst>
          <pc:docMk/>
          <pc:sldMk cId="1060295696" sldId="2557"/>
        </pc:sldMkLst>
        <pc:spChg chg="mod">
          <ac:chgData name="Shared Drive" userId="a8e99ec4-c3c1-49ac-ba97-2c12eee91f6a" providerId="ADAL" clId="{E7BC554B-5A1B-4633-9861-DBA21081B046}" dt="2020-08-30T16:43:38.689" v="1223"/>
          <ac:spMkLst>
            <pc:docMk/>
            <pc:sldMk cId="1060295696" sldId="2557"/>
            <ac:spMk id="3" creationId="{4F418FEE-89FE-405F-88F5-5E1D85EB63E2}"/>
          </ac:spMkLst>
        </pc:spChg>
        <pc:picChg chg="add del">
          <ac:chgData name="Shared Drive" userId="a8e99ec4-c3c1-49ac-ba97-2c12eee91f6a" providerId="ADAL" clId="{E7BC554B-5A1B-4633-9861-DBA21081B046}" dt="2020-09-06T18:22:18.906" v="5253" actId="22"/>
          <ac:picMkLst>
            <pc:docMk/>
            <pc:sldMk cId="1060295696" sldId="2557"/>
            <ac:picMk id="5" creationId="{22411648-0C12-4E6A-895B-C1BC47607C4B}"/>
          </ac:picMkLst>
        </pc:picChg>
      </pc:sldChg>
      <pc:sldChg chg="addSp delSp modSp add mod">
        <pc:chgData name="Shared Drive" userId="a8e99ec4-c3c1-49ac-ba97-2c12eee91f6a" providerId="ADAL" clId="{E7BC554B-5A1B-4633-9861-DBA21081B046}" dt="2020-09-06T18:22:40.428" v="5255" actId="22"/>
        <pc:sldMkLst>
          <pc:docMk/>
          <pc:sldMk cId="3351327411" sldId="2558"/>
        </pc:sldMkLst>
        <pc:spChg chg="mod">
          <ac:chgData name="Shared Drive" userId="a8e99ec4-c3c1-49ac-ba97-2c12eee91f6a" providerId="ADAL" clId="{E7BC554B-5A1B-4633-9861-DBA21081B046}" dt="2020-08-30T16:43:53.357" v="1225"/>
          <ac:spMkLst>
            <pc:docMk/>
            <pc:sldMk cId="3351327411" sldId="2558"/>
            <ac:spMk id="3" creationId="{4F418FEE-89FE-405F-88F5-5E1D85EB63E2}"/>
          </ac:spMkLst>
        </pc:spChg>
        <pc:picChg chg="add del">
          <ac:chgData name="Shared Drive" userId="a8e99ec4-c3c1-49ac-ba97-2c12eee91f6a" providerId="ADAL" clId="{E7BC554B-5A1B-4633-9861-DBA21081B046}" dt="2020-09-06T18:22:40.428" v="5255" actId="22"/>
          <ac:picMkLst>
            <pc:docMk/>
            <pc:sldMk cId="3351327411" sldId="2558"/>
            <ac:picMk id="5" creationId="{BEC763E5-0582-4006-970E-9FCED57B0871}"/>
          </ac:picMkLst>
        </pc:picChg>
      </pc:sldChg>
      <pc:sldChg chg="addSp delSp modSp add mod">
        <pc:chgData name="Shared Drive" userId="a8e99ec4-c3c1-49ac-ba97-2c12eee91f6a" providerId="ADAL" clId="{E7BC554B-5A1B-4633-9861-DBA21081B046}" dt="2020-09-06T18:23:08.233" v="5257" actId="22"/>
        <pc:sldMkLst>
          <pc:docMk/>
          <pc:sldMk cId="2041637247" sldId="2559"/>
        </pc:sldMkLst>
        <pc:spChg chg="mod">
          <ac:chgData name="Shared Drive" userId="a8e99ec4-c3c1-49ac-ba97-2c12eee91f6a" providerId="ADAL" clId="{E7BC554B-5A1B-4633-9861-DBA21081B046}" dt="2020-08-28T23:05:19.017" v="565" actId="14100"/>
          <ac:spMkLst>
            <pc:docMk/>
            <pc:sldMk cId="2041637247" sldId="2559"/>
            <ac:spMk id="3" creationId="{4F418FEE-89FE-405F-88F5-5E1D85EB63E2}"/>
          </ac:spMkLst>
        </pc:spChg>
        <pc:picChg chg="add del">
          <ac:chgData name="Shared Drive" userId="a8e99ec4-c3c1-49ac-ba97-2c12eee91f6a" providerId="ADAL" clId="{E7BC554B-5A1B-4633-9861-DBA21081B046}" dt="2020-09-06T18:23:08.233" v="5257" actId="22"/>
          <ac:picMkLst>
            <pc:docMk/>
            <pc:sldMk cId="2041637247" sldId="2559"/>
            <ac:picMk id="5" creationId="{C50468D3-67B1-4653-AB7C-282B118A1B9F}"/>
          </ac:picMkLst>
        </pc:picChg>
      </pc:sldChg>
      <pc:sldChg chg="add del ord">
        <pc:chgData name="Shared Drive" userId="a8e99ec4-c3c1-49ac-ba97-2c12eee91f6a" providerId="ADAL" clId="{E7BC554B-5A1B-4633-9861-DBA21081B046}" dt="2020-09-05T00:23:53.538" v="1288"/>
        <pc:sldMkLst>
          <pc:docMk/>
          <pc:sldMk cId="1861056984" sldId="2560"/>
        </pc:sldMkLst>
      </pc:sldChg>
      <pc:sldChg chg="add del">
        <pc:chgData name="Shared Drive" userId="a8e99ec4-c3c1-49ac-ba97-2c12eee91f6a" providerId="ADAL" clId="{E7BC554B-5A1B-4633-9861-DBA21081B046}" dt="2020-09-06T17:12:16.513" v="5119" actId="47"/>
        <pc:sldMkLst>
          <pc:docMk/>
          <pc:sldMk cId="3523450630" sldId="2561"/>
        </pc:sldMkLst>
      </pc:sldChg>
      <pc:sldChg chg="add del">
        <pc:chgData name="Shared Drive" userId="a8e99ec4-c3c1-49ac-ba97-2c12eee91f6a" providerId="ADAL" clId="{E7BC554B-5A1B-4633-9861-DBA21081B046}" dt="2020-08-28T21:18:23.601" v="122"/>
        <pc:sldMkLst>
          <pc:docMk/>
          <pc:sldMk cId="4144640881" sldId="2561"/>
        </pc:sldMkLst>
      </pc:sldChg>
      <pc:sldChg chg="add del">
        <pc:chgData name="Shared Drive" userId="a8e99ec4-c3c1-49ac-ba97-2c12eee91f6a" providerId="ADAL" clId="{E7BC554B-5A1B-4633-9861-DBA21081B046}" dt="2020-09-06T17:15:41.153" v="5147" actId="47"/>
        <pc:sldMkLst>
          <pc:docMk/>
          <pc:sldMk cId="1530106471" sldId="2562"/>
        </pc:sldMkLst>
      </pc:sldChg>
      <pc:sldChg chg="add del">
        <pc:chgData name="Shared Drive" userId="a8e99ec4-c3c1-49ac-ba97-2c12eee91f6a" providerId="ADAL" clId="{E7BC554B-5A1B-4633-9861-DBA21081B046}" dt="2020-08-28T21:20:54.337" v="127"/>
        <pc:sldMkLst>
          <pc:docMk/>
          <pc:sldMk cId="1999910665" sldId="2562"/>
        </pc:sldMkLst>
      </pc:sldChg>
      <pc:sldChg chg="add del">
        <pc:chgData name="Shared Drive" userId="a8e99ec4-c3c1-49ac-ba97-2c12eee91f6a" providerId="ADAL" clId="{E7BC554B-5A1B-4633-9861-DBA21081B046}" dt="2020-09-06T17:15:34.494" v="5146" actId="47"/>
        <pc:sldMkLst>
          <pc:docMk/>
          <pc:sldMk cId="1760710280" sldId="2563"/>
        </pc:sldMkLst>
      </pc:sldChg>
      <pc:sldChg chg="add del">
        <pc:chgData name="Shared Drive" userId="a8e99ec4-c3c1-49ac-ba97-2c12eee91f6a" providerId="ADAL" clId="{E7BC554B-5A1B-4633-9861-DBA21081B046}" dt="2020-08-28T21:20:54.337" v="127"/>
        <pc:sldMkLst>
          <pc:docMk/>
          <pc:sldMk cId="1778605833" sldId="2563"/>
        </pc:sldMkLst>
      </pc:sldChg>
      <pc:sldChg chg="add del">
        <pc:chgData name="Shared Drive" userId="a8e99ec4-c3c1-49ac-ba97-2c12eee91f6a" providerId="ADAL" clId="{E7BC554B-5A1B-4633-9861-DBA21081B046}" dt="2020-08-28T21:20:54.337" v="127"/>
        <pc:sldMkLst>
          <pc:docMk/>
          <pc:sldMk cId="382711951" sldId="2564"/>
        </pc:sldMkLst>
      </pc:sldChg>
      <pc:sldChg chg="add del">
        <pc:chgData name="Shared Drive" userId="a8e99ec4-c3c1-49ac-ba97-2c12eee91f6a" providerId="ADAL" clId="{E7BC554B-5A1B-4633-9861-DBA21081B046}" dt="2020-09-06T17:15:28.441" v="5145" actId="47"/>
        <pc:sldMkLst>
          <pc:docMk/>
          <pc:sldMk cId="989423607" sldId="2564"/>
        </pc:sldMkLst>
      </pc:sldChg>
      <pc:sldChg chg="add del">
        <pc:chgData name="Shared Drive" userId="a8e99ec4-c3c1-49ac-ba97-2c12eee91f6a" providerId="ADAL" clId="{E7BC554B-5A1B-4633-9861-DBA21081B046}" dt="2020-08-28T21:20:54.337" v="127"/>
        <pc:sldMkLst>
          <pc:docMk/>
          <pc:sldMk cId="633651654" sldId="2565"/>
        </pc:sldMkLst>
      </pc:sldChg>
      <pc:sldChg chg="add ord">
        <pc:chgData name="Shared Drive" userId="a8e99ec4-c3c1-49ac-ba97-2c12eee91f6a" providerId="ADAL" clId="{E7BC554B-5A1B-4633-9861-DBA21081B046}" dt="2020-09-05T16:44:41.502" v="3152"/>
        <pc:sldMkLst>
          <pc:docMk/>
          <pc:sldMk cId="3969958526" sldId="2565"/>
        </pc:sldMkLst>
      </pc:sldChg>
      <pc:sldChg chg="add del">
        <pc:chgData name="Shared Drive" userId="a8e99ec4-c3c1-49ac-ba97-2c12eee91f6a" providerId="ADAL" clId="{E7BC554B-5A1B-4633-9861-DBA21081B046}" dt="2020-08-28T23:03:37.995" v="560" actId="2696"/>
        <pc:sldMkLst>
          <pc:docMk/>
          <pc:sldMk cId="322552354" sldId="2566"/>
        </pc:sldMkLst>
      </pc:sldChg>
      <pc:sldChg chg="addSp modSp add mod modAnim modNotesTx">
        <pc:chgData name="Shared Drive" userId="a8e99ec4-c3c1-49ac-ba97-2c12eee91f6a" providerId="ADAL" clId="{E7BC554B-5A1B-4633-9861-DBA21081B046}" dt="2020-09-05T16:46:23.196" v="3158" actId="167"/>
        <pc:sldMkLst>
          <pc:docMk/>
          <pc:sldMk cId="960689333" sldId="2566"/>
        </pc:sldMkLst>
        <pc:spChg chg="mod">
          <ac:chgData name="Shared Drive" userId="a8e99ec4-c3c1-49ac-ba97-2c12eee91f6a" providerId="ADAL" clId="{E7BC554B-5A1B-4633-9861-DBA21081B046}" dt="2020-08-28T23:10:39.480" v="571" actId="6549"/>
          <ac:spMkLst>
            <pc:docMk/>
            <pc:sldMk cId="960689333" sldId="2566"/>
            <ac:spMk id="4" creationId="{00000000-0000-0000-0000-000000000000}"/>
          </ac:spMkLst>
        </pc:spChg>
        <pc:spChg chg="mod">
          <ac:chgData name="Shared Drive" userId="a8e99ec4-c3c1-49ac-ba97-2c12eee91f6a" providerId="ADAL" clId="{E7BC554B-5A1B-4633-9861-DBA21081B046}" dt="2020-08-28T23:47:41.913" v="793" actId="20577"/>
          <ac:spMkLst>
            <pc:docMk/>
            <pc:sldMk cId="960689333" sldId="2566"/>
            <ac:spMk id="6" creationId="{38CC8ECA-D458-4F1A-9A8F-EB16D2B6BDB5}"/>
          </ac:spMkLst>
        </pc:spChg>
        <pc:picChg chg="add mod">
          <ac:chgData name="Shared Drive" userId="a8e99ec4-c3c1-49ac-ba97-2c12eee91f6a" providerId="ADAL" clId="{E7BC554B-5A1B-4633-9861-DBA21081B046}" dt="2020-09-05T16:46:23.196" v="3158" actId="167"/>
          <ac:picMkLst>
            <pc:docMk/>
            <pc:sldMk cId="960689333" sldId="2566"/>
            <ac:picMk id="8" creationId="{46CCD916-83FF-481C-BED4-A8F143A87F78}"/>
          </ac:picMkLst>
        </pc:picChg>
      </pc:sldChg>
      <pc:sldChg chg="add del">
        <pc:chgData name="Shared Drive" userId="a8e99ec4-c3c1-49ac-ba97-2c12eee91f6a" providerId="ADAL" clId="{E7BC554B-5A1B-4633-9861-DBA21081B046}" dt="2020-08-28T21:20:54.337" v="127"/>
        <pc:sldMkLst>
          <pc:docMk/>
          <pc:sldMk cId="1361856140" sldId="2566"/>
        </pc:sldMkLst>
      </pc:sldChg>
      <pc:sldChg chg="add del">
        <pc:chgData name="Shared Drive" userId="a8e99ec4-c3c1-49ac-ba97-2c12eee91f6a" providerId="ADAL" clId="{E7BC554B-5A1B-4633-9861-DBA21081B046}" dt="2020-08-28T22:56:14.575" v="311" actId="47"/>
        <pc:sldMkLst>
          <pc:docMk/>
          <pc:sldMk cId="1872761335" sldId="2567"/>
        </pc:sldMkLst>
      </pc:sldChg>
      <pc:sldChg chg="add del">
        <pc:chgData name="Shared Drive" userId="a8e99ec4-c3c1-49ac-ba97-2c12eee91f6a" providerId="ADAL" clId="{E7BC554B-5A1B-4633-9861-DBA21081B046}" dt="2020-08-28T21:20:54.337" v="127"/>
        <pc:sldMkLst>
          <pc:docMk/>
          <pc:sldMk cId="2545163712" sldId="2567"/>
        </pc:sldMkLst>
      </pc:sldChg>
      <pc:sldChg chg="add del">
        <pc:chgData name="Shared Drive" userId="a8e99ec4-c3c1-49ac-ba97-2c12eee91f6a" providerId="ADAL" clId="{E7BC554B-5A1B-4633-9861-DBA21081B046}" dt="2020-09-06T17:15:41.153" v="5147" actId="47"/>
        <pc:sldMkLst>
          <pc:docMk/>
          <pc:sldMk cId="849464855" sldId="2568"/>
        </pc:sldMkLst>
      </pc:sldChg>
      <pc:sldChg chg="add del">
        <pc:chgData name="Shared Drive" userId="a8e99ec4-c3c1-49ac-ba97-2c12eee91f6a" providerId="ADAL" clId="{E7BC554B-5A1B-4633-9861-DBA21081B046}" dt="2020-08-28T21:20:54.337" v="127"/>
        <pc:sldMkLst>
          <pc:docMk/>
          <pc:sldMk cId="855671179" sldId="2568"/>
        </pc:sldMkLst>
      </pc:sldChg>
      <pc:sldChg chg="add del">
        <pc:chgData name="Shared Drive" userId="a8e99ec4-c3c1-49ac-ba97-2c12eee91f6a" providerId="ADAL" clId="{E7BC554B-5A1B-4633-9861-DBA21081B046}" dt="2020-09-06T17:15:41.153" v="5147" actId="47"/>
        <pc:sldMkLst>
          <pc:docMk/>
          <pc:sldMk cId="1678279745" sldId="2569"/>
        </pc:sldMkLst>
      </pc:sldChg>
      <pc:sldChg chg="add del">
        <pc:chgData name="Shared Drive" userId="a8e99ec4-c3c1-49ac-ba97-2c12eee91f6a" providerId="ADAL" clId="{E7BC554B-5A1B-4633-9861-DBA21081B046}" dt="2020-08-28T21:20:54.337" v="127"/>
        <pc:sldMkLst>
          <pc:docMk/>
          <pc:sldMk cId="2100585496" sldId="2569"/>
        </pc:sldMkLst>
      </pc:sldChg>
      <pc:sldChg chg="addSp delSp modSp new mod modClrScheme chgLayout">
        <pc:chgData name="Shared Drive" userId="a8e99ec4-c3c1-49ac-ba97-2c12eee91f6a" providerId="ADAL" clId="{E7BC554B-5A1B-4633-9861-DBA21081B046}" dt="2020-08-28T23:21:04.693" v="783" actId="20577"/>
        <pc:sldMkLst>
          <pc:docMk/>
          <pc:sldMk cId="2504902187" sldId="2570"/>
        </pc:sldMkLst>
        <pc:spChg chg="del mod ord">
          <ac:chgData name="Shared Drive" userId="a8e99ec4-c3c1-49ac-ba97-2c12eee91f6a" providerId="ADAL" clId="{E7BC554B-5A1B-4633-9861-DBA21081B046}" dt="2020-08-28T22:53:04.754" v="132" actId="700"/>
          <ac:spMkLst>
            <pc:docMk/>
            <pc:sldMk cId="2504902187" sldId="2570"/>
            <ac:spMk id="2" creationId="{77F7BE19-ACDC-4FC8-A827-89658BC4A31B}"/>
          </ac:spMkLst>
        </pc:spChg>
        <pc:spChg chg="del mod ord">
          <ac:chgData name="Shared Drive" userId="a8e99ec4-c3c1-49ac-ba97-2c12eee91f6a" providerId="ADAL" clId="{E7BC554B-5A1B-4633-9861-DBA21081B046}" dt="2020-08-28T22:53:04.754" v="132" actId="700"/>
          <ac:spMkLst>
            <pc:docMk/>
            <pc:sldMk cId="2504902187" sldId="2570"/>
            <ac:spMk id="3" creationId="{58931FB7-4C24-4FA6-8C48-DCEB379D5762}"/>
          </ac:spMkLst>
        </pc:spChg>
        <pc:spChg chg="add mod ord">
          <ac:chgData name="Shared Drive" userId="a8e99ec4-c3c1-49ac-ba97-2c12eee91f6a" providerId="ADAL" clId="{E7BC554B-5A1B-4633-9861-DBA21081B046}" dt="2020-08-28T22:53:33.929" v="175" actId="20577"/>
          <ac:spMkLst>
            <pc:docMk/>
            <pc:sldMk cId="2504902187" sldId="2570"/>
            <ac:spMk id="4" creationId="{6BADD355-AFD5-420B-A3D9-9476EEFE663F}"/>
          </ac:spMkLst>
        </pc:spChg>
        <pc:spChg chg="add mod ord">
          <ac:chgData name="Shared Drive" userId="a8e99ec4-c3c1-49ac-ba97-2c12eee91f6a" providerId="ADAL" clId="{E7BC554B-5A1B-4633-9861-DBA21081B046}" dt="2020-08-28T23:21:04.693" v="783" actId="20577"/>
          <ac:spMkLst>
            <pc:docMk/>
            <pc:sldMk cId="2504902187" sldId="2570"/>
            <ac:spMk id="5" creationId="{2E7858F9-24D1-4FBC-83CC-40E44EDC4160}"/>
          </ac:spMkLst>
        </pc:spChg>
        <pc:picChg chg="add mod">
          <ac:chgData name="Shared Drive" userId="a8e99ec4-c3c1-49ac-ba97-2c12eee91f6a" providerId="ADAL" clId="{E7BC554B-5A1B-4633-9861-DBA21081B046}" dt="2020-08-28T23:20:55.882" v="754" actId="1076"/>
          <ac:picMkLst>
            <pc:docMk/>
            <pc:sldMk cId="2504902187" sldId="2570"/>
            <ac:picMk id="1026" creationId="{E54F2782-9F59-4383-B679-A81826492BF7}"/>
          </ac:picMkLst>
        </pc:picChg>
      </pc:sldChg>
      <pc:sldChg chg="addSp delSp modSp add mod setBg modClrScheme modAnim chgLayout">
        <pc:chgData name="Shared Drive" userId="a8e99ec4-c3c1-49ac-ba97-2c12eee91f6a" providerId="ADAL" clId="{E7BC554B-5A1B-4633-9861-DBA21081B046}" dt="2020-09-05T16:46:55.312" v="3186" actId="1035"/>
        <pc:sldMkLst>
          <pc:docMk/>
          <pc:sldMk cId="976488078" sldId="2571"/>
        </pc:sldMkLst>
        <pc:spChg chg="mod">
          <ac:chgData name="Shared Drive" userId="a8e99ec4-c3c1-49ac-ba97-2c12eee91f6a" providerId="ADAL" clId="{E7BC554B-5A1B-4633-9861-DBA21081B046}" dt="2020-08-28T23:18:39.730" v="714"/>
          <ac:spMkLst>
            <pc:docMk/>
            <pc:sldMk cId="976488078" sldId="2571"/>
            <ac:spMk id="2" creationId="{00000000-0000-0000-0000-000000000000}"/>
          </ac:spMkLst>
        </pc:spChg>
        <pc:spChg chg="mod">
          <ac:chgData name="Shared Drive" userId="a8e99ec4-c3c1-49ac-ba97-2c12eee91f6a" providerId="ADAL" clId="{E7BC554B-5A1B-4633-9861-DBA21081B046}" dt="2020-08-28T23:19:08.883" v="726" actId="20577"/>
          <ac:spMkLst>
            <pc:docMk/>
            <pc:sldMk cId="976488078" sldId="2571"/>
            <ac:spMk id="3" creationId="{00000000-0000-0000-0000-000000000000}"/>
          </ac:spMkLst>
        </pc:spChg>
        <pc:spChg chg="mod">
          <ac:chgData name="Shared Drive" userId="a8e99ec4-c3c1-49ac-ba97-2c12eee91f6a" providerId="ADAL" clId="{E7BC554B-5A1B-4633-9861-DBA21081B046}" dt="2020-08-28T23:19:45.611" v="750" actId="403"/>
          <ac:spMkLst>
            <pc:docMk/>
            <pc:sldMk cId="976488078" sldId="2571"/>
            <ac:spMk id="4" creationId="{00000000-0000-0000-0000-000000000000}"/>
          </ac:spMkLst>
        </pc:spChg>
        <pc:spChg chg="mod">
          <ac:chgData name="Shared Drive" userId="a8e99ec4-c3c1-49ac-ba97-2c12eee91f6a" providerId="ADAL" clId="{E7BC554B-5A1B-4633-9861-DBA21081B046}" dt="2020-08-28T23:19:29.200" v="748" actId="20577"/>
          <ac:spMkLst>
            <pc:docMk/>
            <pc:sldMk cId="976488078" sldId="2571"/>
            <ac:spMk id="5" creationId="{00000000-0000-0000-0000-000000000000}"/>
          </ac:spMkLst>
        </pc:spChg>
        <pc:spChg chg="del mod">
          <ac:chgData name="Shared Drive" userId="a8e99ec4-c3c1-49ac-ba97-2c12eee91f6a" providerId="ADAL" clId="{E7BC554B-5A1B-4633-9861-DBA21081B046}" dt="2020-08-28T23:16:43.396" v="683"/>
          <ac:spMkLst>
            <pc:docMk/>
            <pc:sldMk cId="976488078" sldId="2571"/>
            <ac:spMk id="6" creationId="{38CC8ECA-D458-4F1A-9A8F-EB16D2B6BDB5}"/>
          </ac:spMkLst>
        </pc:spChg>
        <pc:spChg chg="add mod ord">
          <ac:chgData name="Shared Drive" userId="a8e99ec4-c3c1-49ac-ba97-2c12eee91f6a" providerId="ADAL" clId="{E7BC554B-5A1B-4633-9861-DBA21081B046}" dt="2020-08-28T23:15:22.637" v="660" actId="20577"/>
          <ac:spMkLst>
            <pc:docMk/>
            <pc:sldMk cId="976488078" sldId="2571"/>
            <ac:spMk id="8" creationId="{DE7F743B-5E14-44BC-BC97-CAD7D8AEFE14}"/>
          </ac:spMkLst>
        </pc:spChg>
        <pc:picChg chg="add mod">
          <ac:chgData name="Shared Drive" userId="a8e99ec4-c3c1-49ac-ba97-2c12eee91f6a" providerId="ADAL" clId="{E7BC554B-5A1B-4633-9861-DBA21081B046}" dt="2020-09-05T16:46:55.312" v="3186" actId="1035"/>
          <ac:picMkLst>
            <pc:docMk/>
            <pc:sldMk cId="976488078" sldId="2571"/>
            <ac:picMk id="6" creationId="{E442C3B0-8D42-4E87-947B-20A54DA50599}"/>
          </ac:picMkLst>
        </pc:picChg>
      </pc:sldChg>
      <pc:sldChg chg="addSp delSp modSp new mod ord modClrScheme chgLayout">
        <pc:chgData name="Shared Drive" userId="a8e99ec4-c3c1-49ac-ba97-2c12eee91f6a" providerId="ADAL" clId="{E7BC554B-5A1B-4633-9861-DBA21081B046}" dt="2020-09-05T12:43:33.206" v="1452"/>
        <pc:sldMkLst>
          <pc:docMk/>
          <pc:sldMk cId="3341105950" sldId="2572"/>
        </pc:sldMkLst>
        <pc:spChg chg="del mod ord">
          <ac:chgData name="Shared Drive" userId="a8e99ec4-c3c1-49ac-ba97-2c12eee91f6a" providerId="ADAL" clId="{E7BC554B-5A1B-4633-9861-DBA21081B046}" dt="2020-09-05T12:38:53.726" v="1311" actId="700"/>
          <ac:spMkLst>
            <pc:docMk/>
            <pc:sldMk cId="3341105950" sldId="2572"/>
            <ac:spMk id="2" creationId="{4204A45C-6FAB-446D-A705-4D212ED37524}"/>
          </ac:spMkLst>
        </pc:spChg>
        <pc:spChg chg="del">
          <ac:chgData name="Shared Drive" userId="a8e99ec4-c3c1-49ac-ba97-2c12eee91f6a" providerId="ADAL" clId="{E7BC554B-5A1B-4633-9861-DBA21081B046}" dt="2020-09-05T12:38:53.726" v="1311" actId="700"/>
          <ac:spMkLst>
            <pc:docMk/>
            <pc:sldMk cId="3341105950" sldId="2572"/>
            <ac:spMk id="3" creationId="{1601B01C-8A08-4FC9-9C7A-46EC87035653}"/>
          </ac:spMkLst>
        </pc:spChg>
        <pc:spChg chg="add mod ord">
          <ac:chgData name="Shared Drive" userId="a8e99ec4-c3c1-49ac-ba97-2c12eee91f6a" providerId="ADAL" clId="{E7BC554B-5A1B-4633-9861-DBA21081B046}" dt="2020-09-05T12:40:56.729" v="1407" actId="20577"/>
          <ac:spMkLst>
            <pc:docMk/>
            <pc:sldMk cId="3341105950" sldId="2572"/>
            <ac:spMk id="4" creationId="{7BD7FF30-8D43-4143-8E7F-DF25CB5F4B65}"/>
          </ac:spMkLst>
        </pc:spChg>
        <pc:spChg chg="add mod">
          <ac:chgData name="Shared Drive" userId="a8e99ec4-c3c1-49ac-ba97-2c12eee91f6a" providerId="ADAL" clId="{E7BC554B-5A1B-4633-9861-DBA21081B046}" dt="2020-09-05T12:40:42.929" v="1388" actId="1076"/>
          <ac:spMkLst>
            <pc:docMk/>
            <pc:sldMk cId="3341105950" sldId="2572"/>
            <ac:spMk id="7" creationId="{739BB237-B320-4B86-9016-DF681157C56A}"/>
          </ac:spMkLst>
        </pc:spChg>
        <pc:picChg chg="add mod">
          <ac:chgData name="Shared Drive" userId="a8e99ec4-c3c1-49ac-ba97-2c12eee91f6a" providerId="ADAL" clId="{E7BC554B-5A1B-4633-9861-DBA21081B046}" dt="2020-09-05T12:40:49.538" v="1392" actId="14100"/>
          <ac:picMkLst>
            <pc:docMk/>
            <pc:sldMk cId="3341105950" sldId="2572"/>
            <ac:picMk id="1026" creationId="{3308930B-4932-4AE5-9B54-9CDB4C263C73}"/>
          </ac:picMkLst>
        </pc:picChg>
        <pc:picChg chg="add del mod">
          <ac:chgData name="Shared Drive" userId="a8e99ec4-c3c1-49ac-ba97-2c12eee91f6a" providerId="ADAL" clId="{E7BC554B-5A1B-4633-9861-DBA21081B046}" dt="2020-09-05T12:40:43.974" v="1389"/>
          <ac:picMkLst>
            <pc:docMk/>
            <pc:sldMk cId="3341105950" sldId="2572"/>
            <ac:picMk id="1028" creationId="{449DCBB7-CA6F-4F0E-8BFE-A75BBEB50ECD}"/>
          </ac:picMkLst>
        </pc:picChg>
      </pc:sldChg>
      <pc:sldChg chg="addSp delSp modSp new mod ord modAnim">
        <pc:chgData name="Shared Drive" userId="a8e99ec4-c3c1-49ac-ba97-2c12eee91f6a" providerId="ADAL" clId="{E7BC554B-5A1B-4633-9861-DBA21081B046}" dt="2020-09-05T13:01:33.714" v="1588"/>
        <pc:sldMkLst>
          <pc:docMk/>
          <pc:sldMk cId="348790778" sldId="2573"/>
        </pc:sldMkLst>
        <pc:spChg chg="mod">
          <ac:chgData name="Shared Drive" userId="a8e99ec4-c3c1-49ac-ba97-2c12eee91f6a" providerId="ADAL" clId="{E7BC554B-5A1B-4633-9861-DBA21081B046}" dt="2020-09-05T12:41:19.932" v="1412" actId="1076"/>
          <ac:spMkLst>
            <pc:docMk/>
            <pc:sldMk cId="348790778" sldId="2573"/>
            <ac:spMk id="2" creationId="{1B39EB8D-748A-4694-83CF-E9C8A2C02A17}"/>
          </ac:spMkLst>
        </pc:spChg>
        <pc:spChg chg="add del mod">
          <ac:chgData name="Shared Drive" userId="a8e99ec4-c3c1-49ac-ba97-2c12eee91f6a" providerId="ADAL" clId="{E7BC554B-5A1B-4633-9861-DBA21081B046}" dt="2020-09-05T12:41:33.901" v="1419"/>
          <ac:spMkLst>
            <pc:docMk/>
            <pc:sldMk cId="348790778" sldId="2573"/>
            <ac:spMk id="3" creationId="{4C72DFBE-8784-4E64-BE86-DE94CF8CCC3C}"/>
          </ac:spMkLst>
        </pc:spChg>
        <pc:spChg chg="add mod">
          <ac:chgData name="Shared Drive" userId="a8e99ec4-c3c1-49ac-ba97-2c12eee91f6a" providerId="ADAL" clId="{E7BC554B-5A1B-4633-9861-DBA21081B046}" dt="2020-09-05T12:42:19.801" v="1450" actId="1076"/>
          <ac:spMkLst>
            <pc:docMk/>
            <pc:sldMk cId="348790778" sldId="2573"/>
            <ac:spMk id="4" creationId="{2EE227E2-08F2-48FF-B276-F8B431FD9200}"/>
          </ac:spMkLst>
        </pc:spChg>
        <pc:spChg chg="add mod">
          <ac:chgData name="Shared Drive" userId="a8e99ec4-c3c1-49ac-ba97-2c12eee91f6a" providerId="ADAL" clId="{E7BC554B-5A1B-4633-9861-DBA21081B046}" dt="2020-09-05T13:00:54.667" v="1581" actId="6549"/>
          <ac:spMkLst>
            <pc:docMk/>
            <pc:sldMk cId="348790778" sldId="2573"/>
            <ac:spMk id="5" creationId="{E78B32A5-61F9-47FD-8156-5AD6F63DE447}"/>
          </ac:spMkLst>
        </pc:spChg>
        <pc:picChg chg="add mod">
          <ac:chgData name="Shared Drive" userId="a8e99ec4-c3c1-49ac-ba97-2c12eee91f6a" providerId="ADAL" clId="{E7BC554B-5A1B-4633-9861-DBA21081B046}" dt="2020-09-05T12:59:55.587" v="1481" actId="1076"/>
          <ac:picMkLst>
            <pc:docMk/>
            <pc:sldMk cId="348790778" sldId="2573"/>
            <ac:picMk id="2050" creationId="{AAA0DB58-2E2E-463B-9F10-48F7938E64EB}"/>
          </ac:picMkLst>
        </pc:picChg>
        <pc:picChg chg="add del">
          <ac:chgData name="Shared Drive" userId="a8e99ec4-c3c1-49ac-ba97-2c12eee91f6a" providerId="ADAL" clId="{E7BC554B-5A1B-4633-9861-DBA21081B046}" dt="2020-09-05T12:41:32.411" v="1417"/>
          <ac:picMkLst>
            <pc:docMk/>
            <pc:sldMk cId="348790778" sldId="2573"/>
            <ac:picMk id="2052" creationId="{12635240-062B-428E-80B9-9AC14C60ED9E}"/>
          </ac:picMkLst>
        </pc:picChg>
      </pc:sldChg>
      <pc:sldChg chg="addSp delSp modSp new mod modAnim">
        <pc:chgData name="Shared Drive" userId="a8e99ec4-c3c1-49ac-ba97-2c12eee91f6a" providerId="ADAL" clId="{E7BC554B-5A1B-4633-9861-DBA21081B046}" dt="2020-09-05T14:16:26.181" v="1807" actId="6549"/>
        <pc:sldMkLst>
          <pc:docMk/>
          <pc:sldMk cId="1979184659" sldId="2574"/>
        </pc:sldMkLst>
        <pc:spChg chg="mod">
          <ac:chgData name="Shared Drive" userId="a8e99ec4-c3c1-49ac-ba97-2c12eee91f6a" providerId="ADAL" clId="{E7BC554B-5A1B-4633-9861-DBA21081B046}" dt="2020-09-05T12:58:16.219" v="1476" actId="20577"/>
          <ac:spMkLst>
            <pc:docMk/>
            <pc:sldMk cId="1979184659" sldId="2574"/>
            <ac:spMk id="2" creationId="{B2D03D93-E046-45C3-89E6-5DB9E51D7D21}"/>
          </ac:spMkLst>
        </pc:spChg>
        <pc:spChg chg="add del">
          <ac:chgData name="Shared Drive" userId="a8e99ec4-c3c1-49ac-ba97-2c12eee91f6a" providerId="ADAL" clId="{E7BC554B-5A1B-4633-9861-DBA21081B046}" dt="2020-09-05T12:58:20.815" v="1478" actId="22"/>
          <ac:spMkLst>
            <pc:docMk/>
            <pc:sldMk cId="1979184659" sldId="2574"/>
            <ac:spMk id="4" creationId="{AB2C3D21-9ECA-49FC-A548-5DB26E714D8E}"/>
          </ac:spMkLst>
        </pc:spChg>
        <pc:spChg chg="add mod">
          <ac:chgData name="Shared Drive" userId="a8e99ec4-c3c1-49ac-ba97-2c12eee91f6a" providerId="ADAL" clId="{E7BC554B-5A1B-4633-9861-DBA21081B046}" dt="2020-09-05T13:01:19.660" v="1586" actId="14100"/>
          <ac:spMkLst>
            <pc:docMk/>
            <pc:sldMk cId="1979184659" sldId="2574"/>
            <ac:spMk id="5" creationId="{95DD4B40-DFCF-4BBC-AE7D-487C46290E7C}"/>
          </ac:spMkLst>
        </pc:spChg>
        <pc:spChg chg="add mod">
          <ac:chgData name="Shared Drive" userId="a8e99ec4-c3c1-49ac-ba97-2c12eee91f6a" providerId="ADAL" clId="{E7BC554B-5A1B-4633-9861-DBA21081B046}" dt="2020-09-05T13:04:31.598" v="1607" actId="1076"/>
          <ac:spMkLst>
            <pc:docMk/>
            <pc:sldMk cId="1979184659" sldId="2574"/>
            <ac:spMk id="8" creationId="{D714E123-6C6A-4018-B981-26A6672B70A7}"/>
          </ac:spMkLst>
        </pc:spChg>
        <pc:spChg chg="add del">
          <ac:chgData name="Shared Drive" userId="a8e99ec4-c3c1-49ac-ba97-2c12eee91f6a" providerId="ADAL" clId="{E7BC554B-5A1B-4633-9861-DBA21081B046}" dt="2020-09-05T13:04:16.534" v="1590" actId="22"/>
          <ac:spMkLst>
            <pc:docMk/>
            <pc:sldMk cId="1979184659" sldId="2574"/>
            <ac:spMk id="9" creationId="{31957AAD-4A5E-4BED-B53F-EF0837D61374}"/>
          </ac:spMkLst>
        </pc:spChg>
        <pc:spChg chg="add mod">
          <ac:chgData name="Shared Drive" userId="a8e99ec4-c3c1-49ac-ba97-2c12eee91f6a" providerId="ADAL" clId="{E7BC554B-5A1B-4633-9861-DBA21081B046}" dt="2020-09-05T14:16:26.181" v="1807" actId="6549"/>
          <ac:spMkLst>
            <pc:docMk/>
            <pc:sldMk cId="1979184659" sldId="2574"/>
            <ac:spMk id="11" creationId="{9E6F97C9-6EB8-4F2B-BF6E-1002E72270D1}"/>
          </ac:spMkLst>
        </pc:spChg>
        <pc:picChg chg="add mod">
          <ac:chgData name="Shared Drive" userId="a8e99ec4-c3c1-49ac-ba97-2c12eee91f6a" providerId="ADAL" clId="{E7BC554B-5A1B-4633-9861-DBA21081B046}" dt="2020-09-05T14:16:20.296" v="1803" actId="1076"/>
          <ac:picMkLst>
            <pc:docMk/>
            <pc:sldMk cId="1979184659" sldId="2574"/>
            <ac:picMk id="3074" creationId="{F7D931FA-ACCA-4E47-AA93-122FA2E8CA13}"/>
          </ac:picMkLst>
        </pc:picChg>
      </pc:sldChg>
      <pc:sldChg chg="addSp delSp modSp new mod addAnim delAnim modAnim">
        <pc:chgData name="Shared Drive" userId="a8e99ec4-c3c1-49ac-ba97-2c12eee91f6a" providerId="ADAL" clId="{E7BC554B-5A1B-4633-9861-DBA21081B046}" dt="2020-09-05T13:13:34.835" v="1675" actId="1076"/>
        <pc:sldMkLst>
          <pc:docMk/>
          <pc:sldMk cId="2796145585" sldId="2575"/>
        </pc:sldMkLst>
        <pc:spChg chg="mod">
          <ac:chgData name="Shared Drive" userId="a8e99ec4-c3c1-49ac-ba97-2c12eee91f6a" providerId="ADAL" clId="{E7BC554B-5A1B-4633-9861-DBA21081B046}" dt="2020-09-05T13:09:30.011" v="1642" actId="20577"/>
          <ac:spMkLst>
            <pc:docMk/>
            <pc:sldMk cId="2796145585" sldId="2575"/>
            <ac:spMk id="2" creationId="{0B40753C-FFA5-4D0F-9813-84FDBC3E8013}"/>
          </ac:spMkLst>
        </pc:spChg>
        <pc:spChg chg="add del mod">
          <ac:chgData name="Shared Drive" userId="a8e99ec4-c3c1-49ac-ba97-2c12eee91f6a" providerId="ADAL" clId="{E7BC554B-5A1B-4633-9861-DBA21081B046}" dt="2020-09-05T13:13:32.227" v="1674" actId="478"/>
          <ac:spMkLst>
            <pc:docMk/>
            <pc:sldMk cId="2796145585" sldId="2575"/>
            <ac:spMk id="3" creationId="{EA7140A2-A796-4D47-899D-1FE372EF5413}"/>
          </ac:spMkLst>
        </pc:spChg>
        <pc:spChg chg="add del mod">
          <ac:chgData name="Shared Drive" userId="a8e99ec4-c3c1-49ac-ba97-2c12eee91f6a" providerId="ADAL" clId="{E7BC554B-5A1B-4633-9861-DBA21081B046}" dt="2020-09-05T13:13:34.835" v="1675" actId="1076"/>
          <ac:spMkLst>
            <pc:docMk/>
            <pc:sldMk cId="2796145585" sldId="2575"/>
            <ac:spMk id="4" creationId="{50B4A490-6167-44EC-AC11-149C019041F4}"/>
          </ac:spMkLst>
        </pc:spChg>
        <pc:spChg chg="add mod">
          <ac:chgData name="Shared Drive" userId="a8e99ec4-c3c1-49ac-ba97-2c12eee91f6a" providerId="ADAL" clId="{E7BC554B-5A1B-4633-9861-DBA21081B046}" dt="2020-09-05T13:10:48.924" v="1657" actId="1076"/>
          <ac:spMkLst>
            <pc:docMk/>
            <pc:sldMk cId="2796145585" sldId="2575"/>
            <ac:spMk id="6" creationId="{7B79849D-2619-4C52-9630-DAD59A1CD944}"/>
          </ac:spMkLst>
        </pc:spChg>
        <pc:spChg chg="add mod">
          <ac:chgData name="Shared Drive" userId="a8e99ec4-c3c1-49ac-ba97-2c12eee91f6a" providerId="ADAL" clId="{E7BC554B-5A1B-4633-9861-DBA21081B046}" dt="2020-09-05T13:11:24.171" v="1664" actId="1076"/>
          <ac:spMkLst>
            <pc:docMk/>
            <pc:sldMk cId="2796145585" sldId="2575"/>
            <ac:spMk id="8" creationId="{FDDAF038-4A06-49E5-9367-C97525C8DA54}"/>
          </ac:spMkLst>
        </pc:spChg>
        <pc:spChg chg="add mod">
          <ac:chgData name="Shared Drive" userId="a8e99ec4-c3c1-49ac-ba97-2c12eee91f6a" providerId="ADAL" clId="{E7BC554B-5A1B-4633-9861-DBA21081B046}" dt="2020-09-05T13:11:05.931" v="1662" actId="14100"/>
          <ac:spMkLst>
            <pc:docMk/>
            <pc:sldMk cId="2796145585" sldId="2575"/>
            <ac:spMk id="10" creationId="{4822A49D-2BF1-4A3B-9E49-56B2F8EEB96A}"/>
          </ac:spMkLst>
        </pc:spChg>
        <pc:picChg chg="add">
          <ac:chgData name="Shared Drive" userId="a8e99ec4-c3c1-49ac-ba97-2c12eee91f6a" providerId="ADAL" clId="{E7BC554B-5A1B-4633-9861-DBA21081B046}" dt="2020-09-05T13:09:13.783" v="1609"/>
          <ac:picMkLst>
            <pc:docMk/>
            <pc:sldMk cId="2796145585" sldId="2575"/>
            <ac:picMk id="4098" creationId="{21D97293-5E32-427B-8B0A-8773EB668B38}"/>
          </ac:picMkLst>
        </pc:picChg>
      </pc:sldChg>
      <pc:sldChg chg="add">
        <pc:chgData name="Shared Drive" userId="a8e99ec4-c3c1-49ac-ba97-2c12eee91f6a" providerId="ADAL" clId="{E7BC554B-5A1B-4633-9861-DBA21081B046}" dt="2020-09-05T13:09:36.902" v="1643"/>
        <pc:sldMkLst>
          <pc:docMk/>
          <pc:sldMk cId="103425190" sldId="2576"/>
        </pc:sldMkLst>
      </pc:sldChg>
      <pc:sldChg chg="addSp delSp modSp new mod ord">
        <pc:chgData name="Shared Drive" userId="a8e99ec4-c3c1-49ac-ba97-2c12eee91f6a" providerId="ADAL" clId="{E7BC554B-5A1B-4633-9861-DBA21081B046}" dt="2020-09-05T14:31:46.869" v="1847"/>
        <pc:sldMkLst>
          <pc:docMk/>
          <pc:sldMk cId="2062490311" sldId="2577"/>
        </pc:sldMkLst>
        <pc:spChg chg="mod">
          <ac:chgData name="Shared Drive" userId="a8e99ec4-c3c1-49ac-ba97-2c12eee91f6a" providerId="ADAL" clId="{E7BC554B-5A1B-4633-9861-DBA21081B046}" dt="2020-09-05T14:31:05.884" v="1820" actId="6549"/>
          <ac:spMkLst>
            <pc:docMk/>
            <pc:sldMk cId="2062490311" sldId="2577"/>
            <ac:spMk id="2" creationId="{0505F767-38E9-46A5-A4F2-409D94C6FBCA}"/>
          </ac:spMkLst>
        </pc:spChg>
        <pc:spChg chg="add mod">
          <ac:chgData name="Shared Drive" userId="a8e99ec4-c3c1-49ac-ba97-2c12eee91f6a" providerId="ADAL" clId="{E7BC554B-5A1B-4633-9861-DBA21081B046}" dt="2020-09-05T14:31:38.841" v="1845" actId="1076"/>
          <ac:spMkLst>
            <pc:docMk/>
            <pc:sldMk cId="2062490311" sldId="2577"/>
            <ac:spMk id="3" creationId="{C10E5D4C-2169-420D-8090-2518DAF99EBF}"/>
          </ac:spMkLst>
        </pc:spChg>
        <pc:picChg chg="add del mod">
          <ac:chgData name="Shared Drive" userId="a8e99ec4-c3c1-49ac-ba97-2c12eee91f6a" providerId="ADAL" clId="{E7BC554B-5A1B-4633-9861-DBA21081B046}" dt="2020-09-05T14:28:31.947" v="1813" actId="21"/>
          <ac:picMkLst>
            <pc:docMk/>
            <pc:sldMk cId="2062490311" sldId="2577"/>
            <ac:picMk id="5122" creationId="{CE4300CD-CFE7-4F8A-994D-AAD01849270D}"/>
          </ac:picMkLst>
        </pc:picChg>
        <pc:picChg chg="add mod">
          <ac:chgData name="Shared Drive" userId="a8e99ec4-c3c1-49ac-ba97-2c12eee91f6a" providerId="ADAL" clId="{E7BC554B-5A1B-4633-9861-DBA21081B046}" dt="2020-09-05T14:30:24.705" v="1816" actId="732"/>
          <ac:picMkLst>
            <pc:docMk/>
            <pc:sldMk cId="2062490311" sldId="2577"/>
            <ac:picMk id="5124" creationId="{72ECBC5C-D4FD-40A7-8D5A-7454AD7CC935}"/>
          </ac:picMkLst>
        </pc:picChg>
      </pc:sldChg>
      <pc:sldChg chg="addSp delSp modSp new mod ord">
        <pc:chgData name="Shared Drive" userId="a8e99ec4-c3c1-49ac-ba97-2c12eee91f6a" providerId="ADAL" clId="{E7BC554B-5A1B-4633-9861-DBA21081B046}" dt="2020-09-05T15:25:48.436" v="2574" actId="1076"/>
        <pc:sldMkLst>
          <pc:docMk/>
          <pc:sldMk cId="512602198" sldId="2578"/>
        </pc:sldMkLst>
        <pc:spChg chg="mod">
          <ac:chgData name="Shared Drive" userId="a8e99ec4-c3c1-49ac-ba97-2c12eee91f6a" providerId="ADAL" clId="{E7BC554B-5A1B-4633-9861-DBA21081B046}" dt="2020-09-05T14:35:29.969" v="1893" actId="20577"/>
          <ac:spMkLst>
            <pc:docMk/>
            <pc:sldMk cId="512602198" sldId="2578"/>
            <ac:spMk id="2" creationId="{1C3A38D0-2B31-47AC-A943-02E9BC3A8CE8}"/>
          </ac:spMkLst>
        </pc:spChg>
        <pc:spChg chg="add del">
          <ac:chgData name="Shared Drive" userId="a8e99ec4-c3c1-49ac-ba97-2c12eee91f6a" providerId="ADAL" clId="{E7BC554B-5A1B-4633-9861-DBA21081B046}" dt="2020-09-05T14:35:00.523" v="1853" actId="22"/>
          <ac:spMkLst>
            <pc:docMk/>
            <pc:sldMk cId="512602198" sldId="2578"/>
            <ac:spMk id="5" creationId="{84D47B53-228F-44D6-8A6C-986088E25A8B}"/>
          </ac:spMkLst>
        </pc:spChg>
        <pc:picChg chg="add mod">
          <ac:chgData name="Shared Drive" userId="a8e99ec4-c3c1-49ac-ba97-2c12eee91f6a" providerId="ADAL" clId="{E7BC554B-5A1B-4633-9861-DBA21081B046}" dt="2020-09-05T15:25:46.316" v="2573" actId="1076"/>
          <ac:picMkLst>
            <pc:docMk/>
            <pc:sldMk cId="512602198" sldId="2578"/>
            <ac:picMk id="7170" creationId="{990D7CA7-D9CC-49AB-94EA-0248C9DC5A5B}"/>
          </ac:picMkLst>
        </pc:picChg>
        <pc:picChg chg="add mod">
          <ac:chgData name="Shared Drive" userId="a8e99ec4-c3c1-49ac-ba97-2c12eee91f6a" providerId="ADAL" clId="{E7BC554B-5A1B-4633-9861-DBA21081B046}" dt="2020-09-05T15:25:48.436" v="2574" actId="1076"/>
          <ac:picMkLst>
            <pc:docMk/>
            <pc:sldMk cId="512602198" sldId="2578"/>
            <ac:picMk id="7172" creationId="{04505147-0111-4B79-93CD-CACF3F37FCCA}"/>
          </ac:picMkLst>
        </pc:picChg>
      </pc:sldChg>
      <pc:sldChg chg="addSp delSp modSp new mod modNotesTx">
        <pc:chgData name="Shared Drive" userId="a8e99ec4-c3c1-49ac-ba97-2c12eee91f6a" providerId="ADAL" clId="{E7BC554B-5A1B-4633-9861-DBA21081B046}" dt="2020-09-05T15:46:52.981" v="2933" actId="1076"/>
        <pc:sldMkLst>
          <pc:docMk/>
          <pc:sldMk cId="2785940311" sldId="2579"/>
        </pc:sldMkLst>
        <pc:spChg chg="mod">
          <ac:chgData name="Shared Drive" userId="a8e99ec4-c3c1-49ac-ba97-2c12eee91f6a" providerId="ADAL" clId="{E7BC554B-5A1B-4633-9861-DBA21081B046}" dt="2020-09-05T15:45:16.501" v="2899" actId="404"/>
          <ac:spMkLst>
            <pc:docMk/>
            <pc:sldMk cId="2785940311" sldId="2579"/>
            <ac:spMk id="2" creationId="{F478B5EA-F168-46D1-A614-7C73954C0D34}"/>
          </ac:spMkLst>
        </pc:spChg>
        <pc:spChg chg="del">
          <ac:chgData name="Shared Drive" userId="a8e99ec4-c3c1-49ac-ba97-2c12eee91f6a" providerId="ADAL" clId="{E7BC554B-5A1B-4633-9861-DBA21081B046}" dt="2020-09-05T14:39:02.339" v="1955" actId="478"/>
          <ac:spMkLst>
            <pc:docMk/>
            <pc:sldMk cId="2785940311" sldId="2579"/>
            <ac:spMk id="3" creationId="{79FDD156-C6F5-4FED-AAA4-64C2DA03C63D}"/>
          </ac:spMkLst>
        </pc:spChg>
        <pc:spChg chg="add del mod">
          <ac:chgData name="Shared Drive" userId="a8e99ec4-c3c1-49ac-ba97-2c12eee91f6a" providerId="ADAL" clId="{E7BC554B-5A1B-4633-9861-DBA21081B046}" dt="2020-09-05T14:39:58.442" v="1965" actId="11529"/>
          <ac:spMkLst>
            <pc:docMk/>
            <pc:sldMk cId="2785940311" sldId="2579"/>
            <ac:spMk id="6" creationId="{5D2F7A3D-1BE5-410C-82DB-041B045D3219}"/>
          </ac:spMkLst>
        </pc:spChg>
        <pc:spChg chg="add mod">
          <ac:chgData name="Shared Drive" userId="a8e99ec4-c3c1-49ac-ba97-2c12eee91f6a" providerId="ADAL" clId="{E7BC554B-5A1B-4633-9861-DBA21081B046}" dt="2020-09-05T14:41:32.592" v="1997" actId="1076"/>
          <ac:spMkLst>
            <pc:docMk/>
            <pc:sldMk cId="2785940311" sldId="2579"/>
            <ac:spMk id="7" creationId="{53087259-C98D-456C-B68F-B212A206B976}"/>
          </ac:spMkLst>
        </pc:spChg>
        <pc:spChg chg="add mod">
          <ac:chgData name="Shared Drive" userId="a8e99ec4-c3c1-49ac-ba97-2c12eee91f6a" providerId="ADAL" clId="{E7BC554B-5A1B-4633-9861-DBA21081B046}" dt="2020-09-05T14:41:43.721" v="1999" actId="1076"/>
          <ac:spMkLst>
            <pc:docMk/>
            <pc:sldMk cId="2785940311" sldId="2579"/>
            <ac:spMk id="8" creationId="{23B18FC1-D494-4AB0-B91B-8C1ACE4F2B9F}"/>
          </ac:spMkLst>
        </pc:spChg>
        <pc:spChg chg="add mod">
          <ac:chgData name="Shared Drive" userId="a8e99ec4-c3c1-49ac-ba97-2c12eee91f6a" providerId="ADAL" clId="{E7BC554B-5A1B-4633-9861-DBA21081B046}" dt="2020-09-05T14:41:37.888" v="1998" actId="1076"/>
          <ac:spMkLst>
            <pc:docMk/>
            <pc:sldMk cId="2785940311" sldId="2579"/>
            <ac:spMk id="10" creationId="{EA4598A1-4F82-4ACA-895D-4A1F9223C715}"/>
          </ac:spMkLst>
        </pc:spChg>
        <pc:spChg chg="add mod">
          <ac:chgData name="Shared Drive" userId="a8e99ec4-c3c1-49ac-ba97-2c12eee91f6a" providerId="ADAL" clId="{E7BC554B-5A1B-4633-9861-DBA21081B046}" dt="2020-09-05T14:45:04.106" v="2010" actId="1076"/>
          <ac:spMkLst>
            <pc:docMk/>
            <pc:sldMk cId="2785940311" sldId="2579"/>
            <ac:spMk id="12" creationId="{8A3C81BB-6C61-42B0-BEE6-E9AB12A953F1}"/>
          </ac:spMkLst>
        </pc:spChg>
        <pc:picChg chg="add mod">
          <ac:chgData name="Shared Drive" userId="a8e99ec4-c3c1-49ac-ba97-2c12eee91f6a" providerId="ADAL" clId="{E7BC554B-5A1B-4633-9861-DBA21081B046}" dt="2020-09-05T15:46:48.742" v="2932" actId="1076"/>
          <ac:picMkLst>
            <pc:docMk/>
            <pc:sldMk cId="2785940311" sldId="2579"/>
            <ac:picMk id="5" creationId="{73A83236-2425-4813-B411-CB299D0A8CAA}"/>
          </ac:picMkLst>
        </pc:picChg>
        <pc:picChg chg="add mod modCrop">
          <ac:chgData name="Shared Drive" userId="a8e99ec4-c3c1-49ac-ba97-2c12eee91f6a" providerId="ADAL" clId="{E7BC554B-5A1B-4633-9861-DBA21081B046}" dt="2020-09-05T15:46:52.981" v="2933" actId="1076"/>
          <ac:picMkLst>
            <pc:docMk/>
            <pc:sldMk cId="2785940311" sldId="2579"/>
            <ac:picMk id="14" creationId="{B9A0A9BA-6E76-4455-935A-692E1269F69E}"/>
          </ac:picMkLst>
        </pc:picChg>
      </pc:sldChg>
      <pc:sldChg chg="addSp modSp add del mod">
        <pc:chgData name="Shared Drive" userId="a8e99ec4-c3c1-49ac-ba97-2c12eee91f6a" providerId="ADAL" clId="{E7BC554B-5A1B-4633-9861-DBA21081B046}" dt="2020-09-05T16:21:26.469" v="3124"/>
        <pc:sldMkLst>
          <pc:docMk/>
          <pc:sldMk cId="459384669" sldId="2580"/>
        </pc:sldMkLst>
        <pc:spChg chg="mod">
          <ac:chgData name="Shared Drive" userId="a8e99ec4-c3c1-49ac-ba97-2c12eee91f6a" providerId="ADAL" clId="{E7BC554B-5A1B-4633-9861-DBA21081B046}" dt="2020-09-05T14:53:43.041" v="2230" actId="20577"/>
          <ac:spMkLst>
            <pc:docMk/>
            <pc:sldMk cId="459384669" sldId="2580"/>
            <ac:spMk id="2" creationId="{1C3A38D0-2B31-47AC-A943-02E9BC3A8CE8}"/>
          </ac:spMkLst>
        </pc:spChg>
        <pc:spChg chg="add mod">
          <ac:chgData name="Shared Drive" userId="a8e99ec4-c3c1-49ac-ba97-2c12eee91f6a" providerId="ADAL" clId="{E7BC554B-5A1B-4633-9861-DBA21081B046}" dt="2020-09-05T15:08:59.458" v="2278" actId="1076"/>
          <ac:spMkLst>
            <pc:docMk/>
            <pc:sldMk cId="459384669" sldId="2580"/>
            <ac:spMk id="4" creationId="{1D565295-8B3F-433A-BD4D-BCA6F6F9753C}"/>
          </ac:spMkLst>
        </pc:spChg>
        <pc:spChg chg="add mod">
          <ac:chgData name="Shared Drive" userId="a8e99ec4-c3c1-49ac-ba97-2c12eee91f6a" providerId="ADAL" clId="{E7BC554B-5A1B-4633-9861-DBA21081B046}" dt="2020-09-05T15:09:45.101" v="2307" actId="1038"/>
          <ac:spMkLst>
            <pc:docMk/>
            <pc:sldMk cId="459384669" sldId="2580"/>
            <ac:spMk id="6" creationId="{76457334-442B-4523-89BD-D885454D38AE}"/>
          </ac:spMkLst>
        </pc:spChg>
        <pc:spChg chg="add mod">
          <ac:chgData name="Shared Drive" userId="a8e99ec4-c3c1-49ac-ba97-2c12eee91f6a" providerId="ADAL" clId="{E7BC554B-5A1B-4633-9861-DBA21081B046}" dt="2020-09-05T15:09:45.101" v="2307" actId="1038"/>
          <ac:spMkLst>
            <pc:docMk/>
            <pc:sldMk cId="459384669" sldId="2580"/>
            <ac:spMk id="7" creationId="{0D128FD5-5327-47EE-A245-5369B3EA00E3}"/>
          </ac:spMkLst>
        </pc:spChg>
        <pc:spChg chg="add mod">
          <ac:chgData name="Shared Drive" userId="a8e99ec4-c3c1-49ac-ba97-2c12eee91f6a" providerId="ADAL" clId="{E7BC554B-5A1B-4633-9861-DBA21081B046}" dt="2020-09-05T15:09:45.101" v="2307" actId="1038"/>
          <ac:spMkLst>
            <pc:docMk/>
            <pc:sldMk cId="459384669" sldId="2580"/>
            <ac:spMk id="9" creationId="{3878028B-0357-4351-8F44-036E1A70F09A}"/>
          </ac:spMkLst>
        </pc:spChg>
        <pc:picChg chg="add mod">
          <ac:chgData name="Shared Drive" userId="a8e99ec4-c3c1-49ac-ba97-2c12eee91f6a" providerId="ADAL" clId="{E7BC554B-5A1B-4633-9861-DBA21081B046}" dt="2020-09-05T15:09:45.101" v="2307" actId="1038"/>
          <ac:picMkLst>
            <pc:docMk/>
            <pc:sldMk cId="459384669" sldId="2580"/>
            <ac:picMk id="3" creationId="{68703034-6AD9-40F9-8232-34751B3EAE2B}"/>
          </ac:picMkLst>
        </pc:picChg>
        <pc:picChg chg="add mod">
          <ac:chgData name="Shared Drive" userId="a8e99ec4-c3c1-49ac-ba97-2c12eee91f6a" providerId="ADAL" clId="{E7BC554B-5A1B-4633-9861-DBA21081B046}" dt="2020-09-05T15:09:58.888" v="2308" actId="1076"/>
          <ac:picMkLst>
            <pc:docMk/>
            <pc:sldMk cId="459384669" sldId="2580"/>
            <ac:picMk id="10" creationId="{91E7264F-50B4-4497-B394-4E1280B9087E}"/>
          </ac:picMkLst>
        </pc:picChg>
        <pc:picChg chg="mod">
          <ac:chgData name="Shared Drive" userId="a8e99ec4-c3c1-49ac-ba97-2c12eee91f6a" providerId="ADAL" clId="{E7BC554B-5A1B-4633-9861-DBA21081B046}" dt="2020-09-05T15:08:43.771" v="2275" actId="1076"/>
          <ac:picMkLst>
            <pc:docMk/>
            <pc:sldMk cId="459384669" sldId="2580"/>
            <ac:picMk id="7170" creationId="{990D7CA7-D9CC-49AB-94EA-0248C9DC5A5B}"/>
          </ac:picMkLst>
        </pc:picChg>
        <pc:picChg chg="mod">
          <ac:chgData name="Shared Drive" userId="a8e99ec4-c3c1-49ac-ba97-2c12eee91f6a" providerId="ADAL" clId="{E7BC554B-5A1B-4633-9861-DBA21081B046}" dt="2020-09-05T15:08:47.203" v="2276" actId="1076"/>
          <ac:picMkLst>
            <pc:docMk/>
            <pc:sldMk cId="459384669" sldId="2580"/>
            <ac:picMk id="7172" creationId="{04505147-0111-4B79-93CD-CACF3F37FCCA}"/>
          </ac:picMkLst>
        </pc:picChg>
      </pc:sldChg>
      <pc:sldChg chg="addSp delSp modSp add mod modNotesTx">
        <pc:chgData name="Shared Drive" userId="a8e99ec4-c3c1-49ac-ba97-2c12eee91f6a" providerId="ADAL" clId="{E7BC554B-5A1B-4633-9861-DBA21081B046}" dt="2020-09-06T18:21:37.518" v="5249" actId="22"/>
        <pc:sldMkLst>
          <pc:docMk/>
          <pc:sldMk cId="2418313849" sldId="2581"/>
        </pc:sldMkLst>
        <pc:spChg chg="mod">
          <ac:chgData name="Shared Drive" userId="a8e99ec4-c3c1-49ac-ba97-2c12eee91f6a" providerId="ADAL" clId="{E7BC554B-5A1B-4633-9861-DBA21081B046}" dt="2020-09-06T14:23:23.891" v="4804" actId="20577"/>
          <ac:spMkLst>
            <pc:docMk/>
            <pc:sldMk cId="2418313849" sldId="2581"/>
            <ac:spMk id="3" creationId="{4F418FEE-89FE-405F-88F5-5E1D85EB63E2}"/>
          </ac:spMkLst>
        </pc:spChg>
        <pc:picChg chg="add del">
          <ac:chgData name="Shared Drive" userId="a8e99ec4-c3c1-49ac-ba97-2c12eee91f6a" providerId="ADAL" clId="{E7BC554B-5A1B-4633-9861-DBA21081B046}" dt="2020-09-06T18:21:37.518" v="5249" actId="22"/>
          <ac:picMkLst>
            <pc:docMk/>
            <pc:sldMk cId="2418313849" sldId="2581"/>
            <ac:picMk id="5" creationId="{63877491-8658-4471-9740-FB796AFF91B7}"/>
          </ac:picMkLst>
        </pc:picChg>
      </pc:sldChg>
      <pc:sldChg chg="addSp delSp modSp add mod modNotesTx">
        <pc:chgData name="Shared Drive" userId="a8e99ec4-c3c1-49ac-ba97-2c12eee91f6a" providerId="ADAL" clId="{E7BC554B-5A1B-4633-9861-DBA21081B046}" dt="2020-09-06T18:18:58.971" v="5241" actId="22"/>
        <pc:sldMkLst>
          <pc:docMk/>
          <pc:sldMk cId="3158592816" sldId="2582"/>
        </pc:sldMkLst>
        <pc:spChg chg="mod">
          <ac:chgData name="Shared Drive" userId="a8e99ec4-c3c1-49ac-ba97-2c12eee91f6a" providerId="ADAL" clId="{E7BC554B-5A1B-4633-9861-DBA21081B046}" dt="2020-09-05T18:24:00.528" v="4633" actId="20577"/>
          <ac:spMkLst>
            <pc:docMk/>
            <pc:sldMk cId="3158592816" sldId="2582"/>
            <ac:spMk id="3" creationId="{4F418FEE-89FE-405F-88F5-5E1D85EB63E2}"/>
          </ac:spMkLst>
        </pc:spChg>
        <pc:picChg chg="add del">
          <ac:chgData name="Shared Drive" userId="a8e99ec4-c3c1-49ac-ba97-2c12eee91f6a" providerId="ADAL" clId="{E7BC554B-5A1B-4633-9861-DBA21081B046}" dt="2020-09-06T18:18:58.971" v="5241" actId="22"/>
          <ac:picMkLst>
            <pc:docMk/>
            <pc:sldMk cId="3158592816" sldId="2582"/>
            <ac:picMk id="5" creationId="{7231997F-9C50-4116-B61C-591720918F88}"/>
          </ac:picMkLst>
        </pc:picChg>
      </pc:sldChg>
      <pc:sldChg chg="addSp delSp modSp new mod modClrScheme chgLayout">
        <pc:chgData name="Shared Drive" userId="a8e99ec4-c3c1-49ac-ba97-2c12eee91f6a" providerId="ADAL" clId="{E7BC554B-5A1B-4633-9861-DBA21081B046}" dt="2020-09-05T15:27:12.455" v="2608" actId="20577"/>
        <pc:sldMkLst>
          <pc:docMk/>
          <pc:sldMk cId="2032586967" sldId="2583"/>
        </pc:sldMkLst>
        <pc:spChg chg="del mod ord">
          <ac:chgData name="Shared Drive" userId="a8e99ec4-c3c1-49ac-ba97-2c12eee91f6a" providerId="ADAL" clId="{E7BC554B-5A1B-4633-9861-DBA21081B046}" dt="2020-09-05T15:26:17.592" v="2576" actId="700"/>
          <ac:spMkLst>
            <pc:docMk/>
            <pc:sldMk cId="2032586967" sldId="2583"/>
            <ac:spMk id="2" creationId="{97F42A03-1523-4F15-B4A2-80E17EA11D29}"/>
          </ac:spMkLst>
        </pc:spChg>
        <pc:spChg chg="add mod ord">
          <ac:chgData name="Shared Drive" userId="a8e99ec4-c3c1-49ac-ba97-2c12eee91f6a" providerId="ADAL" clId="{E7BC554B-5A1B-4633-9861-DBA21081B046}" dt="2020-09-05T15:27:12.455" v="2608" actId="20577"/>
          <ac:spMkLst>
            <pc:docMk/>
            <pc:sldMk cId="2032586967" sldId="2583"/>
            <ac:spMk id="3" creationId="{1E02ECB1-6947-4AA8-9AA9-0AF1F283DA1F}"/>
          </ac:spMkLst>
        </pc:spChg>
        <pc:spChg chg="add mod ord">
          <ac:chgData name="Shared Drive" userId="a8e99ec4-c3c1-49ac-ba97-2c12eee91f6a" providerId="ADAL" clId="{E7BC554B-5A1B-4633-9861-DBA21081B046}" dt="2020-09-05T15:26:35.416" v="2599" actId="6549"/>
          <ac:spMkLst>
            <pc:docMk/>
            <pc:sldMk cId="2032586967" sldId="2583"/>
            <ac:spMk id="4" creationId="{53B6CFDE-0BB7-471E-BCE5-9C0A5EAE011C}"/>
          </ac:spMkLst>
        </pc:spChg>
      </pc:sldChg>
      <pc:sldChg chg="modSp add mod ord">
        <pc:chgData name="Shared Drive" userId="a8e99ec4-c3c1-49ac-ba97-2c12eee91f6a" providerId="ADAL" clId="{E7BC554B-5A1B-4633-9861-DBA21081B046}" dt="2020-09-05T15:40:50.897" v="2779"/>
        <pc:sldMkLst>
          <pc:docMk/>
          <pc:sldMk cId="2703399640" sldId="2584"/>
        </pc:sldMkLst>
        <pc:spChg chg="mod">
          <ac:chgData name="Shared Drive" userId="a8e99ec4-c3c1-49ac-ba97-2c12eee91f6a" providerId="ADAL" clId="{E7BC554B-5A1B-4633-9861-DBA21081B046}" dt="2020-09-05T15:27:31.116" v="2611" actId="20577"/>
          <ac:spMkLst>
            <pc:docMk/>
            <pc:sldMk cId="2703399640" sldId="2584"/>
            <ac:spMk id="3" creationId="{1E02ECB1-6947-4AA8-9AA9-0AF1F283DA1F}"/>
          </ac:spMkLst>
        </pc:spChg>
        <pc:spChg chg="mod">
          <ac:chgData name="Shared Drive" userId="a8e99ec4-c3c1-49ac-ba97-2c12eee91f6a" providerId="ADAL" clId="{E7BC554B-5A1B-4633-9861-DBA21081B046}" dt="2020-09-05T15:28:29.860" v="2652" actId="6549"/>
          <ac:spMkLst>
            <pc:docMk/>
            <pc:sldMk cId="2703399640" sldId="2584"/>
            <ac:spMk id="4" creationId="{53B6CFDE-0BB7-471E-BCE5-9C0A5EAE011C}"/>
          </ac:spMkLst>
        </pc:spChg>
      </pc:sldChg>
      <pc:sldChg chg="addSp modSp add mod ord modAnim">
        <pc:chgData name="Shared Drive" userId="a8e99ec4-c3c1-49ac-ba97-2c12eee91f6a" providerId="ADAL" clId="{E7BC554B-5A1B-4633-9861-DBA21081B046}" dt="2020-09-05T16:17:14.626" v="3103"/>
        <pc:sldMkLst>
          <pc:docMk/>
          <pc:sldMk cId="1810646376" sldId="2585"/>
        </pc:sldMkLst>
        <pc:spChg chg="mod">
          <ac:chgData name="Shared Drive" userId="a8e99ec4-c3c1-49ac-ba97-2c12eee91f6a" providerId="ADAL" clId="{E7BC554B-5A1B-4633-9861-DBA21081B046}" dt="2020-09-05T16:15:27.023" v="3036" actId="20577"/>
          <ac:spMkLst>
            <pc:docMk/>
            <pc:sldMk cId="1810646376" sldId="2585"/>
            <ac:spMk id="5" creationId="{E78B32A5-61F9-47FD-8156-5AD6F63DE447}"/>
          </ac:spMkLst>
        </pc:spChg>
        <pc:spChg chg="add mod">
          <ac:chgData name="Shared Drive" userId="a8e99ec4-c3c1-49ac-ba97-2c12eee91f6a" providerId="ADAL" clId="{E7BC554B-5A1B-4633-9861-DBA21081B046}" dt="2020-09-05T16:15:36.838" v="3040" actId="1076"/>
          <ac:spMkLst>
            <pc:docMk/>
            <pc:sldMk cId="1810646376" sldId="2585"/>
            <ac:spMk id="6" creationId="{B2BE374D-A72B-46A0-9CF4-2B56ED539D9D}"/>
          </ac:spMkLst>
        </pc:spChg>
        <pc:picChg chg="mod">
          <ac:chgData name="Shared Drive" userId="a8e99ec4-c3c1-49ac-ba97-2c12eee91f6a" providerId="ADAL" clId="{E7BC554B-5A1B-4633-9861-DBA21081B046}" dt="2020-09-05T16:14:28.998" v="2953" actId="1076"/>
          <ac:picMkLst>
            <pc:docMk/>
            <pc:sldMk cId="1810646376" sldId="2585"/>
            <ac:picMk id="2050" creationId="{AAA0DB58-2E2E-463B-9F10-48F7938E64EB}"/>
          </ac:picMkLst>
        </pc:picChg>
      </pc:sldChg>
      <pc:sldChg chg="modSp new del mod">
        <pc:chgData name="Shared Drive" userId="a8e99ec4-c3c1-49ac-ba97-2c12eee91f6a" providerId="ADAL" clId="{E7BC554B-5A1B-4633-9861-DBA21081B046}" dt="2020-09-05T15:41:45.894" v="2781" actId="2696"/>
        <pc:sldMkLst>
          <pc:docMk/>
          <pc:sldMk cId="1854135583" sldId="2585"/>
        </pc:sldMkLst>
        <pc:spChg chg="mod">
          <ac:chgData name="Shared Drive" userId="a8e99ec4-c3c1-49ac-ba97-2c12eee91f6a" providerId="ADAL" clId="{E7BC554B-5A1B-4633-9861-DBA21081B046}" dt="2020-09-05T15:39:26.828" v="2766" actId="1076"/>
          <ac:spMkLst>
            <pc:docMk/>
            <pc:sldMk cId="1854135583" sldId="2585"/>
            <ac:spMk id="2" creationId="{8477DF57-6CAE-403E-8085-0F34A03608D9}"/>
          </ac:spMkLst>
        </pc:spChg>
        <pc:spChg chg="mod">
          <ac:chgData name="Shared Drive" userId="a8e99ec4-c3c1-49ac-ba97-2c12eee91f6a" providerId="ADAL" clId="{E7BC554B-5A1B-4633-9861-DBA21081B046}" dt="2020-09-05T15:40:26.384" v="2777" actId="404"/>
          <ac:spMkLst>
            <pc:docMk/>
            <pc:sldMk cId="1854135583" sldId="2585"/>
            <ac:spMk id="3" creationId="{8C256AC1-E1FE-4559-A1DF-890199E50C59}"/>
          </ac:spMkLst>
        </pc:spChg>
      </pc:sldChg>
      <pc:sldChg chg="modSp new mod">
        <pc:chgData name="Shared Drive" userId="a8e99ec4-c3c1-49ac-ba97-2c12eee91f6a" providerId="ADAL" clId="{E7BC554B-5A1B-4633-9861-DBA21081B046}" dt="2020-09-05T16:20:00.204" v="3123" actId="404"/>
        <pc:sldMkLst>
          <pc:docMk/>
          <pc:sldMk cId="2796542437" sldId="2586"/>
        </pc:sldMkLst>
        <pc:spChg chg="mod">
          <ac:chgData name="Shared Drive" userId="a8e99ec4-c3c1-49ac-ba97-2c12eee91f6a" providerId="ADAL" clId="{E7BC554B-5A1B-4633-9861-DBA21081B046}" dt="2020-09-05T16:19:23.440" v="3108" actId="404"/>
          <ac:spMkLst>
            <pc:docMk/>
            <pc:sldMk cId="2796542437" sldId="2586"/>
            <ac:spMk id="2" creationId="{C3C7D0F1-22DE-4572-BBF9-1FB17E1BB7BD}"/>
          </ac:spMkLst>
        </pc:spChg>
        <pc:spChg chg="mod">
          <ac:chgData name="Shared Drive" userId="a8e99ec4-c3c1-49ac-ba97-2c12eee91f6a" providerId="ADAL" clId="{E7BC554B-5A1B-4633-9861-DBA21081B046}" dt="2020-09-05T16:20:00.204" v="3123" actId="404"/>
          <ac:spMkLst>
            <pc:docMk/>
            <pc:sldMk cId="2796542437" sldId="2586"/>
            <ac:spMk id="3" creationId="{AD426F93-4D95-458C-BC47-74361C3EBE18}"/>
          </ac:spMkLst>
        </pc:spChg>
      </pc:sldChg>
      <pc:sldChg chg="modSp add del mod ord">
        <pc:chgData name="Shared Drive" userId="a8e99ec4-c3c1-49ac-ba97-2c12eee91f6a" providerId="ADAL" clId="{E7BC554B-5A1B-4633-9861-DBA21081B046}" dt="2020-09-06T14:39:31.107" v="4807" actId="47"/>
        <pc:sldMkLst>
          <pc:docMk/>
          <pc:sldMk cId="2247543659" sldId="2587"/>
        </pc:sldMkLst>
        <pc:spChg chg="mod">
          <ac:chgData name="Shared Drive" userId="a8e99ec4-c3c1-49ac-ba97-2c12eee91f6a" providerId="ADAL" clId="{E7BC554B-5A1B-4633-9861-DBA21081B046}" dt="2020-09-05T16:36:07.200" v="3127" actId="6549"/>
          <ac:spMkLst>
            <pc:docMk/>
            <pc:sldMk cId="2247543659" sldId="2587"/>
            <ac:spMk id="2" creationId="{0D7584A5-E18A-4E95-B459-15338CE5C58F}"/>
          </ac:spMkLst>
        </pc:spChg>
      </pc:sldChg>
      <pc:sldChg chg="add">
        <pc:chgData name="Shared Drive" userId="a8e99ec4-c3c1-49ac-ba97-2c12eee91f6a" providerId="ADAL" clId="{E7BC554B-5A1B-4633-9861-DBA21081B046}" dt="2020-09-05T16:37:14.979" v="3128"/>
        <pc:sldMkLst>
          <pc:docMk/>
          <pc:sldMk cId="590093280" sldId="2588"/>
        </pc:sldMkLst>
      </pc:sldChg>
      <pc:sldChg chg="addSp modSp new mod modClrScheme chgLayout">
        <pc:chgData name="Shared Drive" userId="a8e99ec4-c3c1-49ac-ba97-2c12eee91f6a" providerId="ADAL" clId="{E7BC554B-5A1B-4633-9861-DBA21081B046}" dt="2020-09-06T16:54:42.033" v="5113" actId="20577"/>
        <pc:sldMkLst>
          <pc:docMk/>
          <pc:sldMk cId="46800368" sldId="2589"/>
        </pc:sldMkLst>
        <pc:spChg chg="mod ord">
          <ac:chgData name="Shared Drive" userId="a8e99ec4-c3c1-49ac-ba97-2c12eee91f6a" providerId="ADAL" clId="{E7BC554B-5A1B-4633-9861-DBA21081B046}" dt="2020-09-05T16:38:36.852" v="3133" actId="700"/>
          <ac:spMkLst>
            <pc:docMk/>
            <pc:sldMk cId="46800368" sldId="2589"/>
            <ac:spMk id="2" creationId="{FF4A8DCA-A687-4C61-A721-B95EF73CF2BC}"/>
          </ac:spMkLst>
        </pc:spChg>
        <pc:spChg chg="add mod ord">
          <ac:chgData name="Shared Drive" userId="a8e99ec4-c3c1-49ac-ba97-2c12eee91f6a" providerId="ADAL" clId="{E7BC554B-5A1B-4633-9861-DBA21081B046}" dt="2020-09-06T16:54:42.033" v="5113" actId="20577"/>
          <ac:spMkLst>
            <pc:docMk/>
            <pc:sldMk cId="46800368" sldId="2589"/>
            <ac:spMk id="3" creationId="{D39F116B-9D33-40C9-9738-18664FACE5D3}"/>
          </ac:spMkLst>
        </pc:spChg>
        <pc:picChg chg="add mod">
          <ac:chgData name="Shared Drive" userId="a8e99ec4-c3c1-49ac-ba97-2c12eee91f6a" providerId="ADAL" clId="{E7BC554B-5A1B-4633-9861-DBA21081B046}" dt="2020-09-05T16:39:08.545" v="3136" actId="1076"/>
          <ac:picMkLst>
            <pc:docMk/>
            <pc:sldMk cId="46800368" sldId="2589"/>
            <ac:picMk id="5" creationId="{ECE26233-7E66-48B7-90A7-DABDA8ED6B47}"/>
          </ac:picMkLst>
        </pc:picChg>
      </pc:sldChg>
      <pc:sldChg chg="modSp add mod modClrScheme chgLayout">
        <pc:chgData name="Shared Drive" userId="a8e99ec4-c3c1-49ac-ba97-2c12eee91f6a" providerId="ADAL" clId="{E7BC554B-5A1B-4633-9861-DBA21081B046}" dt="2020-09-05T16:42:20.016" v="3148" actId="1076"/>
        <pc:sldMkLst>
          <pc:docMk/>
          <pc:sldMk cId="1389191654" sldId="2590"/>
        </pc:sldMkLst>
        <pc:spChg chg="mod ord">
          <ac:chgData name="Shared Drive" userId="a8e99ec4-c3c1-49ac-ba97-2c12eee91f6a" providerId="ADAL" clId="{E7BC554B-5A1B-4633-9861-DBA21081B046}" dt="2020-09-05T16:42:13.416" v="3146" actId="20577"/>
          <ac:spMkLst>
            <pc:docMk/>
            <pc:sldMk cId="1389191654" sldId="2590"/>
            <ac:spMk id="2" creationId="{C8AF7A6A-F14D-455B-95F9-F323F4C7BE13}"/>
          </ac:spMkLst>
        </pc:spChg>
        <pc:picChg chg="mod">
          <ac:chgData name="Shared Drive" userId="a8e99ec4-c3c1-49ac-ba97-2c12eee91f6a" providerId="ADAL" clId="{E7BC554B-5A1B-4633-9861-DBA21081B046}" dt="2020-09-05T16:42:17.952" v="3147" actId="1076"/>
          <ac:picMkLst>
            <pc:docMk/>
            <pc:sldMk cId="1389191654" sldId="2590"/>
            <ac:picMk id="4" creationId="{6664C4C3-B40B-44EF-B261-067DF84EA89B}"/>
          </ac:picMkLst>
        </pc:picChg>
        <pc:picChg chg="mod">
          <ac:chgData name="Shared Drive" userId="a8e99ec4-c3c1-49ac-ba97-2c12eee91f6a" providerId="ADAL" clId="{E7BC554B-5A1B-4633-9861-DBA21081B046}" dt="2020-09-05T16:42:20.016" v="3148" actId="1076"/>
          <ac:picMkLst>
            <pc:docMk/>
            <pc:sldMk cId="1389191654" sldId="2590"/>
            <ac:picMk id="6" creationId="{146E88DD-A56C-4307-9AD4-3F62BC82CF20}"/>
          </ac:picMkLst>
        </pc:picChg>
      </pc:sldChg>
      <pc:sldChg chg="add del">
        <pc:chgData name="Shared Drive" userId="a8e99ec4-c3c1-49ac-ba97-2c12eee91f6a" providerId="ADAL" clId="{E7BC554B-5A1B-4633-9861-DBA21081B046}" dt="2020-09-05T16:51:46.403" v="3204"/>
        <pc:sldMkLst>
          <pc:docMk/>
          <pc:sldMk cId="448634737" sldId="2591"/>
        </pc:sldMkLst>
      </pc:sldChg>
      <pc:sldChg chg="add del">
        <pc:chgData name="Shared Drive" userId="a8e99ec4-c3c1-49ac-ba97-2c12eee91f6a" providerId="ADAL" clId="{E7BC554B-5A1B-4633-9861-DBA21081B046}" dt="2020-09-05T16:52:27.535" v="3207"/>
        <pc:sldMkLst>
          <pc:docMk/>
          <pc:sldMk cId="2824126543" sldId="2591"/>
        </pc:sldMkLst>
      </pc:sldChg>
      <pc:sldChg chg="modSp add mod">
        <pc:chgData name="Shared Drive" userId="a8e99ec4-c3c1-49ac-ba97-2c12eee91f6a" providerId="ADAL" clId="{E7BC554B-5A1B-4633-9861-DBA21081B046}" dt="2020-09-05T16:55:09.057" v="3422" actId="20577"/>
        <pc:sldMkLst>
          <pc:docMk/>
          <pc:sldMk cId="3397104487" sldId="2591"/>
        </pc:sldMkLst>
        <pc:spChg chg="mod">
          <ac:chgData name="Shared Drive" userId="a8e99ec4-c3c1-49ac-ba97-2c12eee91f6a" providerId="ADAL" clId="{E7BC554B-5A1B-4633-9861-DBA21081B046}" dt="2020-09-05T16:53:41.872" v="3233" actId="20577"/>
          <ac:spMkLst>
            <pc:docMk/>
            <pc:sldMk cId="3397104487" sldId="2591"/>
            <ac:spMk id="2" creationId="{50323ED4-1FCD-42DD-B093-45CE1FA2512B}"/>
          </ac:spMkLst>
        </pc:spChg>
        <pc:spChg chg="mod">
          <ac:chgData name="Shared Drive" userId="a8e99ec4-c3c1-49ac-ba97-2c12eee91f6a" providerId="ADAL" clId="{E7BC554B-5A1B-4633-9861-DBA21081B046}" dt="2020-09-05T16:55:09.057" v="3422" actId="20577"/>
          <ac:spMkLst>
            <pc:docMk/>
            <pc:sldMk cId="3397104487" sldId="2591"/>
            <ac:spMk id="7" creationId="{D00443C7-7197-4943-8432-3B79D171B9D1}"/>
          </ac:spMkLst>
        </pc:spChg>
      </pc:sldChg>
      <pc:sldChg chg="addSp delSp modSp add del mod modAnim">
        <pc:chgData name="Shared Drive" userId="a8e99ec4-c3c1-49ac-ba97-2c12eee91f6a" providerId="ADAL" clId="{E7BC554B-5A1B-4633-9861-DBA21081B046}" dt="2020-09-06T13:41:27.776" v="4738" actId="47"/>
        <pc:sldMkLst>
          <pc:docMk/>
          <pc:sldMk cId="2655979435" sldId="2592"/>
        </pc:sldMkLst>
        <pc:spChg chg="mod">
          <ac:chgData name="Shared Drive" userId="a8e99ec4-c3c1-49ac-ba97-2c12eee91f6a" providerId="ADAL" clId="{E7BC554B-5A1B-4633-9861-DBA21081B046}" dt="2020-09-05T16:56:12.441" v="3477" actId="20577"/>
          <ac:spMkLst>
            <pc:docMk/>
            <pc:sldMk cId="2655979435" sldId="2592"/>
            <ac:spMk id="3" creationId="{6A0E7341-39C0-4C8C-A559-97E1488ECFC7}"/>
          </ac:spMkLst>
        </pc:spChg>
        <pc:spChg chg="mod">
          <ac:chgData name="Shared Drive" userId="a8e99ec4-c3c1-49ac-ba97-2c12eee91f6a" providerId="ADAL" clId="{E7BC554B-5A1B-4633-9861-DBA21081B046}" dt="2020-09-05T17:02:17.089" v="3560" actId="1076"/>
          <ac:spMkLst>
            <pc:docMk/>
            <pc:sldMk cId="2655979435" sldId="2592"/>
            <ac:spMk id="7" creationId="{1F9A0B4B-AA5D-401B-9121-511FA5FD280E}"/>
          </ac:spMkLst>
        </pc:spChg>
        <pc:spChg chg="add mod">
          <ac:chgData name="Shared Drive" userId="a8e99ec4-c3c1-49ac-ba97-2c12eee91f6a" providerId="ADAL" clId="{E7BC554B-5A1B-4633-9861-DBA21081B046}" dt="2020-09-05T16:59:13.058" v="3536" actId="20577"/>
          <ac:spMkLst>
            <pc:docMk/>
            <pc:sldMk cId="2655979435" sldId="2592"/>
            <ac:spMk id="11" creationId="{7D8504A6-63BC-4596-A7D5-2F53275C7C5A}"/>
          </ac:spMkLst>
        </pc:spChg>
        <pc:spChg chg="add mod">
          <ac:chgData name="Shared Drive" userId="a8e99ec4-c3c1-49ac-ba97-2c12eee91f6a" providerId="ADAL" clId="{E7BC554B-5A1B-4633-9861-DBA21081B046}" dt="2020-09-05T17:02:13.722" v="3559" actId="1076"/>
          <ac:spMkLst>
            <pc:docMk/>
            <pc:sldMk cId="2655979435" sldId="2592"/>
            <ac:spMk id="17" creationId="{4FC59C48-FA65-4D7E-84E5-5877541ACC0A}"/>
          </ac:spMkLst>
        </pc:spChg>
        <pc:graphicFrameChg chg="del">
          <ac:chgData name="Shared Drive" userId="a8e99ec4-c3c1-49ac-ba97-2c12eee91f6a" providerId="ADAL" clId="{E7BC554B-5A1B-4633-9861-DBA21081B046}" dt="2020-09-05T16:56:40.765" v="3478" actId="478"/>
          <ac:graphicFrameMkLst>
            <pc:docMk/>
            <pc:sldMk cId="2655979435" sldId="2592"/>
            <ac:graphicFrameMk id="6" creationId="{C13C6B8E-1778-4ABD-BD5F-EF58F28D3D29}"/>
          </ac:graphicFrameMkLst>
        </pc:graphicFrameChg>
        <pc:picChg chg="add del">
          <ac:chgData name="Shared Drive" userId="a8e99ec4-c3c1-49ac-ba97-2c12eee91f6a" providerId="ADAL" clId="{E7BC554B-5A1B-4633-9861-DBA21081B046}" dt="2020-09-05T16:57:24.250" v="3483" actId="22"/>
          <ac:picMkLst>
            <pc:docMk/>
            <pc:sldMk cId="2655979435" sldId="2592"/>
            <ac:picMk id="2" creationId="{F7AD2901-4E2D-4925-8089-296C187C997F}"/>
          </ac:picMkLst>
        </pc:picChg>
        <pc:picChg chg="mod">
          <ac:chgData name="Shared Drive" userId="a8e99ec4-c3c1-49ac-ba97-2c12eee91f6a" providerId="ADAL" clId="{E7BC554B-5A1B-4633-9861-DBA21081B046}" dt="2020-09-05T16:56:49.553" v="3479" actId="1076"/>
          <ac:picMkLst>
            <pc:docMk/>
            <pc:sldMk cId="2655979435" sldId="2592"/>
            <ac:picMk id="5" creationId="{F9AB5A83-3DBB-4C3E-BC4D-9CB96F262F78}"/>
          </ac:picMkLst>
        </pc:picChg>
        <pc:picChg chg="add mod modCrop">
          <ac:chgData name="Shared Drive" userId="a8e99ec4-c3c1-49ac-ba97-2c12eee91f6a" providerId="ADAL" clId="{E7BC554B-5A1B-4633-9861-DBA21081B046}" dt="2020-09-05T16:59:20.417" v="3538" actId="14100"/>
          <ac:picMkLst>
            <pc:docMk/>
            <pc:sldMk cId="2655979435" sldId="2592"/>
            <ac:picMk id="9" creationId="{5AB8E94F-34AD-4A27-A674-6AEF13625F8F}"/>
          </ac:picMkLst>
        </pc:picChg>
        <pc:picChg chg="add del">
          <ac:chgData name="Shared Drive" userId="a8e99ec4-c3c1-49ac-ba97-2c12eee91f6a" providerId="ADAL" clId="{E7BC554B-5A1B-4633-9861-DBA21081B046}" dt="2020-09-05T16:59:54.186" v="3540" actId="22"/>
          <ac:picMkLst>
            <pc:docMk/>
            <pc:sldMk cId="2655979435" sldId="2592"/>
            <ac:picMk id="13" creationId="{E1F6DA3F-313D-4335-9D47-552A0BF54E72}"/>
          </ac:picMkLst>
        </pc:picChg>
        <pc:picChg chg="add mod">
          <ac:chgData name="Shared Drive" userId="a8e99ec4-c3c1-49ac-ba97-2c12eee91f6a" providerId="ADAL" clId="{E7BC554B-5A1B-4633-9861-DBA21081B046}" dt="2020-09-05T17:00:42.961" v="3543" actId="1076"/>
          <ac:picMkLst>
            <pc:docMk/>
            <pc:sldMk cId="2655979435" sldId="2592"/>
            <ac:picMk id="15" creationId="{B56B5136-31D9-4AA2-8120-D99E7AC60DC5}"/>
          </ac:picMkLst>
        </pc:picChg>
      </pc:sldChg>
      <pc:sldChg chg="add del">
        <pc:chgData name="Shared Drive" userId="a8e99ec4-c3c1-49ac-ba97-2c12eee91f6a" providerId="ADAL" clId="{E7BC554B-5A1B-4633-9861-DBA21081B046}" dt="2020-09-05T16:52:27.535" v="3207"/>
        <pc:sldMkLst>
          <pc:docMk/>
          <pc:sldMk cId="2850139464" sldId="2592"/>
        </pc:sldMkLst>
      </pc:sldChg>
      <pc:sldChg chg="add del">
        <pc:chgData name="Shared Drive" userId="a8e99ec4-c3c1-49ac-ba97-2c12eee91f6a" providerId="ADAL" clId="{E7BC554B-5A1B-4633-9861-DBA21081B046}" dt="2020-09-05T16:56:54.651" v="3481"/>
        <pc:sldMkLst>
          <pc:docMk/>
          <pc:sldMk cId="3759986717" sldId="2593"/>
        </pc:sldMkLst>
      </pc:sldChg>
      <pc:sldChg chg="addSp delSp modSp add del mod delAnim">
        <pc:chgData name="Shared Drive" userId="a8e99ec4-c3c1-49ac-ba97-2c12eee91f6a" providerId="ADAL" clId="{E7BC554B-5A1B-4633-9861-DBA21081B046}" dt="2020-09-06T13:41:55.467" v="4743" actId="47"/>
        <pc:sldMkLst>
          <pc:docMk/>
          <pc:sldMk cId="3991248971" sldId="2593"/>
        </pc:sldMkLst>
        <pc:spChg chg="mod">
          <ac:chgData name="Shared Drive" userId="a8e99ec4-c3c1-49ac-ba97-2c12eee91f6a" providerId="ADAL" clId="{E7BC554B-5A1B-4633-9861-DBA21081B046}" dt="2020-09-06T13:41:16.281" v="4736" actId="20577"/>
          <ac:spMkLst>
            <pc:docMk/>
            <pc:sldMk cId="3991248971" sldId="2593"/>
            <ac:spMk id="11" creationId="{7D8504A6-63BC-4596-A7D5-2F53275C7C5A}"/>
          </ac:spMkLst>
        </pc:spChg>
        <pc:spChg chg="mod">
          <ac:chgData name="Shared Drive" userId="a8e99ec4-c3c1-49ac-ba97-2c12eee91f6a" providerId="ADAL" clId="{E7BC554B-5A1B-4633-9861-DBA21081B046}" dt="2020-09-06T13:40:52.001" v="4725" actId="20577"/>
          <ac:spMkLst>
            <pc:docMk/>
            <pc:sldMk cId="3991248971" sldId="2593"/>
            <ac:spMk id="17" creationId="{4FC59C48-FA65-4D7E-84E5-5877541ACC0A}"/>
          </ac:spMkLst>
        </pc:spChg>
        <pc:picChg chg="add mod">
          <ac:chgData name="Shared Drive" userId="a8e99ec4-c3c1-49ac-ba97-2c12eee91f6a" providerId="ADAL" clId="{E7BC554B-5A1B-4633-9861-DBA21081B046}" dt="2020-09-06T13:40:47.577" v="4718" actId="1076"/>
          <ac:picMkLst>
            <pc:docMk/>
            <pc:sldMk cId="3991248971" sldId="2593"/>
            <ac:picMk id="4" creationId="{9F730148-1335-4E4B-B61F-FED2298A2CE0}"/>
          </ac:picMkLst>
        </pc:picChg>
        <pc:picChg chg="del">
          <ac:chgData name="Shared Drive" userId="a8e99ec4-c3c1-49ac-ba97-2c12eee91f6a" providerId="ADAL" clId="{E7BC554B-5A1B-4633-9861-DBA21081B046}" dt="2020-09-06T13:40:33.977" v="4713" actId="478"/>
          <ac:picMkLst>
            <pc:docMk/>
            <pc:sldMk cId="3991248971" sldId="2593"/>
            <ac:picMk id="15" creationId="{B56B5136-31D9-4AA2-8120-D99E7AC60DC5}"/>
          </ac:picMkLst>
        </pc:picChg>
      </pc:sldChg>
      <pc:sldChg chg="add del">
        <pc:chgData name="Shared Drive" userId="a8e99ec4-c3c1-49ac-ba97-2c12eee91f6a" providerId="ADAL" clId="{E7BC554B-5A1B-4633-9861-DBA21081B046}" dt="2020-09-06T14:44:18.272" v="4958" actId="47"/>
        <pc:sldMkLst>
          <pc:docMk/>
          <pc:sldMk cId="263558025" sldId="2594"/>
        </pc:sldMkLst>
      </pc:sldChg>
      <pc:sldChg chg="modSp add mod">
        <pc:chgData name="Shared Drive" userId="a8e99ec4-c3c1-49ac-ba97-2c12eee91f6a" providerId="ADAL" clId="{E7BC554B-5A1B-4633-9861-DBA21081B046}" dt="2020-09-06T14:43:51.580" v="4957" actId="1076"/>
        <pc:sldMkLst>
          <pc:docMk/>
          <pc:sldMk cId="658792504" sldId="2595"/>
        </pc:sldMkLst>
        <pc:spChg chg="mod">
          <ac:chgData name="Shared Drive" userId="a8e99ec4-c3c1-49ac-ba97-2c12eee91f6a" providerId="ADAL" clId="{E7BC554B-5A1B-4633-9861-DBA21081B046}" dt="2020-09-06T14:42:55.294" v="4925" actId="20577"/>
          <ac:spMkLst>
            <pc:docMk/>
            <pc:sldMk cId="658792504" sldId="2595"/>
            <ac:spMk id="2" creationId="{78BCC78E-6018-4D78-8FF1-9CA808D72348}"/>
          </ac:spMkLst>
        </pc:spChg>
        <pc:spChg chg="mod">
          <ac:chgData name="Shared Drive" userId="a8e99ec4-c3c1-49ac-ba97-2c12eee91f6a" providerId="ADAL" clId="{E7BC554B-5A1B-4633-9861-DBA21081B046}" dt="2020-09-06T14:43:00.075" v="4926" actId="6549"/>
          <ac:spMkLst>
            <pc:docMk/>
            <pc:sldMk cId="658792504" sldId="2595"/>
            <ac:spMk id="3" creationId="{55B1467C-84C1-447D-87C9-F7EE5EBFC30D}"/>
          </ac:spMkLst>
        </pc:spChg>
        <pc:spChg chg="mod">
          <ac:chgData name="Shared Drive" userId="a8e99ec4-c3c1-49ac-ba97-2c12eee91f6a" providerId="ADAL" clId="{E7BC554B-5A1B-4633-9861-DBA21081B046}" dt="2020-09-06T14:43:31.596" v="4941" actId="1076"/>
          <ac:spMkLst>
            <pc:docMk/>
            <pc:sldMk cId="658792504" sldId="2595"/>
            <ac:spMk id="4" creationId="{A2035B58-1BCF-42C4-84A7-AD4FB87BC41C}"/>
          </ac:spMkLst>
        </pc:spChg>
        <pc:spChg chg="mod">
          <ac:chgData name="Shared Drive" userId="a8e99ec4-c3c1-49ac-ba97-2c12eee91f6a" providerId="ADAL" clId="{E7BC554B-5A1B-4633-9861-DBA21081B046}" dt="2020-09-06T14:43:51.580" v="4957" actId="1076"/>
          <ac:spMkLst>
            <pc:docMk/>
            <pc:sldMk cId="658792504" sldId="2595"/>
            <ac:spMk id="6" creationId="{3D945557-F9A9-4547-AA0E-5DB5A00A902C}"/>
          </ac:spMkLst>
        </pc:spChg>
        <pc:spChg chg="mod">
          <ac:chgData name="Shared Drive" userId="a8e99ec4-c3c1-49ac-ba97-2c12eee91f6a" providerId="ADAL" clId="{E7BC554B-5A1B-4633-9861-DBA21081B046}" dt="2020-09-06T14:43:40.861" v="4955" actId="6549"/>
          <ac:spMkLst>
            <pc:docMk/>
            <pc:sldMk cId="658792504" sldId="2595"/>
            <ac:spMk id="8" creationId="{BE272E29-9D4A-4F10-AD22-B4740F95CEE1}"/>
          </ac:spMkLst>
        </pc:spChg>
      </pc:sldChg>
      <pc:sldChg chg="modSp add mod">
        <pc:chgData name="Shared Drive" userId="a8e99ec4-c3c1-49ac-ba97-2c12eee91f6a" providerId="ADAL" clId="{E7BC554B-5A1B-4633-9861-DBA21081B046}" dt="2020-09-05T18:04:34.405" v="4613" actId="20577"/>
        <pc:sldMkLst>
          <pc:docMk/>
          <pc:sldMk cId="3228400177" sldId="2596"/>
        </pc:sldMkLst>
        <pc:spChg chg="mod">
          <ac:chgData name="Shared Drive" userId="a8e99ec4-c3c1-49ac-ba97-2c12eee91f6a" providerId="ADAL" clId="{E7BC554B-5A1B-4633-9861-DBA21081B046}" dt="2020-09-05T18:04:34.405" v="4613" actId="20577"/>
          <ac:spMkLst>
            <pc:docMk/>
            <pc:sldMk cId="3228400177" sldId="2596"/>
            <ac:spMk id="10" creationId="{79BA8BBB-454B-4B15-B534-B441A739C810}"/>
          </ac:spMkLst>
        </pc:spChg>
      </pc:sldChg>
      <pc:sldChg chg="add">
        <pc:chgData name="Shared Drive" userId="a8e99ec4-c3c1-49ac-ba97-2c12eee91f6a" providerId="ADAL" clId="{E7BC554B-5A1B-4633-9861-DBA21081B046}" dt="2020-09-05T17:08:35.381" v="3647"/>
        <pc:sldMkLst>
          <pc:docMk/>
          <pc:sldMk cId="3272646328" sldId="2597"/>
        </pc:sldMkLst>
      </pc:sldChg>
      <pc:sldChg chg="add del ord">
        <pc:chgData name="Shared Drive" userId="a8e99ec4-c3c1-49ac-ba97-2c12eee91f6a" providerId="ADAL" clId="{E7BC554B-5A1B-4633-9861-DBA21081B046}" dt="2020-09-06T16:52:50.296" v="5111" actId="47"/>
        <pc:sldMkLst>
          <pc:docMk/>
          <pc:sldMk cId="4009422828" sldId="2598"/>
        </pc:sldMkLst>
      </pc:sldChg>
      <pc:sldChg chg="add modAnim">
        <pc:chgData name="Shared Drive" userId="a8e99ec4-c3c1-49ac-ba97-2c12eee91f6a" providerId="ADAL" clId="{E7BC554B-5A1B-4633-9861-DBA21081B046}" dt="2020-09-06T13:41:47.566" v="4741"/>
        <pc:sldMkLst>
          <pc:docMk/>
          <pc:sldMk cId="86145858" sldId="2599"/>
        </pc:sldMkLst>
      </pc:sldChg>
      <pc:sldChg chg="add">
        <pc:chgData name="Shared Drive" userId="a8e99ec4-c3c1-49ac-ba97-2c12eee91f6a" providerId="ADAL" clId="{E7BC554B-5A1B-4633-9861-DBA21081B046}" dt="2020-09-06T13:41:53.632" v="4742"/>
        <pc:sldMkLst>
          <pc:docMk/>
          <pc:sldMk cId="2024426342" sldId="2600"/>
        </pc:sldMkLst>
      </pc:sldChg>
      <pc:sldChg chg="addSp modSp add modAnim">
        <pc:chgData name="Shared Drive" userId="a8e99ec4-c3c1-49ac-ba97-2c12eee91f6a" providerId="ADAL" clId="{E7BC554B-5A1B-4633-9861-DBA21081B046}" dt="2020-09-06T14:23:08.323" v="4780" actId="14100"/>
        <pc:sldMkLst>
          <pc:docMk/>
          <pc:sldMk cId="3917543483" sldId="2601"/>
        </pc:sldMkLst>
        <pc:picChg chg="add mod">
          <ac:chgData name="Shared Drive" userId="a8e99ec4-c3c1-49ac-ba97-2c12eee91f6a" providerId="ADAL" clId="{E7BC554B-5A1B-4633-9861-DBA21081B046}" dt="2020-09-06T14:23:08.323" v="4780" actId="14100"/>
          <ac:picMkLst>
            <pc:docMk/>
            <pc:sldMk cId="3917543483" sldId="2601"/>
            <ac:picMk id="8194" creationId="{2C4F7229-71E3-4EEC-96E9-81D495F71138}"/>
          </ac:picMkLst>
        </pc:picChg>
      </pc:sldChg>
      <pc:sldChg chg="modSp add mod">
        <pc:chgData name="Shared Drive" userId="a8e99ec4-c3c1-49ac-ba97-2c12eee91f6a" providerId="ADAL" clId="{E7BC554B-5A1B-4633-9861-DBA21081B046}" dt="2020-09-06T13:58:01.810" v="4776" actId="20577"/>
        <pc:sldMkLst>
          <pc:docMk/>
          <pc:sldMk cId="2980105683" sldId="2602"/>
        </pc:sldMkLst>
        <pc:spChg chg="mod">
          <ac:chgData name="Shared Drive" userId="a8e99ec4-c3c1-49ac-ba97-2c12eee91f6a" providerId="ADAL" clId="{E7BC554B-5A1B-4633-9861-DBA21081B046}" dt="2020-09-06T13:58:01.810" v="4776" actId="20577"/>
          <ac:spMkLst>
            <pc:docMk/>
            <pc:sldMk cId="2980105683" sldId="2602"/>
            <ac:spMk id="2" creationId="{5DDEA31F-458D-4B87-8474-861274434302}"/>
          </ac:spMkLst>
        </pc:spChg>
      </pc:sldChg>
      <pc:sldChg chg="addSp modSp add mod">
        <pc:chgData name="Shared Drive" userId="a8e99ec4-c3c1-49ac-ba97-2c12eee91f6a" providerId="ADAL" clId="{E7BC554B-5A1B-4633-9861-DBA21081B046}" dt="2020-09-06T16:52:32.899" v="5108" actId="207"/>
        <pc:sldMkLst>
          <pc:docMk/>
          <pc:sldMk cId="3017882739" sldId="2603"/>
        </pc:sldMkLst>
        <pc:spChg chg="mod">
          <ac:chgData name="Shared Drive" userId="a8e99ec4-c3c1-49ac-ba97-2c12eee91f6a" providerId="ADAL" clId="{E7BC554B-5A1B-4633-9861-DBA21081B046}" dt="2020-09-06T16:52:10.180" v="5101" actId="1038"/>
          <ac:spMkLst>
            <pc:docMk/>
            <pc:sldMk cId="3017882739" sldId="2603"/>
            <ac:spMk id="2" creationId="{2875C865-02D8-4DB4-BB18-397A3F1E7405}"/>
          </ac:spMkLst>
        </pc:spChg>
        <pc:spChg chg="add mod">
          <ac:chgData name="Shared Drive" userId="a8e99ec4-c3c1-49ac-ba97-2c12eee91f6a" providerId="ADAL" clId="{E7BC554B-5A1B-4633-9861-DBA21081B046}" dt="2020-09-06T16:52:32.899" v="5108" actId="207"/>
          <ac:spMkLst>
            <pc:docMk/>
            <pc:sldMk cId="3017882739" sldId="2603"/>
            <ac:spMk id="3" creationId="{B6E2BB64-0453-4F62-B828-40BF04717E31}"/>
          </ac:spMkLst>
        </pc:spChg>
        <pc:spChg chg="add mod">
          <ac:chgData name="Shared Drive" userId="a8e99ec4-c3c1-49ac-ba97-2c12eee91f6a" providerId="ADAL" clId="{E7BC554B-5A1B-4633-9861-DBA21081B046}" dt="2020-09-06T16:52:32.899" v="5108" actId="207"/>
          <ac:spMkLst>
            <pc:docMk/>
            <pc:sldMk cId="3017882739" sldId="2603"/>
            <ac:spMk id="8" creationId="{55DE41D4-C7D5-4B6D-83DC-C0D0A0D6DFED}"/>
          </ac:spMkLst>
        </pc:spChg>
      </pc:sldChg>
      <pc:sldChg chg="add">
        <pc:chgData name="Shared Drive" userId="a8e99ec4-c3c1-49ac-ba97-2c12eee91f6a" providerId="ADAL" clId="{E7BC554B-5A1B-4633-9861-DBA21081B046}" dt="2020-09-06T16:59:42.874" v="5115"/>
        <pc:sldMkLst>
          <pc:docMk/>
          <pc:sldMk cId="2170244569" sldId="2604"/>
        </pc:sldMkLst>
      </pc:sldChg>
      <pc:sldChg chg="addSp delSp modSp add mod">
        <pc:chgData name="Shared Drive" userId="a8e99ec4-c3c1-49ac-ba97-2c12eee91f6a" providerId="ADAL" clId="{E7BC554B-5A1B-4633-9861-DBA21081B046}" dt="2020-09-06T17:21:37.233" v="5194" actId="478"/>
        <pc:sldMkLst>
          <pc:docMk/>
          <pc:sldMk cId="1514050845" sldId="2605"/>
        </pc:sldMkLst>
        <pc:spChg chg="add del mod">
          <ac:chgData name="Shared Drive" userId="a8e99ec4-c3c1-49ac-ba97-2c12eee91f6a" providerId="ADAL" clId="{E7BC554B-5A1B-4633-9861-DBA21081B046}" dt="2020-09-06T17:21:35.285" v="5193" actId="478"/>
          <ac:spMkLst>
            <pc:docMk/>
            <pc:sldMk cId="1514050845" sldId="2605"/>
            <ac:spMk id="3" creationId="{0C48F62B-6AAF-448C-B4DE-F84FFE5410FD}"/>
          </ac:spMkLst>
        </pc:spChg>
        <pc:spChg chg="add del mod">
          <ac:chgData name="Shared Drive" userId="a8e99ec4-c3c1-49ac-ba97-2c12eee91f6a" providerId="ADAL" clId="{E7BC554B-5A1B-4633-9861-DBA21081B046}" dt="2020-09-06T17:21:37.233" v="5194" actId="478"/>
          <ac:spMkLst>
            <pc:docMk/>
            <pc:sldMk cId="1514050845" sldId="2605"/>
            <ac:spMk id="4" creationId="{AE13DDC6-33DA-4DA9-938E-055731606F71}"/>
          </ac:spMkLst>
        </pc:spChg>
        <pc:picChg chg="mod">
          <ac:chgData name="Shared Drive" userId="a8e99ec4-c3c1-49ac-ba97-2c12eee91f6a" providerId="ADAL" clId="{E7BC554B-5A1B-4633-9861-DBA21081B046}" dt="2020-09-06T17:16:38.982" v="5153" actId="1076"/>
          <ac:picMkLst>
            <pc:docMk/>
            <pc:sldMk cId="1514050845" sldId="2605"/>
            <ac:picMk id="4098" creationId="{21D97293-5E32-427B-8B0A-8773EB668B38}"/>
          </ac:picMkLst>
        </pc:picChg>
      </pc:sldChg>
      <pc:sldChg chg="add">
        <pc:chgData name="Shared Drive" userId="a8e99ec4-c3c1-49ac-ba97-2c12eee91f6a" providerId="ADAL" clId="{E7BC554B-5A1B-4633-9861-DBA21081B046}" dt="2020-09-06T17:17:44.745" v="5191"/>
        <pc:sldMkLst>
          <pc:docMk/>
          <pc:sldMk cId="2493148486" sldId="2606"/>
        </pc:sldMkLst>
      </pc:sldChg>
      <pc:sldChg chg="add">
        <pc:chgData name="Shared Drive" userId="a8e99ec4-c3c1-49ac-ba97-2c12eee91f6a" providerId="ADAL" clId="{E7BC554B-5A1B-4633-9861-DBA21081B046}" dt="2020-09-06T17:30:27.586" v="5195"/>
        <pc:sldMkLst>
          <pc:docMk/>
          <pc:sldMk cId="4155746288" sldId="2607"/>
        </pc:sldMkLst>
      </pc:sldChg>
      <pc:sldChg chg="addSp delSp modSp add mod modNotesTx">
        <pc:chgData name="Shared Drive" userId="a8e99ec4-c3c1-49ac-ba97-2c12eee91f6a" providerId="ADAL" clId="{E7BC554B-5A1B-4633-9861-DBA21081B046}" dt="2020-09-06T18:23:30.163" v="5259" actId="22"/>
        <pc:sldMkLst>
          <pc:docMk/>
          <pc:sldMk cId="605747849" sldId="2608"/>
        </pc:sldMkLst>
        <pc:spChg chg="mod">
          <ac:chgData name="Shared Drive" userId="a8e99ec4-c3c1-49ac-ba97-2c12eee91f6a" providerId="ADAL" clId="{E7BC554B-5A1B-4633-9861-DBA21081B046}" dt="2020-09-06T17:31:21.319" v="5205" actId="20577"/>
          <ac:spMkLst>
            <pc:docMk/>
            <pc:sldMk cId="605747849" sldId="2608"/>
            <ac:spMk id="3" creationId="{4F418FEE-89FE-405F-88F5-5E1D85EB63E2}"/>
          </ac:spMkLst>
        </pc:spChg>
        <pc:picChg chg="add del">
          <ac:chgData name="Shared Drive" userId="a8e99ec4-c3c1-49ac-ba97-2c12eee91f6a" providerId="ADAL" clId="{E7BC554B-5A1B-4633-9861-DBA21081B046}" dt="2020-09-06T18:23:30.163" v="5259" actId="22"/>
          <ac:picMkLst>
            <pc:docMk/>
            <pc:sldMk cId="605747849" sldId="2608"/>
            <ac:picMk id="5" creationId="{B4CBB763-03A8-4866-8C4B-85FE1F306DB4}"/>
          </ac:picMkLst>
        </pc:picChg>
      </pc:sldChg>
      <pc:sldChg chg="add">
        <pc:chgData name="Shared Drive" userId="a8e99ec4-c3c1-49ac-ba97-2c12eee91f6a" providerId="ADAL" clId="{E7BC554B-5A1B-4633-9861-DBA21081B046}" dt="2020-09-06T17:47:18.675" v="5232"/>
        <pc:sldMkLst>
          <pc:docMk/>
          <pc:sldMk cId="3598391337" sldId="2609"/>
        </pc:sldMkLst>
      </pc:sldChg>
      <pc:sldMasterChg chg="delSldLayout modSldLayout">
        <pc:chgData name="Shared Drive" userId="a8e99ec4-c3c1-49ac-ba97-2c12eee91f6a" providerId="ADAL" clId="{E7BC554B-5A1B-4633-9861-DBA21081B046}" dt="2020-09-06T17:14:34.298" v="5139" actId="47"/>
        <pc:sldMasterMkLst>
          <pc:docMk/>
          <pc:sldMasterMk cId="3711838429" sldId="2147483648"/>
        </pc:sldMasterMkLst>
        <pc:sldLayoutChg chg="del">
          <pc:chgData name="Shared Drive" userId="a8e99ec4-c3c1-49ac-ba97-2c12eee91f6a" providerId="ADAL" clId="{E7BC554B-5A1B-4633-9861-DBA21081B046}" dt="2020-08-28T23:05:45.795" v="568" actId="2696"/>
          <pc:sldLayoutMkLst>
            <pc:docMk/>
            <pc:sldMasterMk cId="3711838429" sldId="2147483648"/>
            <pc:sldLayoutMk cId="3606092545" sldId="2147483651"/>
          </pc:sldLayoutMkLst>
        </pc:sldLayoutChg>
        <pc:sldLayoutChg chg="del">
          <pc:chgData name="Shared Drive" userId="a8e99ec4-c3c1-49ac-ba97-2c12eee91f6a" providerId="ADAL" clId="{E7BC554B-5A1B-4633-9861-DBA21081B046}" dt="2020-08-28T23:05:48.729" v="569" actId="2696"/>
          <pc:sldLayoutMkLst>
            <pc:docMk/>
            <pc:sldMasterMk cId="3711838429" sldId="2147483648"/>
            <pc:sldLayoutMk cId="2608697899" sldId="2147483652"/>
          </pc:sldLayoutMkLst>
        </pc:sldLayoutChg>
        <pc:sldLayoutChg chg="modSp mod">
          <pc:chgData name="Shared Drive" userId="a8e99ec4-c3c1-49ac-ba97-2c12eee91f6a" providerId="ADAL" clId="{E7BC554B-5A1B-4633-9861-DBA21081B046}" dt="2020-08-30T12:48:59.739" v="802" actId="14100"/>
          <pc:sldLayoutMkLst>
            <pc:docMk/>
            <pc:sldMasterMk cId="3711838429" sldId="2147483648"/>
            <pc:sldLayoutMk cId="1692186787" sldId="2147483729"/>
          </pc:sldLayoutMkLst>
          <pc:spChg chg="mod">
            <ac:chgData name="Shared Drive" userId="a8e99ec4-c3c1-49ac-ba97-2c12eee91f6a" providerId="ADAL" clId="{E7BC554B-5A1B-4633-9861-DBA21081B046}" dt="2020-08-30T12:48:59.739" v="802" actId="14100"/>
            <ac:spMkLst>
              <pc:docMk/>
              <pc:sldMasterMk cId="3711838429" sldId="2147483648"/>
              <pc:sldLayoutMk cId="1692186787" sldId="2147483729"/>
              <ac:spMk id="2" creationId="{E6362D9A-79F2-4818-962D-F476DF7FFCED}"/>
            </ac:spMkLst>
          </pc:spChg>
        </pc:sldLayoutChg>
        <pc:sldLayoutChg chg="del">
          <pc:chgData name="Shared Drive" userId="a8e99ec4-c3c1-49ac-ba97-2c12eee91f6a" providerId="ADAL" clId="{E7BC554B-5A1B-4633-9861-DBA21081B046}" dt="2020-08-28T23:05:34.983" v="566" actId="2696"/>
          <pc:sldLayoutMkLst>
            <pc:docMk/>
            <pc:sldMasterMk cId="3711838429" sldId="2147483648"/>
            <pc:sldLayoutMk cId="3624305988" sldId="2147483734"/>
          </pc:sldLayoutMkLst>
        </pc:sldLayoutChg>
        <pc:sldLayoutChg chg="del">
          <pc:chgData name="Shared Drive" userId="a8e99ec4-c3c1-49ac-ba97-2c12eee91f6a" providerId="ADAL" clId="{E7BC554B-5A1B-4633-9861-DBA21081B046}" dt="2020-08-28T23:05:37.850" v="567" actId="2696"/>
          <pc:sldLayoutMkLst>
            <pc:docMk/>
            <pc:sldMasterMk cId="3711838429" sldId="2147483648"/>
            <pc:sldLayoutMk cId="3323417426" sldId="2147483735"/>
          </pc:sldLayoutMkLst>
        </pc:sldLayoutChg>
        <pc:sldLayoutChg chg="del">
          <pc:chgData name="Shared Drive" userId="a8e99ec4-c3c1-49ac-ba97-2c12eee91f6a" providerId="ADAL" clId="{E7BC554B-5A1B-4633-9861-DBA21081B046}" dt="2020-09-06T17:14:34.298" v="5139" actId="47"/>
          <pc:sldLayoutMkLst>
            <pc:docMk/>
            <pc:sldMasterMk cId="3711838429" sldId="2147483648"/>
            <pc:sldLayoutMk cId="2860665248" sldId="2147483745"/>
          </pc:sldLayoutMkLst>
        </pc:sldLayoutChg>
      </pc:sldMasterChg>
    </pc:docChg>
  </pc:docChgLst>
  <pc:docChgLst>
    <pc:chgData name="Shared Drive" userId="a8e99ec4-c3c1-49ac-ba97-2c12eee91f6a" providerId="ADAL" clId="{57C09E5B-D24B-43F8-B551-0261DA2F353A}"/>
    <pc:docChg chg="undo redo custSel addSld delSld modSld sldOrd modSection">
      <pc:chgData name="Shared Drive" userId="a8e99ec4-c3c1-49ac-ba97-2c12eee91f6a" providerId="ADAL" clId="{57C09E5B-D24B-43F8-B551-0261DA2F353A}" dt="2020-07-25T14:39:24.766" v="26517" actId="14100"/>
      <pc:docMkLst>
        <pc:docMk/>
      </pc:docMkLst>
      <pc:sldChg chg="del">
        <pc:chgData name="Shared Drive" userId="a8e99ec4-c3c1-49ac-ba97-2c12eee91f6a" providerId="ADAL" clId="{57C09E5B-D24B-43F8-B551-0261DA2F353A}" dt="2020-07-06T14:18:36.628" v="107" actId="47"/>
        <pc:sldMkLst>
          <pc:docMk/>
          <pc:sldMk cId="3317994960" sldId="256"/>
        </pc:sldMkLst>
      </pc:sldChg>
      <pc:sldChg chg="del">
        <pc:chgData name="Shared Drive" userId="a8e99ec4-c3c1-49ac-ba97-2c12eee91f6a" providerId="ADAL" clId="{57C09E5B-D24B-43F8-B551-0261DA2F353A}" dt="2020-07-06T13:57:15.673" v="0" actId="47"/>
        <pc:sldMkLst>
          <pc:docMk/>
          <pc:sldMk cId="2022799133" sldId="257"/>
        </pc:sldMkLst>
      </pc:sldChg>
      <pc:sldChg chg="del">
        <pc:chgData name="Shared Drive" userId="a8e99ec4-c3c1-49ac-ba97-2c12eee91f6a" providerId="ADAL" clId="{57C09E5B-D24B-43F8-B551-0261DA2F353A}" dt="2020-07-06T13:57:15.673" v="0" actId="47"/>
        <pc:sldMkLst>
          <pc:docMk/>
          <pc:sldMk cId="1969460854" sldId="258"/>
        </pc:sldMkLst>
      </pc:sldChg>
      <pc:sldChg chg="del">
        <pc:chgData name="Shared Drive" userId="a8e99ec4-c3c1-49ac-ba97-2c12eee91f6a" providerId="ADAL" clId="{57C09E5B-D24B-43F8-B551-0261DA2F353A}" dt="2020-07-06T13:57:15.673" v="0" actId="47"/>
        <pc:sldMkLst>
          <pc:docMk/>
          <pc:sldMk cId="47462599" sldId="259"/>
        </pc:sldMkLst>
      </pc:sldChg>
      <pc:sldChg chg="del">
        <pc:chgData name="Shared Drive" userId="a8e99ec4-c3c1-49ac-ba97-2c12eee91f6a" providerId="ADAL" clId="{57C09E5B-D24B-43F8-B551-0261DA2F353A}" dt="2020-07-06T13:57:15.673" v="0" actId="47"/>
        <pc:sldMkLst>
          <pc:docMk/>
          <pc:sldMk cId="3558496525" sldId="260"/>
        </pc:sldMkLst>
      </pc:sldChg>
      <pc:sldChg chg="add del">
        <pc:chgData name="Shared Drive" userId="a8e99ec4-c3c1-49ac-ba97-2c12eee91f6a" providerId="ADAL" clId="{57C09E5B-D24B-43F8-B551-0261DA2F353A}" dt="2020-07-07T22:41:06.237" v="2234" actId="2696"/>
        <pc:sldMkLst>
          <pc:docMk/>
          <pc:sldMk cId="859548627" sldId="261"/>
        </pc:sldMkLst>
      </pc:sldChg>
      <pc:sldChg chg="add">
        <pc:chgData name="Shared Drive" userId="a8e99ec4-c3c1-49ac-ba97-2c12eee91f6a" providerId="ADAL" clId="{57C09E5B-D24B-43F8-B551-0261DA2F353A}" dt="2020-07-07T22:41:08.802" v="2235"/>
        <pc:sldMkLst>
          <pc:docMk/>
          <pc:sldMk cId="2853589051" sldId="261"/>
        </pc:sldMkLst>
      </pc:sldChg>
      <pc:sldChg chg="del">
        <pc:chgData name="Shared Drive" userId="a8e99ec4-c3c1-49ac-ba97-2c12eee91f6a" providerId="ADAL" clId="{57C09E5B-D24B-43F8-B551-0261DA2F353A}" dt="2020-07-06T13:57:15.673" v="0" actId="47"/>
        <pc:sldMkLst>
          <pc:docMk/>
          <pc:sldMk cId="4216359084" sldId="263"/>
        </pc:sldMkLst>
      </pc:sldChg>
      <pc:sldChg chg="del">
        <pc:chgData name="Shared Drive" userId="a8e99ec4-c3c1-49ac-ba97-2c12eee91f6a" providerId="ADAL" clId="{57C09E5B-D24B-43F8-B551-0261DA2F353A}" dt="2020-07-06T13:57:15.673" v="0" actId="47"/>
        <pc:sldMkLst>
          <pc:docMk/>
          <pc:sldMk cId="1651388003" sldId="264"/>
        </pc:sldMkLst>
      </pc:sldChg>
      <pc:sldChg chg="del">
        <pc:chgData name="Shared Drive" userId="a8e99ec4-c3c1-49ac-ba97-2c12eee91f6a" providerId="ADAL" clId="{57C09E5B-D24B-43F8-B551-0261DA2F353A}" dt="2020-07-06T13:57:15.673" v="0" actId="47"/>
        <pc:sldMkLst>
          <pc:docMk/>
          <pc:sldMk cId="2689742477" sldId="265"/>
        </pc:sldMkLst>
      </pc:sldChg>
      <pc:sldChg chg="del">
        <pc:chgData name="Shared Drive" userId="a8e99ec4-c3c1-49ac-ba97-2c12eee91f6a" providerId="ADAL" clId="{57C09E5B-D24B-43F8-B551-0261DA2F353A}" dt="2020-07-06T13:57:15.673" v="0" actId="47"/>
        <pc:sldMkLst>
          <pc:docMk/>
          <pc:sldMk cId="2317502785" sldId="266"/>
        </pc:sldMkLst>
      </pc:sldChg>
      <pc:sldChg chg="del">
        <pc:chgData name="Shared Drive" userId="a8e99ec4-c3c1-49ac-ba97-2c12eee91f6a" providerId="ADAL" clId="{57C09E5B-D24B-43F8-B551-0261DA2F353A}" dt="2020-07-06T13:57:15.673" v="0" actId="47"/>
        <pc:sldMkLst>
          <pc:docMk/>
          <pc:sldMk cId="3480752446" sldId="267"/>
        </pc:sldMkLst>
      </pc:sldChg>
      <pc:sldChg chg="del">
        <pc:chgData name="Shared Drive" userId="a8e99ec4-c3c1-49ac-ba97-2c12eee91f6a" providerId="ADAL" clId="{57C09E5B-D24B-43F8-B551-0261DA2F353A}" dt="2020-07-06T13:57:15.673" v="0" actId="47"/>
        <pc:sldMkLst>
          <pc:docMk/>
          <pc:sldMk cId="2186161565" sldId="268"/>
        </pc:sldMkLst>
      </pc:sldChg>
      <pc:sldChg chg="del">
        <pc:chgData name="Shared Drive" userId="a8e99ec4-c3c1-49ac-ba97-2c12eee91f6a" providerId="ADAL" clId="{57C09E5B-D24B-43F8-B551-0261DA2F353A}" dt="2020-07-06T14:18:44.084" v="108" actId="47"/>
        <pc:sldMkLst>
          <pc:docMk/>
          <pc:sldMk cId="0" sldId="270"/>
        </pc:sldMkLst>
      </pc:sldChg>
      <pc:sldChg chg="del">
        <pc:chgData name="Shared Drive" userId="a8e99ec4-c3c1-49ac-ba97-2c12eee91f6a" providerId="ADAL" clId="{57C09E5B-D24B-43F8-B551-0261DA2F353A}" dt="2020-07-06T13:57:15.673" v="0" actId="47"/>
        <pc:sldMkLst>
          <pc:docMk/>
          <pc:sldMk cId="249369117" sldId="271"/>
        </pc:sldMkLst>
      </pc:sldChg>
      <pc:sldChg chg="del">
        <pc:chgData name="Shared Drive" userId="a8e99ec4-c3c1-49ac-ba97-2c12eee91f6a" providerId="ADAL" clId="{57C09E5B-D24B-43F8-B551-0261DA2F353A}" dt="2020-07-06T13:57:15.673" v="0" actId="47"/>
        <pc:sldMkLst>
          <pc:docMk/>
          <pc:sldMk cId="2243706077" sldId="272"/>
        </pc:sldMkLst>
      </pc:sldChg>
      <pc:sldChg chg="del">
        <pc:chgData name="Shared Drive" userId="a8e99ec4-c3c1-49ac-ba97-2c12eee91f6a" providerId="ADAL" clId="{57C09E5B-D24B-43F8-B551-0261DA2F353A}" dt="2020-07-06T13:57:15.673" v="0" actId="47"/>
        <pc:sldMkLst>
          <pc:docMk/>
          <pc:sldMk cId="2739550886" sldId="273"/>
        </pc:sldMkLst>
      </pc:sldChg>
      <pc:sldChg chg="del">
        <pc:chgData name="Shared Drive" userId="a8e99ec4-c3c1-49ac-ba97-2c12eee91f6a" providerId="ADAL" clId="{57C09E5B-D24B-43F8-B551-0261DA2F353A}" dt="2020-07-06T13:57:15.673" v="0" actId="47"/>
        <pc:sldMkLst>
          <pc:docMk/>
          <pc:sldMk cId="710140941" sldId="274"/>
        </pc:sldMkLst>
      </pc:sldChg>
      <pc:sldChg chg="del">
        <pc:chgData name="Shared Drive" userId="a8e99ec4-c3c1-49ac-ba97-2c12eee91f6a" providerId="ADAL" clId="{57C09E5B-D24B-43F8-B551-0261DA2F353A}" dt="2020-07-06T13:57:15.673" v="0" actId="47"/>
        <pc:sldMkLst>
          <pc:docMk/>
          <pc:sldMk cId="3241345642" sldId="275"/>
        </pc:sldMkLst>
      </pc:sldChg>
      <pc:sldChg chg="del">
        <pc:chgData name="Shared Drive" userId="a8e99ec4-c3c1-49ac-ba97-2c12eee91f6a" providerId="ADAL" clId="{57C09E5B-D24B-43F8-B551-0261DA2F353A}" dt="2020-07-06T13:57:15.673" v="0" actId="47"/>
        <pc:sldMkLst>
          <pc:docMk/>
          <pc:sldMk cId="1875434443" sldId="276"/>
        </pc:sldMkLst>
      </pc:sldChg>
      <pc:sldChg chg="del">
        <pc:chgData name="Shared Drive" userId="a8e99ec4-c3c1-49ac-ba97-2c12eee91f6a" providerId="ADAL" clId="{57C09E5B-D24B-43F8-B551-0261DA2F353A}" dt="2020-07-06T13:57:15.673" v="0" actId="47"/>
        <pc:sldMkLst>
          <pc:docMk/>
          <pc:sldMk cId="183046190" sldId="278"/>
        </pc:sldMkLst>
      </pc:sldChg>
      <pc:sldChg chg="modSp add del mod">
        <pc:chgData name="Shared Drive" userId="a8e99ec4-c3c1-49ac-ba97-2c12eee91f6a" providerId="ADAL" clId="{57C09E5B-D24B-43F8-B551-0261DA2F353A}" dt="2020-07-07T22:39:48.058" v="2228" actId="2696"/>
        <pc:sldMkLst>
          <pc:docMk/>
          <pc:sldMk cId="1097322281" sldId="279"/>
        </pc:sldMkLst>
        <pc:spChg chg="mod">
          <ac:chgData name="Shared Drive" userId="a8e99ec4-c3c1-49ac-ba97-2c12eee91f6a" providerId="ADAL" clId="{57C09E5B-D24B-43F8-B551-0261DA2F353A}" dt="2020-07-07T22:35:30.651" v="2226" actId="20577"/>
          <ac:spMkLst>
            <pc:docMk/>
            <pc:sldMk cId="1097322281" sldId="279"/>
            <ac:spMk id="5" creationId="{5B1700F1-BCCF-4E1A-A2ED-CFBFFB60FA96}"/>
          </ac:spMkLst>
        </pc:spChg>
        <pc:spChg chg="mod">
          <ac:chgData name="Shared Drive" userId="a8e99ec4-c3c1-49ac-ba97-2c12eee91f6a" providerId="ADAL" clId="{57C09E5B-D24B-43F8-B551-0261DA2F353A}" dt="2020-07-07T22:34:43.523" v="2211" actId="20577"/>
          <ac:spMkLst>
            <pc:docMk/>
            <pc:sldMk cId="1097322281" sldId="279"/>
            <ac:spMk id="6" creationId="{ECC8D7E2-E48A-4417-B31A-5D559C48C4CD}"/>
          </ac:spMkLst>
        </pc:spChg>
        <pc:spChg chg="mod">
          <ac:chgData name="Shared Drive" userId="a8e99ec4-c3c1-49ac-ba97-2c12eee91f6a" providerId="ADAL" clId="{57C09E5B-D24B-43F8-B551-0261DA2F353A}" dt="2020-07-07T22:32:43.138" v="2101" actId="20577"/>
          <ac:spMkLst>
            <pc:docMk/>
            <pc:sldMk cId="1097322281" sldId="279"/>
            <ac:spMk id="8" creationId="{C49278DB-D409-4544-9154-0165C1F9FB9A}"/>
          </ac:spMkLst>
        </pc:spChg>
      </pc:sldChg>
      <pc:sldChg chg="add">
        <pc:chgData name="Shared Drive" userId="a8e99ec4-c3c1-49ac-ba97-2c12eee91f6a" providerId="ADAL" clId="{57C09E5B-D24B-43F8-B551-0261DA2F353A}" dt="2020-07-07T22:39:52.519" v="2229"/>
        <pc:sldMkLst>
          <pc:docMk/>
          <pc:sldMk cId="2188918387" sldId="279"/>
        </pc:sldMkLst>
      </pc:sldChg>
      <pc:sldChg chg="del">
        <pc:chgData name="Shared Drive" userId="a8e99ec4-c3c1-49ac-ba97-2c12eee91f6a" providerId="ADAL" clId="{57C09E5B-D24B-43F8-B551-0261DA2F353A}" dt="2020-07-06T13:57:15.673" v="0" actId="47"/>
        <pc:sldMkLst>
          <pc:docMk/>
          <pc:sldMk cId="3175679067" sldId="280"/>
        </pc:sldMkLst>
      </pc:sldChg>
      <pc:sldChg chg="del">
        <pc:chgData name="Shared Drive" userId="a8e99ec4-c3c1-49ac-ba97-2c12eee91f6a" providerId="ADAL" clId="{57C09E5B-D24B-43F8-B551-0261DA2F353A}" dt="2020-07-06T13:57:15.673" v="0" actId="47"/>
        <pc:sldMkLst>
          <pc:docMk/>
          <pc:sldMk cId="761017976" sldId="281"/>
        </pc:sldMkLst>
      </pc:sldChg>
      <pc:sldChg chg="del">
        <pc:chgData name="Shared Drive" userId="a8e99ec4-c3c1-49ac-ba97-2c12eee91f6a" providerId="ADAL" clId="{57C09E5B-D24B-43F8-B551-0261DA2F353A}" dt="2020-07-06T13:57:15.673" v="0" actId="47"/>
        <pc:sldMkLst>
          <pc:docMk/>
          <pc:sldMk cId="63860103" sldId="282"/>
        </pc:sldMkLst>
      </pc:sldChg>
      <pc:sldChg chg="del">
        <pc:chgData name="Shared Drive" userId="a8e99ec4-c3c1-49ac-ba97-2c12eee91f6a" providerId="ADAL" clId="{57C09E5B-D24B-43F8-B551-0261DA2F353A}" dt="2020-07-06T13:57:15.673" v="0" actId="47"/>
        <pc:sldMkLst>
          <pc:docMk/>
          <pc:sldMk cId="2213340784" sldId="283"/>
        </pc:sldMkLst>
      </pc:sldChg>
      <pc:sldChg chg="del">
        <pc:chgData name="Shared Drive" userId="a8e99ec4-c3c1-49ac-ba97-2c12eee91f6a" providerId="ADAL" clId="{57C09E5B-D24B-43F8-B551-0261DA2F353A}" dt="2020-07-06T14:18:44.084" v="108" actId="47"/>
        <pc:sldMkLst>
          <pc:docMk/>
          <pc:sldMk cId="832318571" sldId="302"/>
        </pc:sldMkLst>
      </pc:sldChg>
      <pc:sldChg chg="add del">
        <pc:chgData name="Shared Drive" userId="a8e99ec4-c3c1-49ac-ba97-2c12eee91f6a" providerId="ADAL" clId="{57C09E5B-D24B-43F8-B551-0261DA2F353A}" dt="2020-07-23T17:26:32.325" v="16793" actId="2696"/>
        <pc:sldMkLst>
          <pc:docMk/>
          <pc:sldMk cId="2281945729" sldId="308"/>
        </pc:sldMkLst>
      </pc:sldChg>
      <pc:sldChg chg="addSp delSp modSp add del mod modClrScheme chgLayout">
        <pc:chgData name="Shared Drive" userId="a8e99ec4-c3c1-49ac-ba97-2c12eee91f6a" providerId="ADAL" clId="{57C09E5B-D24B-43F8-B551-0261DA2F353A}" dt="2020-07-22T18:47:59.509" v="8219" actId="2696"/>
        <pc:sldMkLst>
          <pc:docMk/>
          <pc:sldMk cId="4240404957" sldId="308"/>
        </pc:sldMkLst>
        <pc:spChg chg="add del mod ord">
          <ac:chgData name="Shared Drive" userId="a8e99ec4-c3c1-49ac-ba97-2c12eee91f6a" providerId="ADAL" clId="{57C09E5B-D24B-43F8-B551-0261DA2F353A}" dt="2020-07-08T16:59:21.511" v="6657" actId="478"/>
          <ac:spMkLst>
            <pc:docMk/>
            <pc:sldMk cId="4240404957" sldId="308"/>
            <ac:spMk id="2" creationId="{1606E4DA-6696-4E17-BA9B-06122FDA27FC}"/>
          </ac:spMkLst>
        </pc:spChg>
        <pc:spChg chg="mod ord">
          <ac:chgData name="Shared Drive" userId="a8e99ec4-c3c1-49ac-ba97-2c12eee91f6a" providerId="ADAL" clId="{57C09E5B-D24B-43F8-B551-0261DA2F353A}" dt="2020-07-08T16:59:17.404" v="6656" actId="20577"/>
          <ac:spMkLst>
            <pc:docMk/>
            <pc:sldMk cId="4240404957" sldId="308"/>
            <ac:spMk id="22530" creationId="{35672212-B14E-4A3B-95DD-E18951B650A1}"/>
          </ac:spMkLst>
        </pc:spChg>
      </pc:sldChg>
      <pc:sldChg chg="add del">
        <pc:chgData name="Shared Drive" userId="a8e99ec4-c3c1-49ac-ba97-2c12eee91f6a" providerId="ADAL" clId="{57C09E5B-D24B-43F8-B551-0261DA2F353A}" dt="2020-07-23T17:26:32.325" v="16793" actId="2696"/>
        <pc:sldMkLst>
          <pc:docMk/>
          <pc:sldMk cId="647520505" sldId="309"/>
        </pc:sldMkLst>
      </pc:sldChg>
      <pc:sldChg chg="add">
        <pc:chgData name="Shared Drive" userId="a8e99ec4-c3c1-49ac-ba97-2c12eee91f6a" providerId="ADAL" clId="{57C09E5B-D24B-43F8-B551-0261DA2F353A}" dt="2020-07-23T17:26:40.549" v="16794"/>
        <pc:sldMkLst>
          <pc:docMk/>
          <pc:sldMk cId="3108471910" sldId="309"/>
        </pc:sldMkLst>
        <pc:spChg chg="mod ord">
          <ac:chgData name="Shared Drive" userId="a8e99ec4-c3c1-49ac-ba97-2c12eee91f6a" providerId="ADAL" clId="{57C09E5B-D24B-43F8-B551-0261DA2F353A}" dt="2020-07-08T16:59:05.423" v="6654" actId="700"/>
          <ac:spMkLst>
            <pc:docMk/>
            <pc:sldMk cId="3108471910" sldId="309"/>
            <ac:spMk id="24578" creationId="{6D2FE314-F395-487F-8753-AD4F3138A754}"/>
          </ac:spMkLst>
        </pc:spChg>
        <pc:spChg chg="mod ord">
          <ac:chgData name="Shared Drive" userId="a8e99ec4-c3c1-49ac-ba97-2c12eee91f6a" providerId="ADAL" clId="{57C09E5B-D24B-43F8-B551-0261DA2F353A}" dt="2020-07-08T17:13:16.980" v="7478" actId="20577"/>
          <ac:spMkLst>
            <pc:docMk/>
            <pc:sldMk cId="3108471910" sldId="309"/>
            <ac:spMk id="24579" creationId="{E4B2696C-E215-43E0-A9B4-F694F6893B59}"/>
          </ac:spMkLst>
        </pc:spChg>
      </pc:sldChg>
      <pc:sldChg chg="add">
        <pc:chgData name="Shared Drive" userId="a8e99ec4-c3c1-49ac-ba97-2c12eee91f6a" providerId="ADAL" clId="{57C09E5B-D24B-43F8-B551-0261DA2F353A}" dt="2020-07-23T17:26:40.549" v="16794"/>
        <pc:sldMkLst>
          <pc:docMk/>
          <pc:sldMk cId="177374836" sldId="317"/>
        </pc:sldMkLst>
        <pc:spChg chg="mod ord">
          <ac:chgData name="Shared Drive" userId="a8e99ec4-c3c1-49ac-ba97-2c12eee91f6a" providerId="ADAL" clId="{57C09E5B-D24B-43F8-B551-0261DA2F353A}" dt="2020-07-08T16:59:05.423" v="6654" actId="700"/>
          <ac:spMkLst>
            <pc:docMk/>
            <pc:sldMk cId="177374836" sldId="317"/>
            <ac:spMk id="26626" creationId="{312CC45E-EB20-4677-A11B-40C6590FFB9C}"/>
          </ac:spMkLst>
        </pc:spChg>
        <pc:spChg chg="mod ord">
          <ac:chgData name="Shared Drive" userId="a8e99ec4-c3c1-49ac-ba97-2c12eee91f6a" providerId="ADAL" clId="{57C09E5B-D24B-43F8-B551-0261DA2F353A}" dt="2020-07-08T17:14:11.692" v="7567" actId="20577"/>
          <ac:spMkLst>
            <pc:docMk/>
            <pc:sldMk cId="177374836" sldId="317"/>
            <ac:spMk id="26627" creationId="{CAAE7A21-C86F-4F57-82FD-2C14CB43D881}"/>
          </ac:spMkLst>
        </pc:spChg>
      </pc:sldChg>
      <pc:sldChg chg="modSp add del mod">
        <pc:chgData name="Shared Drive" userId="a8e99ec4-c3c1-49ac-ba97-2c12eee91f6a" providerId="ADAL" clId="{57C09E5B-D24B-43F8-B551-0261DA2F353A}" dt="2020-07-23T17:26:32.325" v="16793" actId="2696"/>
        <pc:sldMkLst>
          <pc:docMk/>
          <pc:sldMk cId="556008885" sldId="317"/>
        </pc:sldMkLst>
        <pc:spChg chg="mod">
          <ac:chgData name="Shared Drive" userId="a8e99ec4-c3c1-49ac-ba97-2c12eee91f6a" providerId="ADAL" clId="{57C09E5B-D24B-43F8-B551-0261DA2F353A}" dt="2020-07-22T22:44:10.897" v="10248" actId="20577"/>
          <ac:spMkLst>
            <pc:docMk/>
            <pc:sldMk cId="556008885" sldId="317"/>
            <ac:spMk id="26626" creationId="{312CC45E-EB20-4677-A11B-40C6590FFB9C}"/>
          </ac:spMkLst>
        </pc:spChg>
        <pc:spChg chg="mod">
          <ac:chgData name="Shared Drive" userId="a8e99ec4-c3c1-49ac-ba97-2c12eee91f6a" providerId="ADAL" clId="{57C09E5B-D24B-43F8-B551-0261DA2F353A}" dt="2020-07-22T22:56:51.476" v="10644" actId="20577"/>
          <ac:spMkLst>
            <pc:docMk/>
            <pc:sldMk cId="556008885" sldId="317"/>
            <ac:spMk id="26627" creationId="{CAAE7A21-C86F-4F57-82FD-2C14CB43D881}"/>
          </ac:spMkLst>
        </pc:spChg>
      </pc:sldChg>
      <pc:sldChg chg="modSp add del mod modClrScheme chgLayout">
        <pc:chgData name="Shared Drive" userId="a8e99ec4-c3c1-49ac-ba97-2c12eee91f6a" providerId="ADAL" clId="{57C09E5B-D24B-43F8-B551-0261DA2F353A}" dt="2020-07-22T18:47:59.509" v="8219" actId="2696"/>
        <pc:sldMkLst>
          <pc:docMk/>
          <pc:sldMk cId="1235061700" sldId="318"/>
        </pc:sldMkLst>
        <pc:spChg chg="mod ord">
          <ac:chgData name="Shared Drive" userId="a8e99ec4-c3c1-49ac-ba97-2c12eee91f6a" providerId="ADAL" clId="{57C09E5B-D24B-43F8-B551-0261DA2F353A}" dt="2020-07-08T16:59:05.423" v="6654" actId="700"/>
          <ac:spMkLst>
            <pc:docMk/>
            <pc:sldMk cId="1235061700" sldId="318"/>
            <ac:spMk id="28674" creationId="{ADD85551-4E5D-4B98-9323-0156BE4C756D}"/>
          </ac:spMkLst>
        </pc:spChg>
        <pc:spChg chg="mod ord">
          <ac:chgData name="Shared Drive" userId="a8e99ec4-c3c1-49ac-ba97-2c12eee91f6a" providerId="ADAL" clId="{57C09E5B-D24B-43F8-B551-0261DA2F353A}" dt="2020-07-08T17:14:38.372" v="7568" actId="20577"/>
          <ac:spMkLst>
            <pc:docMk/>
            <pc:sldMk cId="1235061700" sldId="318"/>
            <ac:spMk id="28675" creationId="{57C9F4FC-2689-4E65-A0CD-316FD798017F}"/>
          </ac:spMkLst>
        </pc:spChg>
      </pc:sldChg>
      <pc:sldChg chg="add del modNotesTx">
        <pc:chgData name="Shared Drive" userId="a8e99ec4-c3c1-49ac-ba97-2c12eee91f6a" providerId="ADAL" clId="{57C09E5B-D24B-43F8-B551-0261DA2F353A}" dt="2020-07-23T17:26:32.325" v="16793" actId="2696"/>
        <pc:sldMkLst>
          <pc:docMk/>
          <pc:sldMk cId="2336754352" sldId="318"/>
        </pc:sldMkLst>
      </pc:sldChg>
      <pc:sldChg chg="add">
        <pc:chgData name="Shared Drive" userId="a8e99ec4-c3c1-49ac-ba97-2c12eee91f6a" providerId="ADAL" clId="{57C09E5B-D24B-43F8-B551-0261DA2F353A}" dt="2020-07-23T17:26:40.549" v="16794"/>
        <pc:sldMkLst>
          <pc:docMk/>
          <pc:sldMk cId="3427382713" sldId="320"/>
        </pc:sldMkLst>
        <pc:spChg chg="mod ord">
          <ac:chgData name="Shared Drive" userId="a8e99ec4-c3c1-49ac-ba97-2c12eee91f6a" providerId="ADAL" clId="{57C09E5B-D24B-43F8-B551-0261DA2F353A}" dt="2020-07-08T16:59:05.423" v="6654" actId="700"/>
          <ac:spMkLst>
            <pc:docMk/>
            <pc:sldMk cId="3427382713" sldId="320"/>
            <ac:spMk id="30722" creationId="{ACF3D4FD-E782-4357-9628-3AEA23E38CD4}"/>
          </ac:spMkLst>
        </pc:spChg>
        <pc:spChg chg="mod ord">
          <ac:chgData name="Shared Drive" userId="a8e99ec4-c3c1-49ac-ba97-2c12eee91f6a" providerId="ADAL" clId="{57C09E5B-D24B-43F8-B551-0261DA2F353A}" dt="2020-07-08T17:14:41.724" v="7569" actId="20577"/>
          <ac:spMkLst>
            <pc:docMk/>
            <pc:sldMk cId="3427382713" sldId="320"/>
            <ac:spMk id="30723" creationId="{18B8F5FD-0763-4142-B289-BA1D070A3D03}"/>
          </ac:spMkLst>
        </pc:spChg>
      </pc:sldChg>
      <pc:sldChg chg="modSp add del mod">
        <pc:chgData name="Shared Drive" userId="a8e99ec4-c3c1-49ac-ba97-2c12eee91f6a" providerId="ADAL" clId="{57C09E5B-D24B-43F8-B551-0261DA2F353A}" dt="2020-07-23T17:26:32.325" v="16793" actId="2696"/>
        <pc:sldMkLst>
          <pc:docMk/>
          <pc:sldMk cId="3841173040" sldId="320"/>
        </pc:sldMkLst>
        <pc:spChg chg="mod">
          <ac:chgData name="Shared Drive" userId="a8e99ec4-c3c1-49ac-ba97-2c12eee91f6a" providerId="ADAL" clId="{57C09E5B-D24B-43F8-B551-0261DA2F353A}" dt="2020-07-22T22:46:11.786" v="10326" actId="20577"/>
          <ac:spMkLst>
            <pc:docMk/>
            <pc:sldMk cId="3841173040" sldId="320"/>
            <ac:spMk id="30723" creationId="{18B8F5FD-0763-4142-B289-BA1D070A3D03}"/>
          </ac:spMkLst>
        </pc:spChg>
      </pc:sldChg>
      <pc:sldChg chg="del">
        <pc:chgData name="Shared Drive" userId="a8e99ec4-c3c1-49ac-ba97-2c12eee91f6a" providerId="ADAL" clId="{57C09E5B-D24B-43F8-B551-0261DA2F353A}" dt="2020-07-06T14:16:18.635" v="100" actId="47"/>
        <pc:sldMkLst>
          <pc:docMk/>
          <pc:sldMk cId="4173025406" sldId="330"/>
        </pc:sldMkLst>
      </pc:sldChg>
      <pc:sldChg chg="add">
        <pc:chgData name="Shared Drive" userId="a8e99ec4-c3c1-49ac-ba97-2c12eee91f6a" providerId="ADAL" clId="{57C09E5B-D24B-43F8-B551-0261DA2F353A}" dt="2020-07-23T17:26:40.549" v="16794"/>
        <pc:sldMkLst>
          <pc:docMk/>
          <pc:sldMk cId="1271458779" sldId="332"/>
        </pc:sldMkLst>
        <pc:spChg chg="mod ord">
          <ac:chgData name="Shared Drive" userId="a8e99ec4-c3c1-49ac-ba97-2c12eee91f6a" providerId="ADAL" clId="{57C09E5B-D24B-43F8-B551-0261DA2F353A}" dt="2020-07-08T16:59:05.423" v="6654" actId="700"/>
          <ac:spMkLst>
            <pc:docMk/>
            <pc:sldMk cId="1271458779" sldId="332"/>
            <ac:spMk id="32770" creationId="{EFEB73D0-6C02-4AD4-A7F5-9243800D94F0}"/>
          </ac:spMkLst>
        </pc:spChg>
        <pc:graphicFrameChg chg="mod ord modGraphic">
          <ac:chgData name="Shared Drive" userId="a8e99ec4-c3c1-49ac-ba97-2c12eee91f6a" providerId="ADAL" clId="{57C09E5B-D24B-43F8-B551-0261DA2F353A}" dt="2020-07-08T16:59:05.423" v="6654" actId="700"/>
          <ac:graphicFrameMkLst>
            <pc:docMk/>
            <pc:sldMk cId="1271458779" sldId="332"/>
            <ac:graphicFrameMk id="88118" creationId="{1726071A-2DCC-42F4-A8A2-61D9075E6346}"/>
          </ac:graphicFrameMkLst>
        </pc:graphicFrameChg>
      </pc:sldChg>
      <pc:sldChg chg="add del">
        <pc:chgData name="Shared Drive" userId="a8e99ec4-c3c1-49ac-ba97-2c12eee91f6a" providerId="ADAL" clId="{57C09E5B-D24B-43F8-B551-0261DA2F353A}" dt="2020-07-23T17:26:32.325" v="16793" actId="2696"/>
        <pc:sldMkLst>
          <pc:docMk/>
          <pc:sldMk cId="2508173939" sldId="332"/>
        </pc:sldMkLst>
      </pc:sldChg>
      <pc:sldChg chg="del">
        <pc:chgData name="Shared Drive" userId="a8e99ec4-c3c1-49ac-ba97-2c12eee91f6a" providerId="ADAL" clId="{57C09E5B-D24B-43F8-B551-0261DA2F353A}" dt="2020-07-06T14:16:18.635" v="100" actId="47"/>
        <pc:sldMkLst>
          <pc:docMk/>
          <pc:sldMk cId="3898785352" sldId="332"/>
        </pc:sldMkLst>
      </pc:sldChg>
      <pc:sldChg chg="del">
        <pc:chgData name="Shared Drive" userId="a8e99ec4-c3c1-49ac-ba97-2c12eee91f6a" providerId="ADAL" clId="{57C09E5B-D24B-43F8-B551-0261DA2F353A}" dt="2020-07-06T14:16:18.635" v="100" actId="47"/>
        <pc:sldMkLst>
          <pc:docMk/>
          <pc:sldMk cId="64688937" sldId="353"/>
        </pc:sldMkLst>
      </pc:sldChg>
      <pc:sldChg chg="del">
        <pc:chgData name="Shared Drive" userId="a8e99ec4-c3c1-49ac-ba97-2c12eee91f6a" providerId="ADAL" clId="{57C09E5B-D24B-43F8-B551-0261DA2F353A}" dt="2020-07-06T14:16:18.635" v="100" actId="47"/>
        <pc:sldMkLst>
          <pc:docMk/>
          <pc:sldMk cId="2247493195" sldId="380"/>
        </pc:sldMkLst>
      </pc:sldChg>
      <pc:sldChg chg="del">
        <pc:chgData name="Shared Drive" userId="a8e99ec4-c3c1-49ac-ba97-2c12eee91f6a" providerId="ADAL" clId="{57C09E5B-D24B-43F8-B551-0261DA2F353A}" dt="2020-07-06T14:16:18.635" v="100" actId="47"/>
        <pc:sldMkLst>
          <pc:docMk/>
          <pc:sldMk cId="3496973938" sldId="381"/>
        </pc:sldMkLst>
      </pc:sldChg>
      <pc:sldChg chg="del">
        <pc:chgData name="Shared Drive" userId="a8e99ec4-c3c1-49ac-ba97-2c12eee91f6a" providerId="ADAL" clId="{57C09E5B-D24B-43F8-B551-0261DA2F353A}" dt="2020-07-06T14:16:18.635" v="100" actId="47"/>
        <pc:sldMkLst>
          <pc:docMk/>
          <pc:sldMk cId="1286435441" sldId="382"/>
        </pc:sldMkLst>
      </pc:sldChg>
      <pc:sldChg chg="del">
        <pc:chgData name="Shared Drive" userId="a8e99ec4-c3c1-49ac-ba97-2c12eee91f6a" providerId="ADAL" clId="{57C09E5B-D24B-43F8-B551-0261DA2F353A}" dt="2020-07-06T14:16:18.635" v="100" actId="47"/>
        <pc:sldMkLst>
          <pc:docMk/>
          <pc:sldMk cId="113747393" sldId="403"/>
        </pc:sldMkLst>
      </pc:sldChg>
      <pc:sldChg chg="del">
        <pc:chgData name="Shared Drive" userId="a8e99ec4-c3c1-49ac-ba97-2c12eee91f6a" providerId="ADAL" clId="{57C09E5B-D24B-43F8-B551-0261DA2F353A}" dt="2020-07-06T14:18:44.084" v="108" actId="47"/>
        <pc:sldMkLst>
          <pc:docMk/>
          <pc:sldMk cId="605686655" sldId="409"/>
        </pc:sldMkLst>
      </pc:sldChg>
      <pc:sldChg chg="del">
        <pc:chgData name="Shared Drive" userId="a8e99ec4-c3c1-49ac-ba97-2c12eee91f6a" providerId="ADAL" clId="{57C09E5B-D24B-43F8-B551-0261DA2F353A}" dt="2020-07-06T14:18:44.084" v="108" actId="47"/>
        <pc:sldMkLst>
          <pc:docMk/>
          <pc:sldMk cId="2753037029" sldId="410"/>
        </pc:sldMkLst>
      </pc:sldChg>
      <pc:sldChg chg="modSp add del mod modClrScheme chgLayout">
        <pc:chgData name="Shared Drive" userId="a8e99ec4-c3c1-49ac-ba97-2c12eee91f6a" providerId="ADAL" clId="{57C09E5B-D24B-43F8-B551-0261DA2F353A}" dt="2020-07-22T18:47:59.509" v="8219" actId="2696"/>
        <pc:sldMkLst>
          <pc:docMk/>
          <pc:sldMk cId="3612864303" sldId="429"/>
        </pc:sldMkLst>
        <pc:spChg chg="mod ord">
          <ac:chgData name="Shared Drive" userId="a8e99ec4-c3c1-49ac-ba97-2c12eee91f6a" providerId="ADAL" clId="{57C09E5B-D24B-43F8-B551-0261DA2F353A}" dt="2020-07-08T17:01:06.925" v="6825" actId="6549"/>
          <ac:spMkLst>
            <pc:docMk/>
            <pc:sldMk cId="3612864303" sldId="429"/>
            <ac:spMk id="34818" creationId="{7964CBB0-07CD-4F03-BE2E-77D765BBBAC5}"/>
          </ac:spMkLst>
        </pc:spChg>
        <pc:spChg chg="mod ord">
          <ac:chgData name="Shared Drive" userId="a8e99ec4-c3c1-49ac-ba97-2c12eee91f6a" providerId="ADAL" clId="{57C09E5B-D24B-43F8-B551-0261DA2F353A}" dt="2020-07-08T16:59:05.423" v="6654" actId="700"/>
          <ac:spMkLst>
            <pc:docMk/>
            <pc:sldMk cId="3612864303" sldId="429"/>
            <ac:spMk id="34819" creationId="{EFF5DF71-D34C-44B8-8EF7-E92EBE0481AD}"/>
          </ac:spMkLst>
        </pc:spChg>
      </pc:sldChg>
      <pc:sldChg chg="add del">
        <pc:chgData name="Shared Drive" userId="a8e99ec4-c3c1-49ac-ba97-2c12eee91f6a" providerId="ADAL" clId="{57C09E5B-D24B-43F8-B551-0261DA2F353A}" dt="2020-07-23T17:26:32.325" v="16793" actId="2696"/>
        <pc:sldMkLst>
          <pc:docMk/>
          <pc:sldMk cId="3714143096" sldId="429"/>
        </pc:sldMkLst>
      </pc:sldChg>
      <pc:sldChg chg="modSp add del mod">
        <pc:chgData name="Shared Drive" userId="a8e99ec4-c3c1-49ac-ba97-2c12eee91f6a" providerId="ADAL" clId="{57C09E5B-D24B-43F8-B551-0261DA2F353A}" dt="2020-07-23T17:26:32.325" v="16793" actId="2696"/>
        <pc:sldMkLst>
          <pc:docMk/>
          <pc:sldMk cId="1013066978" sldId="430"/>
        </pc:sldMkLst>
        <pc:spChg chg="mod">
          <ac:chgData name="Shared Drive" userId="a8e99ec4-c3c1-49ac-ba97-2c12eee91f6a" providerId="ADAL" clId="{57C09E5B-D24B-43F8-B551-0261DA2F353A}" dt="2020-07-22T22:54:19.984" v="10552" actId="1076"/>
          <ac:spMkLst>
            <pc:docMk/>
            <pc:sldMk cId="1013066978" sldId="430"/>
            <ac:spMk id="36866" creationId="{F9ED2814-66A7-40B4-8E35-7ABC76C14D38}"/>
          </ac:spMkLst>
        </pc:spChg>
      </pc:sldChg>
      <pc:sldChg chg="add">
        <pc:chgData name="Shared Drive" userId="a8e99ec4-c3c1-49ac-ba97-2c12eee91f6a" providerId="ADAL" clId="{57C09E5B-D24B-43F8-B551-0261DA2F353A}" dt="2020-07-23T17:26:40.549" v="16794"/>
        <pc:sldMkLst>
          <pc:docMk/>
          <pc:sldMk cId="1462002968" sldId="430"/>
        </pc:sldMkLst>
        <pc:spChg chg="mod ord">
          <ac:chgData name="Shared Drive" userId="a8e99ec4-c3c1-49ac-ba97-2c12eee91f6a" providerId="ADAL" clId="{57C09E5B-D24B-43F8-B551-0261DA2F353A}" dt="2020-07-08T17:01:10.796" v="6826" actId="6549"/>
          <ac:spMkLst>
            <pc:docMk/>
            <pc:sldMk cId="1462002968" sldId="430"/>
            <ac:spMk id="36866" creationId="{F9ED2814-66A7-40B4-8E35-7ABC76C14D38}"/>
          </ac:spMkLst>
        </pc:spChg>
        <pc:spChg chg="mod ord">
          <ac:chgData name="Shared Drive" userId="a8e99ec4-c3c1-49ac-ba97-2c12eee91f6a" providerId="ADAL" clId="{57C09E5B-D24B-43F8-B551-0261DA2F353A}" dt="2020-07-08T16:59:05.423" v="6654" actId="700"/>
          <ac:spMkLst>
            <pc:docMk/>
            <pc:sldMk cId="1462002968" sldId="430"/>
            <ac:spMk id="36867" creationId="{DFAB94F7-9C22-4D84-9B5B-57D9A6C90580}"/>
          </ac:spMkLst>
        </pc:spChg>
      </pc:sldChg>
      <pc:sldChg chg="modSp add del mod modNotesTx">
        <pc:chgData name="Shared Drive" userId="a8e99ec4-c3c1-49ac-ba97-2c12eee91f6a" providerId="ADAL" clId="{57C09E5B-D24B-43F8-B551-0261DA2F353A}" dt="2020-07-23T17:26:32.325" v="16793" actId="2696"/>
        <pc:sldMkLst>
          <pc:docMk/>
          <pc:sldMk cId="996066557" sldId="439"/>
        </pc:sldMkLst>
        <pc:spChg chg="mod">
          <ac:chgData name="Shared Drive" userId="a8e99ec4-c3c1-49ac-ba97-2c12eee91f6a" providerId="ADAL" clId="{57C09E5B-D24B-43F8-B551-0261DA2F353A}" dt="2020-07-22T22:52:42.992" v="10519" actId="20577"/>
          <ac:spMkLst>
            <pc:docMk/>
            <pc:sldMk cId="996066557" sldId="439"/>
            <ac:spMk id="10242" creationId="{36EF6996-0C49-40F7-9D4C-D5C81B8A3469}"/>
          </ac:spMkLst>
        </pc:spChg>
        <pc:spChg chg="mod">
          <ac:chgData name="Shared Drive" userId="a8e99ec4-c3c1-49ac-ba97-2c12eee91f6a" providerId="ADAL" clId="{57C09E5B-D24B-43F8-B551-0261DA2F353A}" dt="2020-07-22T22:52:38.800" v="10512" actId="20577"/>
          <ac:spMkLst>
            <pc:docMk/>
            <pc:sldMk cId="996066557" sldId="439"/>
            <ac:spMk id="10243" creationId="{D751B42B-E860-46E7-8AC8-902C85AB2180}"/>
          </ac:spMkLst>
        </pc:spChg>
      </pc:sldChg>
      <pc:sldChg chg="add">
        <pc:chgData name="Shared Drive" userId="a8e99ec4-c3c1-49ac-ba97-2c12eee91f6a" providerId="ADAL" clId="{57C09E5B-D24B-43F8-B551-0261DA2F353A}" dt="2020-07-23T17:26:40.549" v="16794"/>
        <pc:sldMkLst>
          <pc:docMk/>
          <pc:sldMk cId="2862739582" sldId="439"/>
        </pc:sldMkLst>
        <pc:spChg chg="mod ord">
          <ac:chgData name="Shared Drive" userId="a8e99ec4-c3c1-49ac-ba97-2c12eee91f6a" providerId="ADAL" clId="{57C09E5B-D24B-43F8-B551-0261DA2F353A}" dt="2020-07-08T17:02:42.254" v="6828" actId="700"/>
          <ac:spMkLst>
            <pc:docMk/>
            <pc:sldMk cId="2862739582" sldId="439"/>
            <ac:spMk id="10242" creationId="{36EF6996-0C49-40F7-9D4C-D5C81B8A3469}"/>
          </ac:spMkLst>
        </pc:spChg>
        <pc:spChg chg="mod ord">
          <ac:chgData name="Shared Drive" userId="a8e99ec4-c3c1-49ac-ba97-2c12eee91f6a" providerId="ADAL" clId="{57C09E5B-D24B-43F8-B551-0261DA2F353A}" dt="2020-07-08T17:02:42.254" v="6828" actId="700"/>
          <ac:spMkLst>
            <pc:docMk/>
            <pc:sldMk cId="2862739582" sldId="439"/>
            <ac:spMk id="10243" creationId="{D751B42B-E860-46E7-8AC8-902C85AB2180}"/>
          </ac:spMkLst>
        </pc:spChg>
      </pc:sldChg>
      <pc:sldChg chg="modSp add del mod modClrScheme chgLayout">
        <pc:chgData name="Shared Drive" userId="a8e99ec4-c3c1-49ac-ba97-2c12eee91f6a" providerId="ADAL" clId="{57C09E5B-D24B-43F8-B551-0261DA2F353A}" dt="2020-07-23T17:25:11.445" v="16789" actId="2696"/>
        <pc:sldMkLst>
          <pc:docMk/>
          <pc:sldMk cId="4062706324" sldId="494"/>
        </pc:sldMkLst>
        <pc:spChg chg="mod ord">
          <ac:chgData name="Shared Drive" userId="a8e99ec4-c3c1-49ac-ba97-2c12eee91f6a" providerId="ADAL" clId="{57C09E5B-D24B-43F8-B551-0261DA2F353A}" dt="2020-07-22T23:16:40.022" v="11378" actId="404"/>
          <ac:spMkLst>
            <pc:docMk/>
            <pc:sldMk cId="4062706324" sldId="494"/>
            <ac:spMk id="151554" creationId="{1A938B37-864F-4E56-8D26-2CD869360F92}"/>
          </ac:spMkLst>
        </pc:spChg>
        <pc:spChg chg="mod ord">
          <ac:chgData name="Shared Drive" userId="a8e99ec4-c3c1-49ac-ba97-2c12eee91f6a" providerId="ADAL" clId="{57C09E5B-D24B-43F8-B551-0261DA2F353A}" dt="2020-07-23T00:16:27.085" v="12643"/>
          <ac:spMkLst>
            <pc:docMk/>
            <pc:sldMk cId="4062706324" sldId="494"/>
            <ac:spMk id="151555" creationId="{BA20CD3B-5A93-4A51-8947-1E63BFFF0E5B}"/>
          </ac:spMkLst>
        </pc:spChg>
      </pc:sldChg>
      <pc:sldChg chg="modSp add del mod modClrScheme chgLayout">
        <pc:chgData name="Shared Drive" userId="a8e99ec4-c3c1-49ac-ba97-2c12eee91f6a" providerId="ADAL" clId="{57C09E5B-D24B-43F8-B551-0261DA2F353A}" dt="2020-07-23T17:25:11.445" v="16789" actId="2696"/>
        <pc:sldMkLst>
          <pc:docMk/>
          <pc:sldMk cId="684448032" sldId="495"/>
        </pc:sldMkLst>
        <pc:spChg chg="mod ord">
          <ac:chgData name="Shared Drive" userId="a8e99ec4-c3c1-49ac-ba97-2c12eee91f6a" providerId="ADAL" clId="{57C09E5B-D24B-43F8-B551-0261DA2F353A}" dt="2020-07-22T23:08:30.903" v="11167" actId="404"/>
          <ac:spMkLst>
            <pc:docMk/>
            <pc:sldMk cId="684448032" sldId="495"/>
            <ac:spMk id="153602" creationId="{C62A9701-E177-430C-B740-E2ADB8864550}"/>
          </ac:spMkLst>
        </pc:spChg>
        <pc:spChg chg="mod ord">
          <ac:chgData name="Shared Drive" userId="a8e99ec4-c3c1-49ac-ba97-2c12eee91f6a" providerId="ADAL" clId="{57C09E5B-D24B-43F8-B551-0261DA2F353A}" dt="2020-07-23T00:16:50.268" v="12674" actId="20577"/>
          <ac:spMkLst>
            <pc:docMk/>
            <pc:sldMk cId="684448032" sldId="495"/>
            <ac:spMk id="153603" creationId="{2676E6B2-BC81-4F03-A786-687B399CFE2C}"/>
          </ac:spMkLst>
        </pc:spChg>
      </pc:sldChg>
      <pc:sldChg chg="add modAnim">
        <pc:chgData name="Shared Drive" userId="a8e99ec4-c3c1-49ac-ba97-2c12eee91f6a" providerId="ADAL" clId="{57C09E5B-D24B-43F8-B551-0261DA2F353A}" dt="2020-07-23T20:56:56.795" v="20517"/>
        <pc:sldMkLst>
          <pc:docMk/>
          <pc:sldMk cId="1370223985" sldId="496"/>
        </pc:sldMkLst>
        <pc:spChg chg="mod ord">
          <ac:chgData name="Shared Drive" userId="a8e99ec4-c3c1-49ac-ba97-2c12eee91f6a" providerId="ADAL" clId="{57C09E5B-D24B-43F8-B551-0261DA2F353A}" dt="2020-07-23T00:24:56.280" v="12773" actId="20577"/>
          <ac:spMkLst>
            <pc:docMk/>
            <pc:sldMk cId="1370223985" sldId="496"/>
            <ac:spMk id="155650" creationId="{2DD14F71-7B9A-40F0-9409-299B7BC1B91F}"/>
          </ac:spMkLst>
        </pc:spChg>
        <pc:spChg chg="mod ord">
          <ac:chgData name="Shared Drive" userId="a8e99ec4-c3c1-49ac-ba97-2c12eee91f6a" providerId="ADAL" clId="{57C09E5B-D24B-43F8-B551-0261DA2F353A}" dt="2020-07-23T00:23:00.882" v="12768" actId="20577"/>
          <ac:spMkLst>
            <pc:docMk/>
            <pc:sldMk cId="1370223985" sldId="496"/>
            <ac:spMk id="155651" creationId="{3EC65434-A970-48E8-BAB6-E89F1F37BF49}"/>
          </ac:spMkLst>
        </pc:spChg>
      </pc:sldChg>
      <pc:sldChg chg="modSp add del mod ord modClrScheme chgLayout modNotesTx">
        <pc:chgData name="Shared Drive" userId="a8e99ec4-c3c1-49ac-ba97-2c12eee91f6a" providerId="ADAL" clId="{57C09E5B-D24B-43F8-B551-0261DA2F353A}" dt="2020-07-23T17:25:11.445" v="16789" actId="2696"/>
        <pc:sldMkLst>
          <pc:docMk/>
          <pc:sldMk cId="1280203833" sldId="497"/>
        </pc:sldMkLst>
        <pc:spChg chg="mod ord">
          <ac:chgData name="Shared Drive" userId="a8e99ec4-c3c1-49ac-ba97-2c12eee91f6a" providerId="ADAL" clId="{57C09E5B-D24B-43F8-B551-0261DA2F353A}" dt="2020-07-22T23:20:46.109" v="11592" actId="20577"/>
          <ac:spMkLst>
            <pc:docMk/>
            <pc:sldMk cId="1280203833" sldId="497"/>
            <ac:spMk id="157698" creationId="{BB08CDB5-37ED-4FF2-8F5C-909746392A07}"/>
          </ac:spMkLst>
        </pc:spChg>
        <pc:spChg chg="mod ord">
          <ac:chgData name="Shared Drive" userId="a8e99ec4-c3c1-49ac-ba97-2c12eee91f6a" providerId="ADAL" clId="{57C09E5B-D24B-43F8-B551-0261DA2F353A}" dt="2020-07-23T00:21:33.346" v="12729" actId="20577"/>
          <ac:spMkLst>
            <pc:docMk/>
            <pc:sldMk cId="1280203833" sldId="497"/>
            <ac:spMk id="157699" creationId="{709FF430-804A-45B9-978C-03F0D6240403}"/>
          </ac:spMkLst>
        </pc:spChg>
      </pc:sldChg>
      <pc:sldChg chg="modSp add del mod modClrScheme chgLayout">
        <pc:chgData name="Shared Drive" userId="a8e99ec4-c3c1-49ac-ba97-2c12eee91f6a" providerId="ADAL" clId="{57C09E5B-D24B-43F8-B551-0261DA2F353A}" dt="2020-07-22T23:22:15.295" v="11643" actId="47"/>
        <pc:sldMkLst>
          <pc:docMk/>
          <pc:sldMk cId="0" sldId="498"/>
        </pc:sldMkLst>
        <pc:spChg chg="mod ord">
          <ac:chgData name="Shared Drive" userId="a8e99ec4-c3c1-49ac-ba97-2c12eee91f6a" providerId="ADAL" clId="{57C09E5B-D24B-43F8-B551-0261DA2F353A}" dt="2020-07-22T23:07:24.753" v="11104" actId="700"/>
          <ac:spMkLst>
            <pc:docMk/>
            <pc:sldMk cId="0" sldId="498"/>
            <ac:spMk id="159746" creationId="{E1908D27-8F3F-456B-9CFF-E47BB6C204D2}"/>
          </ac:spMkLst>
        </pc:spChg>
        <pc:spChg chg="mod ord">
          <ac:chgData name="Shared Drive" userId="a8e99ec4-c3c1-49ac-ba97-2c12eee91f6a" providerId="ADAL" clId="{57C09E5B-D24B-43F8-B551-0261DA2F353A}" dt="2020-07-22T23:07:24.753" v="11104" actId="700"/>
          <ac:spMkLst>
            <pc:docMk/>
            <pc:sldMk cId="0" sldId="498"/>
            <ac:spMk id="159747" creationId="{3182885E-F3D2-4842-85FF-D8D73C347965}"/>
          </ac:spMkLst>
        </pc:spChg>
      </pc:sldChg>
      <pc:sldChg chg="add modAnim">
        <pc:chgData name="Shared Drive" userId="a8e99ec4-c3c1-49ac-ba97-2c12eee91f6a" providerId="ADAL" clId="{57C09E5B-D24B-43F8-B551-0261DA2F353A}" dt="2020-07-23T20:56:25.279" v="20515"/>
        <pc:sldMkLst>
          <pc:docMk/>
          <pc:sldMk cId="3360643839" sldId="499"/>
        </pc:sldMkLst>
        <pc:spChg chg="mod ord">
          <ac:chgData name="Shared Drive" userId="a8e99ec4-c3c1-49ac-ba97-2c12eee91f6a" providerId="ADAL" clId="{57C09E5B-D24B-43F8-B551-0261DA2F353A}" dt="2020-07-23T00:18:32.145" v="12693" actId="20577"/>
          <ac:spMkLst>
            <pc:docMk/>
            <pc:sldMk cId="3360643839" sldId="499"/>
            <ac:spMk id="161794" creationId="{F99B4A59-CB61-4C33-A7E3-C7C5B8A52205}"/>
          </ac:spMkLst>
        </pc:spChg>
        <pc:spChg chg="mod ord">
          <ac:chgData name="Shared Drive" userId="a8e99ec4-c3c1-49ac-ba97-2c12eee91f6a" providerId="ADAL" clId="{57C09E5B-D24B-43F8-B551-0261DA2F353A}" dt="2020-07-23T00:20:07.958" v="12703"/>
          <ac:spMkLst>
            <pc:docMk/>
            <pc:sldMk cId="3360643839" sldId="499"/>
            <ac:spMk id="161795" creationId="{1614A631-BBAB-4122-8D94-5677B77E06BA}"/>
          </ac:spMkLst>
        </pc:spChg>
      </pc:sldChg>
      <pc:sldChg chg="modSp add del mod ord modClrScheme chgLayout">
        <pc:chgData name="Shared Drive" userId="a8e99ec4-c3c1-49ac-ba97-2c12eee91f6a" providerId="ADAL" clId="{57C09E5B-D24B-43F8-B551-0261DA2F353A}" dt="2020-07-23T00:27:03.405" v="12777" actId="47"/>
        <pc:sldMkLst>
          <pc:docMk/>
          <pc:sldMk cId="0" sldId="500"/>
        </pc:sldMkLst>
        <pc:spChg chg="mod ord">
          <ac:chgData name="Shared Drive" userId="a8e99ec4-c3c1-49ac-ba97-2c12eee91f6a" providerId="ADAL" clId="{57C09E5B-D24B-43F8-B551-0261DA2F353A}" dt="2020-07-22T23:22:56.398" v="11648" actId="404"/>
          <ac:spMkLst>
            <pc:docMk/>
            <pc:sldMk cId="0" sldId="500"/>
            <ac:spMk id="163842" creationId="{559565EB-80DC-4D3B-A646-D10680C220CB}"/>
          </ac:spMkLst>
        </pc:spChg>
        <pc:spChg chg="mod ord">
          <ac:chgData name="Shared Drive" userId="a8e99ec4-c3c1-49ac-ba97-2c12eee91f6a" providerId="ADAL" clId="{57C09E5B-D24B-43F8-B551-0261DA2F353A}" dt="2020-07-22T23:07:24.753" v="11104" actId="700"/>
          <ac:spMkLst>
            <pc:docMk/>
            <pc:sldMk cId="0" sldId="500"/>
            <ac:spMk id="163843" creationId="{124DEFB8-A16C-4656-990D-6C9755797100}"/>
          </ac:spMkLst>
        </pc:spChg>
      </pc:sldChg>
      <pc:sldChg chg="modSp add del mod modClrScheme chgLayout">
        <pc:chgData name="Shared Drive" userId="a8e99ec4-c3c1-49ac-ba97-2c12eee91f6a" providerId="ADAL" clId="{57C09E5B-D24B-43F8-B551-0261DA2F353A}" dt="2020-07-23T18:51:18.861" v="19829" actId="403"/>
        <pc:sldMkLst>
          <pc:docMk/>
          <pc:sldMk cId="0" sldId="501"/>
        </pc:sldMkLst>
        <pc:spChg chg="mod ord">
          <ac:chgData name="Shared Drive" userId="a8e99ec4-c3c1-49ac-ba97-2c12eee91f6a" providerId="ADAL" clId="{57C09E5B-D24B-43F8-B551-0261DA2F353A}" dt="2020-07-23T18:51:18.861" v="19829" actId="403"/>
          <ac:spMkLst>
            <pc:docMk/>
            <pc:sldMk cId="0" sldId="501"/>
            <ac:spMk id="165890" creationId="{5EA7AC4E-1450-4B5F-8A88-58C70DB5EC4A}"/>
          </ac:spMkLst>
        </pc:spChg>
        <pc:spChg chg="mod ord">
          <ac:chgData name="Shared Drive" userId="a8e99ec4-c3c1-49ac-ba97-2c12eee91f6a" providerId="ADAL" clId="{57C09E5B-D24B-43F8-B551-0261DA2F353A}" dt="2020-07-23T18:51:05.863" v="19826" actId="20577"/>
          <ac:spMkLst>
            <pc:docMk/>
            <pc:sldMk cId="0" sldId="501"/>
            <ac:spMk id="165891" creationId="{E8DA7C2F-44F8-4B85-8B30-D44962EC4389}"/>
          </ac:spMkLst>
        </pc:spChg>
      </pc:sldChg>
      <pc:sldChg chg="modSp add del mod ord modClrScheme chgLayout">
        <pc:chgData name="Shared Drive" userId="a8e99ec4-c3c1-49ac-ba97-2c12eee91f6a" providerId="ADAL" clId="{57C09E5B-D24B-43F8-B551-0261DA2F353A}" dt="2020-07-23T00:25:13.719" v="12774" actId="47"/>
        <pc:sldMkLst>
          <pc:docMk/>
          <pc:sldMk cId="0" sldId="502"/>
        </pc:sldMkLst>
        <pc:spChg chg="mod ord">
          <ac:chgData name="Shared Drive" userId="a8e99ec4-c3c1-49ac-ba97-2c12eee91f6a" providerId="ADAL" clId="{57C09E5B-D24B-43F8-B551-0261DA2F353A}" dt="2020-07-22T23:24:26.341" v="11655" actId="20577"/>
          <ac:spMkLst>
            <pc:docMk/>
            <pc:sldMk cId="0" sldId="502"/>
            <ac:spMk id="167938" creationId="{6BE30F83-EA00-4147-BE21-CDB1E4833F51}"/>
          </ac:spMkLst>
        </pc:spChg>
        <pc:spChg chg="mod ord">
          <ac:chgData name="Shared Drive" userId="a8e99ec4-c3c1-49ac-ba97-2c12eee91f6a" providerId="ADAL" clId="{57C09E5B-D24B-43F8-B551-0261DA2F353A}" dt="2020-07-22T23:07:24.753" v="11104" actId="700"/>
          <ac:spMkLst>
            <pc:docMk/>
            <pc:sldMk cId="0" sldId="502"/>
            <ac:spMk id="167939" creationId="{34534C61-F606-430B-9076-FAF5008ADFB7}"/>
          </ac:spMkLst>
        </pc:spChg>
      </pc:sldChg>
      <pc:sldChg chg="modSp add del mod modClrScheme chgLayout">
        <pc:chgData name="Shared Drive" userId="a8e99ec4-c3c1-49ac-ba97-2c12eee91f6a" providerId="ADAL" clId="{57C09E5B-D24B-43F8-B551-0261DA2F353A}" dt="2020-07-22T23:30:15.572" v="11834" actId="47"/>
        <pc:sldMkLst>
          <pc:docMk/>
          <pc:sldMk cId="0" sldId="503"/>
        </pc:sldMkLst>
        <pc:spChg chg="mod ord">
          <ac:chgData name="Shared Drive" userId="a8e99ec4-c3c1-49ac-ba97-2c12eee91f6a" providerId="ADAL" clId="{57C09E5B-D24B-43F8-B551-0261DA2F353A}" dt="2020-07-22T23:07:24.753" v="11104" actId="700"/>
          <ac:spMkLst>
            <pc:docMk/>
            <pc:sldMk cId="0" sldId="503"/>
            <ac:spMk id="169986" creationId="{E3D73AB2-6143-4491-AF90-5A63CC1BF30F}"/>
          </ac:spMkLst>
        </pc:spChg>
        <pc:spChg chg="mod ord">
          <ac:chgData name="Shared Drive" userId="a8e99ec4-c3c1-49ac-ba97-2c12eee91f6a" providerId="ADAL" clId="{57C09E5B-D24B-43F8-B551-0261DA2F353A}" dt="2020-07-22T23:07:24.753" v="11104" actId="700"/>
          <ac:spMkLst>
            <pc:docMk/>
            <pc:sldMk cId="0" sldId="503"/>
            <ac:spMk id="169987" creationId="{3AB90304-CA87-4A73-B30E-00DAA5967944}"/>
          </ac:spMkLst>
        </pc:spChg>
      </pc:sldChg>
      <pc:sldChg chg="modSp add del mod modClrScheme chgLayout">
        <pc:chgData name="Shared Drive" userId="a8e99ec4-c3c1-49ac-ba97-2c12eee91f6a" providerId="ADAL" clId="{57C09E5B-D24B-43F8-B551-0261DA2F353A}" dt="2020-07-22T23:42:32.195" v="12138" actId="47"/>
        <pc:sldMkLst>
          <pc:docMk/>
          <pc:sldMk cId="0" sldId="504"/>
        </pc:sldMkLst>
        <pc:spChg chg="mod ord">
          <ac:chgData name="Shared Drive" userId="a8e99ec4-c3c1-49ac-ba97-2c12eee91f6a" providerId="ADAL" clId="{57C09E5B-D24B-43F8-B551-0261DA2F353A}" dt="2020-07-22T23:31:01.578" v="11836" actId="6549"/>
          <ac:spMkLst>
            <pc:docMk/>
            <pc:sldMk cId="0" sldId="504"/>
            <ac:spMk id="172034" creationId="{9B80D2FA-EAA6-43EE-BB7D-950C071F8181}"/>
          </ac:spMkLst>
        </pc:spChg>
        <pc:spChg chg="mod ord">
          <ac:chgData name="Shared Drive" userId="a8e99ec4-c3c1-49ac-ba97-2c12eee91f6a" providerId="ADAL" clId="{57C09E5B-D24B-43F8-B551-0261DA2F353A}" dt="2020-07-22T23:28:51.094" v="11811" actId="20577"/>
          <ac:spMkLst>
            <pc:docMk/>
            <pc:sldMk cId="0" sldId="504"/>
            <ac:spMk id="172035" creationId="{A5D764F6-DB72-478B-9769-2CA2FB2B962C}"/>
          </ac:spMkLst>
        </pc:spChg>
      </pc:sldChg>
      <pc:sldChg chg="addSp delSp modSp add del">
        <pc:chgData name="Shared Drive" userId="a8e99ec4-c3c1-49ac-ba97-2c12eee91f6a" providerId="ADAL" clId="{57C09E5B-D24B-43F8-B551-0261DA2F353A}" dt="2020-07-23T17:25:11.445" v="16789" actId="2696"/>
        <pc:sldMkLst>
          <pc:docMk/>
          <pc:sldMk cId="820249631" sldId="505"/>
        </pc:sldMkLst>
        <pc:graphicFrameChg chg="add del mod">
          <ac:chgData name="Shared Drive" userId="a8e99ec4-c3c1-49ac-ba97-2c12eee91f6a" providerId="ADAL" clId="{57C09E5B-D24B-43F8-B551-0261DA2F353A}" dt="2020-07-23T00:34:19.525" v="12831" actId="478"/>
          <ac:graphicFrameMkLst>
            <pc:docMk/>
            <pc:sldMk cId="820249631" sldId="505"/>
            <ac:graphicFrameMk id="15" creationId="{03D93EFB-6792-4D0D-9167-47279E865F73}"/>
          </ac:graphicFrameMkLst>
        </pc:graphicFrameChg>
        <pc:graphicFrameChg chg="add mod">
          <ac:chgData name="Shared Drive" userId="a8e99ec4-c3c1-49ac-ba97-2c12eee91f6a" providerId="ADAL" clId="{57C09E5B-D24B-43F8-B551-0261DA2F353A}" dt="2020-07-23T13:28:16.758" v="12836" actId="1036"/>
          <ac:graphicFrameMkLst>
            <pc:docMk/>
            <pc:sldMk cId="820249631" sldId="505"/>
            <ac:graphicFrameMk id="16" creationId="{EB4C6DBC-E154-4425-8891-3FD0AB325752}"/>
          </ac:graphicFrameMkLst>
        </pc:graphicFrameChg>
        <pc:graphicFrameChg chg="del">
          <ac:chgData name="Shared Drive" userId="a8e99ec4-c3c1-49ac-ba97-2c12eee91f6a" providerId="ADAL" clId="{57C09E5B-D24B-43F8-B551-0261DA2F353A}" dt="2020-07-22T23:44:51.659" v="12179" actId="478"/>
          <ac:graphicFrameMkLst>
            <pc:docMk/>
            <pc:sldMk cId="820249631" sldId="505"/>
            <ac:graphicFrameMk id="17" creationId="{6011D02D-8284-4320-A6DC-91DB86EFEA03}"/>
          </ac:graphicFrameMkLst>
        </pc:graphicFrameChg>
      </pc:sldChg>
      <pc:sldChg chg="addSp delSp modSp add del mod modClrScheme addAnim delAnim modAnim chgLayout modNotesTx">
        <pc:chgData name="Shared Drive" userId="a8e99ec4-c3c1-49ac-ba97-2c12eee91f6a" providerId="ADAL" clId="{57C09E5B-D24B-43F8-B551-0261DA2F353A}" dt="2020-07-22T23:05:49.001" v="11101" actId="2696"/>
        <pc:sldMkLst>
          <pc:docMk/>
          <pc:sldMk cId="1370511085" sldId="505"/>
        </pc:sldMkLst>
        <pc:spChg chg="add del mod">
          <ac:chgData name="Shared Drive" userId="a8e99ec4-c3c1-49ac-ba97-2c12eee91f6a" providerId="ADAL" clId="{57C09E5B-D24B-43F8-B551-0261DA2F353A}" dt="2020-07-22T19:46:22.879" v="9256" actId="478"/>
          <ac:spMkLst>
            <pc:docMk/>
            <pc:sldMk cId="1370511085" sldId="505"/>
            <ac:spMk id="2" creationId="{128E7BC4-A35D-4A7F-9A1E-E90D385D60A5}"/>
          </ac:spMkLst>
        </pc:spChg>
        <pc:spChg chg="add del mod">
          <ac:chgData name="Shared Drive" userId="a8e99ec4-c3c1-49ac-ba97-2c12eee91f6a" providerId="ADAL" clId="{57C09E5B-D24B-43F8-B551-0261DA2F353A}" dt="2020-07-22T19:47:28.119" v="9282" actId="478"/>
          <ac:spMkLst>
            <pc:docMk/>
            <pc:sldMk cId="1370511085" sldId="505"/>
            <ac:spMk id="3" creationId="{B1633C18-D913-42C3-8E6C-8F0002033085}"/>
          </ac:spMkLst>
        </pc:spChg>
        <pc:spChg chg="add mod">
          <ac:chgData name="Shared Drive" userId="a8e99ec4-c3c1-49ac-ba97-2c12eee91f6a" providerId="ADAL" clId="{57C09E5B-D24B-43F8-B551-0261DA2F353A}" dt="2020-07-22T19:46:50.623" v="9268" actId="14100"/>
          <ac:spMkLst>
            <pc:docMk/>
            <pc:sldMk cId="1370511085" sldId="505"/>
            <ac:spMk id="4" creationId="{8FBDC17D-3C7B-4D43-B8BC-C3D9251EA3B3}"/>
          </ac:spMkLst>
        </pc:spChg>
        <pc:spChg chg="add mod">
          <ac:chgData name="Shared Drive" userId="a8e99ec4-c3c1-49ac-ba97-2c12eee91f6a" providerId="ADAL" clId="{57C09E5B-D24B-43F8-B551-0261DA2F353A}" dt="2020-07-22T19:47:02.159" v="9271" actId="1076"/>
          <ac:spMkLst>
            <pc:docMk/>
            <pc:sldMk cId="1370511085" sldId="505"/>
            <ac:spMk id="9" creationId="{14011A53-F1EA-4DA9-B8D2-B95C93F18136}"/>
          </ac:spMkLst>
        </pc:spChg>
        <pc:spChg chg="add mod">
          <ac:chgData name="Shared Drive" userId="a8e99ec4-c3c1-49ac-ba97-2c12eee91f6a" providerId="ADAL" clId="{57C09E5B-D24B-43F8-B551-0261DA2F353A}" dt="2020-07-22T19:47:06.584" v="9273" actId="1076"/>
          <ac:spMkLst>
            <pc:docMk/>
            <pc:sldMk cId="1370511085" sldId="505"/>
            <ac:spMk id="10" creationId="{23A3D357-9DCC-42A1-B46C-340AD0E6CC06}"/>
          </ac:spMkLst>
        </pc:spChg>
        <pc:spChg chg="add mod">
          <ac:chgData name="Shared Drive" userId="a8e99ec4-c3c1-49ac-ba97-2c12eee91f6a" providerId="ADAL" clId="{57C09E5B-D24B-43F8-B551-0261DA2F353A}" dt="2020-07-22T19:47:12.352" v="9275" actId="1076"/>
          <ac:spMkLst>
            <pc:docMk/>
            <pc:sldMk cId="1370511085" sldId="505"/>
            <ac:spMk id="11" creationId="{3AA4C3DB-7CDE-4172-B8FE-148E2F5962A5}"/>
          </ac:spMkLst>
        </pc:spChg>
        <pc:spChg chg="add mod">
          <ac:chgData name="Shared Drive" userId="a8e99ec4-c3c1-49ac-ba97-2c12eee91f6a" providerId="ADAL" clId="{57C09E5B-D24B-43F8-B551-0261DA2F353A}" dt="2020-07-22T19:47:16.944" v="9277" actId="1076"/>
          <ac:spMkLst>
            <pc:docMk/>
            <pc:sldMk cId="1370511085" sldId="505"/>
            <ac:spMk id="12" creationId="{CBD982DA-85B7-4EAB-AD5F-274AACE9492F}"/>
          </ac:spMkLst>
        </pc:spChg>
        <pc:spChg chg="add mod">
          <ac:chgData name="Shared Drive" userId="a8e99ec4-c3c1-49ac-ba97-2c12eee91f6a" providerId="ADAL" clId="{57C09E5B-D24B-43F8-B551-0261DA2F353A}" dt="2020-07-22T19:47:21.808" v="9279" actId="1076"/>
          <ac:spMkLst>
            <pc:docMk/>
            <pc:sldMk cId="1370511085" sldId="505"/>
            <ac:spMk id="13" creationId="{1B34A11E-72EA-443F-9EC0-1CDC7FD5A5EA}"/>
          </ac:spMkLst>
        </pc:spChg>
        <pc:spChg chg="add mod">
          <ac:chgData name="Shared Drive" userId="a8e99ec4-c3c1-49ac-ba97-2c12eee91f6a" providerId="ADAL" clId="{57C09E5B-D24B-43F8-B551-0261DA2F353A}" dt="2020-07-22T19:47:35.511" v="9285" actId="14100"/>
          <ac:spMkLst>
            <pc:docMk/>
            <pc:sldMk cId="1370511085" sldId="505"/>
            <ac:spMk id="14" creationId="{971B9242-B068-47AA-8BF6-B4C8BB30E519}"/>
          </ac:spMkLst>
        </pc:spChg>
        <pc:spChg chg="mod ord">
          <ac:chgData name="Shared Drive" userId="a8e99ec4-c3c1-49ac-ba97-2c12eee91f6a" providerId="ADAL" clId="{57C09E5B-D24B-43F8-B551-0261DA2F353A}" dt="2020-07-22T19:37:58.840" v="9012" actId="20577"/>
          <ac:spMkLst>
            <pc:docMk/>
            <pc:sldMk cId="1370511085" sldId="505"/>
            <ac:spMk id="174082" creationId="{0ED1B57F-7D89-4528-A5FE-EEE43C2BA9F4}"/>
          </ac:spMkLst>
        </pc:spChg>
        <pc:graphicFrameChg chg="add del mod ord">
          <ac:chgData name="Shared Drive" userId="a8e99ec4-c3c1-49ac-ba97-2c12eee91f6a" providerId="ADAL" clId="{57C09E5B-D24B-43F8-B551-0261DA2F353A}" dt="2020-07-22T22:19:41.669" v="9543" actId="478"/>
          <ac:graphicFrameMkLst>
            <pc:docMk/>
            <pc:sldMk cId="1370511085" sldId="505"/>
            <ac:graphicFrameMk id="15" creationId="{20D0E5EB-0E52-42CE-9673-13EDDCD5F7E5}"/>
          </ac:graphicFrameMkLst>
        </pc:graphicFrameChg>
        <pc:graphicFrameChg chg="add del mod ord">
          <ac:chgData name="Shared Drive" userId="a8e99ec4-c3c1-49ac-ba97-2c12eee91f6a" providerId="ADAL" clId="{57C09E5B-D24B-43F8-B551-0261DA2F353A}" dt="2020-07-22T22:33:22.036" v="10065" actId="478"/>
          <ac:graphicFrameMkLst>
            <pc:docMk/>
            <pc:sldMk cId="1370511085" sldId="505"/>
            <ac:graphicFrameMk id="16" creationId="{26D212DC-9ABF-44D9-BE03-23592CF5EA3B}"/>
          </ac:graphicFrameMkLst>
        </pc:graphicFrameChg>
        <pc:graphicFrameChg chg="add mod ord">
          <ac:chgData name="Shared Drive" userId="a8e99ec4-c3c1-49ac-ba97-2c12eee91f6a" providerId="ADAL" clId="{57C09E5B-D24B-43F8-B551-0261DA2F353A}" dt="2020-07-22T22:33:28.569" v="10067" actId="167"/>
          <ac:graphicFrameMkLst>
            <pc:docMk/>
            <pc:sldMk cId="1370511085" sldId="505"/>
            <ac:graphicFrameMk id="17" creationId="{6011D02D-8284-4320-A6DC-91DB86EFEA03}"/>
          </ac:graphicFrameMkLst>
        </pc:graphicFrameChg>
        <pc:graphicFrameChg chg="del mod ord modGraphic">
          <ac:chgData name="Shared Drive" userId="a8e99ec4-c3c1-49ac-ba97-2c12eee91f6a" providerId="ADAL" clId="{57C09E5B-D24B-43F8-B551-0261DA2F353A}" dt="2020-07-22T22:15:05.638" v="9515" actId="478"/>
          <ac:graphicFrameMkLst>
            <pc:docMk/>
            <pc:sldMk cId="1370511085" sldId="505"/>
            <ac:graphicFrameMk id="331779" creationId="{13DEF288-4E00-476F-81FC-E49AF8D14F1E}"/>
          </ac:graphicFrameMkLst>
        </pc:graphicFrameChg>
      </pc:sldChg>
      <pc:sldChg chg="del">
        <pc:chgData name="Shared Drive" userId="a8e99ec4-c3c1-49ac-ba97-2c12eee91f6a" providerId="ADAL" clId="{57C09E5B-D24B-43F8-B551-0261DA2F353A}" dt="2020-07-06T14:17:15.861" v="103" actId="47"/>
        <pc:sldMkLst>
          <pc:docMk/>
          <pc:sldMk cId="1557248026" sldId="533"/>
        </pc:sldMkLst>
      </pc:sldChg>
      <pc:sldChg chg="add">
        <pc:chgData name="Shared Drive" userId="a8e99ec4-c3c1-49ac-ba97-2c12eee91f6a" providerId="ADAL" clId="{57C09E5B-D24B-43F8-B551-0261DA2F353A}" dt="2020-07-23T17:25:17.411" v="16790"/>
        <pc:sldMkLst>
          <pc:docMk/>
          <pc:sldMk cId="326578062" sldId="540"/>
        </pc:sldMkLst>
      </pc:sldChg>
      <pc:sldChg chg="modSp del mod ord">
        <pc:chgData name="Shared Drive" userId="a8e99ec4-c3c1-49ac-ba97-2c12eee91f6a" providerId="ADAL" clId="{57C09E5B-D24B-43F8-B551-0261DA2F353A}" dt="2020-07-23T17:25:11.445" v="16789" actId="2696"/>
        <pc:sldMkLst>
          <pc:docMk/>
          <pc:sldMk cId="4046380286" sldId="540"/>
        </pc:sldMkLst>
        <pc:spChg chg="mod">
          <ac:chgData name="Shared Drive" userId="a8e99ec4-c3c1-49ac-ba97-2c12eee91f6a" providerId="ADAL" clId="{57C09E5B-D24B-43F8-B551-0261DA2F353A}" dt="2020-07-08T16:16:39.234" v="5794"/>
          <ac:spMkLst>
            <pc:docMk/>
            <pc:sldMk cId="4046380286" sldId="540"/>
            <ac:spMk id="2" creationId="{641D3EF5-8F73-46B5-AB99-07F2BC87B38D}"/>
          </ac:spMkLst>
        </pc:spChg>
        <pc:spChg chg="mod">
          <ac:chgData name="Shared Drive" userId="a8e99ec4-c3c1-49ac-ba97-2c12eee91f6a" providerId="ADAL" clId="{57C09E5B-D24B-43F8-B551-0261DA2F353A}" dt="2020-07-08T16:34:49.879" v="6260" actId="6549"/>
          <ac:spMkLst>
            <pc:docMk/>
            <pc:sldMk cId="4046380286" sldId="540"/>
            <ac:spMk id="118786" creationId="{787E5D9B-C8CB-46AB-A51C-40A5A1A13552}"/>
          </ac:spMkLst>
        </pc:spChg>
        <pc:spChg chg="mod">
          <ac:chgData name="Shared Drive" userId="a8e99ec4-c3c1-49ac-ba97-2c12eee91f6a" providerId="ADAL" clId="{57C09E5B-D24B-43F8-B551-0261DA2F353A}" dt="2020-07-08T16:19:44.607" v="5832" actId="20577"/>
          <ac:spMkLst>
            <pc:docMk/>
            <pc:sldMk cId="4046380286" sldId="540"/>
            <ac:spMk id="118795" creationId="{33CFF5EE-1563-4331-877E-F700CA660BC2}"/>
          </ac:spMkLst>
        </pc:spChg>
        <pc:spChg chg="mod">
          <ac:chgData name="Shared Drive" userId="a8e99ec4-c3c1-49ac-ba97-2c12eee91f6a" providerId="ADAL" clId="{57C09E5B-D24B-43F8-B551-0261DA2F353A}" dt="2020-07-08T16:20:00.136" v="5852" actId="1037"/>
          <ac:spMkLst>
            <pc:docMk/>
            <pc:sldMk cId="4046380286" sldId="540"/>
            <ac:spMk id="118799" creationId="{7F52B172-7376-428F-AD8A-531D81C80A95}"/>
          </ac:spMkLst>
        </pc:spChg>
        <pc:spChg chg="mod">
          <ac:chgData name="Shared Drive" userId="a8e99ec4-c3c1-49ac-ba97-2c12eee91f6a" providerId="ADAL" clId="{57C09E5B-D24B-43F8-B551-0261DA2F353A}" dt="2020-07-08T16:20:00.136" v="5852" actId="1037"/>
          <ac:spMkLst>
            <pc:docMk/>
            <pc:sldMk cId="4046380286" sldId="540"/>
            <ac:spMk id="118800" creationId="{7E84B4D8-3960-4A54-A99A-1292E8A83FC5}"/>
          </ac:spMkLst>
        </pc:spChg>
        <pc:grpChg chg="mod">
          <ac:chgData name="Shared Drive" userId="a8e99ec4-c3c1-49ac-ba97-2c12eee91f6a" providerId="ADAL" clId="{57C09E5B-D24B-43F8-B551-0261DA2F353A}" dt="2020-07-08T16:20:00.136" v="5852" actId="1037"/>
          <ac:grpSpMkLst>
            <pc:docMk/>
            <pc:sldMk cId="4046380286" sldId="540"/>
            <ac:grpSpMk id="544775" creationId="{D47E9358-483A-4065-AEE4-290A19E68AD4}"/>
          </ac:grpSpMkLst>
        </pc:grpChg>
      </pc:sldChg>
      <pc:sldChg chg="del">
        <pc:chgData name="Shared Drive" userId="a8e99ec4-c3c1-49ac-ba97-2c12eee91f6a" providerId="ADAL" clId="{57C09E5B-D24B-43F8-B551-0261DA2F353A}" dt="2020-07-06T14:16:18.635" v="100" actId="47"/>
        <pc:sldMkLst>
          <pc:docMk/>
          <pc:sldMk cId="1308431389" sldId="1367"/>
        </pc:sldMkLst>
      </pc:sldChg>
      <pc:sldChg chg="del">
        <pc:chgData name="Shared Drive" userId="a8e99ec4-c3c1-49ac-ba97-2c12eee91f6a" providerId="ADAL" clId="{57C09E5B-D24B-43F8-B551-0261DA2F353A}" dt="2020-07-06T14:16:18.635" v="100" actId="47"/>
        <pc:sldMkLst>
          <pc:docMk/>
          <pc:sldMk cId="828895337" sldId="1809"/>
        </pc:sldMkLst>
      </pc:sldChg>
      <pc:sldChg chg="modSp add del mod">
        <pc:chgData name="Shared Drive" userId="a8e99ec4-c3c1-49ac-ba97-2c12eee91f6a" providerId="ADAL" clId="{57C09E5B-D24B-43F8-B551-0261DA2F353A}" dt="2020-07-07T22:43:16.850" v="2346" actId="6549"/>
        <pc:sldMkLst>
          <pc:docMk/>
          <pc:sldMk cId="796977701" sldId="1916"/>
        </pc:sldMkLst>
        <pc:spChg chg="mod">
          <ac:chgData name="Shared Drive" userId="a8e99ec4-c3c1-49ac-ba97-2c12eee91f6a" providerId="ADAL" clId="{57C09E5B-D24B-43F8-B551-0261DA2F353A}" dt="2020-07-07T22:43:16.850" v="2346" actId="6549"/>
          <ac:spMkLst>
            <pc:docMk/>
            <pc:sldMk cId="796977701" sldId="1916"/>
            <ac:spMk id="3" creationId="{8B46BFF0-7281-47F8-9B4B-8F7B88744DF6}"/>
          </ac:spMkLst>
        </pc:spChg>
      </pc:sldChg>
      <pc:sldChg chg="addSp delSp modSp add mod">
        <pc:chgData name="Shared Drive" userId="a8e99ec4-c3c1-49ac-ba97-2c12eee91f6a" providerId="ADAL" clId="{57C09E5B-D24B-43F8-B551-0261DA2F353A}" dt="2020-07-07T23:22:26.923" v="3580" actId="478"/>
        <pc:sldMkLst>
          <pc:docMk/>
          <pc:sldMk cId="1272322478" sldId="1930"/>
        </pc:sldMkLst>
        <pc:spChg chg="mod">
          <ac:chgData name="Shared Drive" userId="a8e99ec4-c3c1-49ac-ba97-2c12eee91f6a" providerId="ADAL" clId="{57C09E5B-D24B-43F8-B551-0261DA2F353A}" dt="2020-07-07T23:21:07.799" v="3561" actId="1037"/>
          <ac:spMkLst>
            <pc:docMk/>
            <pc:sldMk cId="1272322478" sldId="1930"/>
            <ac:spMk id="2" creationId="{00000000-0000-0000-0000-000000000000}"/>
          </ac:spMkLst>
        </pc:spChg>
        <pc:spChg chg="add del mod">
          <ac:chgData name="Shared Drive" userId="a8e99ec4-c3c1-49ac-ba97-2c12eee91f6a" providerId="ADAL" clId="{57C09E5B-D24B-43F8-B551-0261DA2F353A}" dt="2020-07-07T23:22:24.818" v="3579" actId="478"/>
          <ac:spMkLst>
            <pc:docMk/>
            <pc:sldMk cId="1272322478" sldId="1930"/>
            <ac:spMk id="3" creationId="{10C02460-74BB-4C6F-8076-8A66DD6BED38}"/>
          </ac:spMkLst>
        </pc:spChg>
        <pc:spChg chg="mod">
          <ac:chgData name="Shared Drive" userId="a8e99ec4-c3c1-49ac-ba97-2c12eee91f6a" providerId="ADAL" clId="{57C09E5B-D24B-43F8-B551-0261DA2F353A}" dt="2020-07-07T23:21:16.275" v="3562" actId="1076"/>
          <ac:spMkLst>
            <pc:docMk/>
            <pc:sldMk cId="1272322478" sldId="1930"/>
            <ac:spMk id="5" creationId="{00000000-0000-0000-0000-000000000000}"/>
          </ac:spMkLst>
        </pc:spChg>
        <pc:spChg chg="add del mod">
          <ac:chgData name="Shared Drive" userId="a8e99ec4-c3c1-49ac-ba97-2c12eee91f6a" providerId="ADAL" clId="{57C09E5B-D24B-43F8-B551-0261DA2F353A}" dt="2020-07-07T23:22:26.923" v="3580" actId="478"/>
          <ac:spMkLst>
            <pc:docMk/>
            <pc:sldMk cId="1272322478" sldId="1930"/>
            <ac:spMk id="6" creationId="{A2D857C3-77AB-4938-98A2-434A9709C69D}"/>
          </ac:spMkLst>
        </pc:spChg>
        <pc:graphicFrameChg chg="mod">
          <ac:chgData name="Shared Drive" userId="a8e99ec4-c3c1-49ac-ba97-2c12eee91f6a" providerId="ADAL" clId="{57C09E5B-D24B-43F8-B551-0261DA2F353A}" dt="2020-07-07T23:21:16.275" v="3562" actId="1076"/>
          <ac:graphicFrameMkLst>
            <pc:docMk/>
            <pc:sldMk cId="1272322478" sldId="1930"/>
            <ac:graphicFrameMk id="4" creationId="{00000000-0000-0000-0000-000000000000}"/>
          </ac:graphicFrameMkLst>
        </pc:graphicFrameChg>
      </pc:sldChg>
      <pc:sldChg chg="del">
        <pc:chgData name="Shared Drive" userId="a8e99ec4-c3c1-49ac-ba97-2c12eee91f6a" providerId="ADAL" clId="{57C09E5B-D24B-43F8-B551-0261DA2F353A}" dt="2020-07-07T22:41:36.981" v="2236" actId="2696"/>
        <pc:sldMkLst>
          <pc:docMk/>
          <pc:sldMk cId="2146992445" sldId="1930"/>
        </pc:sldMkLst>
      </pc:sldChg>
      <pc:sldChg chg="del">
        <pc:chgData name="Shared Drive" userId="a8e99ec4-c3c1-49ac-ba97-2c12eee91f6a" providerId="ADAL" clId="{57C09E5B-D24B-43F8-B551-0261DA2F353A}" dt="2020-07-06T14:16:40.942" v="102" actId="47"/>
        <pc:sldMkLst>
          <pc:docMk/>
          <pc:sldMk cId="3418802510" sldId="1938"/>
        </pc:sldMkLst>
      </pc:sldChg>
      <pc:sldChg chg="del">
        <pc:chgData name="Shared Drive" userId="a8e99ec4-c3c1-49ac-ba97-2c12eee91f6a" providerId="ADAL" clId="{57C09E5B-D24B-43F8-B551-0261DA2F353A}" dt="2020-07-06T14:16:18.635" v="100" actId="47"/>
        <pc:sldMkLst>
          <pc:docMk/>
          <pc:sldMk cId="2984566555" sldId="1940"/>
        </pc:sldMkLst>
      </pc:sldChg>
      <pc:sldChg chg="ord">
        <pc:chgData name="Shared Drive" userId="a8e99ec4-c3c1-49ac-ba97-2c12eee91f6a" providerId="ADAL" clId="{57C09E5B-D24B-43F8-B551-0261DA2F353A}" dt="2020-07-08T14:22:44.688" v="5044"/>
        <pc:sldMkLst>
          <pc:docMk/>
          <pc:sldMk cId="1595640706" sldId="1941"/>
        </pc:sldMkLst>
      </pc:sldChg>
      <pc:sldChg chg="del">
        <pc:chgData name="Shared Drive" userId="a8e99ec4-c3c1-49ac-ba97-2c12eee91f6a" providerId="ADAL" clId="{57C09E5B-D24B-43F8-B551-0261DA2F353A}" dt="2020-07-06T14:17:15.861" v="103" actId="47"/>
        <pc:sldMkLst>
          <pc:docMk/>
          <pc:sldMk cId="1388373526" sldId="1942"/>
        </pc:sldMkLst>
      </pc:sldChg>
      <pc:sldChg chg="add ord">
        <pc:chgData name="Shared Drive" userId="a8e99ec4-c3c1-49ac-ba97-2c12eee91f6a" providerId="ADAL" clId="{57C09E5B-D24B-43F8-B551-0261DA2F353A}" dt="2020-07-23T17:36:56.442" v="16856"/>
        <pc:sldMkLst>
          <pc:docMk/>
          <pc:sldMk cId="461899779" sldId="1944"/>
        </pc:sldMkLst>
      </pc:sldChg>
      <pc:sldChg chg="delSp modSp del mod ord delAnim">
        <pc:chgData name="Shared Drive" userId="a8e99ec4-c3c1-49ac-ba97-2c12eee91f6a" providerId="ADAL" clId="{57C09E5B-D24B-43F8-B551-0261DA2F353A}" dt="2020-07-23T17:25:11.445" v="16789" actId="2696"/>
        <pc:sldMkLst>
          <pc:docMk/>
          <pc:sldMk cId="662951351" sldId="1944"/>
        </pc:sldMkLst>
        <pc:spChg chg="mod">
          <ac:chgData name="Shared Drive" userId="a8e99ec4-c3c1-49ac-ba97-2c12eee91f6a" providerId="ADAL" clId="{57C09E5B-D24B-43F8-B551-0261DA2F353A}" dt="2020-07-08T14:45:04.709" v="5425" actId="20577"/>
          <ac:spMkLst>
            <pc:docMk/>
            <pc:sldMk cId="662951351" sldId="1944"/>
            <ac:spMk id="2" creationId="{00000000-0000-0000-0000-000000000000}"/>
          </ac:spMkLst>
        </pc:spChg>
        <pc:spChg chg="mod">
          <ac:chgData name="Shared Drive" userId="a8e99ec4-c3c1-49ac-ba97-2c12eee91f6a" providerId="ADAL" clId="{57C09E5B-D24B-43F8-B551-0261DA2F353A}" dt="2020-07-08T14:46:40.418" v="5445" actId="1076"/>
          <ac:spMkLst>
            <pc:docMk/>
            <pc:sldMk cId="662951351" sldId="1944"/>
            <ac:spMk id="8" creationId="{00000000-0000-0000-0000-000000000000}"/>
          </ac:spMkLst>
        </pc:spChg>
        <pc:spChg chg="mod">
          <ac:chgData name="Shared Drive" userId="a8e99ec4-c3c1-49ac-ba97-2c12eee91f6a" providerId="ADAL" clId="{57C09E5B-D24B-43F8-B551-0261DA2F353A}" dt="2020-07-08T14:48:15.163" v="5462" actId="20577"/>
          <ac:spMkLst>
            <pc:docMk/>
            <pc:sldMk cId="662951351" sldId="1944"/>
            <ac:spMk id="11" creationId="{00000000-0000-0000-0000-000000000000}"/>
          </ac:spMkLst>
        </pc:spChg>
        <pc:spChg chg="mod">
          <ac:chgData name="Shared Drive" userId="a8e99ec4-c3c1-49ac-ba97-2c12eee91f6a" providerId="ADAL" clId="{57C09E5B-D24B-43F8-B551-0261DA2F353A}" dt="2020-07-08T14:46:12.063" v="5438" actId="1076"/>
          <ac:spMkLst>
            <pc:docMk/>
            <pc:sldMk cId="662951351" sldId="1944"/>
            <ac:spMk id="12" creationId="{00000000-0000-0000-0000-000000000000}"/>
          </ac:spMkLst>
        </pc:spChg>
        <pc:spChg chg="del">
          <ac:chgData name="Shared Drive" userId="a8e99ec4-c3c1-49ac-ba97-2c12eee91f6a" providerId="ADAL" clId="{57C09E5B-D24B-43F8-B551-0261DA2F353A}" dt="2020-07-08T14:46:44.222" v="5446" actId="478"/>
          <ac:spMkLst>
            <pc:docMk/>
            <pc:sldMk cId="662951351" sldId="1944"/>
            <ac:spMk id="15" creationId="{BE539F0F-7A54-467A-B8B2-6445787C92D1}"/>
          </ac:spMkLst>
        </pc:spChg>
        <pc:spChg chg="del">
          <ac:chgData name="Shared Drive" userId="a8e99ec4-c3c1-49ac-ba97-2c12eee91f6a" providerId="ADAL" clId="{57C09E5B-D24B-43F8-B551-0261DA2F353A}" dt="2020-07-08T14:47:52.318" v="5459" actId="478"/>
          <ac:spMkLst>
            <pc:docMk/>
            <pc:sldMk cId="662951351" sldId="1944"/>
            <ac:spMk id="16" creationId="{B0FE8BD3-FD0B-4EC7-8141-3B58DCF1C2ED}"/>
          </ac:spMkLst>
        </pc:spChg>
        <pc:spChg chg="del">
          <ac:chgData name="Shared Drive" userId="a8e99ec4-c3c1-49ac-ba97-2c12eee91f6a" providerId="ADAL" clId="{57C09E5B-D24B-43F8-B551-0261DA2F353A}" dt="2020-07-08T14:47:54.955" v="5460" actId="478"/>
          <ac:spMkLst>
            <pc:docMk/>
            <pc:sldMk cId="662951351" sldId="1944"/>
            <ac:spMk id="19" creationId="{7DC610DD-1601-46DB-8985-CBDFF1155BA9}"/>
          </ac:spMkLst>
        </pc:spChg>
        <pc:spChg chg="del">
          <ac:chgData name="Shared Drive" userId="a8e99ec4-c3c1-49ac-ba97-2c12eee91f6a" providerId="ADAL" clId="{57C09E5B-D24B-43F8-B551-0261DA2F353A}" dt="2020-07-08T14:47:49.296" v="5458" actId="478"/>
          <ac:spMkLst>
            <pc:docMk/>
            <pc:sldMk cId="662951351" sldId="1944"/>
            <ac:spMk id="20" creationId="{B9D0D77B-7725-442F-AD11-7C46186C4431}"/>
          </ac:spMkLst>
        </pc:spChg>
      </pc:sldChg>
      <pc:sldChg chg="add del">
        <pc:chgData name="Shared Drive" userId="a8e99ec4-c3c1-49ac-ba97-2c12eee91f6a" providerId="ADAL" clId="{57C09E5B-D24B-43F8-B551-0261DA2F353A}" dt="2020-07-08T14:22:21.080" v="5032" actId="47"/>
        <pc:sldMkLst>
          <pc:docMk/>
          <pc:sldMk cId="2195281638" sldId="1946"/>
        </pc:sldMkLst>
      </pc:sldChg>
      <pc:sldChg chg="del">
        <pc:chgData name="Shared Drive" userId="a8e99ec4-c3c1-49ac-ba97-2c12eee91f6a" providerId="ADAL" clId="{57C09E5B-D24B-43F8-B551-0261DA2F353A}" dt="2020-07-06T14:17:15.861" v="103" actId="47"/>
        <pc:sldMkLst>
          <pc:docMk/>
          <pc:sldMk cId="712422793" sldId="1947"/>
        </pc:sldMkLst>
      </pc:sldChg>
      <pc:sldChg chg="del">
        <pc:chgData name="Shared Drive" userId="a8e99ec4-c3c1-49ac-ba97-2c12eee91f6a" providerId="ADAL" clId="{57C09E5B-D24B-43F8-B551-0261DA2F353A}" dt="2020-07-06T14:17:15.861" v="103" actId="47"/>
        <pc:sldMkLst>
          <pc:docMk/>
          <pc:sldMk cId="2631445654" sldId="1948"/>
        </pc:sldMkLst>
      </pc:sldChg>
      <pc:sldChg chg="del">
        <pc:chgData name="Shared Drive" userId="a8e99ec4-c3c1-49ac-ba97-2c12eee91f6a" providerId="ADAL" clId="{57C09E5B-D24B-43F8-B551-0261DA2F353A}" dt="2020-07-06T14:17:15.861" v="103" actId="47"/>
        <pc:sldMkLst>
          <pc:docMk/>
          <pc:sldMk cId="931507125" sldId="1949"/>
        </pc:sldMkLst>
      </pc:sldChg>
      <pc:sldChg chg="del">
        <pc:chgData name="Shared Drive" userId="a8e99ec4-c3c1-49ac-ba97-2c12eee91f6a" providerId="ADAL" clId="{57C09E5B-D24B-43F8-B551-0261DA2F353A}" dt="2020-07-06T14:17:15.861" v="103" actId="47"/>
        <pc:sldMkLst>
          <pc:docMk/>
          <pc:sldMk cId="4108928293" sldId="1950"/>
        </pc:sldMkLst>
      </pc:sldChg>
      <pc:sldChg chg="del">
        <pc:chgData name="Shared Drive" userId="a8e99ec4-c3c1-49ac-ba97-2c12eee91f6a" providerId="ADAL" clId="{57C09E5B-D24B-43F8-B551-0261DA2F353A}" dt="2020-07-06T14:16:39.795" v="101" actId="47"/>
        <pc:sldMkLst>
          <pc:docMk/>
          <pc:sldMk cId="2018481113" sldId="1951"/>
        </pc:sldMkLst>
      </pc:sldChg>
      <pc:sldChg chg="delSp modSp add del modAnim">
        <pc:chgData name="Shared Drive" userId="a8e99ec4-c3c1-49ac-ba97-2c12eee91f6a" providerId="ADAL" clId="{57C09E5B-D24B-43F8-B551-0261DA2F353A}" dt="2020-07-23T13:36:35.520" v="12938" actId="207"/>
        <pc:sldMkLst>
          <pc:docMk/>
          <pc:sldMk cId="1110279188" sldId="1970"/>
        </pc:sldMkLst>
        <pc:spChg chg="del mod">
          <ac:chgData name="Shared Drive" userId="a8e99ec4-c3c1-49ac-ba97-2c12eee91f6a" providerId="ADAL" clId="{57C09E5B-D24B-43F8-B551-0261DA2F353A}" dt="2020-07-23T13:36:27.956" v="12936" actId="478"/>
          <ac:spMkLst>
            <pc:docMk/>
            <pc:sldMk cId="1110279188" sldId="1970"/>
            <ac:spMk id="3" creationId="{ADA9C889-31FF-4C23-9954-E7FA6ADAD067}"/>
          </ac:spMkLst>
        </pc:spChg>
        <pc:spChg chg="mod">
          <ac:chgData name="Shared Drive" userId="a8e99ec4-c3c1-49ac-ba97-2c12eee91f6a" providerId="ADAL" clId="{57C09E5B-D24B-43F8-B551-0261DA2F353A}" dt="2020-07-23T13:36:35.520" v="12938" actId="207"/>
          <ac:spMkLst>
            <pc:docMk/>
            <pc:sldMk cId="1110279188" sldId="1970"/>
            <ac:spMk id="5" creationId="{2AA1352B-451A-456D-B781-E13B748CEC73}"/>
          </ac:spMkLst>
        </pc:spChg>
      </pc:sldChg>
      <pc:sldChg chg="addSp delSp modSp mod">
        <pc:chgData name="Shared Drive" userId="a8e99ec4-c3c1-49ac-ba97-2c12eee91f6a" providerId="ADAL" clId="{57C09E5B-D24B-43F8-B551-0261DA2F353A}" dt="2020-07-24T00:19:12.623" v="23496" actId="20577"/>
        <pc:sldMkLst>
          <pc:docMk/>
          <pc:sldMk cId="2405227361" sldId="2172"/>
        </pc:sldMkLst>
        <pc:spChg chg="add del">
          <ac:chgData name="Shared Drive" userId="a8e99ec4-c3c1-49ac-ba97-2c12eee91f6a" providerId="ADAL" clId="{57C09E5B-D24B-43F8-B551-0261DA2F353A}" dt="2020-07-23T17:48:44.651" v="17397" actId="22"/>
          <ac:spMkLst>
            <pc:docMk/>
            <pc:sldMk cId="2405227361" sldId="2172"/>
            <ac:spMk id="2" creationId="{BFA216C1-6DC0-4AD3-9AAC-74C3CE08955B}"/>
          </ac:spMkLst>
        </pc:spChg>
        <pc:spChg chg="mod">
          <ac:chgData name="Shared Drive" userId="a8e99ec4-c3c1-49ac-ba97-2c12eee91f6a" providerId="ADAL" clId="{57C09E5B-D24B-43F8-B551-0261DA2F353A}" dt="2020-07-24T00:19:12.623" v="23496" actId="20577"/>
          <ac:spMkLst>
            <pc:docMk/>
            <pc:sldMk cId="2405227361" sldId="2172"/>
            <ac:spMk id="218" creationId="{E8798B27-8ADE-46BB-AF80-255BC40B13CE}"/>
          </ac:spMkLst>
        </pc:spChg>
      </pc:sldChg>
      <pc:sldChg chg="del">
        <pc:chgData name="Shared Drive" userId="a8e99ec4-c3c1-49ac-ba97-2c12eee91f6a" providerId="ADAL" clId="{57C09E5B-D24B-43F8-B551-0261DA2F353A}" dt="2020-07-06T14:16:18.635" v="100" actId="47"/>
        <pc:sldMkLst>
          <pc:docMk/>
          <pc:sldMk cId="4189485641" sldId="2174"/>
        </pc:sldMkLst>
      </pc:sldChg>
      <pc:sldChg chg="add del">
        <pc:chgData name="Shared Drive" userId="a8e99ec4-c3c1-49ac-ba97-2c12eee91f6a" providerId="ADAL" clId="{57C09E5B-D24B-43F8-B551-0261DA2F353A}" dt="2020-07-06T14:20:18.470" v="109"/>
        <pc:sldMkLst>
          <pc:docMk/>
          <pc:sldMk cId="1626552632" sldId="2180"/>
        </pc:sldMkLst>
      </pc:sldChg>
      <pc:sldChg chg="add del">
        <pc:chgData name="Shared Drive" userId="a8e99ec4-c3c1-49ac-ba97-2c12eee91f6a" providerId="ADAL" clId="{57C09E5B-D24B-43F8-B551-0261DA2F353A}" dt="2020-07-06T14:20:18.470" v="109"/>
        <pc:sldMkLst>
          <pc:docMk/>
          <pc:sldMk cId="4277567555" sldId="2181"/>
        </pc:sldMkLst>
      </pc:sldChg>
      <pc:sldChg chg="del">
        <pc:chgData name="Shared Drive" userId="a8e99ec4-c3c1-49ac-ba97-2c12eee91f6a" providerId="ADAL" clId="{57C09E5B-D24B-43F8-B551-0261DA2F353A}" dt="2020-07-06T13:57:15.673" v="0" actId="47"/>
        <pc:sldMkLst>
          <pc:docMk/>
          <pc:sldMk cId="3246267506" sldId="2186"/>
        </pc:sldMkLst>
      </pc:sldChg>
      <pc:sldChg chg="del">
        <pc:chgData name="Shared Drive" userId="a8e99ec4-c3c1-49ac-ba97-2c12eee91f6a" providerId="ADAL" clId="{57C09E5B-D24B-43F8-B551-0261DA2F353A}" dt="2020-07-06T14:16:18.635" v="100" actId="47"/>
        <pc:sldMkLst>
          <pc:docMk/>
          <pc:sldMk cId="2303274334" sldId="2187"/>
        </pc:sldMkLst>
      </pc:sldChg>
      <pc:sldChg chg="del">
        <pc:chgData name="Shared Drive" userId="a8e99ec4-c3c1-49ac-ba97-2c12eee91f6a" providerId="ADAL" clId="{57C09E5B-D24B-43F8-B551-0261DA2F353A}" dt="2020-07-06T14:16:18.635" v="100" actId="47"/>
        <pc:sldMkLst>
          <pc:docMk/>
          <pc:sldMk cId="3212373085" sldId="2188"/>
        </pc:sldMkLst>
      </pc:sldChg>
      <pc:sldChg chg="del">
        <pc:chgData name="Shared Drive" userId="a8e99ec4-c3c1-49ac-ba97-2c12eee91f6a" providerId="ADAL" clId="{57C09E5B-D24B-43F8-B551-0261DA2F353A}" dt="2020-07-06T14:16:18.635" v="100" actId="47"/>
        <pc:sldMkLst>
          <pc:docMk/>
          <pc:sldMk cId="3867043749" sldId="2189"/>
        </pc:sldMkLst>
      </pc:sldChg>
      <pc:sldChg chg="del">
        <pc:chgData name="Shared Drive" userId="a8e99ec4-c3c1-49ac-ba97-2c12eee91f6a" providerId="ADAL" clId="{57C09E5B-D24B-43F8-B551-0261DA2F353A}" dt="2020-07-06T13:57:15.673" v="0" actId="47"/>
        <pc:sldMkLst>
          <pc:docMk/>
          <pc:sldMk cId="2905827850" sldId="2191"/>
        </pc:sldMkLst>
      </pc:sldChg>
      <pc:sldChg chg="modSp del mod ord">
        <pc:chgData name="Shared Drive" userId="a8e99ec4-c3c1-49ac-ba97-2c12eee91f6a" providerId="ADAL" clId="{57C09E5B-D24B-43F8-B551-0261DA2F353A}" dt="2020-07-23T19:03:39.244" v="20145" actId="47"/>
        <pc:sldMkLst>
          <pc:docMk/>
          <pc:sldMk cId="1438045066" sldId="2192"/>
        </pc:sldMkLst>
        <pc:spChg chg="mod">
          <ac:chgData name="Shared Drive" userId="a8e99ec4-c3c1-49ac-ba97-2c12eee91f6a" providerId="ADAL" clId="{57C09E5B-D24B-43F8-B551-0261DA2F353A}" dt="2020-07-08T14:23:46.906" v="5095" actId="20577"/>
          <ac:spMkLst>
            <pc:docMk/>
            <pc:sldMk cId="1438045066" sldId="2192"/>
            <ac:spMk id="12" creationId="{00000000-0000-0000-0000-000000000000}"/>
          </ac:spMkLst>
        </pc:spChg>
      </pc:sldChg>
      <pc:sldChg chg="del">
        <pc:chgData name="Shared Drive" userId="a8e99ec4-c3c1-49ac-ba97-2c12eee91f6a" providerId="ADAL" clId="{57C09E5B-D24B-43F8-B551-0261DA2F353A}" dt="2020-07-06T13:57:15.673" v="0" actId="47"/>
        <pc:sldMkLst>
          <pc:docMk/>
          <pc:sldMk cId="264866311" sldId="2194"/>
        </pc:sldMkLst>
      </pc:sldChg>
      <pc:sldChg chg="del">
        <pc:chgData name="Shared Drive" userId="a8e99ec4-c3c1-49ac-ba97-2c12eee91f6a" providerId="ADAL" clId="{57C09E5B-D24B-43F8-B551-0261DA2F353A}" dt="2020-07-06T13:57:15.673" v="0" actId="47"/>
        <pc:sldMkLst>
          <pc:docMk/>
          <pc:sldMk cId="923168936" sldId="2195"/>
        </pc:sldMkLst>
      </pc:sldChg>
      <pc:sldChg chg="del">
        <pc:chgData name="Shared Drive" userId="a8e99ec4-c3c1-49ac-ba97-2c12eee91f6a" providerId="ADAL" clId="{57C09E5B-D24B-43F8-B551-0261DA2F353A}" dt="2020-07-06T14:17:19.302" v="104" actId="47"/>
        <pc:sldMkLst>
          <pc:docMk/>
          <pc:sldMk cId="3133775382" sldId="2196"/>
        </pc:sldMkLst>
      </pc:sldChg>
      <pc:sldChg chg="del">
        <pc:chgData name="Shared Drive" userId="a8e99ec4-c3c1-49ac-ba97-2c12eee91f6a" providerId="ADAL" clId="{57C09E5B-D24B-43F8-B551-0261DA2F353A}" dt="2020-07-06T14:17:24.282" v="105" actId="47"/>
        <pc:sldMkLst>
          <pc:docMk/>
          <pc:sldMk cId="2415809881" sldId="2197"/>
        </pc:sldMkLst>
      </pc:sldChg>
      <pc:sldChg chg="ord">
        <pc:chgData name="Shared Drive" userId="a8e99ec4-c3c1-49ac-ba97-2c12eee91f6a" providerId="ADAL" clId="{57C09E5B-D24B-43F8-B551-0261DA2F353A}" dt="2020-07-08T14:22:44.688" v="5044"/>
        <pc:sldMkLst>
          <pc:docMk/>
          <pc:sldMk cId="1525846096" sldId="2198"/>
        </pc:sldMkLst>
      </pc:sldChg>
      <pc:sldChg chg="del">
        <pc:chgData name="Shared Drive" userId="a8e99ec4-c3c1-49ac-ba97-2c12eee91f6a" providerId="ADAL" clId="{57C09E5B-D24B-43F8-B551-0261DA2F353A}" dt="2020-07-06T14:17:24.282" v="105" actId="47"/>
        <pc:sldMkLst>
          <pc:docMk/>
          <pc:sldMk cId="3788784744" sldId="2199"/>
        </pc:sldMkLst>
      </pc:sldChg>
      <pc:sldChg chg="addSp delSp modSp add del mod modAnim modNotesTx">
        <pc:chgData name="Shared Drive" userId="a8e99ec4-c3c1-49ac-ba97-2c12eee91f6a" providerId="ADAL" clId="{57C09E5B-D24B-43F8-B551-0261DA2F353A}" dt="2020-07-23T22:17:04.517" v="23345" actId="20577"/>
        <pc:sldMkLst>
          <pc:docMk/>
          <pc:sldMk cId="2061636891" sldId="2201"/>
        </pc:sldMkLst>
        <pc:spChg chg="mod">
          <ac:chgData name="Shared Drive" userId="a8e99ec4-c3c1-49ac-ba97-2c12eee91f6a" providerId="ADAL" clId="{57C09E5B-D24B-43F8-B551-0261DA2F353A}" dt="2020-07-23T22:15:38.838" v="23140" actId="20577"/>
          <ac:spMkLst>
            <pc:docMk/>
            <pc:sldMk cId="2061636891" sldId="2201"/>
            <ac:spMk id="2" creationId="{A89AF2B2-10CC-4743-92F2-C1ADD924FF40}"/>
          </ac:spMkLst>
        </pc:spChg>
        <pc:spChg chg="del">
          <ac:chgData name="Shared Drive" userId="a8e99ec4-c3c1-49ac-ba97-2c12eee91f6a" providerId="ADAL" clId="{57C09E5B-D24B-43F8-B551-0261DA2F353A}" dt="2020-07-23T22:14:30.382" v="23090" actId="478"/>
          <ac:spMkLst>
            <pc:docMk/>
            <pc:sldMk cId="2061636891" sldId="2201"/>
            <ac:spMk id="3" creationId="{09B51C26-7D60-4600-844A-A97481CD857E}"/>
          </ac:spMkLst>
        </pc:spChg>
        <pc:spChg chg="del">
          <ac:chgData name="Shared Drive" userId="a8e99ec4-c3c1-49ac-ba97-2c12eee91f6a" providerId="ADAL" clId="{57C09E5B-D24B-43F8-B551-0261DA2F353A}" dt="2020-07-23T22:12:22.866" v="23018" actId="478"/>
          <ac:spMkLst>
            <pc:docMk/>
            <pc:sldMk cId="2061636891" sldId="2201"/>
            <ac:spMk id="5" creationId="{FA7A3F7B-BB64-455D-AA6F-CBAC0FDE25D5}"/>
          </ac:spMkLst>
        </pc:spChg>
        <pc:spChg chg="del">
          <ac:chgData name="Shared Drive" userId="a8e99ec4-c3c1-49ac-ba97-2c12eee91f6a" providerId="ADAL" clId="{57C09E5B-D24B-43F8-B551-0261DA2F353A}" dt="2020-07-23T22:12:52.406" v="23063" actId="478"/>
          <ac:spMkLst>
            <pc:docMk/>
            <pc:sldMk cId="2061636891" sldId="2201"/>
            <ac:spMk id="6" creationId="{35C0484C-23D7-42A8-9DC4-7BE8814B44B8}"/>
          </ac:spMkLst>
        </pc:spChg>
        <pc:spChg chg="del">
          <ac:chgData name="Shared Drive" userId="a8e99ec4-c3c1-49ac-ba97-2c12eee91f6a" providerId="ADAL" clId="{57C09E5B-D24B-43F8-B551-0261DA2F353A}" dt="2020-07-23T22:12:39.286" v="23037" actId="478"/>
          <ac:spMkLst>
            <pc:docMk/>
            <pc:sldMk cId="2061636891" sldId="2201"/>
            <ac:spMk id="7" creationId="{24FD98B6-48E5-4649-9601-BD09F542119F}"/>
          </ac:spMkLst>
        </pc:spChg>
        <pc:spChg chg="add mod">
          <ac:chgData name="Shared Drive" userId="a8e99ec4-c3c1-49ac-ba97-2c12eee91f6a" providerId="ADAL" clId="{57C09E5B-D24B-43F8-B551-0261DA2F353A}" dt="2020-07-23T22:13:47.653" v="23087" actId="1076"/>
          <ac:spMkLst>
            <pc:docMk/>
            <pc:sldMk cId="2061636891" sldId="2201"/>
            <ac:spMk id="9" creationId="{B922B00D-53D9-4EDD-A417-D966A7A73889}"/>
          </ac:spMkLst>
        </pc:spChg>
        <pc:graphicFrameChg chg="mod">
          <ac:chgData name="Shared Drive" userId="a8e99ec4-c3c1-49ac-ba97-2c12eee91f6a" providerId="ADAL" clId="{57C09E5B-D24B-43F8-B551-0261DA2F353A}" dt="2020-07-23T22:15:46.748" v="23182" actId="1038"/>
          <ac:graphicFrameMkLst>
            <pc:docMk/>
            <pc:sldMk cId="2061636891" sldId="2201"/>
            <ac:graphicFrameMk id="4" creationId="{64DD433E-36A0-41A1-9B16-E647A11D3B72}"/>
          </ac:graphicFrameMkLst>
        </pc:graphicFrameChg>
        <pc:picChg chg="del">
          <ac:chgData name="Shared Drive" userId="a8e99ec4-c3c1-49ac-ba97-2c12eee91f6a" providerId="ADAL" clId="{57C09E5B-D24B-43F8-B551-0261DA2F353A}" dt="2020-07-23T22:14:27.653" v="23089" actId="478"/>
          <ac:picMkLst>
            <pc:docMk/>
            <pc:sldMk cId="2061636891" sldId="2201"/>
            <ac:picMk id="8" creationId="{6E67541B-2BCA-45DD-A76A-EAF5D03CAF73}"/>
          </ac:picMkLst>
        </pc:picChg>
      </pc:sldChg>
      <pc:sldChg chg="del">
        <pc:chgData name="Shared Drive" userId="a8e99ec4-c3c1-49ac-ba97-2c12eee91f6a" providerId="ADAL" clId="{57C09E5B-D24B-43F8-B551-0261DA2F353A}" dt="2020-07-06T13:57:15.673" v="0" actId="47"/>
        <pc:sldMkLst>
          <pc:docMk/>
          <pc:sldMk cId="2791614685" sldId="2202"/>
        </pc:sldMkLst>
      </pc:sldChg>
      <pc:sldChg chg="add del">
        <pc:chgData name="Shared Drive" userId="a8e99ec4-c3c1-49ac-ba97-2c12eee91f6a" providerId="ADAL" clId="{57C09E5B-D24B-43F8-B551-0261DA2F353A}" dt="2020-07-06T14:20:33.846" v="111"/>
        <pc:sldMkLst>
          <pc:docMk/>
          <pc:sldMk cId="2395506925" sldId="2204"/>
        </pc:sldMkLst>
      </pc:sldChg>
      <pc:sldChg chg="del">
        <pc:chgData name="Shared Drive" userId="a8e99ec4-c3c1-49ac-ba97-2c12eee91f6a" providerId="ADAL" clId="{57C09E5B-D24B-43F8-B551-0261DA2F353A}" dt="2020-07-06T13:57:15.673" v="0" actId="47"/>
        <pc:sldMkLst>
          <pc:docMk/>
          <pc:sldMk cId="1264601295" sldId="2207"/>
        </pc:sldMkLst>
      </pc:sldChg>
      <pc:sldChg chg="del">
        <pc:chgData name="Shared Drive" userId="a8e99ec4-c3c1-49ac-ba97-2c12eee91f6a" providerId="ADAL" clId="{57C09E5B-D24B-43F8-B551-0261DA2F353A}" dt="2020-07-06T13:57:15.673" v="0" actId="47"/>
        <pc:sldMkLst>
          <pc:docMk/>
          <pc:sldMk cId="1564842787" sldId="2208"/>
        </pc:sldMkLst>
      </pc:sldChg>
      <pc:sldChg chg="del">
        <pc:chgData name="Shared Drive" userId="a8e99ec4-c3c1-49ac-ba97-2c12eee91f6a" providerId="ADAL" clId="{57C09E5B-D24B-43F8-B551-0261DA2F353A}" dt="2020-07-06T14:16:18.635" v="100" actId="47"/>
        <pc:sldMkLst>
          <pc:docMk/>
          <pc:sldMk cId="1205320538" sldId="2209"/>
        </pc:sldMkLst>
      </pc:sldChg>
      <pc:sldChg chg="del">
        <pc:chgData name="Shared Drive" userId="a8e99ec4-c3c1-49ac-ba97-2c12eee91f6a" providerId="ADAL" clId="{57C09E5B-D24B-43F8-B551-0261DA2F353A}" dt="2020-07-06T14:17:15.861" v="103" actId="47"/>
        <pc:sldMkLst>
          <pc:docMk/>
          <pc:sldMk cId="3001100653" sldId="2210"/>
        </pc:sldMkLst>
      </pc:sldChg>
      <pc:sldChg chg="modSp mod">
        <pc:chgData name="Shared Drive" userId="a8e99ec4-c3c1-49ac-ba97-2c12eee91f6a" providerId="ADAL" clId="{57C09E5B-D24B-43F8-B551-0261DA2F353A}" dt="2020-07-08T14:22:32.570" v="5042" actId="20577"/>
        <pc:sldMkLst>
          <pc:docMk/>
          <pc:sldMk cId="2482389436" sldId="2211"/>
        </pc:sldMkLst>
        <pc:spChg chg="mod">
          <ac:chgData name="Shared Drive" userId="a8e99ec4-c3c1-49ac-ba97-2c12eee91f6a" providerId="ADAL" clId="{57C09E5B-D24B-43F8-B551-0261DA2F353A}" dt="2020-07-08T14:22:32.570" v="5042" actId="20577"/>
          <ac:spMkLst>
            <pc:docMk/>
            <pc:sldMk cId="2482389436" sldId="2211"/>
            <ac:spMk id="218" creationId="{E8798B27-8ADE-46BB-AF80-255BC40B13CE}"/>
          </ac:spMkLst>
        </pc:spChg>
      </pc:sldChg>
      <pc:sldChg chg="del">
        <pc:chgData name="Shared Drive" userId="a8e99ec4-c3c1-49ac-ba97-2c12eee91f6a" providerId="ADAL" clId="{57C09E5B-D24B-43F8-B551-0261DA2F353A}" dt="2020-07-23T19:03:51.058" v="20146" actId="47"/>
        <pc:sldMkLst>
          <pc:docMk/>
          <pc:sldMk cId="3418691728" sldId="2212"/>
        </pc:sldMkLst>
      </pc:sldChg>
      <pc:sldChg chg="del">
        <pc:chgData name="Shared Drive" userId="a8e99ec4-c3c1-49ac-ba97-2c12eee91f6a" providerId="ADAL" clId="{57C09E5B-D24B-43F8-B551-0261DA2F353A}" dt="2020-07-06T14:18:44.084" v="108" actId="47"/>
        <pc:sldMkLst>
          <pc:docMk/>
          <pc:sldMk cId="377802413" sldId="2214"/>
        </pc:sldMkLst>
      </pc:sldChg>
      <pc:sldChg chg="del">
        <pc:chgData name="Shared Drive" userId="a8e99ec4-c3c1-49ac-ba97-2c12eee91f6a" providerId="ADAL" clId="{57C09E5B-D24B-43F8-B551-0261DA2F353A}" dt="2020-07-06T14:18:44.084" v="108" actId="47"/>
        <pc:sldMkLst>
          <pc:docMk/>
          <pc:sldMk cId="4242939944" sldId="2215"/>
        </pc:sldMkLst>
      </pc:sldChg>
      <pc:sldChg chg="del">
        <pc:chgData name="Shared Drive" userId="a8e99ec4-c3c1-49ac-ba97-2c12eee91f6a" providerId="ADAL" clId="{57C09E5B-D24B-43F8-B551-0261DA2F353A}" dt="2020-07-06T14:18:44.084" v="108" actId="47"/>
        <pc:sldMkLst>
          <pc:docMk/>
          <pc:sldMk cId="0" sldId="2216"/>
        </pc:sldMkLst>
      </pc:sldChg>
      <pc:sldChg chg="del">
        <pc:chgData name="Shared Drive" userId="a8e99ec4-c3c1-49ac-ba97-2c12eee91f6a" providerId="ADAL" clId="{57C09E5B-D24B-43F8-B551-0261DA2F353A}" dt="2020-07-06T14:18:44.084" v="108" actId="47"/>
        <pc:sldMkLst>
          <pc:docMk/>
          <pc:sldMk cId="0" sldId="2219"/>
        </pc:sldMkLst>
      </pc:sldChg>
      <pc:sldChg chg="del">
        <pc:chgData name="Shared Drive" userId="a8e99ec4-c3c1-49ac-ba97-2c12eee91f6a" providerId="ADAL" clId="{57C09E5B-D24B-43F8-B551-0261DA2F353A}" dt="2020-07-06T14:18:44.084" v="108" actId="47"/>
        <pc:sldMkLst>
          <pc:docMk/>
          <pc:sldMk cId="0" sldId="2220"/>
        </pc:sldMkLst>
      </pc:sldChg>
      <pc:sldChg chg="del">
        <pc:chgData name="Shared Drive" userId="a8e99ec4-c3c1-49ac-ba97-2c12eee91f6a" providerId="ADAL" clId="{57C09E5B-D24B-43F8-B551-0261DA2F353A}" dt="2020-07-06T14:18:44.084" v="108" actId="47"/>
        <pc:sldMkLst>
          <pc:docMk/>
          <pc:sldMk cId="785409301" sldId="2221"/>
        </pc:sldMkLst>
      </pc:sldChg>
      <pc:sldChg chg="del">
        <pc:chgData name="Shared Drive" userId="a8e99ec4-c3c1-49ac-ba97-2c12eee91f6a" providerId="ADAL" clId="{57C09E5B-D24B-43F8-B551-0261DA2F353A}" dt="2020-07-06T14:18:44.084" v="108" actId="47"/>
        <pc:sldMkLst>
          <pc:docMk/>
          <pc:sldMk cId="4156539995" sldId="2223"/>
        </pc:sldMkLst>
      </pc:sldChg>
      <pc:sldChg chg="del">
        <pc:chgData name="Shared Drive" userId="a8e99ec4-c3c1-49ac-ba97-2c12eee91f6a" providerId="ADAL" clId="{57C09E5B-D24B-43F8-B551-0261DA2F353A}" dt="2020-07-06T13:57:15.673" v="0" actId="47"/>
        <pc:sldMkLst>
          <pc:docMk/>
          <pc:sldMk cId="807771525" sldId="2225"/>
        </pc:sldMkLst>
      </pc:sldChg>
      <pc:sldChg chg="del">
        <pc:chgData name="Shared Drive" userId="a8e99ec4-c3c1-49ac-ba97-2c12eee91f6a" providerId="ADAL" clId="{57C09E5B-D24B-43F8-B551-0261DA2F353A}" dt="2020-07-06T13:57:15.673" v="0" actId="47"/>
        <pc:sldMkLst>
          <pc:docMk/>
          <pc:sldMk cId="4289804004" sldId="2226"/>
        </pc:sldMkLst>
      </pc:sldChg>
      <pc:sldChg chg="add del">
        <pc:chgData name="Shared Drive" userId="a8e99ec4-c3c1-49ac-ba97-2c12eee91f6a" providerId="ADAL" clId="{57C09E5B-D24B-43F8-B551-0261DA2F353A}" dt="2020-07-23T13:36:53.388" v="12939" actId="47"/>
        <pc:sldMkLst>
          <pc:docMk/>
          <pc:sldMk cId="2063481836" sldId="2227"/>
        </pc:sldMkLst>
      </pc:sldChg>
      <pc:sldChg chg="del">
        <pc:chgData name="Shared Drive" userId="a8e99ec4-c3c1-49ac-ba97-2c12eee91f6a" providerId="ADAL" clId="{57C09E5B-D24B-43F8-B551-0261DA2F353A}" dt="2020-07-06T14:16:18.635" v="100" actId="47"/>
        <pc:sldMkLst>
          <pc:docMk/>
          <pc:sldMk cId="3886158676" sldId="2233"/>
        </pc:sldMkLst>
      </pc:sldChg>
      <pc:sldChg chg="del">
        <pc:chgData name="Shared Drive" userId="a8e99ec4-c3c1-49ac-ba97-2c12eee91f6a" providerId="ADAL" clId="{57C09E5B-D24B-43F8-B551-0261DA2F353A}" dt="2020-07-06T14:16:18.635" v="100" actId="47"/>
        <pc:sldMkLst>
          <pc:docMk/>
          <pc:sldMk cId="2674574027" sldId="2234"/>
        </pc:sldMkLst>
      </pc:sldChg>
      <pc:sldChg chg="del">
        <pc:chgData name="Shared Drive" userId="a8e99ec4-c3c1-49ac-ba97-2c12eee91f6a" providerId="ADAL" clId="{57C09E5B-D24B-43F8-B551-0261DA2F353A}" dt="2020-07-06T14:16:18.635" v="100" actId="47"/>
        <pc:sldMkLst>
          <pc:docMk/>
          <pc:sldMk cId="2247543659" sldId="2235"/>
        </pc:sldMkLst>
      </pc:sldChg>
      <pc:sldChg chg="del">
        <pc:chgData name="Shared Drive" userId="a8e99ec4-c3c1-49ac-ba97-2c12eee91f6a" providerId="ADAL" clId="{57C09E5B-D24B-43F8-B551-0261DA2F353A}" dt="2020-07-06T14:16:18.635" v="100" actId="47"/>
        <pc:sldMkLst>
          <pc:docMk/>
          <pc:sldMk cId="220558103" sldId="2236"/>
        </pc:sldMkLst>
      </pc:sldChg>
      <pc:sldChg chg="del">
        <pc:chgData name="Shared Drive" userId="a8e99ec4-c3c1-49ac-ba97-2c12eee91f6a" providerId="ADAL" clId="{57C09E5B-D24B-43F8-B551-0261DA2F353A}" dt="2020-07-06T14:16:18.635" v="100" actId="47"/>
        <pc:sldMkLst>
          <pc:docMk/>
          <pc:sldMk cId="3437572807" sldId="2237"/>
        </pc:sldMkLst>
      </pc:sldChg>
      <pc:sldChg chg="add del">
        <pc:chgData name="Shared Drive" userId="a8e99ec4-c3c1-49ac-ba97-2c12eee91f6a" providerId="ADAL" clId="{57C09E5B-D24B-43F8-B551-0261DA2F353A}" dt="2020-07-07T22:30:44.080" v="2011" actId="47"/>
        <pc:sldMkLst>
          <pc:docMk/>
          <pc:sldMk cId="1371467777" sldId="2241"/>
        </pc:sldMkLst>
      </pc:sldChg>
      <pc:sldChg chg="add">
        <pc:chgData name="Shared Drive" userId="a8e99ec4-c3c1-49ac-ba97-2c12eee91f6a" providerId="ADAL" clId="{57C09E5B-D24B-43F8-B551-0261DA2F353A}" dt="2020-07-07T22:40:14.838" v="2231"/>
        <pc:sldMkLst>
          <pc:docMk/>
          <pc:sldMk cId="289430935" sldId="2242"/>
        </pc:sldMkLst>
      </pc:sldChg>
      <pc:sldChg chg="add del">
        <pc:chgData name="Shared Drive" userId="a8e99ec4-c3c1-49ac-ba97-2c12eee91f6a" providerId="ADAL" clId="{57C09E5B-D24B-43F8-B551-0261DA2F353A}" dt="2020-07-07T22:40:11.273" v="2230" actId="2696"/>
        <pc:sldMkLst>
          <pc:docMk/>
          <pc:sldMk cId="2970621778" sldId="2242"/>
        </pc:sldMkLst>
      </pc:sldChg>
      <pc:sldChg chg="add del">
        <pc:chgData name="Shared Drive" userId="a8e99ec4-c3c1-49ac-ba97-2c12eee91f6a" providerId="ADAL" clId="{57C09E5B-D24B-43F8-B551-0261DA2F353A}" dt="2020-07-07T22:31:13.257" v="2012" actId="47"/>
        <pc:sldMkLst>
          <pc:docMk/>
          <pc:sldMk cId="614251493" sldId="2243"/>
        </pc:sldMkLst>
      </pc:sldChg>
      <pc:sldChg chg="modSp add del mod">
        <pc:chgData name="Shared Drive" userId="a8e99ec4-c3c1-49ac-ba97-2c12eee91f6a" providerId="ADAL" clId="{57C09E5B-D24B-43F8-B551-0261DA2F353A}" dt="2020-07-07T23:15:57.243" v="3476" actId="47"/>
        <pc:sldMkLst>
          <pc:docMk/>
          <pc:sldMk cId="500355754" sldId="2244"/>
        </pc:sldMkLst>
        <pc:spChg chg="mod">
          <ac:chgData name="Shared Drive" userId="a8e99ec4-c3c1-49ac-ba97-2c12eee91f6a" providerId="ADAL" clId="{57C09E5B-D24B-43F8-B551-0261DA2F353A}" dt="2020-07-07T22:22:30.392" v="1755" actId="6549"/>
          <ac:spMkLst>
            <pc:docMk/>
            <pc:sldMk cId="500355754" sldId="2244"/>
            <ac:spMk id="218" creationId="{E8798B27-8ADE-46BB-AF80-255BC40B13CE}"/>
          </ac:spMkLst>
        </pc:spChg>
      </pc:sldChg>
      <pc:sldChg chg="add del">
        <pc:chgData name="Shared Drive" userId="a8e99ec4-c3c1-49ac-ba97-2c12eee91f6a" providerId="ADAL" clId="{57C09E5B-D24B-43F8-B551-0261DA2F353A}" dt="2020-07-07T22:31:13.257" v="2012" actId="47"/>
        <pc:sldMkLst>
          <pc:docMk/>
          <pc:sldMk cId="2799444932" sldId="2246"/>
        </pc:sldMkLst>
      </pc:sldChg>
      <pc:sldChg chg="del">
        <pc:chgData name="Shared Drive" userId="a8e99ec4-c3c1-49ac-ba97-2c12eee91f6a" providerId="ADAL" clId="{57C09E5B-D24B-43F8-B551-0261DA2F353A}" dt="2020-07-06T13:57:15.673" v="0" actId="47"/>
        <pc:sldMkLst>
          <pc:docMk/>
          <pc:sldMk cId="3656845737" sldId="2248"/>
        </pc:sldMkLst>
      </pc:sldChg>
      <pc:sldChg chg="del">
        <pc:chgData name="Shared Drive" userId="a8e99ec4-c3c1-49ac-ba97-2c12eee91f6a" providerId="ADAL" clId="{57C09E5B-D24B-43F8-B551-0261DA2F353A}" dt="2020-07-06T13:57:15.673" v="0" actId="47"/>
        <pc:sldMkLst>
          <pc:docMk/>
          <pc:sldMk cId="1932836300" sldId="2249"/>
        </pc:sldMkLst>
      </pc:sldChg>
      <pc:sldChg chg="del">
        <pc:chgData name="Shared Drive" userId="a8e99ec4-c3c1-49ac-ba97-2c12eee91f6a" providerId="ADAL" clId="{57C09E5B-D24B-43F8-B551-0261DA2F353A}" dt="2020-07-06T13:57:15.673" v="0" actId="47"/>
        <pc:sldMkLst>
          <pc:docMk/>
          <pc:sldMk cId="2389450543" sldId="2250"/>
        </pc:sldMkLst>
      </pc:sldChg>
      <pc:sldChg chg="del">
        <pc:chgData name="Shared Drive" userId="a8e99ec4-c3c1-49ac-ba97-2c12eee91f6a" providerId="ADAL" clId="{57C09E5B-D24B-43F8-B551-0261DA2F353A}" dt="2020-07-06T13:57:15.673" v="0" actId="47"/>
        <pc:sldMkLst>
          <pc:docMk/>
          <pc:sldMk cId="3224234480" sldId="2251"/>
        </pc:sldMkLst>
      </pc:sldChg>
      <pc:sldChg chg="del">
        <pc:chgData name="Shared Drive" userId="a8e99ec4-c3c1-49ac-ba97-2c12eee91f6a" providerId="ADAL" clId="{57C09E5B-D24B-43F8-B551-0261DA2F353A}" dt="2020-07-06T14:18:44.084" v="108" actId="47"/>
        <pc:sldMkLst>
          <pc:docMk/>
          <pc:sldMk cId="1572004223" sldId="2252"/>
        </pc:sldMkLst>
      </pc:sldChg>
      <pc:sldChg chg="del">
        <pc:chgData name="Shared Drive" userId="a8e99ec4-c3c1-49ac-ba97-2c12eee91f6a" providerId="ADAL" clId="{57C09E5B-D24B-43F8-B551-0261DA2F353A}" dt="2020-07-06T14:18:44.084" v="108" actId="47"/>
        <pc:sldMkLst>
          <pc:docMk/>
          <pc:sldMk cId="4153898628" sldId="2253"/>
        </pc:sldMkLst>
      </pc:sldChg>
      <pc:sldChg chg="del">
        <pc:chgData name="Shared Drive" userId="a8e99ec4-c3c1-49ac-ba97-2c12eee91f6a" providerId="ADAL" clId="{57C09E5B-D24B-43F8-B551-0261DA2F353A}" dt="2020-07-06T14:18:44.084" v="108" actId="47"/>
        <pc:sldMkLst>
          <pc:docMk/>
          <pc:sldMk cId="344604861" sldId="2255"/>
        </pc:sldMkLst>
      </pc:sldChg>
      <pc:sldChg chg="modSp add del">
        <pc:chgData name="Shared Drive" userId="a8e99ec4-c3c1-49ac-ba97-2c12eee91f6a" providerId="ADAL" clId="{57C09E5B-D24B-43F8-B551-0261DA2F353A}" dt="2020-07-07T23:21:04.788" v="3559" actId="47"/>
        <pc:sldMkLst>
          <pc:docMk/>
          <pc:sldMk cId="3405581054" sldId="2256"/>
        </pc:sldMkLst>
        <pc:spChg chg="mod">
          <ac:chgData name="Shared Drive" userId="a8e99ec4-c3c1-49ac-ba97-2c12eee91f6a" providerId="ADAL" clId="{57C09E5B-D24B-43F8-B551-0261DA2F353A}" dt="2020-07-07T22:45:50.757" v="2387" actId="20577"/>
          <ac:spMkLst>
            <pc:docMk/>
            <pc:sldMk cId="3405581054" sldId="2256"/>
            <ac:spMk id="6" creationId="{ECC8D7E2-E48A-4417-B31A-5D559C48C4CD}"/>
          </ac:spMkLst>
        </pc:spChg>
      </pc:sldChg>
      <pc:sldChg chg="add del">
        <pc:chgData name="Shared Drive" userId="a8e99ec4-c3c1-49ac-ba97-2c12eee91f6a" providerId="ADAL" clId="{57C09E5B-D24B-43F8-B551-0261DA2F353A}" dt="2020-07-07T22:31:30.544" v="2013" actId="47"/>
        <pc:sldMkLst>
          <pc:docMk/>
          <pc:sldMk cId="1336740584" sldId="2257"/>
        </pc:sldMkLst>
      </pc:sldChg>
      <pc:sldChg chg="addSp delSp modSp add del mod ord">
        <pc:chgData name="Shared Drive" userId="a8e99ec4-c3c1-49ac-ba97-2c12eee91f6a" providerId="ADAL" clId="{57C09E5B-D24B-43F8-B551-0261DA2F353A}" dt="2020-07-08T00:46:10.188" v="3641"/>
        <pc:sldMkLst>
          <pc:docMk/>
          <pc:sldMk cId="674678485" sldId="2258"/>
        </pc:sldMkLst>
        <pc:spChg chg="mod">
          <ac:chgData name="Shared Drive" userId="a8e99ec4-c3c1-49ac-ba97-2c12eee91f6a" providerId="ADAL" clId="{57C09E5B-D24B-43F8-B551-0261DA2F353A}" dt="2020-07-07T22:30:09.373" v="2008" actId="20577"/>
          <ac:spMkLst>
            <pc:docMk/>
            <pc:sldMk cId="674678485" sldId="2258"/>
            <ac:spMk id="2" creationId="{B7CC84FD-59B0-425F-B12A-7EDE89F7FB1F}"/>
          </ac:spMkLst>
        </pc:spChg>
        <pc:spChg chg="del">
          <ac:chgData name="Shared Drive" userId="a8e99ec4-c3c1-49ac-ba97-2c12eee91f6a" providerId="ADAL" clId="{57C09E5B-D24B-43F8-B551-0261DA2F353A}" dt="2020-07-07T22:29:25.766" v="1959" actId="478"/>
          <ac:spMkLst>
            <pc:docMk/>
            <pc:sldMk cId="674678485" sldId="2258"/>
            <ac:spMk id="3" creationId="{DBCF077C-D59D-4E48-8186-563242C742B1}"/>
          </ac:spMkLst>
        </pc:spChg>
        <pc:spChg chg="mod">
          <ac:chgData name="Shared Drive" userId="a8e99ec4-c3c1-49ac-ba97-2c12eee91f6a" providerId="ADAL" clId="{57C09E5B-D24B-43F8-B551-0261DA2F353A}" dt="2020-07-07T23:17:35.692" v="3509"/>
          <ac:spMkLst>
            <pc:docMk/>
            <pc:sldMk cId="674678485" sldId="2258"/>
            <ac:spMk id="4" creationId="{26ABFA3A-C08D-46E9-9FE7-AFDBA5A8097C}"/>
          </ac:spMkLst>
        </pc:spChg>
        <pc:spChg chg="mod">
          <ac:chgData name="Shared Drive" userId="a8e99ec4-c3c1-49ac-ba97-2c12eee91f6a" providerId="ADAL" clId="{57C09E5B-D24B-43F8-B551-0261DA2F353A}" dt="2020-07-07T23:17:20.404" v="3507" actId="14100"/>
          <ac:spMkLst>
            <pc:docMk/>
            <pc:sldMk cId="674678485" sldId="2258"/>
            <ac:spMk id="7" creationId="{F0FDC557-5235-4D27-AFD3-0E5172309803}"/>
          </ac:spMkLst>
        </pc:spChg>
        <pc:spChg chg="mod">
          <ac:chgData name="Shared Drive" userId="a8e99ec4-c3c1-49ac-ba97-2c12eee91f6a" providerId="ADAL" clId="{57C09E5B-D24B-43F8-B551-0261DA2F353A}" dt="2020-07-07T23:16:44.915" v="3502" actId="20577"/>
          <ac:spMkLst>
            <pc:docMk/>
            <pc:sldMk cId="674678485" sldId="2258"/>
            <ac:spMk id="8" creationId="{C49278DB-D409-4544-9154-0165C1F9FB9A}"/>
          </ac:spMkLst>
        </pc:spChg>
        <pc:spChg chg="del">
          <ac:chgData name="Shared Drive" userId="a8e99ec4-c3c1-49ac-ba97-2c12eee91f6a" providerId="ADAL" clId="{57C09E5B-D24B-43F8-B551-0261DA2F353A}" dt="2020-07-08T00:46:09.171" v="3640" actId="478"/>
          <ac:spMkLst>
            <pc:docMk/>
            <pc:sldMk cId="674678485" sldId="2258"/>
            <ac:spMk id="13" creationId="{50B575B3-C169-42DA-A0B4-BEF713EE979A}"/>
          </ac:spMkLst>
        </pc:spChg>
        <pc:spChg chg="del">
          <ac:chgData name="Shared Drive" userId="a8e99ec4-c3c1-49ac-ba97-2c12eee91f6a" providerId="ADAL" clId="{57C09E5B-D24B-43F8-B551-0261DA2F353A}" dt="2020-07-08T00:46:09.171" v="3640" actId="478"/>
          <ac:spMkLst>
            <pc:docMk/>
            <pc:sldMk cId="674678485" sldId="2258"/>
            <ac:spMk id="14" creationId="{408F9DE3-7E6D-4891-B51F-8642AA283936}"/>
          </ac:spMkLst>
        </pc:spChg>
        <pc:spChg chg="del">
          <ac:chgData name="Shared Drive" userId="a8e99ec4-c3c1-49ac-ba97-2c12eee91f6a" providerId="ADAL" clId="{57C09E5B-D24B-43F8-B551-0261DA2F353A}" dt="2020-07-07T22:29:24.515" v="1958" actId="478"/>
          <ac:spMkLst>
            <pc:docMk/>
            <pc:sldMk cId="674678485" sldId="2258"/>
            <ac:spMk id="19" creationId="{56A7992A-3040-46C3-8114-5659ACC4939D}"/>
          </ac:spMkLst>
        </pc:spChg>
        <pc:spChg chg="add mod">
          <ac:chgData name="Shared Drive" userId="a8e99ec4-c3c1-49ac-ba97-2c12eee91f6a" providerId="ADAL" clId="{57C09E5B-D24B-43F8-B551-0261DA2F353A}" dt="2020-07-08T00:46:10.188" v="3641"/>
          <ac:spMkLst>
            <pc:docMk/>
            <pc:sldMk cId="674678485" sldId="2258"/>
            <ac:spMk id="21" creationId="{8151403A-E732-4639-9E03-73C6B8B4518D}"/>
          </ac:spMkLst>
        </pc:spChg>
        <pc:spChg chg="add mod">
          <ac:chgData name="Shared Drive" userId="a8e99ec4-c3c1-49ac-ba97-2c12eee91f6a" providerId="ADAL" clId="{57C09E5B-D24B-43F8-B551-0261DA2F353A}" dt="2020-07-08T00:46:10.188" v="3641"/>
          <ac:spMkLst>
            <pc:docMk/>
            <pc:sldMk cId="674678485" sldId="2258"/>
            <ac:spMk id="22" creationId="{E8CFF1C5-59F4-492D-B7F3-7AD3EBE64706}"/>
          </ac:spMkLst>
        </pc:spChg>
      </pc:sldChg>
      <pc:sldChg chg="del">
        <pc:chgData name="Shared Drive" userId="a8e99ec4-c3c1-49ac-ba97-2c12eee91f6a" providerId="ADAL" clId="{57C09E5B-D24B-43F8-B551-0261DA2F353A}" dt="2020-07-06T14:17:24.282" v="105" actId="47"/>
        <pc:sldMkLst>
          <pc:docMk/>
          <pc:sldMk cId="1858384955" sldId="2259"/>
        </pc:sldMkLst>
      </pc:sldChg>
      <pc:sldChg chg="del">
        <pc:chgData name="Shared Drive" userId="a8e99ec4-c3c1-49ac-ba97-2c12eee91f6a" providerId="ADAL" clId="{57C09E5B-D24B-43F8-B551-0261DA2F353A}" dt="2020-07-06T14:18:44.084" v="108" actId="47"/>
        <pc:sldMkLst>
          <pc:docMk/>
          <pc:sldMk cId="1795461361" sldId="2260"/>
        </pc:sldMkLst>
      </pc:sldChg>
      <pc:sldChg chg="del">
        <pc:chgData name="Shared Drive" userId="a8e99ec4-c3c1-49ac-ba97-2c12eee91f6a" providerId="ADAL" clId="{57C09E5B-D24B-43F8-B551-0261DA2F353A}" dt="2020-07-06T14:18:44.084" v="108" actId="47"/>
        <pc:sldMkLst>
          <pc:docMk/>
          <pc:sldMk cId="3135238590" sldId="2261"/>
        </pc:sldMkLst>
      </pc:sldChg>
      <pc:sldChg chg="del">
        <pc:chgData name="Shared Drive" userId="a8e99ec4-c3c1-49ac-ba97-2c12eee91f6a" providerId="ADAL" clId="{57C09E5B-D24B-43F8-B551-0261DA2F353A}" dt="2020-07-06T14:18:44.084" v="108" actId="47"/>
        <pc:sldMkLst>
          <pc:docMk/>
          <pc:sldMk cId="1456787827" sldId="2262"/>
        </pc:sldMkLst>
      </pc:sldChg>
      <pc:sldChg chg="del">
        <pc:chgData name="Shared Drive" userId="a8e99ec4-c3c1-49ac-ba97-2c12eee91f6a" providerId="ADAL" clId="{57C09E5B-D24B-43F8-B551-0261DA2F353A}" dt="2020-07-06T14:18:44.084" v="108" actId="47"/>
        <pc:sldMkLst>
          <pc:docMk/>
          <pc:sldMk cId="1895260907" sldId="2263"/>
        </pc:sldMkLst>
      </pc:sldChg>
      <pc:sldChg chg="del">
        <pc:chgData name="Shared Drive" userId="a8e99ec4-c3c1-49ac-ba97-2c12eee91f6a" providerId="ADAL" clId="{57C09E5B-D24B-43F8-B551-0261DA2F353A}" dt="2020-07-06T14:18:44.084" v="108" actId="47"/>
        <pc:sldMkLst>
          <pc:docMk/>
          <pc:sldMk cId="56062269" sldId="2264"/>
        </pc:sldMkLst>
      </pc:sldChg>
      <pc:sldChg chg="modSp add del modAnim">
        <pc:chgData name="Shared Drive" userId="a8e99ec4-c3c1-49ac-ba97-2c12eee91f6a" providerId="ADAL" clId="{57C09E5B-D24B-43F8-B551-0261DA2F353A}" dt="2020-07-23T13:38:47.143" v="13056" actId="1035"/>
        <pc:sldMkLst>
          <pc:docMk/>
          <pc:sldMk cId="97814092" sldId="2265"/>
        </pc:sldMkLst>
        <pc:spChg chg="mod">
          <ac:chgData name="Shared Drive" userId="a8e99ec4-c3c1-49ac-ba97-2c12eee91f6a" providerId="ADAL" clId="{57C09E5B-D24B-43F8-B551-0261DA2F353A}" dt="2020-07-23T13:38:47.143" v="13056" actId="1035"/>
          <ac:spMkLst>
            <pc:docMk/>
            <pc:sldMk cId="97814092" sldId="2265"/>
            <ac:spMk id="2" creationId="{8F9D725A-6A05-401E-8747-8A5406EB4922}"/>
          </ac:spMkLst>
        </pc:spChg>
        <pc:spChg chg="mod">
          <ac:chgData name="Shared Drive" userId="a8e99ec4-c3c1-49ac-ba97-2c12eee91f6a" providerId="ADAL" clId="{57C09E5B-D24B-43F8-B551-0261DA2F353A}" dt="2020-07-23T13:38:47.143" v="13056" actId="1035"/>
          <ac:spMkLst>
            <pc:docMk/>
            <pc:sldMk cId="97814092" sldId="2265"/>
            <ac:spMk id="3" creationId="{AC4CB419-B8E5-42D0-8075-C9FB12002DE0}"/>
          </ac:spMkLst>
        </pc:spChg>
        <pc:spChg chg="mod">
          <ac:chgData name="Shared Drive" userId="a8e99ec4-c3c1-49ac-ba97-2c12eee91f6a" providerId="ADAL" clId="{57C09E5B-D24B-43F8-B551-0261DA2F353A}" dt="2020-07-23T13:38:47.143" v="13056" actId="1035"/>
          <ac:spMkLst>
            <pc:docMk/>
            <pc:sldMk cId="97814092" sldId="2265"/>
            <ac:spMk id="5" creationId="{1936E034-1125-47BC-87E3-5DE4DE8D2515}"/>
          </ac:spMkLst>
        </pc:spChg>
        <pc:spChg chg="mod">
          <ac:chgData name="Shared Drive" userId="a8e99ec4-c3c1-49ac-ba97-2c12eee91f6a" providerId="ADAL" clId="{57C09E5B-D24B-43F8-B551-0261DA2F353A}" dt="2020-07-23T13:38:47.143" v="13056" actId="1035"/>
          <ac:spMkLst>
            <pc:docMk/>
            <pc:sldMk cId="97814092" sldId="2265"/>
            <ac:spMk id="6" creationId="{CABF191B-E86C-42D8-8A3D-EF623CB5BD97}"/>
          </ac:spMkLst>
        </pc:spChg>
      </pc:sldChg>
      <pc:sldChg chg="del">
        <pc:chgData name="Shared Drive" userId="a8e99ec4-c3c1-49ac-ba97-2c12eee91f6a" providerId="ADAL" clId="{57C09E5B-D24B-43F8-B551-0261DA2F353A}" dt="2020-07-06T13:57:15.673" v="0" actId="47"/>
        <pc:sldMkLst>
          <pc:docMk/>
          <pc:sldMk cId="3380912052" sldId="2266"/>
        </pc:sldMkLst>
      </pc:sldChg>
      <pc:sldChg chg="addSp delSp modSp mod modAnim">
        <pc:chgData name="Shared Drive" userId="a8e99ec4-c3c1-49ac-ba97-2c12eee91f6a" providerId="ADAL" clId="{57C09E5B-D24B-43F8-B551-0261DA2F353A}" dt="2020-07-24T00:18:23.795" v="23486" actId="313"/>
        <pc:sldMkLst>
          <pc:docMk/>
          <pc:sldMk cId="2725185780" sldId="2268"/>
        </pc:sldMkLst>
        <pc:spChg chg="add mod">
          <ac:chgData name="Shared Drive" userId="a8e99ec4-c3c1-49ac-ba97-2c12eee91f6a" providerId="ADAL" clId="{57C09E5B-D24B-43F8-B551-0261DA2F353A}" dt="2020-07-24T00:18:23.795" v="23486" actId="313"/>
          <ac:spMkLst>
            <pc:docMk/>
            <pc:sldMk cId="2725185780" sldId="2268"/>
            <ac:spMk id="2" creationId="{997A7600-FA4F-42D8-81E1-C761A1DBE178}"/>
          </ac:spMkLst>
        </pc:spChg>
        <pc:spChg chg="add del mod">
          <ac:chgData name="Shared Drive" userId="a8e99ec4-c3c1-49ac-ba97-2c12eee91f6a" providerId="ADAL" clId="{57C09E5B-D24B-43F8-B551-0261DA2F353A}" dt="2020-07-23T17:49:47.217" v="17411"/>
          <ac:spMkLst>
            <pc:docMk/>
            <pc:sldMk cId="2725185780" sldId="2268"/>
            <ac:spMk id="8" creationId="{086B1C3A-7077-4102-AC77-E5C053B52D7C}"/>
          </ac:spMkLst>
        </pc:spChg>
        <pc:spChg chg="add del mod">
          <ac:chgData name="Shared Drive" userId="a8e99ec4-c3c1-49ac-ba97-2c12eee91f6a" providerId="ADAL" clId="{57C09E5B-D24B-43F8-B551-0261DA2F353A}" dt="2020-07-23T17:49:20.730" v="17403"/>
          <ac:spMkLst>
            <pc:docMk/>
            <pc:sldMk cId="2725185780" sldId="2268"/>
            <ac:spMk id="9" creationId="{673A8C86-7AF6-46D4-8DBE-7F07B1FF293C}"/>
          </ac:spMkLst>
        </pc:spChg>
        <pc:spChg chg="mod">
          <ac:chgData name="Shared Drive" userId="a8e99ec4-c3c1-49ac-ba97-2c12eee91f6a" providerId="ADAL" clId="{57C09E5B-D24B-43F8-B551-0261DA2F353A}" dt="2020-07-23T17:49:44.829" v="17408" actId="1076"/>
          <ac:spMkLst>
            <pc:docMk/>
            <pc:sldMk cId="2725185780" sldId="2268"/>
            <ac:spMk id="65" creationId="{B47C6BFC-1165-491F-8D86-C3B877508E44}"/>
          </ac:spMkLst>
        </pc:spChg>
        <pc:spChg chg="mod">
          <ac:chgData name="Shared Drive" userId="a8e99ec4-c3c1-49ac-ba97-2c12eee91f6a" providerId="ADAL" clId="{57C09E5B-D24B-43F8-B551-0261DA2F353A}" dt="2020-07-23T22:46:05.598" v="23464"/>
          <ac:spMkLst>
            <pc:docMk/>
            <pc:sldMk cId="2725185780" sldId="2268"/>
            <ac:spMk id="218" creationId="{E8798B27-8ADE-46BB-AF80-255BC40B13CE}"/>
          </ac:spMkLst>
        </pc:spChg>
      </pc:sldChg>
      <pc:sldChg chg="ord">
        <pc:chgData name="Shared Drive" userId="a8e99ec4-c3c1-49ac-ba97-2c12eee91f6a" providerId="ADAL" clId="{57C09E5B-D24B-43F8-B551-0261DA2F353A}" dt="2020-07-08T14:22:44.688" v="5044"/>
        <pc:sldMkLst>
          <pc:docMk/>
          <pc:sldMk cId="1273529176" sldId="2269"/>
        </pc:sldMkLst>
      </pc:sldChg>
      <pc:sldChg chg="addSp delSp modSp add del mod ord">
        <pc:chgData name="Shared Drive" userId="a8e99ec4-c3c1-49ac-ba97-2c12eee91f6a" providerId="ADAL" clId="{57C09E5B-D24B-43F8-B551-0261DA2F353A}" dt="2020-07-25T14:39:24.766" v="26517" actId="14100"/>
        <pc:sldMkLst>
          <pc:docMk/>
          <pc:sldMk cId="1200241043" sldId="2270"/>
        </pc:sldMkLst>
        <pc:graphicFrameChg chg="add del">
          <ac:chgData name="Shared Drive" userId="a8e99ec4-c3c1-49ac-ba97-2c12eee91f6a" providerId="ADAL" clId="{57C09E5B-D24B-43F8-B551-0261DA2F353A}" dt="2020-07-07T00:35:20.333" v="1467" actId="21"/>
          <ac:graphicFrameMkLst>
            <pc:docMk/>
            <pc:sldMk cId="1200241043" sldId="2270"/>
            <ac:graphicFrameMk id="3" creationId="{8E84F718-D342-4705-8284-7B0CC277FBB5}"/>
          </ac:graphicFrameMkLst>
        </pc:graphicFrameChg>
        <pc:graphicFrameChg chg="mod modGraphic">
          <ac:chgData name="Shared Drive" userId="a8e99ec4-c3c1-49ac-ba97-2c12eee91f6a" providerId="ADAL" clId="{57C09E5B-D24B-43F8-B551-0261DA2F353A}" dt="2020-07-25T14:39:24.766" v="26517" actId="14100"/>
          <ac:graphicFrameMkLst>
            <pc:docMk/>
            <pc:sldMk cId="1200241043" sldId="2270"/>
            <ac:graphicFrameMk id="4" creationId="{BD557538-F23F-4AA1-B3B4-D63DD37C4920}"/>
          </ac:graphicFrameMkLst>
        </pc:graphicFrameChg>
        <pc:picChg chg="add mod">
          <ac:chgData name="Shared Drive" userId="a8e99ec4-c3c1-49ac-ba97-2c12eee91f6a" providerId="ADAL" clId="{57C09E5B-D24B-43F8-B551-0261DA2F353A}" dt="2020-07-07T00:35:28.123" v="1470" actId="14100"/>
          <ac:picMkLst>
            <pc:docMk/>
            <pc:sldMk cId="1200241043" sldId="2270"/>
            <ac:picMk id="7" creationId="{1D0E9472-B328-4694-80F2-1B91C8C76ED7}"/>
          </ac:picMkLst>
        </pc:picChg>
      </pc:sldChg>
      <pc:sldChg chg="del">
        <pc:chgData name="Shared Drive" userId="a8e99ec4-c3c1-49ac-ba97-2c12eee91f6a" providerId="ADAL" clId="{57C09E5B-D24B-43F8-B551-0261DA2F353A}" dt="2020-07-06T14:16:18.635" v="100" actId="47"/>
        <pc:sldMkLst>
          <pc:docMk/>
          <pc:sldMk cId="349044204" sldId="2271"/>
        </pc:sldMkLst>
      </pc:sldChg>
      <pc:sldChg chg="del">
        <pc:chgData name="Shared Drive" userId="a8e99ec4-c3c1-49ac-ba97-2c12eee91f6a" providerId="ADAL" clId="{57C09E5B-D24B-43F8-B551-0261DA2F353A}" dt="2020-07-06T13:57:15.673" v="0" actId="47"/>
        <pc:sldMkLst>
          <pc:docMk/>
          <pc:sldMk cId="559261292" sldId="2272"/>
        </pc:sldMkLst>
      </pc:sldChg>
      <pc:sldChg chg="del">
        <pc:chgData name="Shared Drive" userId="a8e99ec4-c3c1-49ac-ba97-2c12eee91f6a" providerId="ADAL" clId="{57C09E5B-D24B-43F8-B551-0261DA2F353A}" dt="2020-07-06T13:57:15.673" v="0" actId="47"/>
        <pc:sldMkLst>
          <pc:docMk/>
          <pc:sldMk cId="3534347621" sldId="2273"/>
        </pc:sldMkLst>
      </pc:sldChg>
      <pc:sldChg chg="del">
        <pc:chgData name="Shared Drive" userId="a8e99ec4-c3c1-49ac-ba97-2c12eee91f6a" providerId="ADAL" clId="{57C09E5B-D24B-43F8-B551-0261DA2F353A}" dt="2020-07-06T13:57:34.099" v="1" actId="47"/>
        <pc:sldMkLst>
          <pc:docMk/>
          <pc:sldMk cId="4045201171" sldId="2274"/>
        </pc:sldMkLst>
      </pc:sldChg>
      <pc:sldChg chg="del">
        <pc:chgData name="Shared Drive" userId="a8e99ec4-c3c1-49ac-ba97-2c12eee91f6a" providerId="ADAL" clId="{57C09E5B-D24B-43F8-B551-0261DA2F353A}" dt="2020-07-06T14:16:18.635" v="100" actId="47"/>
        <pc:sldMkLst>
          <pc:docMk/>
          <pc:sldMk cId="1257369336" sldId="2275"/>
        </pc:sldMkLst>
      </pc:sldChg>
      <pc:sldChg chg="del">
        <pc:chgData name="Shared Drive" userId="a8e99ec4-c3c1-49ac-ba97-2c12eee91f6a" providerId="ADAL" clId="{57C09E5B-D24B-43F8-B551-0261DA2F353A}" dt="2020-07-06T14:17:15.861" v="103" actId="47"/>
        <pc:sldMkLst>
          <pc:docMk/>
          <pc:sldMk cId="687648367" sldId="2276"/>
        </pc:sldMkLst>
      </pc:sldChg>
      <pc:sldChg chg="del">
        <pc:chgData name="Shared Drive" userId="a8e99ec4-c3c1-49ac-ba97-2c12eee91f6a" providerId="ADAL" clId="{57C09E5B-D24B-43F8-B551-0261DA2F353A}" dt="2020-07-06T14:17:15.861" v="103" actId="47"/>
        <pc:sldMkLst>
          <pc:docMk/>
          <pc:sldMk cId="1828938703" sldId="2277"/>
        </pc:sldMkLst>
      </pc:sldChg>
      <pc:sldChg chg="del">
        <pc:chgData name="Shared Drive" userId="a8e99ec4-c3c1-49ac-ba97-2c12eee91f6a" providerId="ADAL" clId="{57C09E5B-D24B-43F8-B551-0261DA2F353A}" dt="2020-07-06T14:17:15.861" v="103" actId="47"/>
        <pc:sldMkLst>
          <pc:docMk/>
          <pc:sldMk cId="1235746822" sldId="2278"/>
        </pc:sldMkLst>
      </pc:sldChg>
      <pc:sldChg chg="delSp modSp del mod ord delAnim modAnim">
        <pc:chgData name="Shared Drive" userId="a8e99ec4-c3c1-49ac-ba97-2c12eee91f6a" providerId="ADAL" clId="{57C09E5B-D24B-43F8-B551-0261DA2F353A}" dt="2020-07-23T19:03:39.244" v="20145" actId="47"/>
        <pc:sldMkLst>
          <pc:docMk/>
          <pc:sldMk cId="728859165" sldId="2279"/>
        </pc:sldMkLst>
        <pc:spChg chg="del mod">
          <ac:chgData name="Shared Drive" userId="a8e99ec4-c3c1-49ac-ba97-2c12eee91f6a" providerId="ADAL" clId="{57C09E5B-D24B-43F8-B551-0261DA2F353A}" dt="2020-07-07T19:31:06.043" v="1558" actId="478"/>
          <ac:spMkLst>
            <pc:docMk/>
            <pc:sldMk cId="728859165" sldId="2279"/>
            <ac:spMk id="5" creationId="{55EA705D-293E-47F4-8AEF-EC000358D51F}"/>
          </ac:spMkLst>
        </pc:spChg>
        <pc:spChg chg="del mod">
          <ac:chgData name="Shared Drive" userId="a8e99ec4-c3c1-49ac-ba97-2c12eee91f6a" providerId="ADAL" clId="{57C09E5B-D24B-43F8-B551-0261DA2F353A}" dt="2020-07-07T19:31:07.809" v="1559" actId="478"/>
          <ac:spMkLst>
            <pc:docMk/>
            <pc:sldMk cId="728859165" sldId="2279"/>
            <ac:spMk id="6" creationId="{0A61A979-A239-49A8-80C4-6F0AB47BDA72}"/>
          </ac:spMkLst>
        </pc:spChg>
        <pc:spChg chg="mod">
          <ac:chgData name="Shared Drive" userId="a8e99ec4-c3c1-49ac-ba97-2c12eee91f6a" providerId="ADAL" clId="{57C09E5B-D24B-43F8-B551-0261DA2F353A}" dt="2020-07-06T14:09:11.434" v="94" actId="1076"/>
          <ac:spMkLst>
            <pc:docMk/>
            <pc:sldMk cId="728859165" sldId="2279"/>
            <ac:spMk id="7" creationId="{6ACD6C93-C7E1-4F2B-8A45-D7A35F461866}"/>
          </ac:spMkLst>
        </pc:spChg>
        <pc:spChg chg="mod">
          <ac:chgData name="Shared Drive" userId="a8e99ec4-c3c1-49ac-ba97-2c12eee91f6a" providerId="ADAL" clId="{57C09E5B-D24B-43F8-B551-0261DA2F353A}" dt="2020-07-06T14:09:11.434" v="94" actId="1076"/>
          <ac:spMkLst>
            <pc:docMk/>
            <pc:sldMk cId="728859165" sldId="2279"/>
            <ac:spMk id="8" creationId="{37922EBE-10C1-46C8-A4B6-E6AC27568E06}"/>
          </ac:spMkLst>
        </pc:spChg>
        <pc:spChg chg="del">
          <ac:chgData name="Shared Drive" userId="a8e99ec4-c3c1-49ac-ba97-2c12eee91f6a" providerId="ADAL" clId="{57C09E5B-D24B-43F8-B551-0261DA2F353A}" dt="2020-07-06T14:09:14.097" v="95" actId="478"/>
          <ac:spMkLst>
            <pc:docMk/>
            <pc:sldMk cId="728859165" sldId="2279"/>
            <ac:spMk id="10" creationId="{3329A8E4-8C9A-4018-A035-83C17E25B7AB}"/>
          </ac:spMkLst>
        </pc:spChg>
        <pc:spChg chg="del">
          <ac:chgData name="Shared Drive" userId="a8e99ec4-c3c1-49ac-ba97-2c12eee91f6a" providerId="ADAL" clId="{57C09E5B-D24B-43F8-B551-0261DA2F353A}" dt="2020-07-06T14:09:17.801" v="97" actId="478"/>
          <ac:spMkLst>
            <pc:docMk/>
            <pc:sldMk cId="728859165" sldId="2279"/>
            <ac:spMk id="14" creationId="{99EAB4D0-C70E-4990-AEFC-94170B1CD35D}"/>
          </ac:spMkLst>
        </pc:spChg>
        <pc:spChg chg="del">
          <ac:chgData name="Shared Drive" userId="a8e99ec4-c3c1-49ac-ba97-2c12eee91f6a" providerId="ADAL" clId="{57C09E5B-D24B-43F8-B551-0261DA2F353A}" dt="2020-07-06T14:09:15.800" v="96" actId="478"/>
          <ac:spMkLst>
            <pc:docMk/>
            <pc:sldMk cId="728859165" sldId="2279"/>
            <ac:spMk id="15" creationId="{715FD04C-7A0B-4882-BACC-09AF6A886FFF}"/>
          </ac:spMkLst>
        </pc:spChg>
        <pc:spChg chg="mod">
          <ac:chgData name="Shared Drive" userId="a8e99ec4-c3c1-49ac-ba97-2c12eee91f6a" providerId="ADAL" clId="{57C09E5B-D24B-43F8-B551-0261DA2F353A}" dt="2020-07-06T17:27:17.759" v="166" actId="20577"/>
          <ac:spMkLst>
            <pc:docMk/>
            <pc:sldMk cId="728859165" sldId="2279"/>
            <ac:spMk id="109570" creationId="{223E7868-EE74-421B-BC16-3166803BEE2E}"/>
          </ac:spMkLst>
        </pc:spChg>
        <pc:graphicFrameChg chg="mod modGraphic">
          <ac:chgData name="Shared Drive" userId="a8e99ec4-c3c1-49ac-ba97-2c12eee91f6a" providerId="ADAL" clId="{57C09E5B-D24B-43F8-B551-0261DA2F353A}" dt="2020-07-07T19:30:53.881" v="1557" actId="14734"/>
          <ac:graphicFrameMkLst>
            <pc:docMk/>
            <pc:sldMk cId="728859165" sldId="2279"/>
            <ac:graphicFrameMk id="526339" creationId="{C881E910-B515-4EFC-8644-A0B0C87980DA}"/>
          </ac:graphicFrameMkLst>
        </pc:graphicFrameChg>
        <pc:cxnChg chg="mod">
          <ac:chgData name="Shared Drive" userId="a8e99ec4-c3c1-49ac-ba97-2c12eee91f6a" providerId="ADAL" clId="{57C09E5B-D24B-43F8-B551-0261DA2F353A}" dt="2020-07-06T14:09:11.434" v="94" actId="1076"/>
          <ac:cxnSpMkLst>
            <pc:docMk/>
            <pc:sldMk cId="728859165" sldId="2279"/>
            <ac:cxnSpMk id="4" creationId="{17FCA147-B215-4E12-BEA4-137A7D6A4041}"/>
          </ac:cxnSpMkLst>
        </pc:cxnChg>
      </pc:sldChg>
      <pc:sldChg chg="del">
        <pc:chgData name="Shared Drive" userId="a8e99ec4-c3c1-49ac-ba97-2c12eee91f6a" providerId="ADAL" clId="{57C09E5B-D24B-43F8-B551-0261DA2F353A}" dt="2020-07-06T14:18:44.084" v="108" actId="47"/>
        <pc:sldMkLst>
          <pc:docMk/>
          <pc:sldMk cId="1996431824" sldId="2281"/>
        </pc:sldMkLst>
      </pc:sldChg>
      <pc:sldChg chg="add del">
        <pc:chgData name="Shared Drive" userId="a8e99ec4-c3c1-49ac-ba97-2c12eee91f6a" providerId="ADAL" clId="{57C09E5B-D24B-43F8-B551-0261DA2F353A}" dt="2020-07-07T22:37:51.456" v="2227"/>
        <pc:sldMkLst>
          <pc:docMk/>
          <pc:sldMk cId="2274754336" sldId="2282"/>
        </pc:sldMkLst>
      </pc:sldChg>
      <pc:sldChg chg="del">
        <pc:chgData name="Shared Drive" userId="a8e99ec4-c3c1-49ac-ba97-2c12eee91f6a" providerId="ADAL" clId="{57C09E5B-D24B-43F8-B551-0261DA2F353A}" dt="2020-07-06T14:18:44.084" v="108" actId="47"/>
        <pc:sldMkLst>
          <pc:docMk/>
          <pc:sldMk cId="3850835006" sldId="2284"/>
        </pc:sldMkLst>
      </pc:sldChg>
      <pc:sldChg chg="del">
        <pc:chgData name="Shared Drive" userId="a8e99ec4-c3c1-49ac-ba97-2c12eee91f6a" providerId="ADAL" clId="{57C09E5B-D24B-43F8-B551-0261DA2F353A}" dt="2020-07-06T14:18:44.084" v="108" actId="47"/>
        <pc:sldMkLst>
          <pc:docMk/>
          <pc:sldMk cId="3527193739" sldId="2285"/>
        </pc:sldMkLst>
      </pc:sldChg>
      <pc:sldChg chg="del">
        <pc:chgData name="Shared Drive" userId="a8e99ec4-c3c1-49ac-ba97-2c12eee91f6a" providerId="ADAL" clId="{57C09E5B-D24B-43F8-B551-0261DA2F353A}" dt="2020-07-06T14:18:44.084" v="108" actId="47"/>
        <pc:sldMkLst>
          <pc:docMk/>
          <pc:sldMk cId="2303222286" sldId="2286"/>
        </pc:sldMkLst>
      </pc:sldChg>
      <pc:sldChg chg="del">
        <pc:chgData name="Shared Drive" userId="a8e99ec4-c3c1-49ac-ba97-2c12eee91f6a" providerId="ADAL" clId="{57C09E5B-D24B-43F8-B551-0261DA2F353A}" dt="2020-07-06T14:18:44.084" v="108" actId="47"/>
        <pc:sldMkLst>
          <pc:docMk/>
          <pc:sldMk cId="2062801574" sldId="2287"/>
        </pc:sldMkLst>
      </pc:sldChg>
      <pc:sldChg chg="modSp">
        <pc:chgData name="Shared Drive" userId="a8e99ec4-c3c1-49ac-ba97-2c12eee91f6a" providerId="ADAL" clId="{57C09E5B-D24B-43F8-B551-0261DA2F353A}" dt="2020-07-25T14:36:28.921" v="26471" actId="20577"/>
        <pc:sldMkLst>
          <pc:docMk/>
          <pc:sldMk cId="969617619" sldId="2288"/>
        </pc:sldMkLst>
        <pc:spChg chg="mod">
          <ac:chgData name="Shared Drive" userId="a8e99ec4-c3c1-49ac-ba97-2c12eee91f6a" providerId="ADAL" clId="{57C09E5B-D24B-43F8-B551-0261DA2F353A}" dt="2020-07-25T14:36:28.921" v="26471" actId="20577"/>
          <ac:spMkLst>
            <pc:docMk/>
            <pc:sldMk cId="969617619" sldId="2288"/>
            <ac:spMk id="24" creationId="{00000000-0000-0000-0000-000000000000}"/>
          </ac:spMkLst>
        </pc:spChg>
      </pc:sldChg>
      <pc:sldChg chg="del">
        <pc:chgData name="Shared Drive" userId="a8e99ec4-c3c1-49ac-ba97-2c12eee91f6a" providerId="ADAL" clId="{57C09E5B-D24B-43F8-B551-0261DA2F353A}" dt="2020-07-06T13:57:15.673" v="0" actId="47"/>
        <pc:sldMkLst>
          <pc:docMk/>
          <pc:sldMk cId="1185479861" sldId="2289"/>
        </pc:sldMkLst>
      </pc:sldChg>
      <pc:sldChg chg="add del">
        <pc:chgData name="Shared Drive" userId="a8e99ec4-c3c1-49ac-ba97-2c12eee91f6a" providerId="ADAL" clId="{57C09E5B-D24B-43F8-B551-0261DA2F353A}" dt="2020-07-22T14:40:13.989" v="8044" actId="47"/>
        <pc:sldMkLst>
          <pc:docMk/>
          <pc:sldMk cId="2262127502" sldId="2289"/>
        </pc:sldMkLst>
      </pc:sldChg>
      <pc:sldChg chg="del">
        <pc:chgData name="Shared Drive" userId="a8e99ec4-c3c1-49ac-ba97-2c12eee91f6a" providerId="ADAL" clId="{57C09E5B-D24B-43F8-B551-0261DA2F353A}" dt="2020-07-06T13:57:15.673" v="0" actId="47"/>
        <pc:sldMkLst>
          <pc:docMk/>
          <pc:sldMk cId="315263584" sldId="2290"/>
        </pc:sldMkLst>
      </pc:sldChg>
      <pc:sldChg chg="add del">
        <pc:chgData name="Shared Drive" userId="a8e99ec4-c3c1-49ac-ba97-2c12eee91f6a" providerId="ADAL" clId="{57C09E5B-D24B-43F8-B551-0261DA2F353A}" dt="2020-07-22T14:40:13.989" v="8044" actId="47"/>
        <pc:sldMkLst>
          <pc:docMk/>
          <pc:sldMk cId="1335447504" sldId="2290"/>
        </pc:sldMkLst>
      </pc:sldChg>
      <pc:sldChg chg="del">
        <pc:chgData name="Shared Drive" userId="a8e99ec4-c3c1-49ac-ba97-2c12eee91f6a" providerId="ADAL" clId="{57C09E5B-D24B-43F8-B551-0261DA2F353A}" dt="2020-07-06T13:57:15.673" v="0" actId="47"/>
        <pc:sldMkLst>
          <pc:docMk/>
          <pc:sldMk cId="2475647050" sldId="2291"/>
        </pc:sldMkLst>
      </pc:sldChg>
      <pc:sldChg chg="add del">
        <pc:chgData name="Shared Drive" userId="a8e99ec4-c3c1-49ac-ba97-2c12eee91f6a" providerId="ADAL" clId="{57C09E5B-D24B-43F8-B551-0261DA2F353A}" dt="2020-07-22T14:40:13.989" v="8044" actId="47"/>
        <pc:sldMkLst>
          <pc:docMk/>
          <pc:sldMk cId="3923655929" sldId="2291"/>
        </pc:sldMkLst>
      </pc:sldChg>
      <pc:sldChg chg="del">
        <pc:chgData name="Shared Drive" userId="a8e99ec4-c3c1-49ac-ba97-2c12eee91f6a" providerId="ADAL" clId="{57C09E5B-D24B-43F8-B551-0261DA2F353A}" dt="2020-07-06T13:57:15.673" v="0" actId="47"/>
        <pc:sldMkLst>
          <pc:docMk/>
          <pc:sldMk cId="2470532082" sldId="2292"/>
        </pc:sldMkLst>
      </pc:sldChg>
      <pc:sldChg chg="del">
        <pc:chgData name="Shared Drive" userId="a8e99ec4-c3c1-49ac-ba97-2c12eee91f6a" providerId="ADAL" clId="{57C09E5B-D24B-43F8-B551-0261DA2F353A}" dt="2020-07-06T13:57:15.673" v="0" actId="47"/>
        <pc:sldMkLst>
          <pc:docMk/>
          <pc:sldMk cId="2986820262" sldId="2293"/>
        </pc:sldMkLst>
      </pc:sldChg>
      <pc:sldChg chg="del">
        <pc:chgData name="Shared Drive" userId="a8e99ec4-c3c1-49ac-ba97-2c12eee91f6a" providerId="ADAL" clId="{57C09E5B-D24B-43F8-B551-0261DA2F353A}" dt="2020-07-06T13:57:15.673" v="0" actId="47"/>
        <pc:sldMkLst>
          <pc:docMk/>
          <pc:sldMk cId="3605848554" sldId="2294"/>
        </pc:sldMkLst>
      </pc:sldChg>
      <pc:sldChg chg="del">
        <pc:chgData name="Shared Drive" userId="a8e99ec4-c3c1-49ac-ba97-2c12eee91f6a" providerId="ADAL" clId="{57C09E5B-D24B-43F8-B551-0261DA2F353A}" dt="2020-07-06T13:57:15.673" v="0" actId="47"/>
        <pc:sldMkLst>
          <pc:docMk/>
          <pc:sldMk cId="630548065" sldId="2295"/>
        </pc:sldMkLst>
      </pc:sldChg>
      <pc:sldChg chg="del">
        <pc:chgData name="Shared Drive" userId="a8e99ec4-c3c1-49ac-ba97-2c12eee91f6a" providerId="ADAL" clId="{57C09E5B-D24B-43F8-B551-0261DA2F353A}" dt="2020-07-06T13:57:15.673" v="0" actId="47"/>
        <pc:sldMkLst>
          <pc:docMk/>
          <pc:sldMk cId="3567807139" sldId="2296"/>
        </pc:sldMkLst>
      </pc:sldChg>
      <pc:sldChg chg="del">
        <pc:chgData name="Shared Drive" userId="a8e99ec4-c3c1-49ac-ba97-2c12eee91f6a" providerId="ADAL" clId="{57C09E5B-D24B-43F8-B551-0261DA2F353A}" dt="2020-07-06T13:57:15.673" v="0" actId="47"/>
        <pc:sldMkLst>
          <pc:docMk/>
          <pc:sldMk cId="3996103605" sldId="2297"/>
        </pc:sldMkLst>
      </pc:sldChg>
      <pc:sldChg chg="del">
        <pc:chgData name="Shared Drive" userId="a8e99ec4-c3c1-49ac-ba97-2c12eee91f6a" providerId="ADAL" clId="{57C09E5B-D24B-43F8-B551-0261DA2F353A}" dt="2020-07-06T13:57:15.673" v="0" actId="47"/>
        <pc:sldMkLst>
          <pc:docMk/>
          <pc:sldMk cId="3543287151" sldId="2298"/>
        </pc:sldMkLst>
      </pc:sldChg>
      <pc:sldChg chg="del">
        <pc:chgData name="Shared Drive" userId="a8e99ec4-c3c1-49ac-ba97-2c12eee91f6a" providerId="ADAL" clId="{57C09E5B-D24B-43F8-B551-0261DA2F353A}" dt="2020-07-06T13:57:15.673" v="0" actId="47"/>
        <pc:sldMkLst>
          <pc:docMk/>
          <pc:sldMk cId="4011116732" sldId="2299"/>
        </pc:sldMkLst>
      </pc:sldChg>
      <pc:sldChg chg="del">
        <pc:chgData name="Shared Drive" userId="a8e99ec4-c3c1-49ac-ba97-2c12eee91f6a" providerId="ADAL" clId="{57C09E5B-D24B-43F8-B551-0261DA2F353A}" dt="2020-07-06T13:57:15.673" v="0" actId="47"/>
        <pc:sldMkLst>
          <pc:docMk/>
          <pc:sldMk cId="1036203418" sldId="2300"/>
        </pc:sldMkLst>
      </pc:sldChg>
      <pc:sldChg chg="del">
        <pc:chgData name="Shared Drive" userId="a8e99ec4-c3c1-49ac-ba97-2c12eee91f6a" providerId="ADAL" clId="{57C09E5B-D24B-43F8-B551-0261DA2F353A}" dt="2020-07-06T13:57:15.673" v="0" actId="47"/>
        <pc:sldMkLst>
          <pc:docMk/>
          <pc:sldMk cId="3838206480" sldId="2301"/>
        </pc:sldMkLst>
      </pc:sldChg>
      <pc:sldChg chg="add del">
        <pc:chgData name="Shared Drive" userId="a8e99ec4-c3c1-49ac-ba97-2c12eee91f6a" providerId="ADAL" clId="{57C09E5B-D24B-43F8-B551-0261DA2F353A}" dt="2020-07-08T14:22:18.419" v="5031" actId="47"/>
        <pc:sldMkLst>
          <pc:docMk/>
          <pc:sldMk cId="2719435643" sldId="2377"/>
        </pc:sldMkLst>
      </pc:sldChg>
      <pc:sldChg chg="add del">
        <pc:chgData name="Shared Drive" userId="a8e99ec4-c3c1-49ac-ba97-2c12eee91f6a" providerId="ADAL" clId="{57C09E5B-D24B-43F8-B551-0261DA2F353A}" dt="2020-07-06T14:20:55.826" v="114"/>
        <pc:sldMkLst>
          <pc:docMk/>
          <pc:sldMk cId="1746107616" sldId="2378"/>
        </pc:sldMkLst>
      </pc:sldChg>
      <pc:sldChg chg="addSp delSp modSp add mod">
        <pc:chgData name="Shared Drive" userId="a8e99ec4-c3c1-49ac-ba97-2c12eee91f6a" providerId="ADAL" clId="{57C09E5B-D24B-43F8-B551-0261DA2F353A}" dt="2020-07-24T00:18:24.968" v="23487" actId="313"/>
        <pc:sldMkLst>
          <pc:docMk/>
          <pc:sldMk cId="3963224105" sldId="2378"/>
        </pc:sldMkLst>
        <pc:spChg chg="add mod">
          <ac:chgData name="Shared Drive" userId="a8e99ec4-c3c1-49ac-ba97-2c12eee91f6a" providerId="ADAL" clId="{57C09E5B-D24B-43F8-B551-0261DA2F353A}" dt="2020-07-24T00:18:24.968" v="23487" actId="313"/>
          <ac:spMkLst>
            <pc:docMk/>
            <pc:sldMk cId="3963224105" sldId="2378"/>
            <ac:spMk id="2" creationId="{8D696A34-6651-42B0-B113-F1E9035DC815}"/>
          </ac:spMkLst>
        </pc:spChg>
        <pc:spChg chg="del">
          <ac:chgData name="Shared Drive" userId="a8e99ec4-c3c1-49ac-ba97-2c12eee91f6a" providerId="ADAL" clId="{57C09E5B-D24B-43F8-B551-0261DA2F353A}" dt="2020-07-23T17:50:29.907" v="17413" actId="478"/>
          <ac:spMkLst>
            <pc:docMk/>
            <pc:sldMk cId="3963224105" sldId="2378"/>
            <ac:spMk id="8" creationId="{086B1C3A-7077-4102-AC77-E5C053B52D7C}"/>
          </ac:spMkLst>
        </pc:spChg>
        <pc:spChg chg="mod">
          <ac:chgData name="Shared Drive" userId="a8e99ec4-c3c1-49ac-ba97-2c12eee91f6a" providerId="ADAL" clId="{57C09E5B-D24B-43F8-B551-0261DA2F353A}" dt="2020-07-23T17:13:14.847" v="16783" actId="20577"/>
          <ac:spMkLst>
            <pc:docMk/>
            <pc:sldMk cId="3963224105" sldId="2378"/>
            <ac:spMk id="218" creationId="{E8798B27-8ADE-46BB-AF80-255BC40B13CE}"/>
          </ac:spMkLst>
        </pc:spChg>
      </pc:sldChg>
      <pc:sldChg chg="modSp add mod ord">
        <pc:chgData name="Shared Drive" userId="a8e99ec4-c3c1-49ac-ba97-2c12eee91f6a" providerId="ADAL" clId="{57C09E5B-D24B-43F8-B551-0261DA2F353A}" dt="2020-07-24T22:44:14.533" v="23528" actId="20577"/>
        <pc:sldMkLst>
          <pc:docMk/>
          <pc:sldMk cId="2568133956" sldId="2379"/>
        </pc:sldMkLst>
        <pc:spChg chg="mod">
          <ac:chgData name="Shared Drive" userId="a8e99ec4-c3c1-49ac-ba97-2c12eee91f6a" providerId="ADAL" clId="{57C09E5B-D24B-43F8-B551-0261DA2F353A}" dt="2020-07-07T00:18:40.651" v="307" actId="404"/>
          <ac:spMkLst>
            <pc:docMk/>
            <pc:sldMk cId="2568133956" sldId="2379"/>
            <ac:spMk id="2" creationId="{5DDEA31F-458D-4B87-8474-861274434302}"/>
          </ac:spMkLst>
        </pc:spChg>
        <pc:spChg chg="mod">
          <ac:chgData name="Shared Drive" userId="a8e99ec4-c3c1-49ac-ba97-2c12eee91f6a" providerId="ADAL" clId="{57C09E5B-D24B-43F8-B551-0261DA2F353A}" dt="2020-07-24T22:44:14.533" v="23528" actId="20577"/>
          <ac:spMkLst>
            <pc:docMk/>
            <pc:sldMk cId="2568133956" sldId="2379"/>
            <ac:spMk id="3" creationId="{1F29F6F2-3CB5-4130-BFA8-4B370ABBF5FA}"/>
          </ac:spMkLst>
        </pc:spChg>
        <pc:spChg chg="mod">
          <ac:chgData name="Shared Drive" userId="a8e99ec4-c3c1-49ac-ba97-2c12eee91f6a" providerId="ADAL" clId="{57C09E5B-D24B-43F8-B551-0261DA2F353A}" dt="2020-07-23T17:44:07.532" v="17248"/>
          <ac:spMkLst>
            <pc:docMk/>
            <pc:sldMk cId="2568133956" sldId="2379"/>
            <ac:spMk id="5" creationId="{C626D06D-A147-408E-9460-973D27ABD242}"/>
          </ac:spMkLst>
        </pc:spChg>
        <pc:spChg chg="mod">
          <ac:chgData name="Shared Drive" userId="a8e99ec4-c3c1-49ac-ba97-2c12eee91f6a" providerId="ADAL" clId="{57C09E5B-D24B-43F8-B551-0261DA2F353A}" dt="2020-07-23T17:44:01.807" v="17247"/>
          <ac:spMkLst>
            <pc:docMk/>
            <pc:sldMk cId="2568133956" sldId="2379"/>
            <ac:spMk id="8" creationId="{6F7E8B3A-30F3-491F-A5F6-356272B7D101}"/>
          </ac:spMkLst>
        </pc:spChg>
      </pc:sldChg>
      <pc:sldChg chg="modSp new del mod">
        <pc:chgData name="Shared Drive" userId="a8e99ec4-c3c1-49ac-ba97-2c12eee91f6a" providerId="ADAL" clId="{57C09E5B-D24B-43F8-B551-0261DA2F353A}" dt="2020-07-07T00:34:07.855" v="1463" actId="47"/>
        <pc:sldMkLst>
          <pc:docMk/>
          <pc:sldMk cId="2829485928" sldId="2380"/>
        </pc:sldMkLst>
        <pc:spChg chg="mod">
          <ac:chgData name="Shared Drive" userId="a8e99ec4-c3c1-49ac-ba97-2c12eee91f6a" providerId="ADAL" clId="{57C09E5B-D24B-43F8-B551-0261DA2F353A}" dt="2020-07-06T14:24:35.861" v="153" actId="20577"/>
          <ac:spMkLst>
            <pc:docMk/>
            <pc:sldMk cId="2829485928" sldId="2380"/>
            <ac:spMk id="2" creationId="{AD09D230-54BB-4859-AE9D-EA8D5CCEE7C7}"/>
          </ac:spMkLst>
        </pc:spChg>
      </pc:sldChg>
      <pc:sldChg chg="addSp modSp add mod modAnim">
        <pc:chgData name="Shared Drive" userId="a8e99ec4-c3c1-49ac-ba97-2c12eee91f6a" providerId="ADAL" clId="{57C09E5B-D24B-43F8-B551-0261DA2F353A}" dt="2020-07-23T15:29:20.125" v="15508" actId="20577"/>
        <pc:sldMkLst>
          <pc:docMk/>
          <pc:sldMk cId="247439534" sldId="2393"/>
        </pc:sldMkLst>
        <pc:spChg chg="mod">
          <ac:chgData name="Shared Drive" userId="a8e99ec4-c3c1-49ac-ba97-2c12eee91f6a" providerId="ADAL" clId="{57C09E5B-D24B-43F8-B551-0261DA2F353A}" dt="2020-07-23T15:22:40.604" v="15275" actId="6549"/>
          <ac:spMkLst>
            <pc:docMk/>
            <pc:sldMk cId="247439534" sldId="2393"/>
            <ac:spMk id="3" creationId="{024CA762-CD78-446B-BCAF-C19792019DC0}"/>
          </ac:spMkLst>
        </pc:spChg>
        <pc:spChg chg="mod">
          <ac:chgData name="Shared Drive" userId="a8e99ec4-c3c1-49ac-ba97-2c12eee91f6a" providerId="ADAL" clId="{57C09E5B-D24B-43F8-B551-0261DA2F353A}" dt="2020-07-23T15:20:09.329" v="15190" actId="1037"/>
          <ac:spMkLst>
            <pc:docMk/>
            <pc:sldMk cId="247439534" sldId="2393"/>
            <ac:spMk id="4" creationId="{A6DFA11B-1714-4388-89DA-EAC50754ECAB}"/>
          </ac:spMkLst>
        </pc:spChg>
        <pc:spChg chg="add mod">
          <ac:chgData name="Shared Drive" userId="a8e99ec4-c3c1-49ac-ba97-2c12eee91f6a" providerId="ADAL" clId="{57C09E5B-D24B-43F8-B551-0261DA2F353A}" dt="2020-07-23T15:20:35.285" v="15209" actId="1076"/>
          <ac:spMkLst>
            <pc:docMk/>
            <pc:sldMk cId="247439534" sldId="2393"/>
            <ac:spMk id="5" creationId="{4AACB74A-62B7-4D94-852B-26454D5C668C}"/>
          </ac:spMkLst>
        </pc:spChg>
        <pc:spChg chg="mod">
          <ac:chgData name="Shared Drive" userId="a8e99ec4-c3c1-49ac-ba97-2c12eee91f6a" providerId="ADAL" clId="{57C09E5B-D24B-43F8-B551-0261DA2F353A}" dt="2020-07-23T15:22:09.909" v="15247" actId="6549"/>
          <ac:spMkLst>
            <pc:docMk/>
            <pc:sldMk cId="247439534" sldId="2393"/>
            <ac:spMk id="6" creationId="{168133FE-EAA7-4FCE-9A14-A35D2BE79426}"/>
          </ac:spMkLst>
        </pc:spChg>
        <pc:spChg chg="mod">
          <ac:chgData name="Shared Drive" userId="a8e99ec4-c3c1-49ac-ba97-2c12eee91f6a" providerId="ADAL" clId="{57C09E5B-D24B-43F8-B551-0261DA2F353A}" dt="2020-07-23T15:20:09.329" v="15190" actId="1037"/>
          <ac:spMkLst>
            <pc:docMk/>
            <pc:sldMk cId="247439534" sldId="2393"/>
            <ac:spMk id="7" creationId="{E0A19F90-1169-445A-B298-F4C11FCA586B}"/>
          </ac:spMkLst>
        </pc:spChg>
        <pc:spChg chg="add mod">
          <ac:chgData name="Shared Drive" userId="a8e99ec4-c3c1-49ac-ba97-2c12eee91f6a" providerId="ADAL" clId="{57C09E5B-D24B-43F8-B551-0261DA2F353A}" dt="2020-07-23T15:20:50.582" v="15217" actId="1076"/>
          <ac:spMkLst>
            <pc:docMk/>
            <pc:sldMk cId="247439534" sldId="2393"/>
            <ac:spMk id="8" creationId="{14F87893-9CAF-4CB5-813C-56F237D4BFF0}"/>
          </ac:spMkLst>
        </pc:spChg>
        <pc:spChg chg="add mod">
          <ac:chgData name="Shared Drive" userId="a8e99ec4-c3c1-49ac-ba97-2c12eee91f6a" providerId="ADAL" clId="{57C09E5B-D24B-43F8-B551-0261DA2F353A}" dt="2020-07-23T15:29:20.125" v="15508" actId="20577"/>
          <ac:spMkLst>
            <pc:docMk/>
            <pc:sldMk cId="247439534" sldId="2393"/>
            <ac:spMk id="10" creationId="{2646EA20-295D-458A-B8B5-27D2E376772D}"/>
          </ac:spMkLst>
        </pc:spChg>
        <pc:spChg chg="add mod">
          <ac:chgData name="Shared Drive" userId="a8e99ec4-c3c1-49ac-ba97-2c12eee91f6a" providerId="ADAL" clId="{57C09E5B-D24B-43F8-B551-0261DA2F353A}" dt="2020-07-23T15:22:36.468" v="15274" actId="20577"/>
          <ac:spMkLst>
            <pc:docMk/>
            <pc:sldMk cId="247439534" sldId="2393"/>
            <ac:spMk id="11" creationId="{74F456F0-7FCB-4E40-9A63-AAF5F0408B9B}"/>
          </ac:spMkLst>
        </pc:spChg>
        <pc:spChg chg="add mod">
          <ac:chgData name="Shared Drive" userId="a8e99ec4-c3c1-49ac-ba97-2c12eee91f6a" providerId="ADAL" clId="{57C09E5B-D24B-43F8-B551-0261DA2F353A}" dt="2020-07-23T15:27:53.687" v="15445" actId="20577"/>
          <ac:spMkLst>
            <pc:docMk/>
            <pc:sldMk cId="247439534" sldId="2393"/>
            <ac:spMk id="14" creationId="{91D700AA-EFF2-4968-B373-2F46297D93F1}"/>
          </ac:spMkLst>
        </pc:spChg>
        <pc:spChg chg="add mod">
          <ac:chgData name="Shared Drive" userId="a8e99ec4-c3c1-49ac-ba97-2c12eee91f6a" providerId="ADAL" clId="{57C09E5B-D24B-43F8-B551-0261DA2F353A}" dt="2020-07-23T15:28:27.324" v="15491" actId="6549"/>
          <ac:spMkLst>
            <pc:docMk/>
            <pc:sldMk cId="247439534" sldId="2393"/>
            <ac:spMk id="15" creationId="{EBE17728-71BC-416C-89AB-FD2596A26029}"/>
          </ac:spMkLst>
        </pc:spChg>
        <pc:picChg chg="mod">
          <ac:chgData name="Shared Drive" userId="a8e99ec4-c3c1-49ac-ba97-2c12eee91f6a" providerId="ADAL" clId="{57C09E5B-D24B-43F8-B551-0261DA2F353A}" dt="2020-07-23T15:22:00.701" v="15246" actId="1076"/>
          <ac:picMkLst>
            <pc:docMk/>
            <pc:sldMk cId="247439534" sldId="2393"/>
            <ac:picMk id="1026" creationId="{B048C462-F986-4F04-B6F4-044AA0BDE7A7}"/>
          </ac:picMkLst>
        </pc:picChg>
      </pc:sldChg>
      <pc:sldChg chg="addSp modSp add mod modAnim">
        <pc:chgData name="Shared Drive" userId="a8e99ec4-c3c1-49ac-ba97-2c12eee91f6a" providerId="ADAL" clId="{57C09E5B-D24B-43F8-B551-0261DA2F353A}" dt="2020-07-07T00:07:33.674" v="197" actId="20577"/>
        <pc:sldMkLst>
          <pc:docMk/>
          <pc:sldMk cId="3894323257" sldId="2406"/>
        </pc:sldMkLst>
        <pc:spChg chg="mod">
          <ac:chgData name="Shared Drive" userId="a8e99ec4-c3c1-49ac-ba97-2c12eee91f6a" providerId="ADAL" clId="{57C09E5B-D24B-43F8-B551-0261DA2F353A}" dt="2020-07-07T00:07:33.674" v="197" actId="20577"/>
          <ac:spMkLst>
            <pc:docMk/>
            <pc:sldMk cId="3894323257" sldId="2406"/>
            <ac:spMk id="3" creationId="{2E9BA16B-EC4A-4B31-8031-FD8AB326C5EC}"/>
          </ac:spMkLst>
        </pc:spChg>
        <pc:spChg chg="add mod">
          <ac:chgData name="Shared Drive" userId="a8e99ec4-c3c1-49ac-ba97-2c12eee91f6a" providerId="ADAL" clId="{57C09E5B-D24B-43F8-B551-0261DA2F353A}" dt="2020-07-07T00:06:22.457" v="189" actId="20577"/>
          <ac:spMkLst>
            <pc:docMk/>
            <pc:sldMk cId="3894323257" sldId="2406"/>
            <ac:spMk id="8" creationId="{1DFA93F5-6DE3-44B0-8AFB-C6381243810D}"/>
          </ac:spMkLst>
        </pc:spChg>
      </pc:sldChg>
      <pc:sldChg chg="addSp delSp modSp add mod modAnim">
        <pc:chgData name="Shared Drive" userId="a8e99ec4-c3c1-49ac-ba97-2c12eee91f6a" providerId="ADAL" clId="{57C09E5B-D24B-43F8-B551-0261DA2F353A}" dt="2020-07-24T22:44:10.893" v="23527" actId="20577"/>
        <pc:sldMkLst>
          <pc:docMk/>
          <pc:sldMk cId="338508574" sldId="2407"/>
        </pc:sldMkLst>
        <pc:spChg chg="mod">
          <ac:chgData name="Shared Drive" userId="a8e99ec4-c3c1-49ac-ba97-2c12eee91f6a" providerId="ADAL" clId="{57C09E5B-D24B-43F8-B551-0261DA2F353A}" dt="2020-07-07T00:21:16.818" v="434" actId="20577"/>
          <ac:spMkLst>
            <pc:docMk/>
            <pc:sldMk cId="338508574" sldId="2407"/>
            <ac:spMk id="2" creationId="{5DDEA31F-458D-4B87-8474-861274434302}"/>
          </ac:spMkLst>
        </pc:spChg>
        <pc:spChg chg="mod">
          <ac:chgData name="Shared Drive" userId="a8e99ec4-c3c1-49ac-ba97-2c12eee91f6a" providerId="ADAL" clId="{57C09E5B-D24B-43F8-B551-0261DA2F353A}" dt="2020-07-24T22:44:10.893" v="23527" actId="20577"/>
          <ac:spMkLst>
            <pc:docMk/>
            <pc:sldMk cId="338508574" sldId="2407"/>
            <ac:spMk id="3" creationId="{1F29F6F2-3CB5-4130-BFA8-4B370ABBF5FA}"/>
          </ac:spMkLst>
        </pc:spChg>
        <pc:spChg chg="mod">
          <ac:chgData name="Shared Drive" userId="a8e99ec4-c3c1-49ac-ba97-2c12eee91f6a" providerId="ADAL" clId="{57C09E5B-D24B-43F8-B551-0261DA2F353A}" dt="2020-07-23T17:04:30.536" v="16518" actId="1036"/>
          <ac:spMkLst>
            <pc:docMk/>
            <pc:sldMk cId="338508574" sldId="2407"/>
            <ac:spMk id="4" creationId="{F86DCBB2-01CF-4BFD-8592-DD25B2F0504D}"/>
          </ac:spMkLst>
        </pc:spChg>
        <pc:spChg chg="mod">
          <ac:chgData name="Shared Drive" userId="a8e99ec4-c3c1-49ac-ba97-2c12eee91f6a" providerId="ADAL" clId="{57C09E5B-D24B-43F8-B551-0261DA2F353A}" dt="2020-07-23T17:07:07.678" v="16531" actId="6549"/>
          <ac:spMkLst>
            <pc:docMk/>
            <pc:sldMk cId="338508574" sldId="2407"/>
            <ac:spMk id="5" creationId="{C626D06D-A147-408E-9460-973D27ABD242}"/>
          </ac:spMkLst>
        </pc:spChg>
        <pc:spChg chg="add mod">
          <ac:chgData name="Shared Drive" userId="a8e99ec4-c3c1-49ac-ba97-2c12eee91f6a" providerId="ADAL" clId="{57C09E5B-D24B-43F8-B551-0261DA2F353A}" dt="2020-07-23T17:06:15.135" v="16522" actId="14100"/>
          <ac:spMkLst>
            <pc:docMk/>
            <pc:sldMk cId="338508574" sldId="2407"/>
            <ac:spMk id="6" creationId="{209148C5-E3B8-45FD-9076-BD8C9CA96662}"/>
          </ac:spMkLst>
        </pc:spChg>
        <pc:spChg chg="mod">
          <ac:chgData name="Shared Drive" userId="a8e99ec4-c3c1-49ac-ba97-2c12eee91f6a" providerId="ADAL" clId="{57C09E5B-D24B-43F8-B551-0261DA2F353A}" dt="2020-07-23T17:04:30.536" v="16518" actId="1036"/>
          <ac:spMkLst>
            <pc:docMk/>
            <pc:sldMk cId="338508574" sldId="2407"/>
            <ac:spMk id="7" creationId="{37D5ED89-721C-4252-89C8-BA8F34EACBAF}"/>
          </ac:spMkLst>
        </pc:spChg>
        <pc:spChg chg="mod">
          <ac:chgData name="Shared Drive" userId="a8e99ec4-c3c1-49ac-ba97-2c12eee91f6a" providerId="ADAL" clId="{57C09E5B-D24B-43F8-B551-0261DA2F353A}" dt="2020-07-23T17:07:14.652" v="16533" actId="6549"/>
          <ac:spMkLst>
            <pc:docMk/>
            <pc:sldMk cId="338508574" sldId="2407"/>
            <ac:spMk id="8" creationId="{6F7E8B3A-30F3-491F-A5F6-356272B7D101}"/>
          </ac:spMkLst>
        </pc:spChg>
        <pc:spChg chg="mod">
          <ac:chgData name="Shared Drive" userId="a8e99ec4-c3c1-49ac-ba97-2c12eee91f6a" providerId="ADAL" clId="{57C09E5B-D24B-43F8-B551-0261DA2F353A}" dt="2020-07-23T17:04:30.536" v="16518" actId="1036"/>
          <ac:spMkLst>
            <pc:docMk/>
            <pc:sldMk cId="338508574" sldId="2407"/>
            <ac:spMk id="9" creationId="{2727ACF6-92F2-4BF9-BDBB-4877B055D43D}"/>
          </ac:spMkLst>
        </pc:spChg>
        <pc:spChg chg="add mod">
          <ac:chgData name="Shared Drive" userId="a8e99ec4-c3c1-49ac-ba97-2c12eee91f6a" providerId="ADAL" clId="{57C09E5B-D24B-43F8-B551-0261DA2F353A}" dt="2020-07-24T22:44:09.318" v="23526" actId="20577"/>
          <ac:spMkLst>
            <pc:docMk/>
            <pc:sldMk cId="338508574" sldId="2407"/>
            <ac:spMk id="10" creationId="{CBCA4622-165F-4369-A913-1307AD03C4BF}"/>
          </ac:spMkLst>
        </pc:spChg>
        <pc:spChg chg="add mod">
          <ac:chgData name="Shared Drive" userId="a8e99ec4-c3c1-49ac-ba97-2c12eee91f6a" providerId="ADAL" clId="{57C09E5B-D24B-43F8-B551-0261DA2F353A}" dt="2020-07-23T17:04:30.536" v="16518" actId="1036"/>
          <ac:spMkLst>
            <pc:docMk/>
            <pc:sldMk cId="338508574" sldId="2407"/>
            <ac:spMk id="11" creationId="{765E45CC-090C-43B2-9757-0D411B3D33ED}"/>
          </ac:spMkLst>
        </pc:spChg>
        <pc:spChg chg="add mod">
          <ac:chgData name="Shared Drive" userId="a8e99ec4-c3c1-49ac-ba97-2c12eee91f6a" providerId="ADAL" clId="{57C09E5B-D24B-43F8-B551-0261DA2F353A}" dt="2020-07-23T17:07:11.367" v="16532" actId="6549"/>
          <ac:spMkLst>
            <pc:docMk/>
            <pc:sldMk cId="338508574" sldId="2407"/>
            <ac:spMk id="12" creationId="{9C021718-C6D0-42D9-A2C7-5BBA9CBF1029}"/>
          </ac:spMkLst>
        </pc:spChg>
        <pc:spChg chg="add del mod">
          <ac:chgData name="Shared Drive" userId="a8e99ec4-c3c1-49ac-ba97-2c12eee91f6a" providerId="ADAL" clId="{57C09E5B-D24B-43F8-B551-0261DA2F353A}" dt="2020-07-07T00:22:29.694" v="536"/>
          <ac:spMkLst>
            <pc:docMk/>
            <pc:sldMk cId="338508574" sldId="2407"/>
            <ac:spMk id="13" creationId="{1EAFFED5-FCE6-4120-964F-DE4D5B520AE5}"/>
          </ac:spMkLst>
        </pc:spChg>
        <pc:spChg chg="add mod">
          <ac:chgData name="Shared Drive" userId="a8e99ec4-c3c1-49ac-ba97-2c12eee91f6a" providerId="ADAL" clId="{57C09E5B-D24B-43F8-B551-0261DA2F353A}" dt="2020-07-23T17:06:22.455" v="16524" actId="1076"/>
          <ac:spMkLst>
            <pc:docMk/>
            <pc:sldMk cId="338508574" sldId="2407"/>
            <ac:spMk id="13" creationId="{DB0F05CD-98BA-44DB-9BF0-331DFD625EB7}"/>
          </ac:spMkLst>
        </pc:spChg>
        <pc:spChg chg="add mod">
          <ac:chgData name="Shared Drive" userId="a8e99ec4-c3c1-49ac-ba97-2c12eee91f6a" providerId="ADAL" clId="{57C09E5B-D24B-43F8-B551-0261DA2F353A}" dt="2020-07-23T17:04:30.536" v="16518" actId="1036"/>
          <ac:spMkLst>
            <pc:docMk/>
            <pc:sldMk cId="338508574" sldId="2407"/>
            <ac:spMk id="14" creationId="{495BBFB0-9E59-42D7-AE72-882F7F6278A1}"/>
          </ac:spMkLst>
        </pc:spChg>
        <pc:spChg chg="add mod">
          <ac:chgData name="Shared Drive" userId="a8e99ec4-c3c1-49ac-ba97-2c12eee91f6a" providerId="ADAL" clId="{57C09E5B-D24B-43F8-B551-0261DA2F353A}" dt="2020-07-23T17:07:19.301" v="16534" actId="6549"/>
          <ac:spMkLst>
            <pc:docMk/>
            <pc:sldMk cId="338508574" sldId="2407"/>
            <ac:spMk id="15" creationId="{964C1E1C-6667-49EB-91D7-3289EC5B1638}"/>
          </ac:spMkLst>
        </pc:spChg>
        <pc:spChg chg="add mod">
          <ac:chgData name="Shared Drive" userId="a8e99ec4-c3c1-49ac-ba97-2c12eee91f6a" providerId="ADAL" clId="{57C09E5B-D24B-43F8-B551-0261DA2F353A}" dt="2020-07-23T17:04:30.536" v="16518" actId="1036"/>
          <ac:spMkLst>
            <pc:docMk/>
            <pc:sldMk cId="338508574" sldId="2407"/>
            <ac:spMk id="16" creationId="{E6A61A3A-FE73-42AD-B916-9BF19168E4C8}"/>
          </ac:spMkLst>
        </pc:spChg>
        <pc:spChg chg="add mod">
          <ac:chgData name="Shared Drive" userId="a8e99ec4-c3c1-49ac-ba97-2c12eee91f6a" providerId="ADAL" clId="{57C09E5B-D24B-43F8-B551-0261DA2F353A}" dt="2020-07-23T17:07:45.728" v="16576" actId="6549"/>
          <ac:spMkLst>
            <pc:docMk/>
            <pc:sldMk cId="338508574" sldId="2407"/>
            <ac:spMk id="17" creationId="{862031BA-0A08-4C73-85D7-F340C6E79C7F}"/>
          </ac:spMkLst>
        </pc:spChg>
        <pc:spChg chg="add mod">
          <ac:chgData name="Shared Drive" userId="a8e99ec4-c3c1-49ac-ba97-2c12eee91f6a" providerId="ADAL" clId="{57C09E5B-D24B-43F8-B551-0261DA2F353A}" dt="2020-07-23T17:04:30.536" v="16518" actId="1036"/>
          <ac:spMkLst>
            <pc:docMk/>
            <pc:sldMk cId="338508574" sldId="2407"/>
            <ac:spMk id="18" creationId="{0FA25D38-601C-48E2-A4B0-9C301B157E3C}"/>
          </ac:spMkLst>
        </pc:spChg>
        <pc:spChg chg="add mod">
          <ac:chgData name="Shared Drive" userId="a8e99ec4-c3c1-49ac-ba97-2c12eee91f6a" providerId="ADAL" clId="{57C09E5B-D24B-43F8-B551-0261DA2F353A}" dt="2020-07-23T17:07:49.389" v="16577" actId="6549"/>
          <ac:spMkLst>
            <pc:docMk/>
            <pc:sldMk cId="338508574" sldId="2407"/>
            <ac:spMk id="19" creationId="{9941C67C-3A1E-4B5F-BF8C-10B6736F471B}"/>
          </ac:spMkLst>
        </pc:spChg>
        <pc:spChg chg="add mod">
          <ac:chgData name="Shared Drive" userId="a8e99ec4-c3c1-49ac-ba97-2c12eee91f6a" providerId="ADAL" clId="{57C09E5B-D24B-43F8-B551-0261DA2F353A}" dt="2020-07-23T17:04:30.536" v="16518" actId="1036"/>
          <ac:spMkLst>
            <pc:docMk/>
            <pc:sldMk cId="338508574" sldId="2407"/>
            <ac:spMk id="20" creationId="{05776E3B-D536-46B9-9C62-90CAD8CD19C4}"/>
          </ac:spMkLst>
        </pc:spChg>
        <pc:spChg chg="add mod">
          <ac:chgData name="Shared Drive" userId="a8e99ec4-c3c1-49ac-ba97-2c12eee91f6a" providerId="ADAL" clId="{57C09E5B-D24B-43F8-B551-0261DA2F353A}" dt="2020-07-23T17:07:38.912" v="16575" actId="20577"/>
          <ac:spMkLst>
            <pc:docMk/>
            <pc:sldMk cId="338508574" sldId="2407"/>
            <ac:spMk id="21" creationId="{0918B502-BF7A-460B-9CAB-299F86E4E61C}"/>
          </ac:spMkLst>
        </pc:spChg>
        <pc:spChg chg="add mod">
          <ac:chgData name="Shared Drive" userId="a8e99ec4-c3c1-49ac-ba97-2c12eee91f6a" providerId="ADAL" clId="{57C09E5B-D24B-43F8-B551-0261DA2F353A}" dt="2020-07-23T17:06:52.039" v="16526" actId="1076"/>
          <ac:spMkLst>
            <pc:docMk/>
            <pc:sldMk cId="338508574" sldId="2407"/>
            <ac:spMk id="24" creationId="{3A270E6E-F6B0-441D-B12F-D9F51A6E5511}"/>
          </ac:spMkLst>
        </pc:spChg>
        <pc:spChg chg="add mod">
          <ac:chgData name="Shared Drive" userId="a8e99ec4-c3c1-49ac-ba97-2c12eee91f6a" providerId="ADAL" clId="{57C09E5B-D24B-43F8-B551-0261DA2F353A}" dt="2020-07-23T17:06:57.143" v="16528" actId="1076"/>
          <ac:spMkLst>
            <pc:docMk/>
            <pc:sldMk cId="338508574" sldId="2407"/>
            <ac:spMk id="26" creationId="{42289E73-FE53-403B-842A-EF1649E8A88C}"/>
          </ac:spMkLst>
        </pc:spChg>
        <pc:spChg chg="add mod">
          <ac:chgData name="Shared Drive" userId="a8e99ec4-c3c1-49ac-ba97-2c12eee91f6a" providerId="ADAL" clId="{57C09E5B-D24B-43F8-B551-0261DA2F353A}" dt="2020-07-23T17:07:02.167" v="16530" actId="1076"/>
          <ac:spMkLst>
            <pc:docMk/>
            <pc:sldMk cId="338508574" sldId="2407"/>
            <ac:spMk id="28" creationId="{D1C8F4C3-DA85-4A17-933E-57E56A63A676}"/>
          </ac:spMkLst>
        </pc:spChg>
        <pc:spChg chg="add mod">
          <ac:chgData name="Shared Drive" userId="a8e99ec4-c3c1-49ac-ba97-2c12eee91f6a" providerId="ADAL" clId="{57C09E5B-D24B-43F8-B551-0261DA2F353A}" dt="2020-07-23T17:44:32.867" v="17252" actId="20577"/>
          <ac:spMkLst>
            <pc:docMk/>
            <pc:sldMk cId="338508574" sldId="2407"/>
            <ac:spMk id="29" creationId="{6B550449-D879-43F8-AA9E-4B21191058DD}"/>
          </ac:spMkLst>
        </pc:spChg>
      </pc:sldChg>
      <pc:sldChg chg="addSp delSp modSp new mod modClrScheme chgLayout">
        <pc:chgData name="Shared Drive" userId="a8e99ec4-c3c1-49ac-ba97-2c12eee91f6a" providerId="ADAL" clId="{57C09E5B-D24B-43F8-B551-0261DA2F353A}" dt="2020-07-23T17:46:01.084" v="17314"/>
        <pc:sldMkLst>
          <pc:docMk/>
          <pc:sldMk cId="2364718184" sldId="2408"/>
        </pc:sldMkLst>
        <pc:spChg chg="del mod ord">
          <ac:chgData name="Shared Drive" userId="a8e99ec4-c3c1-49ac-ba97-2c12eee91f6a" providerId="ADAL" clId="{57C09E5B-D24B-43F8-B551-0261DA2F353A}" dt="2020-07-07T00:28:01.289" v="705" actId="700"/>
          <ac:spMkLst>
            <pc:docMk/>
            <pc:sldMk cId="2364718184" sldId="2408"/>
            <ac:spMk id="2" creationId="{4DC802BE-76B8-4F70-9577-1092598024F4}"/>
          </ac:spMkLst>
        </pc:spChg>
        <pc:spChg chg="add mod ord">
          <ac:chgData name="Shared Drive" userId="a8e99ec4-c3c1-49ac-ba97-2c12eee91f6a" providerId="ADAL" clId="{57C09E5B-D24B-43F8-B551-0261DA2F353A}" dt="2020-07-07T00:33:28.619" v="1445" actId="20577"/>
          <ac:spMkLst>
            <pc:docMk/>
            <pc:sldMk cId="2364718184" sldId="2408"/>
            <ac:spMk id="3" creationId="{45D3CC3B-5D32-4610-AB2B-C62768B1B5D9}"/>
          </ac:spMkLst>
        </pc:spChg>
        <pc:spChg chg="add mod ord">
          <ac:chgData name="Shared Drive" userId="a8e99ec4-c3c1-49ac-ba97-2c12eee91f6a" providerId="ADAL" clId="{57C09E5B-D24B-43F8-B551-0261DA2F353A}" dt="2020-07-23T17:46:01.084" v="17314"/>
          <ac:spMkLst>
            <pc:docMk/>
            <pc:sldMk cId="2364718184" sldId="2408"/>
            <ac:spMk id="4" creationId="{90789A89-1622-4008-B069-A27E94C8436D}"/>
          </ac:spMkLst>
        </pc:spChg>
      </pc:sldChg>
      <pc:sldChg chg="addSp delSp modSp new del mod modClrScheme chgLayout">
        <pc:chgData name="Shared Drive" userId="a8e99ec4-c3c1-49ac-ba97-2c12eee91f6a" providerId="ADAL" clId="{57C09E5B-D24B-43F8-B551-0261DA2F353A}" dt="2020-07-08T14:22:10.530" v="5030" actId="47"/>
        <pc:sldMkLst>
          <pc:docMk/>
          <pc:sldMk cId="1541516823" sldId="2409"/>
        </pc:sldMkLst>
        <pc:spChg chg="del mod ord">
          <ac:chgData name="Shared Drive" userId="a8e99ec4-c3c1-49ac-ba97-2c12eee91f6a" providerId="ADAL" clId="{57C09E5B-D24B-43F8-B551-0261DA2F353A}" dt="2020-07-07T00:38:17.567" v="1534" actId="700"/>
          <ac:spMkLst>
            <pc:docMk/>
            <pc:sldMk cId="1541516823" sldId="2409"/>
            <ac:spMk id="2" creationId="{BA04BCA5-329A-4D2D-906C-4FBB0E1FB3EA}"/>
          </ac:spMkLst>
        </pc:spChg>
        <pc:spChg chg="add mod ord">
          <ac:chgData name="Shared Drive" userId="a8e99ec4-c3c1-49ac-ba97-2c12eee91f6a" providerId="ADAL" clId="{57C09E5B-D24B-43F8-B551-0261DA2F353A}" dt="2020-07-07T00:38:26.137" v="1547" actId="20577"/>
          <ac:spMkLst>
            <pc:docMk/>
            <pc:sldMk cId="1541516823" sldId="2409"/>
            <ac:spMk id="3" creationId="{CF4A0F2E-1EAC-4C3E-B6F5-F064B0D05953}"/>
          </ac:spMkLst>
        </pc:spChg>
        <pc:spChg chg="add mod ord">
          <ac:chgData name="Shared Drive" userId="a8e99ec4-c3c1-49ac-ba97-2c12eee91f6a" providerId="ADAL" clId="{57C09E5B-D24B-43F8-B551-0261DA2F353A}" dt="2020-07-07T00:38:17.567" v="1534" actId="700"/>
          <ac:spMkLst>
            <pc:docMk/>
            <pc:sldMk cId="1541516823" sldId="2409"/>
            <ac:spMk id="4" creationId="{FED52309-5DDA-45A6-BB61-D4074B4C84FE}"/>
          </ac:spMkLst>
        </pc:spChg>
      </pc:sldChg>
      <pc:sldChg chg="add">
        <pc:chgData name="Shared Drive" userId="a8e99ec4-c3c1-49ac-ba97-2c12eee91f6a" providerId="ADAL" clId="{57C09E5B-D24B-43F8-B551-0261DA2F353A}" dt="2020-07-07T22:22:16.079" v="1752"/>
        <pc:sldMkLst>
          <pc:docMk/>
          <pc:sldMk cId="2564123794" sldId="2410"/>
        </pc:sldMkLst>
      </pc:sldChg>
      <pc:sldChg chg="modSp add mod modAnim">
        <pc:chgData name="Shared Drive" userId="a8e99ec4-c3c1-49ac-ba97-2c12eee91f6a" providerId="ADAL" clId="{57C09E5B-D24B-43F8-B551-0261DA2F353A}" dt="2020-07-07T23:02:39.603" v="3012"/>
        <pc:sldMkLst>
          <pc:docMk/>
          <pc:sldMk cId="1741949369" sldId="2411"/>
        </pc:sldMkLst>
        <pc:spChg chg="mod">
          <ac:chgData name="Shared Drive" userId="a8e99ec4-c3c1-49ac-ba97-2c12eee91f6a" providerId="ADAL" clId="{57C09E5B-D24B-43F8-B551-0261DA2F353A}" dt="2020-07-07T23:02:39.603" v="3012"/>
          <ac:spMkLst>
            <pc:docMk/>
            <pc:sldMk cId="1741949369" sldId="2411"/>
            <ac:spMk id="21" creationId="{00000000-0000-0000-0000-000000000000}"/>
          </ac:spMkLst>
        </pc:spChg>
      </pc:sldChg>
      <pc:sldChg chg="modSp add mod modAnim">
        <pc:chgData name="Shared Drive" userId="a8e99ec4-c3c1-49ac-ba97-2c12eee91f6a" providerId="ADAL" clId="{57C09E5B-D24B-43F8-B551-0261DA2F353A}" dt="2020-07-25T14:36:41.122" v="26472"/>
        <pc:sldMkLst>
          <pc:docMk/>
          <pc:sldMk cId="1644138481" sldId="2412"/>
        </pc:sldMkLst>
        <pc:spChg chg="mod">
          <ac:chgData name="Shared Drive" userId="a8e99ec4-c3c1-49ac-ba97-2c12eee91f6a" providerId="ADAL" clId="{57C09E5B-D24B-43F8-B551-0261DA2F353A}" dt="2020-07-07T22:23:24.542" v="1756" actId="313"/>
          <ac:spMkLst>
            <pc:docMk/>
            <pc:sldMk cId="1644138481" sldId="2412"/>
            <ac:spMk id="10" creationId="{EE2EF0F5-DCDF-421A-AA7F-258DF03B01B4}"/>
          </ac:spMkLst>
        </pc:spChg>
        <pc:spChg chg="mod">
          <ac:chgData name="Shared Drive" userId="a8e99ec4-c3c1-49ac-ba97-2c12eee91f6a" providerId="ADAL" clId="{57C09E5B-D24B-43F8-B551-0261DA2F353A}" dt="2020-07-25T14:36:41.122" v="26472"/>
          <ac:spMkLst>
            <pc:docMk/>
            <pc:sldMk cId="1644138481" sldId="2412"/>
            <ac:spMk id="24" creationId="{00000000-0000-0000-0000-000000000000}"/>
          </ac:spMkLst>
        </pc:spChg>
      </pc:sldChg>
      <pc:sldChg chg="addSp delSp modSp add mod">
        <pc:chgData name="Shared Drive" userId="a8e99ec4-c3c1-49ac-ba97-2c12eee91f6a" providerId="ADAL" clId="{57C09E5B-D24B-43F8-B551-0261DA2F353A}" dt="2020-07-08T00:46:03.556" v="3639"/>
        <pc:sldMkLst>
          <pc:docMk/>
          <pc:sldMk cId="3774631073" sldId="2413"/>
        </pc:sldMkLst>
        <pc:spChg chg="del">
          <ac:chgData name="Shared Drive" userId="a8e99ec4-c3c1-49ac-ba97-2c12eee91f6a" providerId="ADAL" clId="{57C09E5B-D24B-43F8-B551-0261DA2F353A}" dt="2020-07-08T00:46:02.526" v="3638" actId="478"/>
          <ac:spMkLst>
            <pc:docMk/>
            <pc:sldMk cId="3774631073" sldId="2413"/>
            <ac:spMk id="13" creationId="{50B575B3-C169-42DA-A0B4-BEF713EE979A}"/>
          </ac:spMkLst>
        </pc:spChg>
        <pc:spChg chg="del mod">
          <ac:chgData name="Shared Drive" userId="a8e99ec4-c3c1-49ac-ba97-2c12eee91f6a" providerId="ADAL" clId="{57C09E5B-D24B-43F8-B551-0261DA2F353A}" dt="2020-07-08T00:46:02.526" v="3638" actId="478"/>
          <ac:spMkLst>
            <pc:docMk/>
            <pc:sldMk cId="3774631073" sldId="2413"/>
            <ac:spMk id="14" creationId="{408F9DE3-7E6D-4891-B51F-8642AA283936}"/>
          </ac:spMkLst>
        </pc:spChg>
        <pc:spChg chg="add mod">
          <ac:chgData name="Shared Drive" userId="a8e99ec4-c3c1-49ac-ba97-2c12eee91f6a" providerId="ADAL" clId="{57C09E5B-D24B-43F8-B551-0261DA2F353A}" dt="2020-07-08T00:46:03.556" v="3639"/>
          <ac:spMkLst>
            <pc:docMk/>
            <pc:sldMk cId="3774631073" sldId="2413"/>
            <ac:spMk id="19" creationId="{32C7F493-E1DD-45B1-880E-97A773FA4235}"/>
          </ac:spMkLst>
        </pc:spChg>
        <pc:spChg chg="add mod">
          <ac:chgData name="Shared Drive" userId="a8e99ec4-c3c1-49ac-ba97-2c12eee91f6a" providerId="ADAL" clId="{57C09E5B-D24B-43F8-B551-0261DA2F353A}" dt="2020-07-08T00:46:03.556" v="3639"/>
          <ac:spMkLst>
            <pc:docMk/>
            <pc:sldMk cId="3774631073" sldId="2413"/>
            <ac:spMk id="20" creationId="{7A0667F2-0C64-43E0-87AC-49232D468FE2}"/>
          </ac:spMkLst>
        </pc:spChg>
      </pc:sldChg>
      <pc:sldChg chg="add del">
        <pc:chgData name="Shared Drive" userId="a8e99ec4-c3c1-49ac-ba97-2c12eee91f6a" providerId="ADAL" clId="{57C09E5B-D24B-43F8-B551-0261DA2F353A}" dt="2020-07-07T22:45:04.952" v="2347" actId="47"/>
        <pc:sldMkLst>
          <pc:docMk/>
          <pc:sldMk cId="1841763024" sldId="2414"/>
        </pc:sldMkLst>
      </pc:sldChg>
      <pc:sldChg chg="delSp modSp add del mod delAnim modAnim">
        <pc:chgData name="Shared Drive" userId="a8e99ec4-c3c1-49ac-ba97-2c12eee91f6a" providerId="ADAL" clId="{57C09E5B-D24B-43F8-B551-0261DA2F353A}" dt="2020-07-07T23:16:08.433" v="3477" actId="47"/>
        <pc:sldMkLst>
          <pc:docMk/>
          <pc:sldMk cId="3569158945" sldId="2415"/>
        </pc:sldMkLst>
        <pc:spChg chg="mod">
          <ac:chgData name="Shared Drive" userId="a8e99ec4-c3c1-49ac-ba97-2c12eee91f6a" providerId="ADAL" clId="{57C09E5B-D24B-43F8-B551-0261DA2F353A}" dt="2020-07-07T22:24:03.115" v="1787" actId="20577"/>
          <ac:spMkLst>
            <pc:docMk/>
            <pc:sldMk cId="3569158945" sldId="2415"/>
            <ac:spMk id="10" creationId="{EE2EF0F5-DCDF-421A-AA7F-258DF03B01B4}"/>
          </ac:spMkLst>
        </pc:spChg>
        <pc:spChg chg="mod">
          <ac:chgData name="Shared Drive" userId="a8e99ec4-c3c1-49ac-ba97-2c12eee91f6a" providerId="ADAL" clId="{57C09E5B-D24B-43F8-B551-0261DA2F353A}" dt="2020-07-07T22:26:13.268" v="1920" actId="6549"/>
          <ac:spMkLst>
            <pc:docMk/>
            <pc:sldMk cId="3569158945" sldId="2415"/>
            <ac:spMk id="21" creationId="{00000000-0000-0000-0000-000000000000}"/>
          </ac:spMkLst>
        </pc:spChg>
        <pc:spChg chg="mod">
          <ac:chgData name="Shared Drive" userId="a8e99ec4-c3c1-49ac-ba97-2c12eee91f6a" providerId="ADAL" clId="{57C09E5B-D24B-43F8-B551-0261DA2F353A}" dt="2020-07-07T22:48:00.891" v="2421" actId="20577"/>
          <ac:spMkLst>
            <pc:docMk/>
            <pc:sldMk cId="3569158945" sldId="2415"/>
            <ac:spMk id="22" creationId="{00000000-0000-0000-0000-000000000000}"/>
          </ac:spMkLst>
        </pc:spChg>
        <pc:spChg chg="mod">
          <ac:chgData name="Shared Drive" userId="a8e99ec4-c3c1-49ac-ba97-2c12eee91f6a" providerId="ADAL" clId="{57C09E5B-D24B-43F8-B551-0261DA2F353A}" dt="2020-07-07T22:24:13.331" v="1829" actId="20577"/>
          <ac:spMkLst>
            <pc:docMk/>
            <pc:sldMk cId="3569158945" sldId="2415"/>
            <ac:spMk id="23" creationId="{00000000-0000-0000-0000-000000000000}"/>
          </ac:spMkLst>
        </pc:spChg>
        <pc:spChg chg="del">
          <ac:chgData name="Shared Drive" userId="a8e99ec4-c3c1-49ac-ba97-2c12eee91f6a" providerId="ADAL" clId="{57C09E5B-D24B-43F8-B551-0261DA2F353A}" dt="2020-07-07T22:26:09.091" v="1919" actId="478"/>
          <ac:spMkLst>
            <pc:docMk/>
            <pc:sldMk cId="3569158945" sldId="2415"/>
            <ac:spMk id="24" creationId="{00000000-0000-0000-0000-000000000000}"/>
          </ac:spMkLst>
        </pc:spChg>
      </pc:sldChg>
      <pc:sldChg chg="modSp add del mod">
        <pc:chgData name="Shared Drive" userId="a8e99ec4-c3c1-49ac-ba97-2c12eee91f6a" providerId="ADAL" clId="{57C09E5B-D24B-43F8-B551-0261DA2F353A}" dt="2020-07-07T22:28:57.526" v="1949"/>
        <pc:sldMkLst>
          <pc:docMk/>
          <pc:sldMk cId="920343905" sldId="2416"/>
        </pc:sldMkLst>
        <pc:spChg chg="mod">
          <ac:chgData name="Shared Drive" userId="a8e99ec4-c3c1-49ac-ba97-2c12eee91f6a" providerId="ADAL" clId="{57C09E5B-D24B-43F8-B551-0261DA2F353A}" dt="2020-07-07T22:28:49.141" v="1948" actId="20577"/>
          <ac:spMkLst>
            <pc:docMk/>
            <pc:sldMk cId="920343905" sldId="2416"/>
            <ac:spMk id="2" creationId="{B7CC84FD-59B0-425F-B12A-7EDE89F7FB1F}"/>
          </ac:spMkLst>
        </pc:spChg>
      </pc:sldChg>
      <pc:sldChg chg="add del">
        <pc:chgData name="Shared Drive" userId="a8e99ec4-c3c1-49ac-ba97-2c12eee91f6a" providerId="ADAL" clId="{57C09E5B-D24B-43F8-B551-0261DA2F353A}" dt="2020-07-07T22:40:56.922" v="2233" actId="47"/>
        <pc:sldMkLst>
          <pc:docMk/>
          <pc:sldMk cId="2551433762" sldId="2416"/>
        </pc:sldMkLst>
      </pc:sldChg>
      <pc:sldChg chg="addSp modSp add mod ord addAnim delAnim modAnim">
        <pc:chgData name="Shared Drive" userId="a8e99ec4-c3c1-49ac-ba97-2c12eee91f6a" providerId="ADAL" clId="{57C09E5B-D24B-43F8-B551-0261DA2F353A}" dt="2020-07-23T19:10:07.408" v="20384" actId="20577"/>
        <pc:sldMkLst>
          <pc:docMk/>
          <pc:sldMk cId="3922730278" sldId="2416"/>
        </pc:sldMkLst>
        <pc:spChg chg="mod">
          <ac:chgData name="Shared Drive" userId="a8e99ec4-c3c1-49ac-ba97-2c12eee91f6a" providerId="ADAL" clId="{57C09E5B-D24B-43F8-B551-0261DA2F353A}" dt="2020-07-07T23:03:31.467" v="3037" actId="20577"/>
          <ac:spMkLst>
            <pc:docMk/>
            <pc:sldMk cId="3922730278" sldId="2416"/>
            <ac:spMk id="4" creationId="{00000000-0000-0000-0000-000000000000}"/>
          </ac:spMkLst>
        </pc:spChg>
        <pc:spChg chg="mod">
          <ac:chgData name="Shared Drive" userId="a8e99ec4-c3c1-49ac-ba97-2c12eee91f6a" providerId="ADAL" clId="{57C09E5B-D24B-43F8-B551-0261DA2F353A}" dt="2020-07-07T23:03:34.546" v="3039" actId="20577"/>
          <ac:spMkLst>
            <pc:docMk/>
            <pc:sldMk cId="3922730278" sldId="2416"/>
            <ac:spMk id="5" creationId="{00000000-0000-0000-0000-000000000000}"/>
          </ac:spMkLst>
        </pc:spChg>
        <pc:spChg chg="mod">
          <ac:chgData name="Shared Drive" userId="a8e99ec4-c3c1-49ac-ba97-2c12eee91f6a" providerId="ADAL" clId="{57C09E5B-D24B-43F8-B551-0261DA2F353A}" dt="2020-07-07T23:04:57.267" v="3110" actId="20577"/>
          <ac:spMkLst>
            <pc:docMk/>
            <pc:sldMk cId="3922730278" sldId="2416"/>
            <ac:spMk id="10" creationId="{EE2EF0F5-DCDF-421A-AA7F-258DF03B01B4}"/>
          </ac:spMkLst>
        </pc:spChg>
        <pc:spChg chg="add mod">
          <ac:chgData name="Shared Drive" userId="a8e99ec4-c3c1-49ac-ba97-2c12eee91f6a" providerId="ADAL" clId="{57C09E5B-D24B-43F8-B551-0261DA2F353A}" dt="2020-07-23T19:10:07.408" v="20384" actId="20577"/>
          <ac:spMkLst>
            <pc:docMk/>
            <pc:sldMk cId="3922730278" sldId="2416"/>
            <ac:spMk id="17" creationId="{EE31573E-B22B-45F3-89D5-8D59571BDB20}"/>
          </ac:spMkLst>
        </pc:spChg>
        <pc:spChg chg="mod">
          <ac:chgData name="Shared Drive" userId="a8e99ec4-c3c1-49ac-ba97-2c12eee91f6a" providerId="ADAL" clId="{57C09E5B-D24B-43F8-B551-0261DA2F353A}" dt="2020-07-23T17:12:25.648" v="16752" actId="20577"/>
          <ac:spMkLst>
            <pc:docMk/>
            <pc:sldMk cId="3922730278" sldId="2416"/>
            <ac:spMk id="21" creationId="{00000000-0000-0000-0000-000000000000}"/>
          </ac:spMkLst>
        </pc:spChg>
        <pc:spChg chg="mod">
          <ac:chgData name="Shared Drive" userId="a8e99ec4-c3c1-49ac-ba97-2c12eee91f6a" providerId="ADAL" clId="{57C09E5B-D24B-43F8-B551-0261DA2F353A}" dt="2020-07-07T23:09:19.739" v="3311" actId="20577"/>
          <ac:spMkLst>
            <pc:docMk/>
            <pc:sldMk cId="3922730278" sldId="2416"/>
            <ac:spMk id="22" creationId="{00000000-0000-0000-0000-000000000000}"/>
          </ac:spMkLst>
        </pc:spChg>
        <pc:spChg chg="mod">
          <ac:chgData name="Shared Drive" userId="a8e99ec4-c3c1-49ac-ba97-2c12eee91f6a" providerId="ADAL" clId="{57C09E5B-D24B-43F8-B551-0261DA2F353A}" dt="2020-07-07T23:12:02.444" v="3419" actId="6549"/>
          <ac:spMkLst>
            <pc:docMk/>
            <pc:sldMk cId="3922730278" sldId="2416"/>
            <ac:spMk id="23" creationId="{00000000-0000-0000-0000-000000000000}"/>
          </ac:spMkLst>
        </pc:spChg>
      </pc:sldChg>
      <pc:sldChg chg="addSp delSp modSp add mod">
        <pc:chgData name="Shared Drive" userId="a8e99ec4-c3c1-49ac-ba97-2c12eee91f6a" providerId="ADAL" clId="{57C09E5B-D24B-43F8-B551-0261DA2F353A}" dt="2020-07-08T00:46:17.932" v="3643"/>
        <pc:sldMkLst>
          <pc:docMk/>
          <pc:sldMk cId="2946618821" sldId="2417"/>
        </pc:sldMkLst>
        <pc:spChg chg="mod">
          <ac:chgData name="Shared Drive" userId="a8e99ec4-c3c1-49ac-ba97-2c12eee91f6a" providerId="ADAL" clId="{57C09E5B-D24B-43F8-B551-0261DA2F353A}" dt="2020-07-07T23:18:48.947" v="3523" actId="1076"/>
          <ac:spMkLst>
            <pc:docMk/>
            <pc:sldMk cId="2946618821" sldId="2417"/>
            <ac:spMk id="2" creationId="{B7CC84FD-59B0-425F-B12A-7EDE89F7FB1F}"/>
          </ac:spMkLst>
        </pc:spChg>
        <pc:spChg chg="mod">
          <ac:chgData name="Shared Drive" userId="a8e99ec4-c3c1-49ac-ba97-2c12eee91f6a" providerId="ADAL" clId="{57C09E5B-D24B-43F8-B551-0261DA2F353A}" dt="2020-07-07T23:18:37.819" v="3513" actId="1076"/>
          <ac:spMkLst>
            <pc:docMk/>
            <pc:sldMk cId="2946618821" sldId="2417"/>
            <ac:spMk id="3" creationId="{DBCF077C-D59D-4E48-8186-563242C742B1}"/>
          </ac:spMkLst>
        </pc:spChg>
        <pc:spChg chg="mod">
          <ac:chgData name="Shared Drive" userId="a8e99ec4-c3c1-49ac-ba97-2c12eee91f6a" providerId="ADAL" clId="{57C09E5B-D24B-43F8-B551-0261DA2F353A}" dt="2020-07-07T23:18:55.771" v="3539" actId="20577"/>
          <ac:spMkLst>
            <pc:docMk/>
            <pc:sldMk cId="2946618821" sldId="2417"/>
            <ac:spMk id="8" creationId="{C49278DB-D409-4544-9154-0165C1F9FB9A}"/>
          </ac:spMkLst>
        </pc:spChg>
        <pc:spChg chg="del">
          <ac:chgData name="Shared Drive" userId="a8e99ec4-c3c1-49ac-ba97-2c12eee91f6a" providerId="ADAL" clId="{57C09E5B-D24B-43F8-B551-0261DA2F353A}" dt="2020-07-08T00:46:16.743" v="3642" actId="478"/>
          <ac:spMkLst>
            <pc:docMk/>
            <pc:sldMk cId="2946618821" sldId="2417"/>
            <ac:spMk id="13" creationId="{50B575B3-C169-42DA-A0B4-BEF713EE979A}"/>
          </ac:spMkLst>
        </pc:spChg>
        <pc:spChg chg="del">
          <ac:chgData name="Shared Drive" userId="a8e99ec4-c3c1-49ac-ba97-2c12eee91f6a" providerId="ADAL" clId="{57C09E5B-D24B-43F8-B551-0261DA2F353A}" dt="2020-07-08T00:46:16.743" v="3642" actId="478"/>
          <ac:spMkLst>
            <pc:docMk/>
            <pc:sldMk cId="2946618821" sldId="2417"/>
            <ac:spMk id="14" creationId="{408F9DE3-7E6D-4891-B51F-8642AA283936}"/>
          </ac:spMkLst>
        </pc:spChg>
        <pc:spChg chg="mod">
          <ac:chgData name="Shared Drive" userId="a8e99ec4-c3c1-49ac-ba97-2c12eee91f6a" providerId="ADAL" clId="{57C09E5B-D24B-43F8-B551-0261DA2F353A}" dt="2020-07-07T23:18:34.300" v="3511" actId="1076"/>
          <ac:spMkLst>
            <pc:docMk/>
            <pc:sldMk cId="2946618821" sldId="2417"/>
            <ac:spMk id="19" creationId="{56A7992A-3040-46C3-8114-5659ACC4939D}"/>
          </ac:spMkLst>
        </pc:spChg>
        <pc:spChg chg="mod">
          <ac:chgData name="Shared Drive" userId="a8e99ec4-c3c1-49ac-ba97-2c12eee91f6a" providerId="ADAL" clId="{57C09E5B-D24B-43F8-B551-0261DA2F353A}" dt="2020-07-07T23:18:36.579" v="3512" actId="1076"/>
          <ac:spMkLst>
            <pc:docMk/>
            <pc:sldMk cId="2946618821" sldId="2417"/>
            <ac:spMk id="20" creationId="{F9B8A8FC-2678-4C7D-BE2F-0CC293E266B3}"/>
          </ac:spMkLst>
        </pc:spChg>
        <pc:spChg chg="add mod">
          <ac:chgData name="Shared Drive" userId="a8e99ec4-c3c1-49ac-ba97-2c12eee91f6a" providerId="ADAL" clId="{57C09E5B-D24B-43F8-B551-0261DA2F353A}" dt="2020-07-08T00:46:17.932" v="3643"/>
          <ac:spMkLst>
            <pc:docMk/>
            <pc:sldMk cId="2946618821" sldId="2417"/>
            <ac:spMk id="21" creationId="{BB679A1B-E58D-4414-BC8C-700A97543E65}"/>
          </ac:spMkLst>
        </pc:spChg>
        <pc:spChg chg="add mod">
          <ac:chgData name="Shared Drive" userId="a8e99ec4-c3c1-49ac-ba97-2c12eee91f6a" providerId="ADAL" clId="{57C09E5B-D24B-43F8-B551-0261DA2F353A}" dt="2020-07-08T00:46:17.932" v="3643"/>
          <ac:spMkLst>
            <pc:docMk/>
            <pc:sldMk cId="2946618821" sldId="2417"/>
            <ac:spMk id="22" creationId="{D029D132-EA9C-4100-9F56-117284BC2A85}"/>
          </ac:spMkLst>
        </pc:spChg>
      </pc:sldChg>
      <pc:sldChg chg="add">
        <pc:chgData name="Shared Drive" userId="a8e99ec4-c3c1-49ac-ba97-2c12eee91f6a" providerId="ADAL" clId="{57C09E5B-D24B-43F8-B551-0261DA2F353A}" dt="2020-07-07T23:19:43.746" v="3540"/>
        <pc:sldMkLst>
          <pc:docMk/>
          <pc:sldMk cId="859548627" sldId="2418"/>
        </pc:sldMkLst>
      </pc:sldChg>
      <pc:sldChg chg="modSp add mod ord">
        <pc:chgData name="Shared Drive" userId="a8e99ec4-c3c1-49ac-ba97-2c12eee91f6a" providerId="ADAL" clId="{57C09E5B-D24B-43F8-B551-0261DA2F353A}" dt="2020-07-24T20:43:01.653" v="23510" actId="255"/>
        <pc:sldMkLst>
          <pc:docMk/>
          <pc:sldMk cId="4247834377" sldId="2419"/>
        </pc:sldMkLst>
        <pc:spChg chg="mod">
          <ac:chgData name="Shared Drive" userId="a8e99ec4-c3c1-49ac-ba97-2c12eee91f6a" providerId="ADAL" clId="{57C09E5B-D24B-43F8-B551-0261DA2F353A}" dt="2020-07-24T00:18:26.017" v="23488" actId="313"/>
          <ac:spMkLst>
            <pc:docMk/>
            <pc:sldMk cId="4247834377" sldId="2419"/>
            <ac:spMk id="8" creationId="{086B1C3A-7077-4102-AC77-E5C053B52D7C}"/>
          </ac:spMkLst>
        </pc:spChg>
        <pc:spChg chg="mod">
          <ac:chgData name="Shared Drive" userId="a8e99ec4-c3c1-49ac-ba97-2c12eee91f6a" providerId="ADAL" clId="{57C09E5B-D24B-43F8-B551-0261DA2F353A}" dt="2020-07-24T20:43:01.653" v="23510" actId="255"/>
          <ac:spMkLst>
            <pc:docMk/>
            <pc:sldMk cId="4247834377" sldId="2419"/>
            <ac:spMk id="218" creationId="{E8798B27-8ADE-46BB-AF80-255BC40B13CE}"/>
          </ac:spMkLst>
        </pc:spChg>
      </pc:sldChg>
      <pc:sldChg chg="addSp delSp modSp add mod ord addAnim delAnim modAnim modNotesTx">
        <pc:chgData name="Shared Drive" userId="a8e99ec4-c3c1-49ac-ba97-2c12eee91f6a" providerId="ADAL" clId="{57C09E5B-D24B-43F8-B551-0261DA2F353A}" dt="2020-07-24T20:50:02.059" v="23522" actId="20577"/>
        <pc:sldMkLst>
          <pc:docMk/>
          <pc:sldMk cId="1268474058" sldId="2420"/>
        </pc:sldMkLst>
        <pc:spChg chg="add del">
          <ac:chgData name="Shared Drive" userId="a8e99ec4-c3c1-49ac-ba97-2c12eee91f6a" providerId="ADAL" clId="{57C09E5B-D24B-43F8-B551-0261DA2F353A}" dt="2020-07-08T00:48:26.709" v="3754" actId="478"/>
          <ac:spMkLst>
            <pc:docMk/>
            <pc:sldMk cId="1268474058" sldId="2420"/>
            <ac:spMk id="2" creationId="{00000000-0000-0000-0000-000000000000}"/>
          </ac:spMkLst>
        </pc:spChg>
        <pc:spChg chg="del">
          <ac:chgData name="Shared Drive" userId="a8e99ec4-c3c1-49ac-ba97-2c12eee91f6a" providerId="ADAL" clId="{57C09E5B-D24B-43F8-B551-0261DA2F353A}" dt="2020-07-08T00:48:51.565" v="3762" actId="478"/>
          <ac:spMkLst>
            <pc:docMk/>
            <pc:sldMk cId="1268474058" sldId="2420"/>
            <ac:spMk id="3" creationId="{00000000-0000-0000-0000-000000000000}"/>
          </ac:spMkLst>
        </pc:spChg>
        <pc:spChg chg="del mod">
          <ac:chgData name="Shared Drive" userId="a8e99ec4-c3c1-49ac-ba97-2c12eee91f6a" providerId="ADAL" clId="{57C09E5B-D24B-43F8-B551-0261DA2F353A}" dt="2020-07-08T00:49:24.797" v="3839" actId="478"/>
          <ac:spMkLst>
            <pc:docMk/>
            <pc:sldMk cId="1268474058" sldId="2420"/>
            <ac:spMk id="4" creationId="{00000000-0000-0000-0000-000000000000}"/>
          </ac:spMkLst>
        </pc:spChg>
        <pc:spChg chg="del">
          <ac:chgData name="Shared Drive" userId="a8e99ec4-c3c1-49ac-ba97-2c12eee91f6a" providerId="ADAL" clId="{57C09E5B-D24B-43F8-B551-0261DA2F353A}" dt="2020-07-08T00:49:27.318" v="3840" actId="478"/>
          <ac:spMkLst>
            <pc:docMk/>
            <pc:sldMk cId="1268474058" sldId="2420"/>
            <ac:spMk id="5" creationId="{00000000-0000-0000-0000-000000000000}"/>
          </ac:spMkLst>
        </pc:spChg>
        <pc:spChg chg="add mod">
          <ac:chgData name="Shared Drive" userId="a8e99ec4-c3c1-49ac-ba97-2c12eee91f6a" providerId="ADAL" clId="{57C09E5B-D24B-43F8-B551-0261DA2F353A}" dt="2020-07-08T14:01:12.573" v="4798" actId="688"/>
          <ac:spMkLst>
            <pc:docMk/>
            <pc:sldMk cId="1268474058" sldId="2420"/>
            <ac:spMk id="6" creationId="{A9A62A0C-7E4A-4C53-A72E-E2C6C51639DE}"/>
          </ac:spMkLst>
        </pc:spChg>
        <pc:spChg chg="add mod">
          <ac:chgData name="Shared Drive" userId="a8e99ec4-c3c1-49ac-ba97-2c12eee91f6a" providerId="ADAL" clId="{57C09E5B-D24B-43F8-B551-0261DA2F353A}" dt="2020-07-08T13:39:55.291" v="4774" actId="113"/>
          <ac:spMkLst>
            <pc:docMk/>
            <pc:sldMk cId="1268474058" sldId="2420"/>
            <ac:spMk id="8" creationId="{D2EE1E51-BDCF-40A4-BD3C-8D1985E783E3}"/>
          </ac:spMkLst>
        </pc:spChg>
        <pc:spChg chg="mod">
          <ac:chgData name="Shared Drive" userId="a8e99ec4-c3c1-49ac-ba97-2c12eee91f6a" providerId="ADAL" clId="{57C09E5B-D24B-43F8-B551-0261DA2F353A}" dt="2020-07-24T20:50:02.059" v="23522" actId="20577"/>
          <ac:spMkLst>
            <pc:docMk/>
            <pc:sldMk cId="1268474058" sldId="2420"/>
            <ac:spMk id="10" creationId="{EE2EF0F5-DCDF-421A-AA7F-258DF03B01B4}"/>
          </ac:spMkLst>
        </pc:spChg>
        <pc:spChg chg="mod">
          <ac:chgData name="Shared Drive" userId="a8e99ec4-c3c1-49ac-ba97-2c12eee91f6a" providerId="ADAL" clId="{57C09E5B-D24B-43F8-B551-0261DA2F353A}" dt="2020-07-08T00:47:12.557" v="3677" actId="20577"/>
          <ac:spMkLst>
            <pc:docMk/>
            <pc:sldMk cId="1268474058" sldId="2420"/>
            <ac:spMk id="13" creationId="{00000000-0000-0000-0000-000000000000}"/>
          </ac:spMkLst>
        </pc:spChg>
        <pc:spChg chg="mod">
          <ac:chgData name="Shared Drive" userId="a8e99ec4-c3c1-49ac-ba97-2c12eee91f6a" providerId="ADAL" clId="{57C09E5B-D24B-43F8-B551-0261DA2F353A}" dt="2020-07-08T00:49:52.532" v="3851" actId="20577"/>
          <ac:spMkLst>
            <pc:docMk/>
            <pc:sldMk cId="1268474058" sldId="2420"/>
            <ac:spMk id="14" creationId="{00000000-0000-0000-0000-000000000000}"/>
          </ac:spMkLst>
        </pc:spChg>
        <pc:spChg chg="mod">
          <ac:chgData name="Shared Drive" userId="a8e99ec4-c3c1-49ac-ba97-2c12eee91f6a" providerId="ADAL" clId="{57C09E5B-D24B-43F8-B551-0261DA2F353A}" dt="2020-07-08T13:40:57.932" v="4784" actId="14100"/>
          <ac:spMkLst>
            <pc:docMk/>
            <pc:sldMk cId="1268474058" sldId="2420"/>
            <ac:spMk id="21" creationId="{00000000-0000-0000-0000-000000000000}"/>
          </ac:spMkLst>
        </pc:spChg>
        <pc:spChg chg="mod">
          <ac:chgData name="Shared Drive" userId="a8e99ec4-c3c1-49ac-ba97-2c12eee91f6a" providerId="ADAL" clId="{57C09E5B-D24B-43F8-B551-0261DA2F353A}" dt="2020-07-08T13:37:00.295" v="4513" actId="1035"/>
          <ac:spMkLst>
            <pc:docMk/>
            <pc:sldMk cId="1268474058" sldId="2420"/>
            <ac:spMk id="22" creationId="{00000000-0000-0000-0000-000000000000}"/>
          </ac:spMkLst>
        </pc:spChg>
        <pc:spChg chg="add del mod">
          <ac:chgData name="Shared Drive" userId="a8e99ec4-c3c1-49ac-ba97-2c12eee91f6a" providerId="ADAL" clId="{57C09E5B-D24B-43F8-B551-0261DA2F353A}" dt="2020-07-08T13:31:16.657" v="4152" actId="1076"/>
          <ac:spMkLst>
            <pc:docMk/>
            <pc:sldMk cId="1268474058" sldId="2420"/>
            <ac:spMk id="23" creationId="{00000000-0000-0000-0000-000000000000}"/>
          </ac:spMkLst>
        </pc:spChg>
        <pc:spChg chg="mod">
          <ac:chgData name="Shared Drive" userId="a8e99ec4-c3c1-49ac-ba97-2c12eee91f6a" providerId="ADAL" clId="{57C09E5B-D24B-43F8-B551-0261DA2F353A}" dt="2020-07-08T13:36:04.346" v="4478" actId="1035"/>
          <ac:spMkLst>
            <pc:docMk/>
            <pc:sldMk cId="1268474058" sldId="2420"/>
            <ac:spMk id="24" creationId="{00000000-0000-0000-0000-000000000000}"/>
          </ac:spMkLst>
        </pc:spChg>
      </pc:sldChg>
      <pc:sldChg chg="modSp add mod">
        <pc:chgData name="Shared Drive" userId="a8e99ec4-c3c1-49ac-ba97-2c12eee91f6a" providerId="ADAL" clId="{57C09E5B-D24B-43F8-B551-0261DA2F353A}" dt="2020-07-08T14:21:10.763" v="5029" actId="20577"/>
        <pc:sldMkLst>
          <pc:docMk/>
          <pc:sldMk cId="3664678238" sldId="2421"/>
        </pc:sldMkLst>
        <pc:spChg chg="mod">
          <ac:chgData name="Shared Drive" userId="a8e99ec4-c3c1-49ac-ba97-2c12eee91f6a" providerId="ADAL" clId="{57C09E5B-D24B-43F8-B551-0261DA2F353A}" dt="2020-07-08T14:20:19.952" v="4944" actId="20577"/>
          <ac:spMkLst>
            <pc:docMk/>
            <pc:sldMk cId="3664678238" sldId="2421"/>
            <ac:spMk id="8" creationId="{0687A5B5-EB9B-46A1-B131-00B6709AB3DE}"/>
          </ac:spMkLst>
        </pc:spChg>
        <pc:spChg chg="mod">
          <ac:chgData name="Shared Drive" userId="a8e99ec4-c3c1-49ac-ba97-2c12eee91f6a" providerId="ADAL" clId="{57C09E5B-D24B-43F8-B551-0261DA2F353A}" dt="2020-07-08T14:19:34.235" v="4843" actId="14100"/>
          <ac:spMkLst>
            <pc:docMk/>
            <pc:sldMk cId="3664678238" sldId="2421"/>
            <ac:spMk id="11" creationId="{5F14E4B8-0958-4AA3-AD22-11F2B57C5E13}"/>
          </ac:spMkLst>
        </pc:spChg>
        <pc:spChg chg="mod">
          <ac:chgData name="Shared Drive" userId="a8e99ec4-c3c1-49ac-ba97-2c12eee91f6a" providerId="ADAL" clId="{57C09E5B-D24B-43F8-B551-0261DA2F353A}" dt="2020-07-08T14:19:52.363" v="4885" actId="14100"/>
          <ac:spMkLst>
            <pc:docMk/>
            <pc:sldMk cId="3664678238" sldId="2421"/>
            <ac:spMk id="12" creationId="{B8FACECA-31D5-4B49-BEB8-5581D2B60EB2}"/>
          </ac:spMkLst>
        </pc:spChg>
        <pc:spChg chg="mod">
          <ac:chgData name="Shared Drive" userId="a8e99ec4-c3c1-49ac-ba97-2c12eee91f6a" providerId="ADAL" clId="{57C09E5B-D24B-43F8-B551-0261DA2F353A}" dt="2020-07-08T14:21:10.763" v="5029" actId="20577"/>
          <ac:spMkLst>
            <pc:docMk/>
            <pc:sldMk cId="3664678238" sldId="2421"/>
            <ac:spMk id="13" creationId="{6193DFE0-664E-4225-879B-38EB90D1A70F}"/>
          </ac:spMkLst>
        </pc:spChg>
      </pc:sldChg>
      <pc:sldChg chg="add ord">
        <pc:chgData name="Shared Drive" userId="a8e99ec4-c3c1-49ac-ba97-2c12eee91f6a" providerId="ADAL" clId="{57C09E5B-D24B-43F8-B551-0261DA2F353A}" dt="2020-07-08T16:20:25.158" v="5856"/>
        <pc:sldMkLst>
          <pc:docMk/>
          <pc:sldMk cId="1506901304" sldId="2422"/>
        </pc:sldMkLst>
      </pc:sldChg>
      <pc:sldChg chg="addSp delSp modSp new del mod modClrScheme chgLayout">
        <pc:chgData name="Shared Drive" userId="a8e99ec4-c3c1-49ac-ba97-2c12eee91f6a" providerId="ADAL" clId="{57C09E5B-D24B-43F8-B551-0261DA2F353A}" dt="2020-07-08T16:20:12.866" v="5853" actId="2696"/>
        <pc:sldMkLst>
          <pc:docMk/>
          <pc:sldMk cId="1846774132" sldId="2422"/>
        </pc:sldMkLst>
        <pc:spChg chg="del">
          <ac:chgData name="Shared Drive" userId="a8e99ec4-c3c1-49ac-ba97-2c12eee91f6a" providerId="ADAL" clId="{57C09E5B-D24B-43F8-B551-0261DA2F353A}" dt="2020-07-08T14:35:20.523" v="5098" actId="700"/>
          <ac:spMkLst>
            <pc:docMk/>
            <pc:sldMk cId="1846774132" sldId="2422"/>
            <ac:spMk id="2" creationId="{A24ABE6E-9C81-4D6B-9647-8276CEFD2D1B}"/>
          </ac:spMkLst>
        </pc:spChg>
        <pc:spChg chg="del">
          <ac:chgData name="Shared Drive" userId="a8e99ec4-c3c1-49ac-ba97-2c12eee91f6a" providerId="ADAL" clId="{57C09E5B-D24B-43F8-B551-0261DA2F353A}" dt="2020-07-08T14:35:20.523" v="5098" actId="700"/>
          <ac:spMkLst>
            <pc:docMk/>
            <pc:sldMk cId="1846774132" sldId="2422"/>
            <ac:spMk id="3" creationId="{7A5ADCA0-1B25-4F72-8436-A36C2BCE0562}"/>
          </ac:spMkLst>
        </pc:spChg>
        <pc:spChg chg="del">
          <ac:chgData name="Shared Drive" userId="a8e99ec4-c3c1-49ac-ba97-2c12eee91f6a" providerId="ADAL" clId="{57C09E5B-D24B-43F8-B551-0261DA2F353A}" dt="2020-07-08T14:35:20.523" v="5098" actId="700"/>
          <ac:spMkLst>
            <pc:docMk/>
            <pc:sldMk cId="1846774132" sldId="2422"/>
            <ac:spMk id="4" creationId="{B3881AFE-B3D6-48AE-A6E7-BD355C0ED06D}"/>
          </ac:spMkLst>
        </pc:spChg>
        <pc:spChg chg="del">
          <ac:chgData name="Shared Drive" userId="a8e99ec4-c3c1-49ac-ba97-2c12eee91f6a" providerId="ADAL" clId="{57C09E5B-D24B-43F8-B551-0261DA2F353A}" dt="2020-07-08T14:35:20.523" v="5098" actId="700"/>
          <ac:spMkLst>
            <pc:docMk/>
            <pc:sldMk cId="1846774132" sldId="2422"/>
            <ac:spMk id="5" creationId="{DFE7C5FD-1C1C-4795-BCE7-146E19457C78}"/>
          </ac:spMkLst>
        </pc:spChg>
        <pc:spChg chg="del">
          <ac:chgData name="Shared Drive" userId="a8e99ec4-c3c1-49ac-ba97-2c12eee91f6a" providerId="ADAL" clId="{57C09E5B-D24B-43F8-B551-0261DA2F353A}" dt="2020-07-08T14:35:20.523" v="5098" actId="700"/>
          <ac:spMkLst>
            <pc:docMk/>
            <pc:sldMk cId="1846774132" sldId="2422"/>
            <ac:spMk id="6" creationId="{1EF0564E-E156-4A52-AF7B-E766FE07349C}"/>
          </ac:spMkLst>
        </pc:spChg>
        <pc:spChg chg="del">
          <ac:chgData name="Shared Drive" userId="a8e99ec4-c3c1-49ac-ba97-2c12eee91f6a" providerId="ADAL" clId="{57C09E5B-D24B-43F8-B551-0261DA2F353A}" dt="2020-07-08T14:35:20.523" v="5098" actId="700"/>
          <ac:spMkLst>
            <pc:docMk/>
            <pc:sldMk cId="1846774132" sldId="2422"/>
            <ac:spMk id="7" creationId="{58E369E2-C703-4654-83A2-CFB215499502}"/>
          </ac:spMkLst>
        </pc:spChg>
        <pc:spChg chg="del">
          <ac:chgData name="Shared Drive" userId="a8e99ec4-c3c1-49ac-ba97-2c12eee91f6a" providerId="ADAL" clId="{57C09E5B-D24B-43F8-B551-0261DA2F353A}" dt="2020-07-08T14:35:20.523" v="5098" actId="700"/>
          <ac:spMkLst>
            <pc:docMk/>
            <pc:sldMk cId="1846774132" sldId="2422"/>
            <ac:spMk id="8" creationId="{3541B905-2574-47B2-84FF-FED4E753084A}"/>
          </ac:spMkLst>
        </pc:spChg>
        <pc:spChg chg="del">
          <ac:chgData name="Shared Drive" userId="a8e99ec4-c3c1-49ac-ba97-2c12eee91f6a" providerId="ADAL" clId="{57C09E5B-D24B-43F8-B551-0261DA2F353A}" dt="2020-07-08T14:35:20.523" v="5098" actId="700"/>
          <ac:spMkLst>
            <pc:docMk/>
            <pc:sldMk cId="1846774132" sldId="2422"/>
            <ac:spMk id="9" creationId="{1ACE34CF-907D-4419-B4A2-430B8CBB979A}"/>
          </ac:spMkLst>
        </pc:spChg>
        <pc:spChg chg="del">
          <ac:chgData name="Shared Drive" userId="a8e99ec4-c3c1-49ac-ba97-2c12eee91f6a" providerId="ADAL" clId="{57C09E5B-D24B-43F8-B551-0261DA2F353A}" dt="2020-07-08T14:35:20.523" v="5098" actId="700"/>
          <ac:spMkLst>
            <pc:docMk/>
            <pc:sldMk cId="1846774132" sldId="2422"/>
            <ac:spMk id="10" creationId="{BC2B8B6D-CE8E-4CBC-8641-B80BFDD0C5CA}"/>
          </ac:spMkLst>
        </pc:spChg>
        <pc:spChg chg="del mod ord">
          <ac:chgData name="Shared Drive" userId="a8e99ec4-c3c1-49ac-ba97-2c12eee91f6a" providerId="ADAL" clId="{57C09E5B-D24B-43F8-B551-0261DA2F353A}" dt="2020-07-08T14:35:20.523" v="5098" actId="700"/>
          <ac:spMkLst>
            <pc:docMk/>
            <pc:sldMk cId="1846774132" sldId="2422"/>
            <ac:spMk id="11" creationId="{A7FAFECD-1416-473B-BEDE-11F304D7610E}"/>
          </ac:spMkLst>
        </pc:spChg>
        <pc:spChg chg="add mod ord">
          <ac:chgData name="Shared Drive" userId="a8e99ec4-c3c1-49ac-ba97-2c12eee91f6a" providerId="ADAL" clId="{57C09E5B-D24B-43F8-B551-0261DA2F353A}" dt="2020-07-08T14:35:32.019" v="5129" actId="20577"/>
          <ac:spMkLst>
            <pc:docMk/>
            <pc:sldMk cId="1846774132" sldId="2422"/>
            <ac:spMk id="12" creationId="{F2AEE19E-5A98-4B71-AEA0-4B7F4E8EDDBD}"/>
          </ac:spMkLst>
        </pc:spChg>
        <pc:spChg chg="add mod ord">
          <ac:chgData name="Shared Drive" userId="a8e99ec4-c3c1-49ac-ba97-2c12eee91f6a" providerId="ADAL" clId="{57C09E5B-D24B-43F8-B551-0261DA2F353A}" dt="2020-07-08T14:35:20.523" v="5098" actId="700"/>
          <ac:spMkLst>
            <pc:docMk/>
            <pc:sldMk cId="1846774132" sldId="2422"/>
            <ac:spMk id="13" creationId="{F159E711-7D69-42C1-BA1C-E5BE5DF91ED2}"/>
          </ac:spMkLst>
        </pc:spChg>
      </pc:sldChg>
      <pc:sldChg chg="addSp delSp modSp add mod">
        <pc:chgData name="Shared Drive" userId="a8e99ec4-c3c1-49ac-ba97-2c12eee91f6a" providerId="ADAL" clId="{57C09E5B-D24B-43F8-B551-0261DA2F353A}" dt="2020-07-24T23:39:26.951" v="25622" actId="20577"/>
        <pc:sldMkLst>
          <pc:docMk/>
          <pc:sldMk cId="251971057" sldId="2423"/>
        </pc:sldMkLst>
        <pc:spChg chg="add mod">
          <ac:chgData name="Shared Drive" userId="a8e99ec4-c3c1-49ac-ba97-2c12eee91f6a" providerId="ADAL" clId="{57C09E5B-D24B-43F8-B551-0261DA2F353A}" dt="2020-07-24T00:18:34.560" v="23489" actId="313"/>
          <ac:spMkLst>
            <pc:docMk/>
            <pc:sldMk cId="251971057" sldId="2423"/>
            <ac:spMk id="2" creationId="{890570AE-FCB5-467B-A1CB-289885FFA0FE}"/>
          </ac:spMkLst>
        </pc:spChg>
        <pc:spChg chg="del">
          <ac:chgData name="Shared Drive" userId="a8e99ec4-c3c1-49ac-ba97-2c12eee91f6a" providerId="ADAL" clId="{57C09E5B-D24B-43F8-B551-0261DA2F353A}" dt="2020-07-23T17:50:44.254" v="17415" actId="478"/>
          <ac:spMkLst>
            <pc:docMk/>
            <pc:sldMk cId="251971057" sldId="2423"/>
            <ac:spMk id="8" creationId="{086B1C3A-7077-4102-AC77-E5C053B52D7C}"/>
          </ac:spMkLst>
        </pc:spChg>
        <pc:spChg chg="mod">
          <ac:chgData name="Shared Drive" userId="a8e99ec4-c3c1-49ac-ba97-2c12eee91f6a" providerId="ADAL" clId="{57C09E5B-D24B-43F8-B551-0261DA2F353A}" dt="2020-07-24T23:39:26.951" v="25622" actId="20577"/>
          <ac:spMkLst>
            <pc:docMk/>
            <pc:sldMk cId="251971057" sldId="2423"/>
            <ac:spMk id="218" creationId="{E8798B27-8ADE-46BB-AF80-255BC40B13CE}"/>
          </ac:spMkLst>
        </pc:spChg>
      </pc:sldChg>
      <pc:sldChg chg="modSp add del mod">
        <pc:chgData name="Shared Drive" userId="a8e99ec4-c3c1-49ac-ba97-2c12eee91f6a" providerId="ADAL" clId="{57C09E5B-D24B-43F8-B551-0261DA2F353A}" dt="2020-07-23T17:25:11.445" v="16789" actId="2696"/>
        <pc:sldMkLst>
          <pc:docMk/>
          <pc:sldMk cId="3731036989" sldId="2423"/>
        </pc:sldMkLst>
        <pc:spChg chg="mod">
          <ac:chgData name="Shared Drive" userId="a8e99ec4-c3c1-49ac-ba97-2c12eee91f6a" providerId="ADAL" clId="{57C09E5B-D24B-43F8-B551-0261DA2F353A}" dt="2020-07-23T17:24:02.605" v="16788" actId="20577"/>
          <ac:spMkLst>
            <pc:docMk/>
            <pc:sldMk cId="3731036989" sldId="2423"/>
            <ac:spMk id="218" creationId="{E8798B27-8ADE-46BB-AF80-255BC40B13CE}"/>
          </ac:spMkLst>
        </pc:spChg>
      </pc:sldChg>
      <pc:sldChg chg="addSp delSp modSp add del mod modNotesTx">
        <pc:chgData name="Shared Drive" userId="a8e99ec4-c3c1-49ac-ba97-2c12eee91f6a" providerId="ADAL" clId="{57C09E5B-D24B-43F8-B551-0261DA2F353A}" dt="2020-07-23T17:25:11.445" v="16789" actId="2696"/>
        <pc:sldMkLst>
          <pc:docMk/>
          <pc:sldMk cId="2750668410" sldId="2424"/>
        </pc:sldMkLst>
        <pc:spChg chg="add del mod">
          <ac:chgData name="Shared Drive" userId="a8e99ec4-c3c1-49ac-ba97-2c12eee91f6a" providerId="ADAL" clId="{57C09E5B-D24B-43F8-B551-0261DA2F353A}" dt="2020-07-08T14:51:55.539" v="5575" actId="478"/>
          <ac:spMkLst>
            <pc:docMk/>
            <pc:sldMk cId="2750668410" sldId="2424"/>
            <ac:spMk id="2" creationId="{0C6A02C1-23E1-4A67-B54C-4CCD3C7088DA}"/>
          </ac:spMkLst>
        </pc:spChg>
        <pc:spChg chg="add del mod">
          <ac:chgData name="Shared Drive" userId="a8e99ec4-c3c1-49ac-ba97-2c12eee91f6a" providerId="ADAL" clId="{57C09E5B-D24B-43F8-B551-0261DA2F353A}" dt="2020-07-08T14:51:57.482" v="5576" actId="478"/>
          <ac:spMkLst>
            <pc:docMk/>
            <pc:sldMk cId="2750668410" sldId="2424"/>
            <ac:spMk id="3" creationId="{6DDB4139-1DB9-42A0-95CB-92ECAFF37F87}"/>
          </ac:spMkLst>
        </pc:spChg>
        <pc:spChg chg="add mod">
          <ac:chgData name="Shared Drive" userId="a8e99ec4-c3c1-49ac-ba97-2c12eee91f6a" providerId="ADAL" clId="{57C09E5B-D24B-43F8-B551-0261DA2F353A}" dt="2020-07-08T16:21:44.495" v="5862" actId="692"/>
          <ac:spMkLst>
            <pc:docMk/>
            <pc:sldMk cId="2750668410" sldId="2424"/>
            <ac:spMk id="5" creationId="{B6E2F928-80BF-4EFC-9600-B658278C17D4}"/>
          </ac:spMkLst>
        </pc:spChg>
        <pc:spChg chg="mod">
          <ac:chgData name="Shared Drive" userId="a8e99ec4-c3c1-49ac-ba97-2c12eee91f6a" providerId="ADAL" clId="{57C09E5B-D24B-43F8-B551-0261DA2F353A}" dt="2020-07-08T14:43:00.437" v="5397" actId="1076"/>
          <ac:spMkLst>
            <pc:docMk/>
            <pc:sldMk cId="2750668410" sldId="2424"/>
            <ac:spMk id="7" creationId="{6ACD6C93-C7E1-4F2B-8A45-D7A35F461866}"/>
          </ac:spMkLst>
        </pc:spChg>
        <pc:spChg chg="mod">
          <ac:chgData name="Shared Drive" userId="a8e99ec4-c3c1-49ac-ba97-2c12eee91f6a" providerId="ADAL" clId="{57C09E5B-D24B-43F8-B551-0261DA2F353A}" dt="2020-07-08T14:43:00.437" v="5397" actId="1076"/>
          <ac:spMkLst>
            <pc:docMk/>
            <pc:sldMk cId="2750668410" sldId="2424"/>
            <ac:spMk id="8" creationId="{37922EBE-10C1-46C8-A4B6-E6AC27568E06}"/>
          </ac:spMkLst>
        </pc:spChg>
        <pc:spChg chg="add del mod">
          <ac:chgData name="Shared Drive" userId="a8e99ec4-c3c1-49ac-ba97-2c12eee91f6a" providerId="ADAL" clId="{57C09E5B-D24B-43F8-B551-0261DA2F353A}" dt="2020-07-08T14:51:59.073" v="5577" actId="478"/>
          <ac:spMkLst>
            <pc:docMk/>
            <pc:sldMk cId="2750668410" sldId="2424"/>
            <ac:spMk id="9" creationId="{DEF63898-9F97-4CB2-A288-1EC2D3D01C64}"/>
          </ac:spMkLst>
        </pc:spChg>
        <pc:spChg chg="add mod">
          <ac:chgData name="Shared Drive" userId="a8e99ec4-c3c1-49ac-ba97-2c12eee91f6a" providerId="ADAL" clId="{57C09E5B-D24B-43F8-B551-0261DA2F353A}" dt="2020-07-08T16:21:50.269" v="5864" actId="1076"/>
          <ac:spMkLst>
            <pc:docMk/>
            <pc:sldMk cId="2750668410" sldId="2424"/>
            <ac:spMk id="11" creationId="{C51AFF5E-6F52-4AAD-AEF8-BB409AB8F4DA}"/>
          </ac:spMkLst>
        </pc:spChg>
        <pc:spChg chg="add mod">
          <ac:chgData name="Shared Drive" userId="a8e99ec4-c3c1-49ac-ba97-2c12eee91f6a" providerId="ADAL" clId="{57C09E5B-D24B-43F8-B551-0261DA2F353A}" dt="2020-07-08T16:22:05.043" v="5874" actId="20577"/>
          <ac:spMkLst>
            <pc:docMk/>
            <pc:sldMk cId="2750668410" sldId="2424"/>
            <ac:spMk id="12" creationId="{679B3874-B4BB-4F60-826D-7DED8594A1A5}"/>
          </ac:spMkLst>
        </pc:spChg>
        <pc:spChg chg="add mod">
          <ac:chgData name="Shared Drive" userId="a8e99ec4-c3c1-49ac-ba97-2c12eee91f6a" providerId="ADAL" clId="{57C09E5B-D24B-43F8-B551-0261DA2F353A}" dt="2020-07-08T16:22:22.699" v="5893" actId="1035"/>
          <ac:spMkLst>
            <pc:docMk/>
            <pc:sldMk cId="2750668410" sldId="2424"/>
            <ac:spMk id="13" creationId="{7D8F580C-7D10-422F-AE53-21C87F2F4173}"/>
          </ac:spMkLst>
        </pc:spChg>
        <pc:spChg chg="mod">
          <ac:chgData name="Shared Drive" userId="a8e99ec4-c3c1-49ac-ba97-2c12eee91f6a" providerId="ADAL" clId="{57C09E5B-D24B-43F8-B551-0261DA2F353A}" dt="2020-07-08T14:49:29.469" v="5541" actId="20577"/>
          <ac:spMkLst>
            <pc:docMk/>
            <pc:sldMk cId="2750668410" sldId="2424"/>
            <ac:spMk id="109570" creationId="{223E7868-EE74-421B-BC16-3166803BEE2E}"/>
          </ac:spMkLst>
        </pc:spChg>
        <pc:graphicFrameChg chg="mod modGraphic">
          <ac:chgData name="Shared Drive" userId="a8e99ec4-c3c1-49ac-ba97-2c12eee91f6a" providerId="ADAL" clId="{57C09E5B-D24B-43F8-B551-0261DA2F353A}" dt="2020-07-08T14:50:33.616" v="5558"/>
          <ac:graphicFrameMkLst>
            <pc:docMk/>
            <pc:sldMk cId="2750668410" sldId="2424"/>
            <ac:graphicFrameMk id="526339" creationId="{C881E910-B515-4EFC-8644-A0B0C87980DA}"/>
          </ac:graphicFrameMkLst>
        </pc:graphicFrameChg>
      </pc:sldChg>
      <pc:sldChg chg="add">
        <pc:chgData name="Shared Drive" userId="a8e99ec4-c3c1-49ac-ba97-2c12eee91f6a" providerId="ADAL" clId="{57C09E5B-D24B-43F8-B551-0261DA2F353A}" dt="2020-07-23T17:25:17.411" v="16790"/>
        <pc:sldMkLst>
          <pc:docMk/>
          <pc:sldMk cId="4259519693" sldId="2424"/>
        </pc:sldMkLst>
      </pc:sldChg>
      <pc:sldChg chg="addSp delSp modSp add del mod ord delAnim">
        <pc:chgData name="Shared Drive" userId="a8e99ec4-c3c1-49ac-ba97-2c12eee91f6a" providerId="ADAL" clId="{57C09E5B-D24B-43F8-B551-0261DA2F353A}" dt="2020-07-08T16:35:12.868" v="6261" actId="47"/>
        <pc:sldMkLst>
          <pc:docMk/>
          <pc:sldMk cId="2314306671" sldId="2425"/>
        </pc:sldMkLst>
        <pc:spChg chg="mod">
          <ac:chgData name="Shared Drive" userId="a8e99ec4-c3c1-49ac-ba97-2c12eee91f6a" providerId="ADAL" clId="{57C09E5B-D24B-43F8-B551-0261DA2F353A}" dt="2020-07-08T14:45:13.743" v="5426" actId="6549"/>
          <ac:spMkLst>
            <pc:docMk/>
            <pc:sldMk cId="2314306671" sldId="2425"/>
            <ac:spMk id="2" creationId="{00000000-0000-0000-0000-000000000000}"/>
          </ac:spMkLst>
        </pc:spChg>
        <pc:spChg chg="add mod">
          <ac:chgData name="Shared Drive" userId="a8e99ec4-c3c1-49ac-ba97-2c12eee91f6a" providerId="ADAL" clId="{57C09E5B-D24B-43F8-B551-0261DA2F353A}" dt="2020-07-08T14:46:17.982" v="5439" actId="21"/>
          <ac:spMkLst>
            <pc:docMk/>
            <pc:sldMk cId="2314306671" sldId="2425"/>
            <ac:spMk id="3" creationId="{0478CE21-1DFF-430C-ABCF-A42C0646739C}"/>
          </ac:spMkLst>
        </pc:spChg>
        <pc:spChg chg="mod">
          <ac:chgData name="Shared Drive" userId="a8e99ec4-c3c1-49ac-ba97-2c12eee91f6a" providerId="ADAL" clId="{57C09E5B-D24B-43F8-B551-0261DA2F353A}" dt="2020-07-08T14:40:45.036" v="5373" actId="1037"/>
          <ac:spMkLst>
            <pc:docMk/>
            <pc:sldMk cId="2314306671" sldId="2425"/>
            <ac:spMk id="4" creationId="{00000000-0000-0000-0000-000000000000}"/>
          </ac:spMkLst>
        </pc:spChg>
        <pc:spChg chg="mod">
          <ac:chgData name="Shared Drive" userId="a8e99ec4-c3c1-49ac-ba97-2c12eee91f6a" providerId="ADAL" clId="{57C09E5B-D24B-43F8-B551-0261DA2F353A}" dt="2020-07-08T14:40:45.036" v="5373" actId="1037"/>
          <ac:spMkLst>
            <pc:docMk/>
            <pc:sldMk cId="2314306671" sldId="2425"/>
            <ac:spMk id="5" creationId="{00000000-0000-0000-0000-000000000000}"/>
          </ac:spMkLst>
        </pc:spChg>
        <pc:spChg chg="del mod">
          <ac:chgData name="Shared Drive" userId="a8e99ec4-c3c1-49ac-ba97-2c12eee91f6a" providerId="ADAL" clId="{57C09E5B-D24B-43F8-B551-0261DA2F353A}" dt="2020-07-08T14:41:24.042" v="5384" actId="478"/>
          <ac:spMkLst>
            <pc:docMk/>
            <pc:sldMk cId="2314306671" sldId="2425"/>
            <ac:spMk id="8" creationId="{00000000-0000-0000-0000-000000000000}"/>
          </ac:spMkLst>
        </pc:spChg>
        <pc:spChg chg="mod">
          <ac:chgData name="Shared Drive" userId="a8e99ec4-c3c1-49ac-ba97-2c12eee91f6a" providerId="ADAL" clId="{57C09E5B-D24B-43F8-B551-0261DA2F353A}" dt="2020-07-08T14:40:45.036" v="5373" actId="1037"/>
          <ac:spMkLst>
            <pc:docMk/>
            <pc:sldMk cId="2314306671" sldId="2425"/>
            <ac:spMk id="10" creationId="{00000000-0000-0000-0000-000000000000}"/>
          </ac:spMkLst>
        </pc:spChg>
        <pc:spChg chg="del mod">
          <ac:chgData name="Shared Drive" userId="a8e99ec4-c3c1-49ac-ba97-2c12eee91f6a" providerId="ADAL" clId="{57C09E5B-D24B-43F8-B551-0261DA2F353A}" dt="2020-07-08T14:41:24.042" v="5384" actId="478"/>
          <ac:spMkLst>
            <pc:docMk/>
            <pc:sldMk cId="2314306671" sldId="2425"/>
            <ac:spMk id="11" creationId="{00000000-0000-0000-0000-000000000000}"/>
          </ac:spMkLst>
        </pc:spChg>
        <pc:spChg chg="del mod">
          <ac:chgData name="Shared Drive" userId="a8e99ec4-c3c1-49ac-ba97-2c12eee91f6a" providerId="ADAL" clId="{57C09E5B-D24B-43F8-B551-0261DA2F353A}" dt="2020-07-08T14:41:24.042" v="5384" actId="478"/>
          <ac:spMkLst>
            <pc:docMk/>
            <pc:sldMk cId="2314306671" sldId="2425"/>
            <ac:spMk id="12" creationId="{00000000-0000-0000-0000-000000000000}"/>
          </ac:spMkLst>
        </pc:spChg>
        <pc:spChg chg="mod">
          <ac:chgData name="Shared Drive" userId="a8e99ec4-c3c1-49ac-ba97-2c12eee91f6a" providerId="ADAL" clId="{57C09E5B-D24B-43F8-B551-0261DA2F353A}" dt="2020-07-08T14:40:45.036" v="5373" actId="1037"/>
          <ac:spMkLst>
            <pc:docMk/>
            <pc:sldMk cId="2314306671" sldId="2425"/>
            <ac:spMk id="14" creationId="{86206180-C7BC-4235-97A1-666FFF92C03D}"/>
          </ac:spMkLst>
        </pc:spChg>
        <pc:spChg chg="del mod">
          <ac:chgData name="Shared Drive" userId="a8e99ec4-c3c1-49ac-ba97-2c12eee91f6a" providerId="ADAL" clId="{57C09E5B-D24B-43F8-B551-0261DA2F353A}" dt="2020-07-08T14:41:24.042" v="5384" actId="478"/>
          <ac:spMkLst>
            <pc:docMk/>
            <pc:sldMk cId="2314306671" sldId="2425"/>
            <ac:spMk id="15" creationId="{BE539F0F-7A54-467A-B8B2-6445787C92D1}"/>
          </ac:spMkLst>
        </pc:spChg>
        <pc:spChg chg="del mod">
          <ac:chgData name="Shared Drive" userId="a8e99ec4-c3c1-49ac-ba97-2c12eee91f6a" providerId="ADAL" clId="{57C09E5B-D24B-43F8-B551-0261DA2F353A}" dt="2020-07-08T14:41:24.042" v="5384" actId="478"/>
          <ac:spMkLst>
            <pc:docMk/>
            <pc:sldMk cId="2314306671" sldId="2425"/>
            <ac:spMk id="16" creationId="{B0FE8BD3-FD0B-4EC7-8141-3B58DCF1C2ED}"/>
          </ac:spMkLst>
        </pc:spChg>
        <pc:spChg chg="mod">
          <ac:chgData name="Shared Drive" userId="a8e99ec4-c3c1-49ac-ba97-2c12eee91f6a" providerId="ADAL" clId="{57C09E5B-D24B-43F8-B551-0261DA2F353A}" dt="2020-07-08T14:40:45.036" v="5373" actId="1037"/>
          <ac:spMkLst>
            <pc:docMk/>
            <pc:sldMk cId="2314306671" sldId="2425"/>
            <ac:spMk id="17" creationId="{CD4FEC1B-C0E9-4010-8193-0D6C211A218A}"/>
          </ac:spMkLst>
        </pc:spChg>
        <pc:spChg chg="mod">
          <ac:chgData name="Shared Drive" userId="a8e99ec4-c3c1-49ac-ba97-2c12eee91f6a" providerId="ADAL" clId="{57C09E5B-D24B-43F8-B551-0261DA2F353A}" dt="2020-07-08T14:40:45.036" v="5373" actId="1037"/>
          <ac:spMkLst>
            <pc:docMk/>
            <pc:sldMk cId="2314306671" sldId="2425"/>
            <ac:spMk id="18" creationId="{5635E8A3-D92F-4517-911F-167B724ED872}"/>
          </ac:spMkLst>
        </pc:spChg>
        <pc:spChg chg="del mod">
          <ac:chgData name="Shared Drive" userId="a8e99ec4-c3c1-49ac-ba97-2c12eee91f6a" providerId="ADAL" clId="{57C09E5B-D24B-43F8-B551-0261DA2F353A}" dt="2020-07-08T14:41:24.042" v="5384" actId="478"/>
          <ac:spMkLst>
            <pc:docMk/>
            <pc:sldMk cId="2314306671" sldId="2425"/>
            <ac:spMk id="19" creationId="{7DC610DD-1601-46DB-8985-CBDFF1155BA9}"/>
          </ac:spMkLst>
        </pc:spChg>
        <pc:spChg chg="del mod">
          <ac:chgData name="Shared Drive" userId="a8e99ec4-c3c1-49ac-ba97-2c12eee91f6a" providerId="ADAL" clId="{57C09E5B-D24B-43F8-B551-0261DA2F353A}" dt="2020-07-08T14:41:24.042" v="5384" actId="478"/>
          <ac:spMkLst>
            <pc:docMk/>
            <pc:sldMk cId="2314306671" sldId="2425"/>
            <ac:spMk id="20" creationId="{B9D0D77B-7725-442F-AD11-7C46186C4431}"/>
          </ac:spMkLst>
        </pc:spChg>
        <pc:spChg chg="mod">
          <ac:chgData name="Shared Drive" userId="a8e99ec4-c3c1-49ac-ba97-2c12eee91f6a" providerId="ADAL" clId="{57C09E5B-D24B-43F8-B551-0261DA2F353A}" dt="2020-07-08T14:40:45.036" v="5373" actId="1037"/>
          <ac:spMkLst>
            <pc:docMk/>
            <pc:sldMk cId="2314306671" sldId="2425"/>
            <ac:spMk id="21" creationId="{8CD4A495-5D15-47DE-8B7F-F544AF6F5298}"/>
          </ac:spMkLst>
        </pc:spChg>
      </pc:sldChg>
      <pc:sldChg chg="add ord">
        <pc:chgData name="Shared Drive" userId="a8e99ec4-c3c1-49ac-ba97-2c12eee91f6a" providerId="ADAL" clId="{57C09E5B-D24B-43F8-B551-0261DA2F353A}" dt="2020-07-23T17:36:56.442" v="16856"/>
        <pc:sldMkLst>
          <pc:docMk/>
          <pc:sldMk cId="952461451" sldId="2426"/>
        </pc:sldMkLst>
      </pc:sldChg>
      <pc:sldChg chg="add del">
        <pc:chgData name="Shared Drive" userId="a8e99ec4-c3c1-49ac-ba97-2c12eee91f6a" providerId="ADAL" clId="{57C09E5B-D24B-43F8-B551-0261DA2F353A}" dt="2020-07-23T17:25:11.445" v="16789" actId="2696"/>
        <pc:sldMkLst>
          <pc:docMk/>
          <pc:sldMk cId="1685597279" sldId="2426"/>
        </pc:sldMkLst>
      </pc:sldChg>
      <pc:sldChg chg="addSp delSp modSp add del mod modNotesTx">
        <pc:chgData name="Shared Drive" userId="a8e99ec4-c3c1-49ac-ba97-2c12eee91f6a" providerId="ADAL" clId="{57C09E5B-D24B-43F8-B551-0261DA2F353A}" dt="2020-07-23T17:25:11.445" v="16789" actId="2696"/>
        <pc:sldMkLst>
          <pc:docMk/>
          <pc:sldMk cId="1480946663" sldId="2427"/>
        </pc:sldMkLst>
        <pc:spChg chg="mod">
          <ac:chgData name="Shared Drive" userId="a8e99ec4-c3c1-49ac-ba97-2c12eee91f6a" providerId="ADAL" clId="{57C09E5B-D24B-43F8-B551-0261DA2F353A}" dt="2020-07-22T23:32:28.468" v="11893" actId="14100"/>
          <ac:spMkLst>
            <pc:docMk/>
            <pc:sldMk cId="1480946663" sldId="2427"/>
            <ac:spMk id="2" creationId="{0C6A02C1-23E1-4A67-B54C-4CCD3C7088DA}"/>
          </ac:spMkLst>
        </pc:spChg>
        <pc:spChg chg="mod">
          <ac:chgData name="Shared Drive" userId="a8e99ec4-c3c1-49ac-ba97-2c12eee91f6a" providerId="ADAL" clId="{57C09E5B-D24B-43F8-B551-0261DA2F353A}" dt="2020-07-22T23:36:37.082" v="11905" actId="1076"/>
          <ac:spMkLst>
            <pc:docMk/>
            <pc:sldMk cId="1480946663" sldId="2427"/>
            <ac:spMk id="3" creationId="{6DDB4139-1DB9-42A0-95CB-92ECAFF37F87}"/>
          </ac:spMkLst>
        </pc:spChg>
        <pc:spChg chg="add del mod">
          <ac:chgData name="Shared Drive" userId="a8e99ec4-c3c1-49ac-ba97-2c12eee91f6a" providerId="ADAL" clId="{57C09E5B-D24B-43F8-B551-0261DA2F353A}" dt="2020-07-08T16:18:02.117" v="5815" actId="478"/>
          <ac:spMkLst>
            <pc:docMk/>
            <pc:sldMk cId="1480946663" sldId="2427"/>
            <ac:spMk id="5" creationId="{81CFB304-07C8-40A4-BAF3-FBB9F9F282C6}"/>
          </ac:spMkLst>
        </pc:spChg>
        <pc:spChg chg="add del">
          <ac:chgData name="Shared Drive" userId="a8e99ec4-c3c1-49ac-ba97-2c12eee91f6a" providerId="ADAL" clId="{57C09E5B-D24B-43F8-B551-0261DA2F353A}" dt="2020-07-22T23:32:19.347" v="11891" actId="478"/>
          <ac:spMkLst>
            <pc:docMk/>
            <pc:sldMk cId="1480946663" sldId="2427"/>
            <ac:spMk id="9" creationId="{DEF63898-9F97-4CB2-A288-1EC2D3D01C64}"/>
          </ac:spMkLst>
        </pc:spChg>
        <pc:spChg chg="add del mod">
          <ac:chgData name="Shared Drive" userId="a8e99ec4-c3c1-49ac-ba97-2c12eee91f6a" providerId="ADAL" clId="{57C09E5B-D24B-43F8-B551-0261DA2F353A}" dt="2020-07-22T23:34:51.738" v="11895" actId="478"/>
          <ac:spMkLst>
            <pc:docMk/>
            <pc:sldMk cId="1480946663" sldId="2427"/>
            <ac:spMk id="11" creationId="{E1B701AA-E2D5-468D-9B56-273B4ABD3BEB}"/>
          </ac:spMkLst>
        </pc:spChg>
        <pc:spChg chg="mod">
          <ac:chgData name="Shared Drive" userId="a8e99ec4-c3c1-49ac-ba97-2c12eee91f6a" providerId="ADAL" clId="{57C09E5B-D24B-43F8-B551-0261DA2F353A}" dt="2020-07-22T23:37:50.127" v="11910"/>
          <ac:spMkLst>
            <pc:docMk/>
            <pc:sldMk cId="1480946663" sldId="2427"/>
            <ac:spMk id="109570" creationId="{223E7868-EE74-421B-BC16-3166803BEE2E}"/>
          </ac:spMkLst>
        </pc:spChg>
      </pc:sldChg>
      <pc:sldChg chg="add">
        <pc:chgData name="Shared Drive" userId="a8e99ec4-c3c1-49ac-ba97-2c12eee91f6a" providerId="ADAL" clId="{57C09E5B-D24B-43F8-B551-0261DA2F353A}" dt="2020-07-23T17:25:17.411" v="16790"/>
        <pc:sldMkLst>
          <pc:docMk/>
          <pc:sldMk cId="4081992661" sldId="2427"/>
        </pc:sldMkLst>
      </pc:sldChg>
      <pc:sldChg chg="addSp delSp modSp add del mod modNotesTx">
        <pc:chgData name="Shared Drive" userId="a8e99ec4-c3c1-49ac-ba97-2c12eee91f6a" providerId="ADAL" clId="{57C09E5B-D24B-43F8-B551-0261DA2F353A}" dt="2020-07-23T18:12:56.543" v="18239" actId="478"/>
        <pc:sldMkLst>
          <pc:docMk/>
          <pc:sldMk cId="4194511581" sldId="2428"/>
        </pc:sldMkLst>
        <pc:spChg chg="mod">
          <ac:chgData name="Shared Drive" userId="a8e99ec4-c3c1-49ac-ba97-2c12eee91f6a" providerId="ADAL" clId="{57C09E5B-D24B-43F8-B551-0261DA2F353A}" dt="2020-07-08T16:18:29.820" v="5818" actId="14100"/>
          <ac:spMkLst>
            <pc:docMk/>
            <pc:sldMk cId="4194511581" sldId="2428"/>
            <ac:spMk id="2" creationId="{0C6A02C1-23E1-4A67-B54C-4CCD3C7088DA}"/>
          </ac:spMkLst>
        </pc:spChg>
        <pc:spChg chg="del mod">
          <ac:chgData name="Shared Drive" userId="a8e99ec4-c3c1-49ac-ba97-2c12eee91f6a" providerId="ADAL" clId="{57C09E5B-D24B-43F8-B551-0261DA2F353A}" dt="2020-07-23T18:11:20.472" v="18223" actId="478"/>
          <ac:spMkLst>
            <pc:docMk/>
            <pc:sldMk cId="4194511581" sldId="2428"/>
            <ac:spMk id="3" creationId="{6DDB4139-1DB9-42A0-95CB-92ECAFF37F87}"/>
          </ac:spMkLst>
        </pc:spChg>
        <pc:spChg chg="add del mod">
          <ac:chgData name="Shared Drive" userId="a8e99ec4-c3c1-49ac-ba97-2c12eee91f6a" providerId="ADAL" clId="{57C09E5B-D24B-43F8-B551-0261DA2F353A}" dt="2020-07-23T18:12:56.543" v="18239" actId="478"/>
          <ac:spMkLst>
            <pc:docMk/>
            <pc:sldMk cId="4194511581" sldId="2428"/>
            <ac:spMk id="6" creationId="{90B4A129-24AA-455C-8E2A-9ABC612E25E5}"/>
          </ac:spMkLst>
        </pc:spChg>
        <pc:spChg chg="del">
          <ac:chgData name="Shared Drive" userId="a8e99ec4-c3c1-49ac-ba97-2c12eee91f6a" providerId="ADAL" clId="{57C09E5B-D24B-43F8-B551-0261DA2F353A}" dt="2020-07-08T14:52:26.267" v="5580" actId="478"/>
          <ac:spMkLst>
            <pc:docMk/>
            <pc:sldMk cId="4194511581" sldId="2428"/>
            <ac:spMk id="9" creationId="{DEF63898-9F97-4CB2-A288-1EC2D3D01C64}"/>
          </ac:spMkLst>
        </pc:spChg>
        <pc:spChg chg="add mod">
          <ac:chgData name="Shared Drive" userId="a8e99ec4-c3c1-49ac-ba97-2c12eee91f6a" providerId="ADAL" clId="{57C09E5B-D24B-43F8-B551-0261DA2F353A}" dt="2020-07-08T15:02:49.347" v="5774" actId="14100"/>
          <ac:spMkLst>
            <pc:docMk/>
            <pc:sldMk cId="4194511581" sldId="2428"/>
            <ac:spMk id="10" creationId="{515F1324-1078-4B06-B4A3-9A4A8B962C45}"/>
          </ac:spMkLst>
        </pc:spChg>
        <pc:spChg chg="add mod">
          <ac:chgData name="Shared Drive" userId="a8e99ec4-c3c1-49ac-ba97-2c12eee91f6a" providerId="ADAL" clId="{57C09E5B-D24B-43F8-B551-0261DA2F353A}" dt="2020-07-08T17:56:30.930" v="7768" actId="1037"/>
          <ac:spMkLst>
            <pc:docMk/>
            <pc:sldMk cId="4194511581" sldId="2428"/>
            <ac:spMk id="11" creationId="{42940DE3-BC0F-4041-A51E-9B5D9975CDD8}"/>
          </ac:spMkLst>
        </pc:spChg>
        <pc:spChg chg="add del">
          <ac:chgData name="Shared Drive" userId="a8e99ec4-c3c1-49ac-ba97-2c12eee91f6a" providerId="ADAL" clId="{57C09E5B-D24B-43F8-B551-0261DA2F353A}" dt="2020-07-23T18:12:39.185" v="18236" actId="22"/>
          <ac:spMkLst>
            <pc:docMk/>
            <pc:sldMk cId="4194511581" sldId="2428"/>
            <ac:spMk id="12" creationId="{E2BD9D79-3A9A-4A7A-991C-B5AAFE3EFCE4}"/>
          </ac:spMkLst>
        </pc:spChg>
        <pc:spChg chg="mod">
          <ac:chgData name="Shared Drive" userId="a8e99ec4-c3c1-49ac-ba97-2c12eee91f6a" providerId="ADAL" clId="{57C09E5B-D24B-43F8-B551-0261DA2F353A}" dt="2020-07-23T18:11:39.931" v="18234" actId="20577"/>
          <ac:spMkLst>
            <pc:docMk/>
            <pc:sldMk cId="4194511581" sldId="2428"/>
            <ac:spMk id="109570" creationId="{223E7868-EE74-421B-BC16-3166803BEE2E}"/>
          </ac:spMkLst>
        </pc:spChg>
      </pc:sldChg>
      <pc:sldChg chg="addSp modSp add del mod modAnim modNotesTx">
        <pc:chgData name="Shared Drive" userId="a8e99ec4-c3c1-49ac-ba97-2c12eee91f6a" providerId="ADAL" clId="{57C09E5B-D24B-43F8-B551-0261DA2F353A}" dt="2020-07-24T23:29:30.504" v="24937" actId="1076"/>
        <pc:sldMkLst>
          <pc:docMk/>
          <pc:sldMk cId="39646500" sldId="2429"/>
        </pc:sldMkLst>
        <pc:spChg chg="mod">
          <ac:chgData name="Shared Drive" userId="a8e99ec4-c3c1-49ac-ba97-2c12eee91f6a" providerId="ADAL" clId="{57C09E5B-D24B-43F8-B551-0261DA2F353A}" dt="2020-07-24T23:29:17.553" v="24932" actId="14100"/>
          <ac:spMkLst>
            <pc:docMk/>
            <pc:sldMk cId="39646500" sldId="2429"/>
            <ac:spMk id="2" creationId="{0C6A02C1-23E1-4A67-B54C-4CCD3C7088DA}"/>
          </ac:spMkLst>
        </pc:spChg>
        <pc:spChg chg="mod">
          <ac:chgData name="Shared Drive" userId="a8e99ec4-c3c1-49ac-ba97-2c12eee91f6a" providerId="ADAL" clId="{57C09E5B-D24B-43F8-B551-0261DA2F353A}" dt="2020-07-08T14:54:00.426" v="5594" actId="1076"/>
          <ac:spMkLst>
            <pc:docMk/>
            <pc:sldMk cId="39646500" sldId="2429"/>
            <ac:spMk id="3" creationId="{6DDB4139-1DB9-42A0-95CB-92ECAFF37F87}"/>
          </ac:spMkLst>
        </pc:spChg>
        <pc:spChg chg="add mod">
          <ac:chgData name="Shared Drive" userId="a8e99ec4-c3c1-49ac-ba97-2c12eee91f6a" providerId="ADAL" clId="{57C09E5B-D24B-43F8-B551-0261DA2F353A}" dt="2020-07-24T23:28:55.666" v="24929" actId="14100"/>
          <ac:spMkLst>
            <pc:docMk/>
            <pc:sldMk cId="39646500" sldId="2429"/>
            <ac:spMk id="5" creationId="{2F3867D3-71FD-45B9-925F-FFB1027A0760}"/>
          </ac:spMkLst>
        </pc:spChg>
        <pc:spChg chg="add mod">
          <ac:chgData name="Shared Drive" userId="a8e99ec4-c3c1-49ac-ba97-2c12eee91f6a" providerId="ADAL" clId="{57C09E5B-D24B-43F8-B551-0261DA2F353A}" dt="2020-07-24T23:15:35.217" v="24251" actId="1076"/>
          <ac:spMkLst>
            <pc:docMk/>
            <pc:sldMk cId="39646500" sldId="2429"/>
            <ac:spMk id="6" creationId="{BBE084F3-7818-45D6-8DF7-0B725A46E63F}"/>
          </ac:spMkLst>
        </pc:spChg>
        <pc:spChg chg="add mod">
          <ac:chgData name="Shared Drive" userId="a8e99ec4-c3c1-49ac-ba97-2c12eee91f6a" providerId="ADAL" clId="{57C09E5B-D24B-43F8-B551-0261DA2F353A}" dt="2020-07-24T23:28:53.344" v="24928" actId="14100"/>
          <ac:spMkLst>
            <pc:docMk/>
            <pc:sldMk cId="39646500" sldId="2429"/>
            <ac:spMk id="9" creationId="{2D820540-271A-4524-BD17-EE7972F2EF3C}"/>
          </ac:spMkLst>
        </pc:spChg>
        <pc:spChg chg="add mod">
          <ac:chgData name="Shared Drive" userId="a8e99ec4-c3c1-49ac-ba97-2c12eee91f6a" providerId="ADAL" clId="{57C09E5B-D24B-43F8-B551-0261DA2F353A}" dt="2020-07-24T23:14:49.729" v="24245" actId="1076"/>
          <ac:spMkLst>
            <pc:docMk/>
            <pc:sldMk cId="39646500" sldId="2429"/>
            <ac:spMk id="10" creationId="{3B6E58DD-DF02-4DA5-8A35-7D6DE7777AD8}"/>
          </ac:spMkLst>
        </pc:spChg>
        <pc:spChg chg="add mod">
          <ac:chgData name="Shared Drive" userId="a8e99ec4-c3c1-49ac-ba97-2c12eee91f6a" providerId="ADAL" clId="{57C09E5B-D24B-43F8-B551-0261DA2F353A}" dt="2020-07-24T23:29:30.504" v="24937" actId="1076"/>
          <ac:spMkLst>
            <pc:docMk/>
            <pc:sldMk cId="39646500" sldId="2429"/>
            <ac:spMk id="12" creationId="{639D7388-50FD-42A7-9488-28A0E1AC9212}"/>
          </ac:spMkLst>
        </pc:spChg>
        <pc:spChg chg="add mod">
          <ac:chgData name="Shared Drive" userId="a8e99ec4-c3c1-49ac-ba97-2c12eee91f6a" providerId="ADAL" clId="{57C09E5B-D24B-43F8-B551-0261DA2F353A}" dt="2020-07-24T23:28:09.705" v="24925" actId="14100"/>
          <ac:spMkLst>
            <pc:docMk/>
            <pc:sldMk cId="39646500" sldId="2429"/>
            <ac:spMk id="15" creationId="{E19A60B1-CC48-443E-B130-9A6E4B39D2F7}"/>
          </ac:spMkLst>
        </pc:spChg>
        <pc:spChg chg="mod">
          <ac:chgData name="Shared Drive" userId="a8e99ec4-c3c1-49ac-ba97-2c12eee91f6a" providerId="ADAL" clId="{57C09E5B-D24B-43F8-B551-0261DA2F353A}" dt="2020-07-24T23:09:37.683" v="24229" actId="14100"/>
          <ac:spMkLst>
            <pc:docMk/>
            <pc:sldMk cId="39646500" sldId="2429"/>
            <ac:spMk id="109570" creationId="{223E7868-EE74-421B-BC16-3166803BEE2E}"/>
          </ac:spMkLst>
        </pc:spChg>
      </pc:sldChg>
      <pc:sldChg chg="addSp delSp modSp add del mod modNotesTx">
        <pc:chgData name="Shared Drive" userId="a8e99ec4-c3c1-49ac-ba97-2c12eee91f6a" providerId="ADAL" clId="{57C09E5B-D24B-43F8-B551-0261DA2F353A}" dt="2020-07-24T23:18:38.688" v="24260" actId="47"/>
        <pc:sldMkLst>
          <pc:docMk/>
          <pc:sldMk cId="1444550029" sldId="2430"/>
        </pc:sldMkLst>
        <pc:spChg chg="mod">
          <ac:chgData name="Shared Drive" userId="a8e99ec4-c3c1-49ac-ba97-2c12eee91f6a" providerId="ADAL" clId="{57C09E5B-D24B-43F8-B551-0261DA2F353A}" dt="2020-07-08T14:57:06.195" v="5616" actId="14100"/>
          <ac:spMkLst>
            <pc:docMk/>
            <pc:sldMk cId="1444550029" sldId="2430"/>
            <ac:spMk id="2" creationId="{0C6A02C1-23E1-4A67-B54C-4CCD3C7088DA}"/>
          </ac:spMkLst>
        </pc:spChg>
        <pc:spChg chg="add del mod">
          <ac:chgData name="Shared Drive" userId="a8e99ec4-c3c1-49ac-ba97-2c12eee91f6a" providerId="ADAL" clId="{57C09E5B-D24B-43F8-B551-0261DA2F353A}" dt="2020-07-08T16:24:44.028" v="5899" actId="1076"/>
          <ac:spMkLst>
            <pc:docMk/>
            <pc:sldMk cId="1444550029" sldId="2430"/>
            <ac:spMk id="3" creationId="{6DDB4139-1DB9-42A0-95CB-92ECAFF37F87}"/>
          </ac:spMkLst>
        </pc:spChg>
        <pc:spChg chg="add del">
          <ac:chgData name="Shared Drive" userId="a8e99ec4-c3c1-49ac-ba97-2c12eee91f6a" providerId="ADAL" clId="{57C09E5B-D24B-43F8-B551-0261DA2F353A}" dt="2020-07-08T14:55:54.576" v="5606" actId="478"/>
          <ac:spMkLst>
            <pc:docMk/>
            <pc:sldMk cId="1444550029" sldId="2430"/>
            <ac:spMk id="9" creationId="{2D820540-271A-4524-BD17-EE7972F2EF3C}"/>
          </ac:spMkLst>
        </pc:spChg>
        <pc:spChg chg="add mod">
          <ac:chgData name="Shared Drive" userId="a8e99ec4-c3c1-49ac-ba97-2c12eee91f6a" providerId="ADAL" clId="{57C09E5B-D24B-43F8-B551-0261DA2F353A}" dt="2020-07-08T16:28:49.323" v="6118" actId="6549"/>
          <ac:spMkLst>
            <pc:docMk/>
            <pc:sldMk cId="1444550029" sldId="2430"/>
            <ac:spMk id="10" creationId="{F369E7B6-C658-4118-85DC-9F212C1C18C8}"/>
          </ac:spMkLst>
        </pc:spChg>
      </pc:sldChg>
      <pc:sldChg chg="addSp modSp add del mod ord modNotesTx">
        <pc:chgData name="Shared Drive" userId="a8e99ec4-c3c1-49ac-ba97-2c12eee91f6a" providerId="ADAL" clId="{57C09E5B-D24B-43F8-B551-0261DA2F353A}" dt="2020-07-24T23:18:38.688" v="24260" actId="47"/>
        <pc:sldMkLst>
          <pc:docMk/>
          <pc:sldMk cId="3926630547" sldId="2431"/>
        </pc:sldMkLst>
        <pc:spChg chg="mod">
          <ac:chgData name="Shared Drive" userId="a8e99ec4-c3c1-49ac-ba97-2c12eee91f6a" providerId="ADAL" clId="{57C09E5B-D24B-43F8-B551-0261DA2F353A}" dt="2020-07-08T14:57:43.235" v="5679" actId="14100"/>
          <ac:spMkLst>
            <pc:docMk/>
            <pc:sldMk cId="3926630547" sldId="2431"/>
            <ac:spMk id="2" creationId="{0C6A02C1-23E1-4A67-B54C-4CCD3C7088DA}"/>
          </ac:spMkLst>
        </pc:spChg>
        <pc:spChg chg="mod">
          <ac:chgData name="Shared Drive" userId="a8e99ec4-c3c1-49ac-ba97-2c12eee91f6a" providerId="ADAL" clId="{57C09E5B-D24B-43F8-B551-0261DA2F353A}" dt="2020-07-08T16:29:20.043" v="6122" actId="1076"/>
          <ac:spMkLst>
            <pc:docMk/>
            <pc:sldMk cId="3926630547" sldId="2431"/>
            <ac:spMk id="3" creationId="{6DDB4139-1DB9-42A0-95CB-92ECAFF37F87}"/>
          </ac:spMkLst>
        </pc:spChg>
        <pc:spChg chg="add mod">
          <ac:chgData name="Shared Drive" userId="a8e99ec4-c3c1-49ac-ba97-2c12eee91f6a" providerId="ADAL" clId="{57C09E5B-D24B-43F8-B551-0261DA2F353A}" dt="2020-07-08T16:29:24.163" v="6130" actId="20577"/>
          <ac:spMkLst>
            <pc:docMk/>
            <pc:sldMk cId="3926630547" sldId="2431"/>
            <ac:spMk id="10" creationId="{0ADC2D58-93F5-4248-A7DC-05040A0DC907}"/>
          </ac:spMkLst>
        </pc:spChg>
      </pc:sldChg>
      <pc:sldChg chg="addSp delSp modSp add del mod ord modAnim modNotesTx">
        <pc:chgData name="Shared Drive" userId="a8e99ec4-c3c1-49ac-ba97-2c12eee91f6a" providerId="ADAL" clId="{57C09E5B-D24B-43F8-B551-0261DA2F353A}" dt="2020-07-24T23:42:34.814" v="25703" actId="20577"/>
        <pc:sldMkLst>
          <pc:docMk/>
          <pc:sldMk cId="880117997" sldId="2432"/>
        </pc:sldMkLst>
        <pc:spChg chg="mod">
          <ac:chgData name="Shared Drive" userId="a8e99ec4-c3c1-49ac-ba97-2c12eee91f6a" providerId="ADAL" clId="{57C09E5B-D24B-43F8-B551-0261DA2F353A}" dt="2020-07-08T15:03:58.060" v="5776" actId="14100"/>
          <ac:spMkLst>
            <pc:docMk/>
            <pc:sldMk cId="880117997" sldId="2432"/>
            <ac:spMk id="2" creationId="{0C6A02C1-23E1-4A67-B54C-4CCD3C7088DA}"/>
          </ac:spMkLst>
        </pc:spChg>
        <pc:spChg chg="mod">
          <ac:chgData name="Shared Drive" userId="a8e99ec4-c3c1-49ac-ba97-2c12eee91f6a" providerId="ADAL" clId="{57C09E5B-D24B-43F8-B551-0261DA2F353A}" dt="2020-07-24T23:01:00.027" v="24043" actId="1076"/>
          <ac:spMkLst>
            <pc:docMk/>
            <pc:sldMk cId="880117997" sldId="2432"/>
            <ac:spMk id="3" creationId="{6DDB4139-1DB9-42A0-95CB-92ECAFF37F87}"/>
          </ac:spMkLst>
        </pc:spChg>
        <pc:spChg chg="add del mod">
          <ac:chgData name="Shared Drive" userId="a8e99ec4-c3c1-49ac-ba97-2c12eee91f6a" providerId="ADAL" clId="{57C09E5B-D24B-43F8-B551-0261DA2F353A}" dt="2020-07-24T23:42:34.814" v="25703" actId="20577"/>
          <ac:spMkLst>
            <pc:docMk/>
            <pc:sldMk cId="880117997" sldId="2432"/>
            <ac:spMk id="5" creationId="{33A4ABCA-2634-402B-B22E-A200EA880F8A}"/>
          </ac:spMkLst>
        </pc:spChg>
        <pc:spChg chg="add mod">
          <ac:chgData name="Shared Drive" userId="a8e99ec4-c3c1-49ac-ba97-2c12eee91f6a" providerId="ADAL" clId="{57C09E5B-D24B-43F8-B551-0261DA2F353A}" dt="2020-07-24T22:57:42.387" v="23772" actId="14100"/>
          <ac:spMkLst>
            <pc:docMk/>
            <pc:sldMk cId="880117997" sldId="2432"/>
            <ac:spMk id="6" creationId="{8AB6E4CF-014E-4658-BBF7-FF4474501FA6}"/>
          </ac:spMkLst>
        </pc:spChg>
        <pc:spChg chg="add del mod">
          <ac:chgData name="Shared Drive" userId="a8e99ec4-c3c1-49ac-ba97-2c12eee91f6a" providerId="ADAL" clId="{57C09E5B-D24B-43F8-B551-0261DA2F353A}" dt="2020-07-24T22:57:38.805" v="23771" actId="478"/>
          <ac:spMkLst>
            <pc:docMk/>
            <pc:sldMk cId="880117997" sldId="2432"/>
            <ac:spMk id="9" creationId="{8B0EEF1C-E497-4B00-859A-52CD4C572A57}"/>
          </ac:spMkLst>
        </pc:spChg>
        <pc:spChg chg="add mod">
          <ac:chgData name="Shared Drive" userId="a8e99ec4-c3c1-49ac-ba97-2c12eee91f6a" providerId="ADAL" clId="{57C09E5B-D24B-43F8-B551-0261DA2F353A}" dt="2020-07-24T23:02:09.587" v="24050" actId="14100"/>
          <ac:spMkLst>
            <pc:docMk/>
            <pc:sldMk cId="880117997" sldId="2432"/>
            <ac:spMk id="11" creationId="{723E16D6-7502-445F-8656-1DCC2D7F1EF1}"/>
          </ac:spMkLst>
        </pc:spChg>
        <pc:spChg chg="mod">
          <ac:chgData name="Shared Drive" userId="a8e99ec4-c3c1-49ac-ba97-2c12eee91f6a" providerId="ADAL" clId="{57C09E5B-D24B-43F8-B551-0261DA2F353A}" dt="2020-07-24T23:02:58.461" v="24060"/>
          <ac:spMkLst>
            <pc:docMk/>
            <pc:sldMk cId="880117997" sldId="2432"/>
            <ac:spMk id="109570" creationId="{223E7868-EE74-421B-BC16-3166803BEE2E}"/>
          </ac:spMkLst>
        </pc:spChg>
      </pc:sldChg>
      <pc:sldChg chg="add del">
        <pc:chgData name="Shared Drive" userId="a8e99ec4-c3c1-49ac-ba97-2c12eee91f6a" providerId="ADAL" clId="{57C09E5B-D24B-43F8-B551-0261DA2F353A}" dt="2020-07-08T16:30:05.921" v="6132"/>
        <pc:sldMkLst>
          <pc:docMk/>
          <pc:sldMk cId="3509429507" sldId="2433"/>
        </pc:sldMkLst>
      </pc:sldChg>
      <pc:sldChg chg="addSp modSp add del mod modNotesTx">
        <pc:chgData name="Shared Drive" userId="a8e99ec4-c3c1-49ac-ba97-2c12eee91f6a" providerId="ADAL" clId="{57C09E5B-D24B-43F8-B551-0261DA2F353A}" dt="2020-07-24T23:17:53.851" v="24255" actId="47"/>
        <pc:sldMkLst>
          <pc:docMk/>
          <pc:sldMk cId="4070083683" sldId="2433"/>
        </pc:sldMkLst>
        <pc:spChg chg="mod">
          <ac:chgData name="Shared Drive" userId="a8e99ec4-c3c1-49ac-ba97-2c12eee91f6a" providerId="ADAL" clId="{57C09E5B-D24B-43F8-B551-0261DA2F353A}" dt="2020-07-08T16:30:34.653" v="6137" actId="14100"/>
          <ac:spMkLst>
            <pc:docMk/>
            <pc:sldMk cId="4070083683" sldId="2433"/>
            <ac:spMk id="2" creationId="{0C6A02C1-23E1-4A67-B54C-4CCD3C7088DA}"/>
          </ac:spMkLst>
        </pc:spChg>
        <pc:spChg chg="mod">
          <ac:chgData name="Shared Drive" userId="a8e99ec4-c3c1-49ac-ba97-2c12eee91f6a" providerId="ADAL" clId="{57C09E5B-D24B-43F8-B551-0261DA2F353A}" dt="2020-07-08T16:30:39.267" v="6138" actId="1076"/>
          <ac:spMkLst>
            <pc:docMk/>
            <pc:sldMk cId="4070083683" sldId="2433"/>
            <ac:spMk id="3" creationId="{6DDB4139-1DB9-42A0-95CB-92ECAFF37F87}"/>
          </ac:spMkLst>
        </pc:spChg>
        <pc:spChg chg="mod">
          <ac:chgData name="Shared Drive" userId="a8e99ec4-c3c1-49ac-ba97-2c12eee91f6a" providerId="ADAL" clId="{57C09E5B-D24B-43F8-B551-0261DA2F353A}" dt="2020-07-08T16:31:04.076" v="6163" actId="14100"/>
          <ac:spMkLst>
            <pc:docMk/>
            <pc:sldMk cId="4070083683" sldId="2433"/>
            <ac:spMk id="9" creationId="{2D820540-271A-4524-BD17-EE7972F2EF3C}"/>
          </ac:spMkLst>
        </pc:spChg>
        <pc:spChg chg="mod">
          <ac:chgData name="Shared Drive" userId="a8e99ec4-c3c1-49ac-ba97-2c12eee91f6a" providerId="ADAL" clId="{57C09E5B-D24B-43F8-B551-0261DA2F353A}" dt="2020-07-08T16:33:45.418" v="6239" actId="1076"/>
          <ac:spMkLst>
            <pc:docMk/>
            <pc:sldMk cId="4070083683" sldId="2433"/>
            <ac:spMk id="10" creationId="{3B6E58DD-DF02-4DA5-8A35-7D6DE7777AD8}"/>
          </ac:spMkLst>
        </pc:spChg>
        <pc:spChg chg="add mod">
          <ac:chgData name="Shared Drive" userId="a8e99ec4-c3c1-49ac-ba97-2c12eee91f6a" providerId="ADAL" clId="{57C09E5B-D24B-43F8-B551-0261DA2F353A}" dt="2020-07-08T16:31:16.635" v="6167" actId="14100"/>
          <ac:spMkLst>
            <pc:docMk/>
            <pc:sldMk cId="4070083683" sldId="2433"/>
            <ac:spMk id="11" creationId="{A317CBE5-4206-4FB0-90EA-85FF24AC4A19}"/>
          </ac:spMkLst>
        </pc:spChg>
        <pc:spChg chg="add mod">
          <ac:chgData name="Shared Drive" userId="a8e99ec4-c3c1-49ac-ba97-2c12eee91f6a" providerId="ADAL" clId="{57C09E5B-D24B-43F8-B551-0261DA2F353A}" dt="2020-07-08T17:57:50.372" v="7810" actId="14100"/>
          <ac:spMkLst>
            <pc:docMk/>
            <pc:sldMk cId="4070083683" sldId="2433"/>
            <ac:spMk id="12" creationId="{F6C215C4-6C53-4602-A7DB-08328E653879}"/>
          </ac:spMkLst>
        </pc:spChg>
        <pc:spChg chg="add mod">
          <ac:chgData name="Shared Drive" userId="a8e99ec4-c3c1-49ac-ba97-2c12eee91f6a" providerId="ADAL" clId="{57C09E5B-D24B-43F8-B551-0261DA2F353A}" dt="2020-07-08T16:31:30.315" v="6172" actId="14100"/>
          <ac:spMkLst>
            <pc:docMk/>
            <pc:sldMk cId="4070083683" sldId="2433"/>
            <ac:spMk id="13" creationId="{FB75DB48-486F-4121-B09B-42B5EA5E7E56}"/>
          </ac:spMkLst>
        </pc:spChg>
      </pc:sldChg>
      <pc:sldChg chg="addSp delSp modSp add del mod modNotesTx">
        <pc:chgData name="Shared Drive" userId="a8e99ec4-c3c1-49ac-ba97-2c12eee91f6a" providerId="ADAL" clId="{57C09E5B-D24B-43F8-B551-0261DA2F353A}" dt="2020-07-24T23:39:06.470" v="25621" actId="20577"/>
        <pc:sldMkLst>
          <pc:docMk/>
          <pc:sldMk cId="3111979166" sldId="2434"/>
        </pc:sldMkLst>
        <pc:spChg chg="mod">
          <ac:chgData name="Shared Drive" userId="a8e99ec4-c3c1-49ac-ba97-2c12eee91f6a" providerId="ADAL" clId="{57C09E5B-D24B-43F8-B551-0261DA2F353A}" dt="2020-07-08T16:33:02.963" v="6185" actId="14100"/>
          <ac:spMkLst>
            <pc:docMk/>
            <pc:sldMk cId="3111979166" sldId="2434"/>
            <ac:spMk id="2" creationId="{0C6A02C1-23E1-4A67-B54C-4CCD3C7088DA}"/>
          </ac:spMkLst>
        </pc:spChg>
        <pc:spChg chg="mod">
          <ac:chgData name="Shared Drive" userId="a8e99ec4-c3c1-49ac-ba97-2c12eee91f6a" providerId="ADAL" clId="{57C09E5B-D24B-43F8-B551-0261DA2F353A}" dt="2020-07-08T16:32:19.523" v="6174" actId="1076"/>
          <ac:spMkLst>
            <pc:docMk/>
            <pc:sldMk cId="3111979166" sldId="2434"/>
            <ac:spMk id="3" creationId="{6DDB4139-1DB9-42A0-95CB-92ECAFF37F87}"/>
          </ac:spMkLst>
        </pc:spChg>
        <pc:spChg chg="add mod">
          <ac:chgData name="Shared Drive" userId="a8e99ec4-c3c1-49ac-ba97-2c12eee91f6a" providerId="ADAL" clId="{57C09E5B-D24B-43F8-B551-0261DA2F353A}" dt="2020-07-24T23:20:06.225" v="24291" actId="20577"/>
          <ac:spMkLst>
            <pc:docMk/>
            <pc:sldMk cId="3111979166" sldId="2434"/>
            <ac:spMk id="5" creationId="{BB034A39-4974-4269-B3E8-5EAD6648EF39}"/>
          </ac:spMkLst>
        </pc:spChg>
        <pc:spChg chg="mod">
          <ac:chgData name="Shared Drive" userId="a8e99ec4-c3c1-49ac-ba97-2c12eee91f6a" providerId="ADAL" clId="{57C09E5B-D24B-43F8-B551-0261DA2F353A}" dt="2020-07-24T23:19:41.025" v="24282" actId="14100"/>
          <ac:spMkLst>
            <pc:docMk/>
            <pc:sldMk cId="3111979166" sldId="2434"/>
            <ac:spMk id="9" creationId="{2D820540-271A-4524-BD17-EE7972F2EF3C}"/>
          </ac:spMkLst>
        </pc:spChg>
        <pc:spChg chg="del mod">
          <ac:chgData name="Shared Drive" userId="a8e99ec4-c3c1-49ac-ba97-2c12eee91f6a" providerId="ADAL" clId="{57C09E5B-D24B-43F8-B551-0261DA2F353A}" dt="2020-07-24T23:19:28.086" v="24280"/>
          <ac:spMkLst>
            <pc:docMk/>
            <pc:sldMk cId="3111979166" sldId="2434"/>
            <ac:spMk id="10" creationId="{3B6E58DD-DF02-4DA5-8A35-7D6DE7777AD8}"/>
          </ac:spMkLst>
        </pc:spChg>
        <pc:spChg chg="mod">
          <ac:chgData name="Shared Drive" userId="a8e99ec4-c3c1-49ac-ba97-2c12eee91f6a" providerId="ADAL" clId="{57C09E5B-D24B-43F8-B551-0261DA2F353A}" dt="2020-07-24T23:19:48.696" v="24283" actId="14100"/>
          <ac:spMkLst>
            <pc:docMk/>
            <pc:sldMk cId="3111979166" sldId="2434"/>
            <ac:spMk id="11" creationId="{A317CBE5-4206-4FB0-90EA-85FF24AC4A19}"/>
          </ac:spMkLst>
        </pc:spChg>
        <pc:spChg chg="mod">
          <ac:chgData name="Shared Drive" userId="a8e99ec4-c3c1-49ac-ba97-2c12eee91f6a" providerId="ADAL" clId="{57C09E5B-D24B-43F8-B551-0261DA2F353A}" dt="2020-07-24T23:19:48.696" v="24283" actId="14100"/>
          <ac:spMkLst>
            <pc:docMk/>
            <pc:sldMk cId="3111979166" sldId="2434"/>
            <ac:spMk id="12" creationId="{F6C215C4-6C53-4602-A7DB-08328E653879}"/>
          </ac:spMkLst>
        </pc:spChg>
        <pc:spChg chg="mod">
          <ac:chgData name="Shared Drive" userId="a8e99ec4-c3c1-49ac-ba97-2c12eee91f6a" providerId="ADAL" clId="{57C09E5B-D24B-43F8-B551-0261DA2F353A}" dt="2020-07-24T23:19:48.696" v="24283" actId="14100"/>
          <ac:spMkLst>
            <pc:docMk/>
            <pc:sldMk cId="3111979166" sldId="2434"/>
            <ac:spMk id="13" creationId="{FB75DB48-486F-4121-B09B-42B5EA5E7E56}"/>
          </ac:spMkLst>
        </pc:spChg>
        <pc:spChg chg="mod">
          <ac:chgData name="Shared Drive" userId="a8e99ec4-c3c1-49ac-ba97-2c12eee91f6a" providerId="ADAL" clId="{57C09E5B-D24B-43F8-B551-0261DA2F353A}" dt="2020-07-24T23:19:55.009" v="24285" actId="20577"/>
          <ac:spMkLst>
            <pc:docMk/>
            <pc:sldMk cId="3111979166" sldId="2434"/>
            <ac:spMk id="109570" creationId="{223E7868-EE74-421B-BC16-3166803BEE2E}"/>
          </ac:spMkLst>
        </pc:spChg>
      </pc:sldChg>
      <pc:sldChg chg="modSp add mod ord">
        <pc:chgData name="Shared Drive" userId="a8e99ec4-c3c1-49ac-ba97-2c12eee91f6a" providerId="ADAL" clId="{57C09E5B-D24B-43F8-B551-0261DA2F353A}" dt="2020-07-24T22:47:44.749" v="23667" actId="20577"/>
        <pc:sldMkLst>
          <pc:docMk/>
          <pc:sldMk cId="727208583" sldId="2435"/>
        </pc:sldMkLst>
        <pc:spChg chg="mod">
          <ac:chgData name="Shared Drive" userId="a8e99ec4-c3c1-49ac-ba97-2c12eee91f6a" providerId="ADAL" clId="{57C09E5B-D24B-43F8-B551-0261DA2F353A}" dt="2020-07-24T22:47:44.749" v="23667" actId="20577"/>
          <ac:spMkLst>
            <pc:docMk/>
            <pc:sldMk cId="727208583" sldId="2435"/>
            <ac:spMk id="4" creationId="{28ACC272-EC47-40EC-BFB3-B58A9416F261}"/>
          </ac:spMkLst>
        </pc:spChg>
      </pc:sldChg>
      <pc:sldChg chg="addSp delSp modSp new del mod ord modClrScheme chgLayout">
        <pc:chgData name="Shared Drive" userId="a8e99ec4-c3c1-49ac-ba97-2c12eee91f6a" providerId="ADAL" clId="{57C09E5B-D24B-43F8-B551-0261DA2F353A}" dt="2020-07-22T23:05:49.001" v="11101" actId="2696"/>
        <pc:sldMkLst>
          <pc:docMk/>
          <pc:sldMk cId="1423842508" sldId="2435"/>
        </pc:sldMkLst>
        <pc:spChg chg="del mod ord">
          <ac:chgData name="Shared Drive" userId="a8e99ec4-c3c1-49ac-ba97-2c12eee91f6a" providerId="ADAL" clId="{57C09E5B-D24B-43F8-B551-0261DA2F353A}" dt="2020-07-08T16:36:03.018" v="6263" actId="700"/>
          <ac:spMkLst>
            <pc:docMk/>
            <pc:sldMk cId="1423842508" sldId="2435"/>
            <ac:spMk id="2" creationId="{D609D43F-DE48-4B17-B1B6-02E07C796A1E}"/>
          </ac:spMkLst>
        </pc:spChg>
        <pc:spChg chg="add mod ord">
          <ac:chgData name="Shared Drive" userId="a8e99ec4-c3c1-49ac-ba97-2c12eee91f6a" providerId="ADAL" clId="{57C09E5B-D24B-43F8-B551-0261DA2F353A}" dt="2020-07-08T16:36:11.883" v="6299" actId="20577"/>
          <ac:spMkLst>
            <pc:docMk/>
            <pc:sldMk cId="1423842508" sldId="2435"/>
            <ac:spMk id="3" creationId="{D6B5D92D-3134-4993-A89F-699A0E4C30EA}"/>
          </ac:spMkLst>
        </pc:spChg>
        <pc:spChg chg="add mod ord">
          <ac:chgData name="Shared Drive" userId="a8e99ec4-c3c1-49ac-ba97-2c12eee91f6a" providerId="ADAL" clId="{57C09E5B-D24B-43F8-B551-0261DA2F353A}" dt="2020-07-22T23:02:21.063" v="11012" actId="115"/>
          <ac:spMkLst>
            <pc:docMk/>
            <pc:sldMk cId="1423842508" sldId="2435"/>
            <ac:spMk id="4" creationId="{28ACC272-EC47-40EC-BFB3-B58A9416F261}"/>
          </ac:spMkLst>
        </pc:spChg>
      </pc:sldChg>
      <pc:sldChg chg="modSp add del mod ord">
        <pc:chgData name="Shared Drive" userId="a8e99ec4-c3c1-49ac-ba97-2c12eee91f6a" providerId="ADAL" clId="{57C09E5B-D24B-43F8-B551-0261DA2F353A}" dt="2020-07-23T17:25:11.445" v="16789" actId="2696"/>
        <pc:sldMkLst>
          <pc:docMk/>
          <pc:sldMk cId="1598967555" sldId="2435"/>
        </pc:sldMkLst>
        <pc:spChg chg="mod">
          <ac:chgData name="Shared Drive" userId="a8e99ec4-c3c1-49ac-ba97-2c12eee91f6a" providerId="ADAL" clId="{57C09E5B-D24B-43F8-B551-0261DA2F353A}" dt="2020-07-23T00:07:12.872" v="12406" actId="20577"/>
          <ac:spMkLst>
            <pc:docMk/>
            <pc:sldMk cId="1598967555" sldId="2435"/>
            <ac:spMk id="3" creationId="{D6B5D92D-3134-4993-A89F-699A0E4C30EA}"/>
          </ac:spMkLst>
        </pc:spChg>
        <pc:spChg chg="mod">
          <ac:chgData name="Shared Drive" userId="a8e99ec4-c3c1-49ac-ba97-2c12eee91f6a" providerId="ADAL" clId="{57C09E5B-D24B-43F8-B551-0261DA2F353A}" dt="2020-07-23T00:04:58.977" v="12356" actId="20577"/>
          <ac:spMkLst>
            <pc:docMk/>
            <pc:sldMk cId="1598967555" sldId="2435"/>
            <ac:spMk id="4" creationId="{28ACC272-EC47-40EC-BFB3-B58A9416F261}"/>
          </ac:spMkLst>
        </pc:spChg>
      </pc:sldChg>
      <pc:sldChg chg="add">
        <pc:chgData name="Shared Drive" userId="a8e99ec4-c3c1-49ac-ba97-2c12eee91f6a" providerId="ADAL" clId="{57C09E5B-D24B-43F8-B551-0261DA2F353A}" dt="2020-07-23T17:25:17.411" v="16790"/>
        <pc:sldMkLst>
          <pc:docMk/>
          <pc:sldMk cId="1835623134" sldId="2436"/>
        </pc:sldMkLst>
      </pc:sldChg>
      <pc:sldChg chg="add del">
        <pc:chgData name="Shared Drive" userId="a8e99ec4-c3c1-49ac-ba97-2c12eee91f6a" providerId="ADAL" clId="{57C09E5B-D24B-43F8-B551-0261DA2F353A}" dt="2020-07-23T17:25:11.445" v="16789" actId="2696"/>
        <pc:sldMkLst>
          <pc:docMk/>
          <pc:sldMk cId="3385953700" sldId="2436"/>
        </pc:sldMkLst>
      </pc:sldChg>
      <pc:sldChg chg="modSp add del mod">
        <pc:chgData name="Shared Drive" userId="a8e99ec4-c3c1-49ac-ba97-2c12eee91f6a" providerId="ADAL" clId="{57C09E5B-D24B-43F8-B551-0261DA2F353A}" dt="2020-07-23T17:26:32.325" v="16793" actId="2696"/>
        <pc:sldMkLst>
          <pc:docMk/>
          <pc:sldMk cId="1943322702" sldId="2437"/>
        </pc:sldMkLst>
        <pc:spChg chg="mod">
          <ac:chgData name="Shared Drive" userId="a8e99ec4-c3c1-49ac-ba97-2c12eee91f6a" providerId="ADAL" clId="{57C09E5B-D24B-43F8-B551-0261DA2F353A}" dt="2020-07-22T19:34:59.784" v="8975" actId="20577"/>
          <ac:spMkLst>
            <pc:docMk/>
            <pc:sldMk cId="1943322702" sldId="2437"/>
            <ac:spMk id="218" creationId="{E8798B27-8ADE-46BB-AF80-255BC40B13CE}"/>
          </ac:spMkLst>
        </pc:spChg>
      </pc:sldChg>
      <pc:sldChg chg="addSp delSp modSp add mod addAnim delAnim">
        <pc:chgData name="Shared Drive" userId="a8e99ec4-c3c1-49ac-ba97-2c12eee91f6a" providerId="ADAL" clId="{57C09E5B-D24B-43F8-B551-0261DA2F353A}" dt="2020-07-23T22:52:53.302" v="23469" actId="20577"/>
        <pc:sldMkLst>
          <pc:docMk/>
          <pc:sldMk cId="3289623821" sldId="2437"/>
        </pc:sldMkLst>
        <pc:spChg chg="add del mod">
          <ac:chgData name="Shared Drive" userId="a8e99ec4-c3c1-49ac-ba97-2c12eee91f6a" providerId="ADAL" clId="{57C09E5B-D24B-43F8-B551-0261DA2F353A}" dt="2020-07-23T22:52:43.762" v="23467" actId="478"/>
          <ac:spMkLst>
            <pc:docMk/>
            <pc:sldMk cId="3289623821" sldId="2437"/>
            <ac:spMk id="2" creationId="{CF24B5DB-0BED-4890-A2AB-AF4E63C6A754}"/>
          </ac:spMkLst>
        </pc:spChg>
        <pc:spChg chg="del">
          <ac:chgData name="Shared Drive" userId="a8e99ec4-c3c1-49ac-ba97-2c12eee91f6a" providerId="ADAL" clId="{57C09E5B-D24B-43F8-B551-0261DA2F353A}" dt="2020-07-23T17:49:00.074" v="17398" actId="478"/>
          <ac:spMkLst>
            <pc:docMk/>
            <pc:sldMk cId="3289623821" sldId="2437"/>
            <ac:spMk id="8" creationId="{086B1C3A-7077-4102-AC77-E5C053B52D7C}"/>
          </ac:spMkLst>
        </pc:spChg>
        <pc:spChg chg="add del">
          <ac:chgData name="Shared Drive" userId="a8e99ec4-c3c1-49ac-ba97-2c12eee91f6a" providerId="ADAL" clId="{57C09E5B-D24B-43F8-B551-0261DA2F353A}" dt="2020-07-23T22:52:40.649" v="23466" actId="478"/>
          <ac:spMkLst>
            <pc:docMk/>
            <pc:sldMk cId="3289623821" sldId="2437"/>
            <ac:spMk id="65" creationId="{B47C6BFC-1165-491F-8D86-C3B877508E44}"/>
          </ac:spMkLst>
        </pc:spChg>
        <pc:spChg chg="mod">
          <ac:chgData name="Shared Drive" userId="a8e99ec4-c3c1-49ac-ba97-2c12eee91f6a" providerId="ADAL" clId="{57C09E5B-D24B-43F8-B551-0261DA2F353A}" dt="2020-07-23T22:52:53.302" v="23469" actId="20577"/>
          <ac:spMkLst>
            <pc:docMk/>
            <pc:sldMk cId="3289623821" sldId="2437"/>
            <ac:spMk id="218" creationId="{E8798B27-8ADE-46BB-AF80-255BC40B13CE}"/>
          </ac:spMkLst>
        </pc:spChg>
      </pc:sldChg>
      <pc:sldChg chg="modSp add del mod">
        <pc:chgData name="Shared Drive" userId="a8e99ec4-c3c1-49ac-ba97-2c12eee91f6a" providerId="ADAL" clId="{57C09E5B-D24B-43F8-B551-0261DA2F353A}" dt="2020-07-22T18:47:59.509" v="8219" actId="2696"/>
        <pc:sldMkLst>
          <pc:docMk/>
          <pc:sldMk cId="3923716624" sldId="2437"/>
        </pc:sldMkLst>
        <pc:spChg chg="mod">
          <ac:chgData name="Shared Drive" userId="a8e99ec4-c3c1-49ac-ba97-2c12eee91f6a" providerId="ADAL" clId="{57C09E5B-D24B-43F8-B551-0261DA2F353A}" dt="2020-07-08T16:58:33.398" v="6653" actId="20577"/>
          <ac:spMkLst>
            <pc:docMk/>
            <pc:sldMk cId="3923716624" sldId="2437"/>
            <ac:spMk id="218" creationId="{E8798B27-8ADE-46BB-AF80-255BC40B13CE}"/>
          </ac:spMkLst>
        </pc:spChg>
      </pc:sldChg>
      <pc:sldChg chg="add del">
        <pc:chgData name="Shared Drive" userId="a8e99ec4-c3c1-49ac-ba97-2c12eee91f6a" providerId="ADAL" clId="{57C09E5B-D24B-43F8-B551-0261DA2F353A}" dt="2020-07-08T17:05:28.780" v="6860" actId="47"/>
        <pc:sldMkLst>
          <pc:docMk/>
          <pc:sldMk cId="1558155470" sldId="2438"/>
        </pc:sldMkLst>
      </pc:sldChg>
      <pc:sldChg chg="modSp new del mod">
        <pc:chgData name="Shared Drive" userId="a8e99ec4-c3c1-49ac-ba97-2c12eee91f6a" providerId="ADAL" clId="{57C09E5B-D24B-43F8-B551-0261DA2F353A}" dt="2020-07-22T18:47:59.509" v="8219" actId="2696"/>
        <pc:sldMkLst>
          <pc:docMk/>
          <pc:sldMk cId="2367996431" sldId="2439"/>
        </pc:sldMkLst>
        <pc:spChg chg="mod">
          <ac:chgData name="Shared Drive" userId="a8e99ec4-c3c1-49ac-ba97-2c12eee91f6a" providerId="ADAL" clId="{57C09E5B-D24B-43F8-B551-0261DA2F353A}" dt="2020-07-08T17:04:04.516" v="6859" actId="20577"/>
          <ac:spMkLst>
            <pc:docMk/>
            <pc:sldMk cId="2367996431" sldId="2439"/>
            <ac:spMk id="2" creationId="{0CB499AE-5C5A-4ABE-89C3-6C344F11ED9C}"/>
          </ac:spMkLst>
        </pc:spChg>
        <pc:spChg chg="mod">
          <ac:chgData name="Shared Drive" userId="a8e99ec4-c3c1-49ac-ba97-2c12eee91f6a" providerId="ADAL" clId="{57C09E5B-D24B-43F8-B551-0261DA2F353A}" dt="2020-07-08T17:12:56.627" v="7477" actId="20577"/>
          <ac:spMkLst>
            <pc:docMk/>
            <pc:sldMk cId="2367996431" sldId="2439"/>
            <ac:spMk id="3" creationId="{11CC125D-2A33-499B-9E10-CB49130DB94D}"/>
          </ac:spMkLst>
        </pc:spChg>
      </pc:sldChg>
      <pc:sldChg chg="add">
        <pc:chgData name="Shared Drive" userId="a8e99ec4-c3c1-49ac-ba97-2c12eee91f6a" providerId="ADAL" clId="{57C09E5B-D24B-43F8-B551-0261DA2F353A}" dt="2020-07-23T17:26:40.549" v="16794"/>
        <pc:sldMkLst>
          <pc:docMk/>
          <pc:sldMk cId="3070676183" sldId="2439"/>
        </pc:sldMkLst>
      </pc:sldChg>
      <pc:sldChg chg="add del modNotesTx">
        <pc:chgData name="Shared Drive" userId="a8e99ec4-c3c1-49ac-ba97-2c12eee91f6a" providerId="ADAL" clId="{57C09E5B-D24B-43F8-B551-0261DA2F353A}" dt="2020-07-23T17:26:32.325" v="16793" actId="2696"/>
        <pc:sldMkLst>
          <pc:docMk/>
          <pc:sldMk cId="3982723481" sldId="2439"/>
        </pc:sldMkLst>
      </pc:sldChg>
      <pc:sldChg chg="modSp add">
        <pc:chgData name="Shared Drive" userId="a8e99ec4-c3c1-49ac-ba97-2c12eee91f6a" providerId="ADAL" clId="{57C09E5B-D24B-43F8-B551-0261DA2F353A}" dt="2020-07-23T17:46:26.509" v="17334" actId="20577"/>
        <pc:sldMkLst>
          <pc:docMk/>
          <pc:sldMk cId="2316231692" sldId="2440"/>
        </pc:sldMkLst>
        <pc:spChg chg="mod">
          <ac:chgData name="Shared Drive" userId="a8e99ec4-c3c1-49ac-ba97-2c12eee91f6a" providerId="ADAL" clId="{57C09E5B-D24B-43F8-B551-0261DA2F353A}" dt="2020-07-23T17:46:26.509" v="17334" actId="20577"/>
          <ac:spMkLst>
            <pc:docMk/>
            <pc:sldMk cId="2316231692" sldId="2440"/>
            <ac:spMk id="109570" creationId="{223E7868-EE74-421B-BC16-3166803BEE2E}"/>
          </ac:spMkLst>
        </pc:spChg>
      </pc:sldChg>
      <pc:sldChg chg="addSp delSp modSp add del mod">
        <pc:chgData name="Shared Drive" userId="a8e99ec4-c3c1-49ac-ba97-2c12eee91f6a" providerId="ADAL" clId="{57C09E5B-D24B-43F8-B551-0261DA2F353A}" dt="2020-07-23T17:25:11.445" v="16789" actId="2696"/>
        <pc:sldMkLst>
          <pc:docMk/>
          <pc:sldMk cId="3040960601" sldId="2440"/>
        </pc:sldMkLst>
        <pc:spChg chg="del">
          <ac:chgData name="Shared Drive" userId="a8e99ec4-c3c1-49ac-ba97-2c12eee91f6a" providerId="ADAL" clId="{57C09E5B-D24B-43F8-B551-0261DA2F353A}" dt="2020-07-08T17:53:10.957" v="7617" actId="478"/>
          <ac:spMkLst>
            <pc:docMk/>
            <pc:sldMk cId="3040960601" sldId="2440"/>
            <ac:spMk id="5" creationId="{B6E2F928-80BF-4EFC-9600-B658278C17D4}"/>
          </ac:spMkLst>
        </pc:spChg>
        <pc:spChg chg="del">
          <ac:chgData name="Shared Drive" userId="a8e99ec4-c3c1-49ac-ba97-2c12eee91f6a" providerId="ADAL" clId="{57C09E5B-D24B-43F8-B551-0261DA2F353A}" dt="2020-07-08T17:53:10.957" v="7617" actId="478"/>
          <ac:spMkLst>
            <pc:docMk/>
            <pc:sldMk cId="3040960601" sldId="2440"/>
            <ac:spMk id="11" creationId="{C51AFF5E-6F52-4AAD-AEF8-BB409AB8F4DA}"/>
          </ac:spMkLst>
        </pc:spChg>
        <pc:spChg chg="del">
          <ac:chgData name="Shared Drive" userId="a8e99ec4-c3c1-49ac-ba97-2c12eee91f6a" providerId="ADAL" clId="{57C09E5B-D24B-43F8-B551-0261DA2F353A}" dt="2020-07-08T17:53:10.957" v="7617" actId="478"/>
          <ac:spMkLst>
            <pc:docMk/>
            <pc:sldMk cId="3040960601" sldId="2440"/>
            <ac:spMk id="12" creationId="{679B3874-B4BB-4F60-826D-7DED8594A1A5}"/>
          </ac:spMkLst>
        </pc:spChg>
        <pc:spChg chg="del">
          <ac:chgData name="Shared Drive" userId="a8e99ec4-c3c1-49ac-ba97-2c12eee91f6a" providerId="ADAL" clId="{57C09E5B-D24B-43F8-B551-0261DA2F353A}" dt="2020-07-08T17:53:10.957" v="7617" actId="478"/>
          <ac:spMkLst>
            <pc:docMk/>
            <pc:sldMk cId="3040960601" sldId="2440"/>
            <ac:spMk id="13" creationId="{7D8F580C-7D10-422F-AE53-21C87F2F4173}"/>
          </ac:spMkLst>
        </pc:spChg>
        <pc:spChg chg="add mod">
          <ac:chgData name="Shared Drive" userId="a8e99ec4-c3c1-49ac-ba97-2c12eee91f6a" providerId="ADAL" clId="{57C09E5B-D24B-43F8-B551-0261DA2F353A}" dt="2020-07-08T17:52:14.228" v="7581" actId="1076"/>
          <ac:spMkLst>
            <pc:docMk/>
            <pc:sldMk cId="3040960601" sldId="2440"/>
            <ac:spMk id="14" creationId="{1A0FFC58-7A92-40DF-A7B3-A4001E143E00}"/>
          </ac:spMkLst>
        </pc:spChg>
        <pc:spChg chg="add del mod">
          <ac:chgData name="Shared Drive" userId="a8e99ec4-c3c1-49ac-ba97-2c12eee91f6a" providerId="ADAL" clId="{57C09E5B-D24B-43F8-B551-0261DA2F353A}" dt="2020-07-08T17:52:28.546" v="7584" actId="478"/>
          <ac:spMkLst>
            <pc:docMk/>
            <pc:sldMk cId="3040960601" sldId="2440"/>
            <ac:spMk id="15" creationId="{E31F3FE9-BB43-43B2-9E65-C2AD44F0700C}"/>
          </ac:spMkLst>
        </pc:spChg>
        <pc:spChg chg="add mod">
          <ac:chgData name="Shared Drive" userId="a8e99ec4-c3c1-49ac-ba97-2c12eee91f6a" providerId="ADAL" clId="{57C09E5B-D24B-43F8-B551-0261DA2F353A}" dt="2020-07-08T17:52:24.405" v="7583" actId="1076"/>
          <ac:spMkLst>
            <pc:docMk/>
            <pc:sldMk cId="3040960601" sldId="2440"/>
            <ac:spMk id="16" creationId="{7D903439-C649-4EA8-8350-B7986B874968}"/>
          </ac:spMkLst>
        </pc:spChg>
        <pc:spChg chg="add mod">
          <ac:chgData name="Shared Drive" userId="a8e99ec4-c3c1-49ac-ba97-2c12eee91f6a" providerId="ADAL" clId="{57C09E5B-D24B-43F8-B551-0261DA2F353A}" dt="2020-07-08T17:52:09.022" v="7580" actId="14100"/>
          <ac:spMkLst>
            <pc:docMk/>
            <pc:sldMk cId="3040960601" sldId="2440"/>
            <ac:spMk id="17" creationId="{8C7D864F-5E4C-4111-A8D9-94F12FFE2F0C}"/>
          </ac:spMkLst>
        </pc:spChg>
        <pc:spChg chg="add mod">
          <ac:chgData name="Shared Drive" userId="a8e99ec4-c3c1-49ac-ba97-2c12eee91f6a" providerId="ADAL" clId="{57C09E5B-D24B-43F8-B551-0261DA2F353A}" dt="2020-07-08T17:52:35.412" v="7586" actId="1076"/>
          <ac:spMkLst>
            <pc:docMk/>
            <pc:sldMk cId="3040960601" sldId="2440"/>
            <ac:spMk id="18" creationId="{A3CC873D-6E27-44FE-AA00-34D7F0DABB64}"/>
          </ac:spMkLst>
        </pc:spChg>
        <pc:spChg chg="add mod">
          <ac:chgData name="Shared Drive" userId="a8e99ec4-c3c1-49ac-ba97-2c12eee91f6a" providerId="ADAL" clId="{57C09E5B-D24B-43F8-B551-0261DA2F353A}" dt="2020-07-08T17:52:41.380" v="7588" actId="1076"/>
          <ac:spMkLst>
            <pc:docMk/>
            <pc:sldMk cId="3040960601" sldId="2440"/>
            <ac:spMk id="19" creationId="{73281E60-174E-4F29-8ED9-BD844DF97BAA}"/>
          </ac:spMkLst>
        </pc:spChg>
        <pc:spChg chg="mod">
          <ac:chgData name="Shared Drive" userId="a8e99ec4-c3c1-49ac-ba97-2c12eee91f6a" providerId="ADAL" clId="{57C09E5B-D24B-43F8-B551-0261DA2F353A}" dt="2020-07-22T18:45:02.063" v="8206" actId="20577"/>
          <ac:spMkLst>
            <pc:docMk/>
            <pc:sldMk cId="3040960601" sldId="2440"/>
            <ac:spMk id="109570" creationId="{223E7868-EE74-421B-BC16-3166803BEE2E}"/>
          </ac:spMkLst>
        </pc:spChg>
        <pc:picChg chg="add del">
          <ac:chgData name="Shared Drive" userId="a8e99ec4-c3c1-49ac-ba97-2c12eee91f6a" providerId="ADAL" clId="{57C09E5B-D24B-43F8-B551-0261DA2F353A}" dt="2020-07-08T17:51:36.092" v="7574"/>
          <ac:picMkLst>
            <pc:docMk/>
            <pc:sldMk cId="3040960601" sldId="2440"/>
            <ac:picMk id="2" creationId="{25F21F64-46B5-4E44-85C3-37D9F7B8C699}"/>
          </ac:picMkLst>
        </pc:picChg>
      </pc:sldChg>
      <pc:sldChg chg="addSp delSp modSp add del mod">
        <pc:chgData name="Shared Drive" userId="a8e99ec4-c3c1-49ac-ba97-2c12eee91f6a" providerId="ADAL" clId="{57C09E5B-D24B-43F8-B551-0261DA2F353A}" dt="2020-07-23T17:25:11.445" v="16789" actId="2696"/>
        <pc:sldMkLst>
          <pc:docMk/>
          <pc:sldMk cId="1468266959" sldId="2441"/>
        </pc:sldMkLst>
        <pc:spChg chg="add del mod">
          <ac:chgData name="Shared Drive" userId="a8e99ec4-c3c1-49ac-ba97-2c12eee91f6a" providerId="ADAL" clId="{57C09E5B-D24B-43F8-B551-0261DA2F353A}" dt="2020-07-08T17:53:52.452" v="7662"/>
          <ac:spMkLst>
            <pc:docMk/>
            <pc:sldMk cId="1468266959" sldId="2441"/>
            <ac:spMk id="14" creationId="{3B7F9297-EC59-47EF-BD62-D90F65D8A966}"/>
          </ac:spMkLst>
        </pc:spChg>
        <pc:spChg chg="add del mod">
          <ac:chgData name="Shared Drive" userId="a8e99ec4-c3c1-49ac-ba97-2c12eee91f6a" providerId="ADAL" clId="{57C09E5B-D24B-43F8-B551-0261DA2F353A}" dt="2020-07-08T17:53:52.452" v="7662"/>
          <ac:spMkLst>
            <pc:docMk/>
            <pc:sldMk cId="1468266959" sldId="2441"/>
            <ac:spMk id="15" creationId="{2E458703-5B3D-46F5-B751-359DE918C019}"/>
          </ac:spMkLst>
        </pc:spChg>
        <pc:spChg chg="add mod">
          <ac:chgData name="Shared Drive" userId="a8e99ec4-c3c1-49ac-ba97-2c12eee91f6a" providerId="ADAL" clId="{57C09E5B-D24B-43F8-B551-0261DA2F353A}" dt="2020-07-08T17:54:27.484" v="7678" actId="1038"/>
          <ac:spMkLst>
            <pc:docMk/>
            <pc:sldMk cId="1468266959" sldId="2441"/>
            <ac:spMk id="16" creationId="{9B9A6379-F604-4AB3-831A-71B5336BC8E0}"/>
          </ac:spMkLst>
        </pc:spChg>
        <pc:spChg chg="add mod">
          <ac:chgData name="Shared Drive" userId="a8e99ec4-c3c1-49ac-ba97-2c12eee91f6a" providerId="ADAL" clId="{57C09E5B-D24B-43F8-B551-0261DA2F353A}" dt="2020-07-08T17:54:19.668" v="7669" actId="1038"/>
          <ac:spMkLst>
            <pc:docMk/>
            <pc:sldMk cId="1468266959" sldId="2441"/>
            <ac:spMk id="17" creationId="{DFDFA644-3B1C-4450-8DDC-B9853BB5B1A0}"/>
          </ac:spMkLst>
        </pc:spChg>
        <pc:spChg chg="mod">
          <ac:chgData name="Shared Drive" userId="a8e99ec4-c3c1-49ac-ba97-2c12eee91f6a" providerId="ADAL" clId="{57C09E5B-D24B-43F8-B551-0261DA2F353A}" dt="2020-07-22T18:45:17.151" v="8218" actId="20577"/>
          <ac:spMkLst>
            <pc:docMk/>
            <pc:sldMk cId="1468266959" sldId="2441"/>
            <ac:spMk id="109570" creationId="{223E7868-EE74-421B-BC16-3166803BEE2E}"/>
          </ac:spMkLst>
        </pc:spChg>
      </pc:sldChg>
      <pc:sldChg chg="add del">
        <pc:chgData name="Shared Drive" userId="a8e99ec4-c3c1-49ac-ba97-2c12eee91f6a" providerId="ADAL" clId="{57C09E5B-D24B-43F8-B551-0261DA2F353A}" dt="2020-07-08T17:49:07.657" v="7572"/>
        <pc:sldMkLst>
          <pc:docMk/>
          <pc:sldMk cId="1743254786" sldId="2441"/>
        </pc:sldMkLst>
      </pc:sldChg>
      <pc:sldChg chg="modSp add">
        <pc:chgData name="Shared Drive" userId="a8e99ec4-c3c1-49ac-ba97-2c12eee91f6a" providerId="ADAL" clId="{57C09E5B-D24B-43F8-B551-0261DA2F353A}" dt="2020-07-23T17:46:37.194" v="17335"/>
        <pc:sldMkLst>
          <pc:docMk/>
          <pc:sldMk cId="3619072552" sldId="2441"/>
        </pc:sldMkLst>
        <pc:spChg chg="mod">
          <ac:chgData name="Shared Drive" userId="a8e99ec4-c3c1-49ac-ba97-2c12eee91f6a" providerId="ADAL" clId="{57C09E5B-D24B-43F8-B551-0261DA2F353A}" dt="2020-07-23T17:46:37.194" v="17335"/>
          <ac:spMkLst>
            <pc:docMk/>
            <pc:sldMk cId="3619072552" sldId="2441"/>
            <ac:spMk id="109570" creationId="{223E7868-EE74-421B-BC16-3166803BEE2E}"/>
          </ac:spMkLst>
        </pc:spChg>
      </pc:sldChg>
      <pc:sldChg chg="addSp delSp modSp add mod ord">
        <pc:chgData name="Shared Drive" userId="a8e99ec4-c3c1-49ac-ba97-2c12eee91f6a" providerId="ADAL" clId="{57C09E5B-D24B-43F8-B551-0261DA2F353A}" dt="2020-07-24T00:18:44.112" v="23490" actId="313"/>
        <pc:sldMkLst>
          <pc:docMk/>
          <pc:sldMk cId="1557824127" sldId="2442"/>
        </pc:sldMkLst>
        <pc:spChg chg="add mod">
          <ac:chgData name="Shared Drive" userId="a8e99ec4-c3c1-49ac-ba97-2c12eee91f6a" providerId="ADAL" clId="{57C09E5B-D24B-43F8-B551-0261DA2F353A}" dt="2020-07-24T00:18:44.112" v="23490" actId="313"/>
          <ac:spMkLst>
            <pc:docMk/>
            <pc:sldMk cId="1557824127" sldId="2442"/>
            <ac:spMk id="2" creationId="{BAA10F9F-1936-42F1-BA6F-5C0F8D649314}"/>
          </ac:spMkLst>
        </pc:spChg>
        <pc:spChg chg="del">
          <ac:chgData name="Shared Drive" userId="a8e99ec4-c3c1-49ac-ba97-2c12eee91f6a" providerId="ADAL" clId="{57C09E5B-D24B-43F8-B551-0261DA2F353A}" dt="2020-07-23T17:51:02.202" v="17417" actId="478"/>
          <ac:spMkLst>
            <pc:docMk/>
            <pc:sldMk cId="1557824127" sldId="2442"/>
            <ac:spMk id="8" creationId="{086B1C3A-7077-4102-AC77-E5C053B52D7C}"/>
          </ac:spMkLst>
        </pc:spChg>
        <pc:spChg chg="mod">
          <ac:chgData name="Shared Drive" userId="a8e99ec4-c3c1-49ac-ba97-2c12eee91f6a" providerId="ADAL" clId="{57C09E5B-D24B-43F8-B551-0261DA2F353A}" dt="2020-07-23T17:51:18.530" v="17451" actId="20577"/>
          <ac:spMkLst>
            <pc:docMk/>
            <pc:sldMk cId="1557824127" sldId="2442"/>
            <ac:spMk id="218" creationId="{E8798B27-8ADE-46BB-AF80-255BC40B13CE}"/>
          </ac:spMkLst>
        </pc:spChg>
      </pc:sldChg>
      <pc:sldChg chg="modSp new mod">
        <pc:chgData name="Shared Drive" userId="a8e99ec4-c3c1-49ac-ba97-2c12eee91f6a" providerId="ADAL" clId="{57C09E5B-D24B-43F8-B551-0261DA2F353A}" dt="2020-07-22T18:42:24.985" v="8126" actId="20577"/>
        <pc:sldMkLst>
          <pc:docMk/>
          <pc:sldMk cId="3938966113" sldId="2443"/>
        </pc:sldMkLst>
        <pc:spChg chg="mod">
          <ac:chgData name="Shared Drive" userId="a8e99ec4-c3c1-49ac-ba97-2c12eee91f6a" providerId="ADAL" clId="{57C09E5B-D24B-43F8-B551-0261DA2F353A}" dt="2020-07-22T18:42:24.985" v="8126" actId="20577"/>
          <ac:spMkLst>
            <pc:docMk/>
            <pc:sldMk cId="3938966113" sldId="2443"/>
            <ac:spMk id="2" creationId="{784A2E5A-93D5-49D2-8264-BC4CE54E1A57}"/>
          </ac:spMkLst>
        </pc:spChg>
      </pc:sldChg>
      <pc:sldChg chg="modSp add mod">
        <pc:chgData name="Shared Drive" userId="a8e99ec4-c3c1-49ac-ba97-2c12eee91f6a" providerId="ADAL" clId="{57C09E5B-D24B-43F8-B551-0261DA2F353A}" dt="2020-07-22T18:42:35.319" v="8137" actId="20577"/>
        <pc:sldMkLst>
          <pc:docMk/>
          <pc:sldMk cId="1222847330" sldId="2444"/>
        </pc:sldMkLst>
        <pc:spChg chg="mod">
          <ac:chgData name="Shared Drive" userId="a8e99ec4-c3c1-49ac-ba97-2c12eee91f6a" providerId="ADAL" clId="{57C09E5B-D24B-43F8-B551-0261DA2F353A}" dt="2020-07-22T18:42:35.319" v="8137" actId="20577"/>
          <ac:spMkLst>
            <pc:docMk/>
            <pc:sldMk cId="1222847330" sldId="2444"/>
            <ac:spMk id="2" creationId="{784A2E5A-93D5-49D2-8264-BC4CE54E1A57}"/>
          </ac:spMkLst>
        </pc:spChg>
      </pc:sldChg>
      <pc:sldChg chg="delSp modSp add del mod">
        <pc:chgData name="Shared Drive" userId="a8e99ec4-c3c1-49ac-ba97-2c12eee91f6a" providerId="ADAL" clId="{57C09E5B-D24B-43F8-B551-0261DA2F353A}" dt="2020-07-23T17:26:17.214" v="16792" actId="47"/>
        <pc:sldMkLst>
          <pc:docMk/>
          <pc:sldMk cId="2285496623" sldId="2445"/>
        </pc:sldMkLst>
        <pc:spChg chg="mod">
          <ac:chgData name="Shared Drive" userId="a8e99ec4-c3c1-49ac-ba97-2c12eee91f6a" providerId="ADAL" clId="{57C09E5B-D24B-43F8-B551-0261DA2F353A}" dt="2020-07-22T18:44:37.719" v="8192" actId="14100"/>
          <ac:spMkLst>
            <pc:docMk/>
            <pc:sldMk cId="2285496623" sldId="2445"/>
            <ac:spMk id="2" creationId="{0C6A02C1-23E1-4A67-B54C-4CCD3C7088DA}"/>
          </ac:spMkLst>
        </pc:spChg>
        <pc:spChg chg="del">
          <ac:chgData name="Shared Drive" userId="a8e99ec4-c3c1-49ac-ba97-2c12eee91f6a" providerId="ADAL" clId="{57C09E5B-D24B-43F8-B551-0261DA2F353A}" dt="2020-07-22T18:44:17.303" v="8191" actId="478"/>
          <ac:spMkLst>
            <pc:docMk/>
            <pc:sldMk cId="2285496623" sldId="2445"/>
            <ac:spMk id="3" creationId="{6DDB4139-1DB9-42A0-95CB-92ECAFF37F87}"/>
          </ac:spMkLst>
        </pc:spChg>
        <pc:spChg chg="del mod">
          <ac:chgData name="Shared Drive" userId="a8e99ec4-c3c1-49ac-ba97-2c12eee91f6a" providerId="ADAL" clId="{57C09E5B-D24B-43F8-B551-0261DA2F353A}" dt="2020-07-22T18:43:42.423" v="8166" actId="478"/>
          <ac:spMkLst>
            <pc:docMk/>
            <pc:sldMk cId="2285496623" sldId="2445"/>
            <ac:spMk id="10" creationId="{0ADC2D58-93F5-4248-A7DC-05040A0DC907}"/>
          </ac:spMkLst>
        </pc:spChg>
        <pc:spChg chg="mod">
          <ac:chgData name="Shared Drive" userId="a8e99ec4-c3c1-49ac-ba97-2c12eee91f6a" providerId="ADAL" clId="{57C09E5B-D24B-43F8-B551-0261DA2F353A}" dt="2020-07-22T18:43:39.127" v="8165" actId="20577"/>
          <ac:spMkLst>
            <pc:docMk/>
            <pc:sldMk cId="2285496623" sldId="2445"/>
            <ac:spMk id="109570" creationId="{223E7868-EE74-421B-BC16-3166803BEE2E}"/>
          </ac:spMkLst>
        </pc:spChg>
      </pc:sldChg>
      <pc:sldChg chg="delSp modSp add del mod">
        <pc:chgData name="Shared Drive" userId="a8e99ec4-c3c1-49ac-ba97-2c12eee91f6a" providerId="ADAL" clId="{57C09E5B-D24B-43F8-B551-0261DA2F353A}" dt="2020-07-23T17:26:17.214" v="16792" actId="47"/>
        <pc:sldMkLst>
          <pc:docMk/>
          <pc:sldMk cId="3004226496" sldId="2446"/>
        </pc:sldMkLst>
        <pc:spChg chg="mod">
          <ac:chgData name="Shared Drive" userId="a8e99ec4-c3c1-49ac-ba97-2c12eee91f6a" providerId="ADAL" clId="{57C09E5B-D24B-43F8-B551-0261DA2F353A}" dt="2020-07-22T18:44:42.592" v="8193" actId="14100"/>
          <ac:spMkLst>
            <pc:docMk/>
            <pc:sldMk cId="3004226496" sldId="2446"/>
            <ac:spMk id="2" creationId="{0C6A02C1-23E1-4A67-B54C-4CCD3C7088DA}"/>
          </ac:spMkLst>
        </pc:spChg>
        <pc:spChg chg="del">
          <ac:chgData name="Shared Drive" userId="a8e99ec4-c3c1-49ac-ba97-2c12eee91f6a" providerId="ADAL" clId="{57C09E5B-D24B-43F8-B551-0261DA2F353A}" dt="2020-07-22T18:44:46.935" v="8194" actId="478"/>
          <ac:spMkLst>
            <pc:docMk/>
            <pc:sldMk cId="3004226496" sldId="2446"/>
            <ac:spMk id="3" creationId="{6DDB4139-1DB9-42A0-95CB-92ECAFF37F87}"/>
          </ac:spMkLst>
        </pc:spChg>
        <pc:spChg chg="mod">
          <ac:chgData name="Shared Drive" userId="a8e99ec4-c3c1-49ac-ba97-2c12eee91f6a" providerId="ADAL" clId="{57C09E5B-D24B-43F8-B551-0261DA2F353A}" dt="2020-07-22T18:44:03.089" v="8189" actId="20577"/>
          <ac:spMkLst>
            <pc:docMk/>
            <pc:sldMk cId="3004226496" sldId="2446"/>
            <ac:spMk id="109570" creationId="{223E7868-EE74-421B-BC16-3166803BEE2E}"/>
          </ac:spMkLst>
        </pc:spChg>
      </pc:sldChg>
      <pc:sldChg chg="addSp delSp modSp new mod modClrScheme chgLayout">
        <pc:chgData name="Shared Drive" userId="a8e99ec4-c3c1-49ac-ba97-2c12eee91f6a" providerId="ADAL" clId="{57C09E5B-D24B-43F8-B551-0261DA2F353A}" dt="2020-07-23T17:43:23.998" v="17225" actId="20577"/>
        <pc:sldMkLst>
          <pc:docMk/>
          <pc:sldMk cId="2993338090" sldId="2447"/>
        </pc:sldMkLst>
        <pc:spChg chg="del mod ord">
          <ac:chgData name="Shared Drive" userId="a8e99ec4-c3c1-49ac-ba97-2c12eee91f6a" providerId="ADAL" clId="{57C09E5B-D24B-43F8-B551-0261DA2F353A}" dt="2020-07-22T18:52:33.718" v="8314" actId="700"/>
          <ac:spMkLst>
            <pc:docMk/>
            <pc:sldMk cId="2993338090" sldId="2447"/>
            <ac:spMk id="2" creationId="{6772899E-2B5D-4871-A7B7-5213AE88FA36}"/>
          </ac:spMkLst>
        </pc:spChg>
        <pc:spChg chg="add del mod ord">
          <ac:chgData name="Shared Drive" userId="a8e99ec4-c3c1-49ac-ba97-2c12eee91f6a" providerId="ADAL" clId="{57C09E5B-D24B-43F8-B551-0261DA2F353A}" dt="2020-07-22T18:52:37.157" v="8315" actId="700"/>
          <ac:spMkLst>
            <pc:docMk/>
            <pc:sldMk cId="2993338090" sldId="2447"/>
            <ac:spMk id="3" creationId="{51DDEB01-0B59-4252-A623-D8A98AADBE94}"/>
          </ac:spMkLst>
        </pc:spChg>
        <pc:spChg chg="add del mod ord">
          <ac:chgData name="Shared Drive" userId="a8e99ec4-c3c1-49ac-ba97-2c12eee91f6a" providerId="ADAL" clId="{57C09E5B-D24B-43F8-B551-0261DA2F353A}" dt="2020-07-22T18:52:37.157" v="8315" actId="700"/>
          <ac:spMkLst>
            <pc:docMk/>
            <pc:sldMk cId="2993338090" sldId="2447"/>
            <ac:spMk id="4" creationId="{3A39598E-084A-4743-821C-7D88FBF58DEC}"/>
          </ac:spMkLst>
        </pc:spChg>
        <pc:spChg chg="add del mod ord">
          <ac:chgData name="Shared Drive" userId="a8e99ec4-c3c1-49ac-ba97-2c12eee91f6a" providerId="ADAL" clId="{57C09E5B-D24B-43F8-B551-0261DA2F353A}" dt="2020-07-22T18:52:39.612" v="8316" actId="700"/>
          <ac:spMkLst>
            <pc:docMk/>
            <pc:sldMk cId="2993338090" sldId="2447"/>
            <ac:spMk id="5" creationId="{AE7B242C-1554-4A14-8FAC-2A171DB1D595}"/>
          </ac:spMkLst>
        </pc:spChg>
        <pc:spChg chg="add del mod ord">
          <ac:chgData name="Shared Drive" userId="a8e99ec4-c3c1-49ac-ba97-2c12eee91f6a" providerId="ADAL" clId="{57C09E5B-D24B-43F8-B551-0261DA2F353A}" dt="2020-07-22T18:52:39.612" v="8316" actId="700"/>
          <ac:spMkLst>
            <pc:docMk/>
            <pc:sldMk cId="2993338090" sldId="2447"/>
            <ac:spMk id="6" creationId="{2F08B37F-9AD2-4F72-BFB9-0FB3C337D751}"/>
          </ac:spMkLst>
        </pc:spChg>
        <pc:spChg chg="add mod ord">
          <ac:chgData name="Shared Drive" userId="a8e99ec4-c3c1-49ac-ba97-2c12eee91f6a" providerId="ADAL" clId="{57C09E5B-D24B-43F8-B551-0261DA2F353A}" dt="2020-07-23T17:43:23.998" v="17225" actId="20577"/>
          <ac:spMkLst>
            <pc:docMk/>
            <pc:sldMk cId="2993338090" sldId="2447"/>
            <ac:spMk id="7" creationId="{A21D4BCA-B76B-4BFC-8555-DDA639E4992C}"/>
          </ac:spMkLst>
        </pc:spChg>
        <pc:spChg chg="add mod ord">
          <ac:chgData name="Shared Drive" userId="a8e99ec4-c3c1-49ac-ba97-2c12eee91f6a" providerId="ADAL" clId="{57C09E5B-D24B-43F8-B551-0261DA2F353A}" dt="2020-07-22T19:34:44.001" v="8973" actId="20577"/>
          <ac:spMkLst>
            <pc:docMk/>
            <pc:sldMk cId="2993338090" sldId="2447"/>
            <ac:spMk id="8" creationId="{11E18350-A014-4AAC-A765-3AD9D98F6C56}"/>
          </ac:spMkLst>
        </pc:spChg>
      </pc:sldChg>
      <pc:sldChg chg="add del">
        <pc:chgData name="Shared Drive" userId="a8e99ec4-c3c1-49ac-ba97-2c12eee91f6a" providerId="ADAL" clId="{57C09E5B-D24B-43F8-B551-0261DA2F353A}" dt="2020-07-22T19:51:06.295" v="9295"/>
        <pc:sldMkLst>
          <pc:docMk/>
          <pc:sldMk cId="633038616" sldId="2448"/>
        </pc:sldMkLst>
      </pc:sldChg>
      <pc:sldChg chg="delSp modSp add del mod delAnim modNotesTx">
        <pc:chgData name="Shared Drive" userId="a8e99ec4-c3c1-49ac-ba97-2c12eee91f6a" providerId="ADAL" clId="{57C09E5B-D24B-43F8-B551-0261DA2F353A}" dt="2020-07-22T23:05:49.001" v="11101" actId="2696"/>
        <pc:sldMkLst>
          <pc:docMk/>
          <pc:sldMk cId="1028986042" sldId="2448"/>
        </pc:sldMkLst>
        <pc:spChg chg="del">
          <ac:chgData name="Shared Drive" userId="a8e99ec4-c3c1-49ac-ba97-2c12eee91f6a" providerId="ADAL" clId="{57C09E5B-D24B-43F8-B551-0261DA2F353A}" dt="2020-07-22T22:05:35.068" v="9302" actId="478"/>
          <ac:spMkLst>
            <pc:docMk/>
            <pc:sldMk cId="1028986042" sldId="2448"/>
            <ac:spMk id="4" creationId="{8FBDC17D-3C7B-4D43-B8BC-C3D9251EA3B3}"/>
          </ac:spMkLst>
        </pc:spChg>
        <pc:spChg chg="del">
          <ac:chgData name="Shared Drive" userId="a8e99ec4-c3c1-49ac-ba97-2c12eee91f6a" providerId="ADAL" clId="{57C09E5B-D24B-43F8-B551-0261DA2F353A}" dt="2020-07-22T22:05:35.068" v="9302" actId="478"/>
          <ac:spMkLst>
            <pc:docMk/>
            <pc:sldMk cId="1028986042" sldId="2448"/>
            <ac:spMk id="9" creationId="{14011A53-F1EA-4DA9-B8D2-B95C93F18136}"/>
          </ac:spMkLst>
        </pc:spChg>
        <pc:spChg chg="del">
          <ac:chgData name="Shared Drive" userId="a8e99ec4-c3c1-49ac-ba97-2c12eee91f6a" providerId="ADAL" clId="{57C09E5B-D24B-43F8-B551-0261DA2F353A}" dt="2020-07-22T22:05:35.068" v="9302" actId="478"/>
          <ac:spMkLst>
            <pc:docMk/>
            <pc:sldMk cId="1028986042" sldId="2448"/>
            <ac:spMk id="10" creationId="{23A3D357-9DCC-42A1-B46C-340AD0E6CC06}"/>
          </ac:spMkLst>
        </pc:spChg>
        <pc:spChg chg="del">
          <ac:chgData name="Shared Drive" userId="a8e99ec4-c3c1-49ac-ba97-2c12eee91f6a" providerId="ADAL" clId="{57C09E5B-D24B-43F8-B551-0261DA2F353A}" dt="2020-07-22T22:05:35.068" v="9302" actId="478"/>
          <ac:spMkLst>
            <pc:docMk/>
            <pc:sldMk cId="1028986042" sldId="2448"/>
            <ac:spMk id="11" creationId="{3AA4C3DB-7CDE-4172-B8FE-148E2F5962A5}"/>
          </ac:spMkLst>
        </pc:spChg>
        <pc:spChg chg="del">
          <ac:chgData name="Shared Drive" userId="a8e99ec4-c3c1-49ac-ba97-2c12eee91f6a" providerId="ADAL" clId="{57C09E5B-D24B-43F8-B551-0261DA2F353A}" dt="2020-07-22T22:05:35.068" v="9302" actId="478"/>
          <ac:spMkLst>
            <pc:docMk/>
            <pc:sldMk cId="1028986042" sldId="2448"/>
            <ac:spMk id="12" creationId="{CBD982DA-85B7-4EAB-AD5F-274AACE9492F}"/>
          </ac:spMkLst>
        </pc:spChg>
        <pc:spChg chg="del">
          <ac:chgData name="Shared Drive" userId="a8e99ec4-c3c1-49ac-ba97-2c12eee91f6a" providerId="ADAL" clId="{57C09E5B-D24B-43F8-B551-0261DA2F353A}" dt="2020-07-22T22:05:35.068" v="9302" actId="478"/>
          <ac:spMkLst>
            <pc:docMk/>
            <pc:sldMk cId="1028986042" sldId="2448"/>
            <ac:spMk id="13" creationId="{1B34A11E-72EA-443F-9EC0-1CDC7FD5A5EA}"/>
          </ac:spMkLst>
        </pc:spChg>
        <pc:spChg chg="del">
          <ac:chgData name="Shared Drive" userId="a8e99ec4-c3c1-49ac-ba97-2c12eee91f6a" providerId="ADAL" clId="{57C09E5B-D24B-43F8-B551-0261DA2F353A}" dt="2020-07-22T22:05:35.068" v="9302" actId="478"/>
          <ac:spMkLst>
            <pc:docMk/>
            <pc:sldMk cId="1028986042" sldId="2448"/>
            <ac:spMk id="14" creationId="{971B9242-B068-47AA-8BF6-B4C8BB30E519}"/>
          </ac:spMkLst>
        </pc:spChg>
        <pc:graphicFrameChg chg="modGraphic">
          <ac:chgData name="Shared Drive" userId="a8e99ec4-c3c1-49ac-ba97-2c12eee91f6a" providerId="ADAL" clId="{57C09E5B-D24B-43F8-B551-0261DA2F353A}" dt="2020-07-22T23:03:57.823" v="11100" actId="115"/>
          <ac:graphicFrameMkLst>
            <pc:docMk/>
            <pc:sldMk cId="1028986042" sldId="2448"/>
            <ac:graphicFrameMk id="331779" creationId="{13DEF288-4E00-476F-81FC-E49AF8D14F1E}"/>
          </ac:graphicFrameMkLst>
        </pc:graphicFrameChg>
      </pc:sldChg>
      <pc:sldChg chg="add">
        <pc:chgData name="Shared Drive" userId="a8e99ec4-c3c1-49ac-ba97-2c12eee91f6a" providerId="ADAL" clId="{57C09E5B-D24B-43F8-B551-0261DA2F353A}" dt="2020-07-23T17:25:17.411" v="16790"/>
        <pc:sldMkLst>
          <pc:docMk/>
          <pc:sldMk cId="3205360825" sldId="2448"/>
        </pc:sldMkLst>
      </pc:sldChg>
      <pc:sldChg chg="modSp add del">
        <pc:chgData name="Shared Drive" userId="a8e99ec4-c3c1-49ac-ba97-2c12eee91f6a" providerId="ADAL" clId="{57C09E5B-D24B-43F8-B551-0261DA2F353A}" dt="2020-07-23T17:25:11.445" v="16789" actId="2696"/>
        <pc:sldMkLst>
          <pc:docMk/>
          <pc:sldMk cId="4078320211" sldId="2448"/>
        </pc:sldMkLst>
        <pc:spChg chg="mod">
          <ac:chgData name="Shared Drive" userId="a8e99ec4-c3c1-49ac-ba97-2c12eee91f6a" providerId="ADAL" clId="{57C09E5B-D24B-43F8-B551-0261DA2F353A}" dt="2020-07-23T00:28:54.615" v="12805" actId="20577"/>
          <ac:spMkLst>
            <pc:docMk/>
            <pc:sldMk cId="4078320211" sldId="2448"/>
            <ac:spMk id="174082" creationId="{0ED1B57F-7D89-4528-A5FE-EEE43C2BA9F4}"/>
          </ac:spMkLst>
        </pc:spChg>
        <pc:graphicFrameChg chg="mod">
          <ac:chgData name="Shared Drive" userId="a8e99ec4-c3c1-49ac-ba97-2c12eee91f6a" providerId="ADAL" clId="{57C09E5B-D24B-43F8-B551-0261DA2F353A}" dt="2020-07-22T23:47:32.417" v="12278" actId="20577"/>
          <ac:graphicFrameMkLst>
            <pc:docMk/>
            <pc:sldMk cId="4078320211" sldId="2448"/>
            <ac:graphicFrameMk id="331779" creationId="{13DEF288-4E00-476F-81FC-E49AF8D14F1E}"/>
          </ac:graphicFrameMkLst>
        </pc:graphicFrameChg>
      </pc:sldChg>
      <pc:sldChg chg="modSp add del">
        <pc:chgData name="Shared Drive" userId="a8e99ec4-c3c1-49ac-ba97-2c12eee91f6a" providerId="ADAL" clId="{57C09E5B-D24B-43F8-B551-0261DA2F353A}" dt="2020-07-23T17:36:36.054" v="16854" actId="47"/>
        <pc:sldMkLst>
          <pc:docMk/>
          <pc:sldMk cId="172401167" sldId="2449"/>
        </pc:sldMkLst>
        <pc:spChg chg="mod">
          <ac:chgData name="Shared Drive" userId="a8e99ec4-c3c1-49ac-ba97-2c12eee91f6a" providerId="ADAL" clId="{57C09E5B-D24B-43F8-B551-0261DA2F353A}" dt="2020-07-23T17:34:18.601" v="16844" actId="6549"/>
          <ac:spMkLst>
            <pc:docMk/>
            <pc:sldMk cId="172401167" sldId="2449"/>
            <ac:spMk id="10" creationId="{EE2EF0F5-DCDF-421A-AA7F-258DF03B01B4}"/>
          </ac:spMkLst>
        </pc:spChg>
        <pc:spChg chg="mod">
          <ac:chgData name="Shared Drive" userId="a8e99ec4-c3c1-49ac-ba97-2c12eee91f6a" providerId="ADAL" clId="{57C09E5B-D24B-43F8-B551-0261DA2F353A}" dt="2020-07-23T17:35:38.010" v="16847" actId="6549"/>
          <ac:spMkLst>
            <pc:docMk/>
            <pc:sldMk cId="172401167" sldId="2449"/>
            <ac:spMk id="21" creationId="{00000000-0000-0000-0000-000000000000}"/>
          </ac:spMkLst>
        </pc:spChg>
        <pc:spChg chg="mod">
          <ac:chgData name="Shared Drive" userId="a8e99ec4-c3c1-49ac-ba97-2c12eee91f6a" providerId="ADAL" clId="{57C09E5B-D24B-43F8-B551-0261DA2F353A}" dt="2020-07-23T17:35:42.011" v="16848" actId="6549"/>
          <ac:spMkLst>
            <pc:docMk/>
            <pc:sldMk cId="172401167" sldId="2449"/>
            <ac:spMk id="22" creationId="{00000000-0000-0000-0000-000000000000}"/>
          </ac:spMkLst>
        </pc:spChg>
        <pc:spChg chg="mod">
          <ac:chgData name="Shared Drive" userId="a8e99ec4-c3c1-49ac-ba97-2c12eee91f6a" providerId="ADAL" clId="{57C09E5B-D24B-43F8-B551-0261DA2F353A}" dt="2020-07-23T17:35:33.337" v="16846" actId="6549"/>
          <ac:spMkLst>
            <pc:docMk/>
            <pc:sldMk cId="172401167" sldId="2449"/>
            <ac:spMk id="23" creationId="{00000000-0000-0000-0000-000000000000}"/>
          </ac:spMkLst>
        </pc:spChg>
        <pc:spChg chg="mod">
          <ac:chgData name="Shared Drive" userId="a8e99ec4-c3c1-49ac-ba97-2c12eee91f6a" providerId="ADAL" clId="{57C09E5B-D24B-43F8-B551-0261DA2F353A}" dt="2020-07-23T17:35:46.755" v="16849" actId="6549"/>
          <ac:spMkLst>
            <pc:docMk/>
            <pc:sldMk cId="172401167" sldId="2449"/>
            <ac:spMk id="24" creationId="{00000000-0000-0000-0000-000000000000}"/>
          </ac:spMkLst>
        </pc:spChg>
      </pc:sldChg>
      <pc:sldChg chg="modSp add del mod ord addAnim delAnim modAnim modNotesTx">
        <pc:chgData name="Shared Drive" userId="a8e99ec4-c3c1-49ac-ba97-2c12eee91f6a" providerId="ADAL" clId="{57C09E5B-D24B-43F8-B551-0261DA2F353A}" dt="2020-07-22T23:05:49.001" v="11101" actId="2696"/>
        <pc:sldMkLst>
          <pc:docMk/>
          <pc:sldMk cId="910013978" sldId="2449"/>
        </pc:sldMkLst>
        <pc:spChg chg="mod">
          <ac:chgData name="Shared Drive" userId="a8e99ec4-c3c1-49ac-ba97-2c12eee91f6a" providerId="ADAL" clId="{57C09E5B-D24B-43F8-B551-0261DA2F353A}" dt="2020-07-22T22:41:38.881" v="10203" actId="20577"/>
          <ac:spMkLst>
            <pc:docMk/>
            <pc:sldMk cId="910013978" sldId="2449"/>
            <ac:spMk id="4" creationId="{00000000-0000-0000-0000-000000000000}"/>
          </ac:spMkLst>
        </pc:spChg>
        <pc:spChg chg="mod">
          <ac:chgData name="Shared Drive" userId="a8e99ec4-c3c1-49ac-ba97-2c12eee91f6a" providerId="ADAL" clId="{57C09E5B-D24B-43F8-B551-0261DA2F353A}" dt="2020-07-22T22:41:21.674" v="10175" actId="20577"/>
          <ac:spMkLst>
            <pc:docMk/>
            <pc:sldMk cId="910013978" sldId="2449"/>
            <ac:spMk id="5" creationId="{00000000-0000-0000-0000-000000000000}"/>
          </ac:spMkLst>
        </pc:spChg>
        <pc:spChg chg="mod">
          <ac:chgData name="Shared Drive" userId="a8e99ec4-c3c1-49ac-ba97-2c12eee91f6a" providerId="ADAL" clId="{57C09E5B-D24B-43F8-B551-0261DA2F353A}" dt="2020-07-22T22:59:47.695" v="10844" actId="20577"/>
          <ac:spMkLst>
            <pc:docMk/>
            <pc:sldMk cId="910013978" sldId="2449"/>
            <ac:spMk id="10" creationId="{EE2EF0F5-DCDF-421A-AA7F-258DF03B01B4}"/>
          </ac:spMkLst>
        </pc:spChg>
        <pc:spChg chg="mod">
          <ac:chgData name="Shared Drive" userId="a8e99ec4-c3c1-49ac-ba97-2c12eee91f6a" providerId="ADAL" clId="{57C09E5B-D24B-43F8-B551-0261DA2F353A}" dt="2020-07-22T22:29:39.596" v="9793" actId="6549"/>
          <ac:spMkLst>
            <pc:docMk/>
            <pc:sldMk cId="910013978" sldId="2449"/>
            <ac:spMk id="21" creationId="{00000000-0000-0000-0000-000000000000}"/>
          </ac:spMkLst>
        </pc:spChg>
        <pc:spChg chg="mod">
          <ac:chgData name="Shared Drive" userId="a8e99ec4-c3c1-49ac-ba97-2c12eee91f6a" providerId="ADAL" clId="{57C09E5B-D24B-43F8-B551-0261DA2F353A}" dt="2020-07-22T22:42:34.681" v="10231" actId="20577"/>
          <ac:spMkLst>
            <pc:docMk/>
            <pc:sldMk cId="910013978" sldId="2449"/>
            <ac:spMk id="22" creationId="{00000000-0000-0000-0000-000000000000}"/>
          </ac:spMkLst>
        </pc:spChg>
        <pc:spChg chg="mod">
          <ac:chgData name="Shared Drive" userId="a8e99ec4-c3c1-49ac-ba97-2c12eee91f6a" providerId="ADAL" clId="{57C09E5B-D24B-43F8-B551-0261DA2F353A}" dt="2020-07-22T23:00:01.537" v="10858" actId="20577"/>
          <ac:spMkLst>
            <pc:docMk/>
            <pc:sldMk cId="910013978" sldId="2449"/>
            <ac:spMk id="23" creationId="{00000000-0000-0000-0000-000000000000}"/>
          </ac:spMkLst>
        </pc:spChg>
        <pc:spChg chg="mod">
          <ac:chgData name="Shared Drive" userId="a8e99ec4-c3c1-49ac-ba97-2c12eee91f6a" providerId="ADAL" clId="{57C09E5B-D24B-43F8-B551-0261DA2F353A}" dt="2020-07-22T23:00:26.369" v="10866" actId="21"/>
          <ac:spMkLst>
            <pc:docMk/>
            <pc:sldMk cId="910013978" sldId="2449"/>
            <ac:spMk id="24" creationId="{00000000-0000-0000-0000-000000000000}"/>
          </ac:spMkLst>
        </pc:spChg>
      </pc:sldChg>
      <pc:sldChg chg="add del">
        <pc:chgData name="Shared Drive" userId="a8e99ec4-c3c1-49ac-ba97-2c12eee91f6a" providerId="ADAL" clId="{57C09E5B-D24B-43F8-B551-0261DA2F353A}" dt="2020-07-23T17:33:23.443" v="16801" actId="2696"/>
        <pc:sldMkLst>
          <pc:docMk/>
          <pc:sldMk cId="1900206583" sldId="2449"/>
        </pc:sldMkLst>
      </pc:sldChg>
      <pc:sldChg chg="add del">
        <pc:chgData name="Shared Drive" userId="a8e99ec4-c3c1-49ac-ba97-2c12eee91f6a" providerId="ADAL" clId="{57C09E5B-D24B-43F8-B551-0261DA2F353A}" dt="2020-07-22T22:11:05.193" v="9304"/>
        <pc:sldMkLst>
          <pc:docMk/>
          <pc:sldMk cId="2370929804" sldId="2449"/>
        </pc:sldMkLst>
      </pc:sldChg>
      <pc:sldChg chg="modSp add del">
        <pc:chgData name="Shared Drive" userId="a8e99ec4-c3c1-49ac-ba97-2c12eee91f6a" providerId="ADAL" clId="{57C09E5B-D24B-43F8-B551-0261DA2F353A}" dt="2020-07-23T17:25:11.445" v="16789" actId="2696"/>
        <pc:sldMkLst>
          <pc:docMk/>
          <pc:sldMk cId="3108643190" sldId="2449"/>
        </pc:sldMkLst>
        <pc:spChg chg="mod">
          <ac:chgData name="Shared Drive" userId="a8e99ec4-c3c1-49ac-ba97-2c12eee91f6a" providerId="ADAL" clId="{57C09E5B-D24B-43F8-B551-0261DA2F353A}" dt="2020-07-23T13:29:03.324" v="12894" actId="6549"/>
          <ac:spMkLst>
            <pc:docMk/>
            <pc:sldMk cId="3108643190" sldId="2449"/>
            <ac:spMk id="22" creationId="{00000000-0000-0000-0000-000000000000}"/>
          </ac:spMkLst>
        </pc:spChg>
        <pc:spChg chg="mod">
          <ac:chgData name="Shared Drive" userId="a8e99ec4-c3c1-49ac-ba97-2c12eee91f6a" providerId="ADAL" clId="{57C09E5B-D24B-43F8-B551-0261DA2F353A}" dt="2020-07-23T00:28:09.709" v="12780" actId="6549"/>
          <ac:spMkLst>
            <pc:docMk/>
            <pc:sldMk cId="3108643190" sldId="2449"/>
            <ac:spMk id="24" creationId="{00000000-0000-0000-0000-000000000000}"/>
          </ac:spMkLst>
        </pc:spChg>
      </pc:sldChg>
      <pc:sldChg chg="addSp delSp modSp add mod">
        <pc:chgData name="Shared Drive" userId="a8e99ec4-c3c1-49ac-ba97-2c12eee91f6a" providerId="ADAL" clId="{57C09E5B-D24B-43F8-B551-0261DA2F353A}" dt="2020-07-23T20:58:01.716" v="20528" actId="6549"/>
        <pc:sldMkLst>
          <pc:docMk/>
          <pc:sldMk cId="268163895" sldId="2450"/>
        </pc:sldMkLst>
        <pc:spChg chg="del mod">
          <ac:chgData name="Shared Drive" userId="a8e99ec4-c3c1-49ac-ba97-2c12eee91f6a" providerId="ADAL" clId="{57C09E5B-D24B-43F8-B551-0261DA2F353A}" dt="2020-07-23T20:57:50.904" v="20527" actId="478"/>
          <ac:spMkLst>
            <pc:docMk/>
            <pc:sldMk cId="268163895" sldId="2450"/>
            <ac:spMk id="3" creationId="{6DDB4139-1DB9-42A0-95CB-92ECAFF37F87}"/>
          </ac:spMkLst>
        </pc:spChg>
        <pc:spChg chg="add del">
          <ac:chgData name="Shared Drive" userId="a8e99ec4-c3c1-49ac-ba97-2c12eee91f6a" providerId="ADAL" clId="{57C09E5B-D24B-43F8-B551-0261DA2F353A}" dt="2020-07-23T20:57:39.632" v="20523" actId="22"/>
          <ac:spMkLst>
            <pc:docMk/>
            <pc:sldMk cId="268163895" sldId="2450"/>
            <ac:spMk id="5" creationId="{23271D56-AC70-4F60-AD21-7A2DA45C0001}"/>
          </ac:spMkLst>
        </pc:spChg>
        <pc:spChg chg="add">
          <ac:chgData name="Shared Drive" userId="a8e99ec4-c3c1-49ac-ba97-2c12eee91f6a" providerId="ADAL" clId="{57C09E5B-D24B-43F8-B551-0261DA2F353A}" dt="2020-07-23T20:57:43.754" v="20525" actId="22"/>
          <ac:spMkLst>
            <pc:docMk/>
            <pc:sldMk cId="268163895" sldId="2450"/>
            <ac:spMk id="6" creationId="{A6CD3BD9-99F9-4ED5-8F17-BAC0F33EE2D5}"/>
          </ac:spMkLst>
        </pc:spChg>
        <pc:spChg chg="del">
          <ac:chgData name="Shared Drive" userId="a8e99ec4-c3c1-49ac-ba97-2c12eee91f6a" providerId="ADAL" clId="{57C09E5B-D24B-43F8-B551-0261DA2F353A}" dt="2020-07-23T20:57:29.896" v="20518" actId="478"/>
          <ac:spMkLst>
            <pc:docMk/>
            <pc:sldMk cId="268163895" sldId="2450"/>
            <ac:spMk id="9" creationId="{2D820540-271A-4524-BD17-EE7972F2EF3C}"/>
          </ac:spMkLst>
        </pc:spChg>
        <pc:spChg chg="del">
          <ac:chgData name="Shared Drive" userId="a8e99ec4-c3c1-49ac-ba97-2c12eee91f6a" providerId="ADAL" clId="{57C09E5B-D24B-43F8-B551-0261DA2F353A}" dt="2020-07-23T20:57:33.103" v="20519" actId="478"/>
          <ac:spMkLst>
            <pc:docMk/>
            <pc:sldMk cId="268163895" sldId="2450"/>
            <ac:spMk id="11" creationId="{A317CBE5-4206-4FB0-90EA-85FF24AC4A19}"/>
          </ac:spMkLst>
        </pc:spChg>
        <pc:spChg chg="del">
          <ac:chgData name="Shared Drive" userId="a8e99ec4-c3c1-49ac-ba97-2c12eee91f6a" providerId="ADAL" clId="{57C09E5B-D24B-43F8-B551-0261DA2F353A}" dt="2020-07-23T20:57:33.983" v="20520" actId="478"/>
          <ac:spMkLst>
            <pc:docMk/>
            <pc:sldMk cId="268163895" sldId="2450"/>
            <ac:spMk id="12" creationId="{F6C215C4-6C53-4602-A7DB-08328E653879}"/>
          </ac:spMkLst>
        </pc:spChg>
        <pc:spChg chg="del">
          <ac:chgData name="Shared Drive" userId="a8e99ec4-c3c1-49ac-ba97-2c12eee91f6a" providerId="ADAL" clId="{57C09E5B-D24B-43F8-B551-0261DA2F353A}" dt="2020-07-23T20:57:34.903" v="20521" actId="478"/>
          <ac:spMkLst>
            <pc:docMk/>
            <pc:sldMk cId="268163895" sldId="2450"/>
            <ac:spMk id="13" creationId="{FB75DB48-486F-4121-B09B-42B5EA5E7E56}"/>
          </ac:spMkLst>
        </pc:spChg>
        <pc:spChg chg="mod">
          <ac:chgData name="Shared Drive" userId="a8e99ec4-c3c1-49ac-ba97-2c12eee91f6a" providerId="ADAL" clId="{57C09E5B-D24B-43F8-B551-0261DA2F353A}" dt="2020-07-23T20:58:01.716" v="20528" actId="6549"/>
          <ac:spMkLst>
            <pc:docMk/>
            <pc:sldMk cId="268163895" sldId="2450"/>
            <ac:spMk id="109570" creationId="{223E7868-EE74-421B-BC16-3166803BEE2E}"/>
          </ac:spMkLst>
        </pc:spChg>
      </pc:sldChg>
      <pc:sldChg chg="delSp modSp add del mod modNotesTx">
        <pc:chgData name="Shared Drive" userId="a8e99ec4-c3c1-49ac-ba97-2c12eee91f6a" providerId="ADAL" clId="{57C09E5B-D24B-43F8-B551-0261DA2F353A}" dt="2020-07-23T17:25:11.445" v="16789" actId="2696"/>
        <pc:sldMkLst>
          <pc:docMk/>
          <pc:sldMk cId="4009360887" sldId="2450"/>
        </pc:sldMkLst>
        <pc:spChg chg="del mod">
          <ac:chgData name="Shared Drive" userId="a8e99ec4-c3c1-49ac-ba97-2c12eee91f6a" providerId="ADAL" clId="{57C09E5B-D24B-43F8-B551-0261DA2F353A}" dt="2020-07-22T23:09:47.274" v="11172"/>
          <ac:spMkLst>
            <pc:docMk/>
            <pc:sldMk cId="4009360887" sldId="2450"/>
            <ac:spMk id="10" creationId="{3B6E58DD-DF02-4DA5-8A35-7D6DE7777AD8}"/>
          </ac:spMkLst>
        </pc:spChg>
        <pc:spChg chg="mod">
          <ac:chgData name="Shared Drive" userId="a8e99ec4-c3c1-49ac-ba97-2c12eee91f6a" providerId="ADAL" clId="{57C09E5B-D24B-43F8-B551-0261DA2F353A}" dt="2020-07-22T23:09:42.579" v="11170"/>
          <ac:spMkLst>
            <pc:docMk/>
            <pc:sldMk cId="4009360887" sldId="2450"/>
            <ac:spMk id="109570" creationId="{223E7868-EE74-421B-BC16-3166803BEE2E}"/>
          </ac:spMkLst>
        </pc:spChg>
      </pc:sldChg>
      <pc:sldChg chg="add">
        <pc:chgData name="Shared Drive" userId="a8e99ec4-c3c1-49ac-ba97-2c12eee91f6a" providerId="ADAL" clId="{57C09E5B-D24B-43F8-B551-0261DA2F353A}" dt="2020-07-23T17:25:17.411" v="16790"/>
        <pc:sldMkLst>
          <pc:docMk/>
          <pc:sldMk cId="1852863342" sldId="2451"/>
        </pc:sldMkLst>
      </pc:sldChg>
      <pc:sldChg chg="addSp delSp modSp add del mod modNotesTx">
        <pc:chgData name="Shared Drive" userId="a8e99ec4-c3c1-49ac-ba97-2c12eee91f6a" providerId="ADAL" clId="{57C09E5B-D24B-43F8-B551-0261DA2F353A}" dt="2020-07-23T17:25:11.445" v="16789" actId="2696"/>
        <pc:sldMkLst>
          <pc:docMk/>
          <pc:sldMk cId="3265122103" sldId="2451"/>
        </pc:sldMkLst>
        <pc:spChg chg="mod">
          <ac:chgData name="Shared Drive" userId="a8e99ec4-c3c1-49ac-ba97-2c12eee91f6a" providerId="ADAL" clId="{57C09E5B-D24B-43F8-B551-0261DA2F353A}" dt="2020-07-23T00:14:37.910" v="12588" actId="14100"/>
          <ac:spMkLst>
            <pc:docMk/>
            <pc:sldMk cId="3265122103" sldId="2451"/>
            <ac:spMk id="2" creationId="{0C6A02C1-23E1-4A67-B54C-4CCD3C7088DA}"/>
          </ac:spMkLst>
        </pc:spChg>
        <pc:spChg chg="del">
          <ac:chgData name="Shared Drive" userId="a8e99ec4-c3c1-49ac-ba97-2c12eee91f6a" providerId="ADAL" clId="{57C09E5B-D24B-43F8-B551-0261DA2F353A}" dt="2020-07-22T23:18:40.733" v="11435" actId="478"/>
          <ac:spMkLst>
            <pc:docMk/>
            <pc:sldMk cId="3265122103" sldId="2451"/>
            <ac:spMk id="3" creationId="{6DDB4139-1DB9-42A0-95CB-92ECAFF37F87}"/>
          </ac:spMkLst>
        </pc:spChg>
        <pc:spChg chg="add del">
          <ac:chgData name="Shared Drive" userId="a8e99ec4-c3c1-49ac-ba97-2c12eee91f6a" providerId="ADAL" clId="{57C09E5B-D24B-43F8-B551-0261DA2F353A}" dt="2020-07-22T23:19:13.213" v="11474" actId="478"/>
          <ac:spMkLst>
            <pc:docMk/>
            <pc:sldMk cId="3265122103" sldId="2451"/>
            <ac:spMk id="10" creationId="{F369E7B6-C658-4118-85DC-9F212C1C18C8}"/>
          </ac:spMkLst>
        </pc:spChg>
        <pc:spChg chg="mod">
          <ac:chgData name="Shared Drive" userId="a8e99ec4-c3c1-49ac-ba97-2c12eee91f6a" providerId="ADAL" clId="{57C09E5B-D24B-43F8-B551-0261DA2F353A}" dt="2020-07-22T23:19:13.038" v="11473" actId="20577"/>
          <ac:spMkLst>
            <pc:docMk/>
            <pc:sldMk cId="3265122103" sldId="2451"/>
            <ac:spMk id="109570" creationId="{223E7868-EE74-421B-BC16-3166803BEE2E}"/>
          </ac:spMkLst>
        </pc:spChg>
      </pc:sldChg>
      <pc:sldChg chg="add">
        <pc:chgData name="Shared Drive" userId="a8e99ec4-c3c1-49ac-ba97-2c12eee91f6a" providerId="ADAL" clId="{57C09E5B-D24B-43F8-B551-0261DA2F353A}" dt="2020-07-23T17:25:17.411" v="16790"/>
        <pc:sldMkLst>
          <pc:docMk/>
          <pc:sldMk cId="1059518963" sldId="2452"/>
        </pc:sldMkLst>
      </pc:sldChg>
      <pc:sldChg chg="addSp delSp modSp add del mod modNotesTx">
        <pc:chgData name="Shared Drive" userId="a8e99ec4-c3c1-49ac-ba97-2c12eee91f6a" providerId="ADAL" clId="{57C09E5B-D24B-43F8-B551-0261DA2F353A}" dt="2020-07-23T17:25:11.445" v="16789" actId="2696"/>
        <pc:sldMkLst>
          <pc:docMk/>
          <pc:sldMk cId="2438620680" sldId="2452"/>
        </pc:sldMkLst>
        <pc:spChg chg="mod">
          <ac:chgData name="Shared Drive" userId="a8e99ec4-c3c1-49ac-ba97-2c12eee91f6a" providerId="ADAL" clId="{57C09E5B-D24B-43F8-B551-0261DA2F353A}" dt="2020-07-22T23:19:24.125" v="11477" actId="14100"/>
          <ac:spMkLst>
            <pc:docMk/>
            <pc:sldMk cId="2438620680" sldId="2452"/>
            <ac:spMk id="2" creationId="{0C6A02C1-23E1-4A67-B54C-4CCD3C7088DA}"/>
          </ac:spMkLst>
        </pc:spChg>
        <pc:spChg chg="del mod">
          <ac:chgData name="Shared Drive" userId="a8e99ec4-c3c1-49ac-ba97-2c12eee91f6a" providerId="ADAL" clId="{57C09E5B-D24B-43F8-B551-0261DA2F353A}" dt="2020-07-22T23:19:27.357" v="11478" actId="478"/>
          <ac:spMkLst>
            <pc:docMk/>
            <pc:sldMk cId="2438620680" sldId="2452"/>
            <ac:spMk id="3" creationId="{6DDB4139-1DB9-42A0-95CB-92ECAFF37F87}"/>
          </ac:spMkLst>
        </pc:spChg>
        <pc:spChg chg="add del">
          <ac:chgData name="Shared Drive" userId="a8e99ec4-c3c1-49ac-ba97-2c12eee91f6a" providerId="ADAL" clId="{57C09E5B-D24B-43F8-B551-0261DA2F353A}" dt="2020-07-22T23:19:13.726" v="11475" actId="478"/>
          <ac:spMkLst>
            <pc:docMk/>
            <pc:sldMk cId="2438620680" sldId="2452"/>
            <ac:spMk id="10" creationId="{0ADC2D58-93F5-4248-A7DC-05040A0DC907}"/>
          </ac:spMkLst>
        </pc:spChg>
        <pc:spChg chg="mod">
          <ac:chgData name="Shared Drive" userId="a8e99ec4-c3c1-49ac-ba97-2c12eee91f6a" providerId="ADAL" clId="{57C09E5B-D24B-43F8-B551-0261DA2F353A}" dt="2020-07-22T23:19:37.476" v="11505" actId="20577"/>
          <ac:spMkLst>
            <pc:docMk/>
            <pc:sldMk cId="2438620680" sldId="2452"/>
            <ac:spMk id="109570" creationId="{223E7868-EE74-421B-BC16-3166803BEE2E}"/>
          </ac:spMkLst>
        </pc:spChg>
      </pc:sldChg>
      <pc:sldChg chg="addSp delSp modSp add del mod">
        <pc:chgData name="Shared Drive" userId="a8e99ec4-c3c1-49ac-ba97-2c12eee91f6a" providerId="ADAL" clId="{57C09E5B-D24B-43F8-B551-0261DA2F353A}" dt="2020-07-23T17:25:11.445" v="16789" actId="2696"/>
        <pc:sldMkLst>
          <pc:docMk/>
          <pc:sldMk cId="2125802350" sldId="2453"/>
        </pc:sldMkLst>
        <pc:spChg chg="add del mod">
          <ac:chgData name="Shared Drive" userId="a8e99ec4-c3c1-49ac-ba97-2c12eee91f6a" providerId="ADAL" clId="{57C09E5B-D24B-43F8-B551-0261DA2F353A}" dt="2020-07-22T23:17:19.061" v="11387" actId="14100"/>
          <ac:spMkLst>
            <pc:docMk/>
            <pc:sldMk cId="2125802350" sldId="2453"/>
            <ac:spMk id="2" creationId="{0C6A02C1-23E1-4A67-B54C-4CCD3C7088DA}"/>
          </ac:spMkLst>
        </pc:spChg>
        <pc:spChg chg="del mod">
          <ac:chgData name="Shared Drive" userId="a8e99ec4-c3c1-49ac-ba97-2c12eee91f6a" providerId="ADAL" clId="{57C09E5B-D24B-43F8-B551-0261DA2F353A}" dt="2020-07-22T23:17:52.261" v="11389" actId="478"/>
          <ac:spMkLst>
            <pc:docMk/>
            <pc:sldMk cId="2125802350" sldId="2453"/>
            <ac:spMk id="3" creationId="{6DDB4139-1DB9-42A0-95CB-92ECAFF37F87}"/>
          </ac:spMkLst>
        </pc:spChg>
        <pc:spChg chg="del">
          <ac:chgData name="Shared Drive" userId="a8e99ec4-c3c1-49ac-ba97-2c12eee91f6a" providerId="ADAL" clId="{57C09E5B-D24B-43F8-B551-0261DA2F353A}" dt="2020-07-22T23:17:09.645" v="11382" actId="478"/>
          <ac:spMkLst>
            <pc:docMk/>
            <pc:sldMk cId="2125802350" sldId="2453"/>
            <ac:spMk id="9" creationId="{2D820540-271A-4524-BD17-EE7972F2EF3C}"/>
          </ac:spMkLst>
        </pc:spChg>
        <pc:spChg chg="del">
          <ac:chgData name="Shared Drive" userId="a8e99ec4-c3c1-49ac-ba97-2c12eee91f6a" providerId="ADAL" clId="{57C09E5B-D24B-43F8-B551-0261DA2F353A}" dt="2020-07-22T23:17:10.636" v="11383" actId="478"/>
          <ac:spMkLst>
            <pc:docMk/>
            <pc:sldMk cId="2125802350" sldId="2453"/>
            <ac:spMk id="11" creationId="{A317CBE5-4206-4FB0-90EA-85FF24AC4A19}"/>
          </ac:spMkLst>
        </pc:spChg>
        <pc:spChg chg="del">
          <ac:chgData name="Shared Drive" userId="a8e99ec4-c3c1-49ac-ba97-2c12eee91f6a" providerId="ADAL" clId="{57C09E5B-D24B-43F8-B551-0261DA2F353A}" dt="2020-07-22T23:17:11.541" v="11384" actId="478"/>
          <ac:spMkLst>
            <pc:docMk/>
            <pc:sldMk cId="2125802350" sldId="2453"/>
            <ac:spMk id="12" creationId="{F6C215C4-6C53-4602-A7DB-08328E653879}"/>
          </ac:spMkLst>
        </pc:spChg>
        <pc:spChg chg="del">
          <ac:chgData name="Shared Drive" userId="a8e99ec4-c3c1-49ac-ba97-2c12eee91f6a" providerId="ADAL" clId="{57C09E5B-D24B-43F8-B551-0261DA2F353A}" dt="2020-07-22T23:17:12.245" v="11385" actId="478"/>
          <ac:spMkLst>
            <pc:docMk/>
            <pc:sldMk cId="2125802350" sldId="2453"/>
            <ac:spMk id="13" creationId="{FB75DB48-486F-4121-B09B-42B5EA5E7E56}"/>
          </ac:spMkLst>
        </pc:spChg>
        <pc:spChg chg="mod">
          <ac:chgData name="Shared Drive" userId="a8e99ec4-c3c1-49ac-ba97-2c12eee91f6a" providerId="ADAL" clId="{57C09E5B-D24B-43F8-B551-0261DA2F353A}" dt="2020-07-22T23:18:06.569" v="11432" actId="313"/>
          <ac:spMkLst>
            <pc:docMk/>
            <pc:sldMk cId="2125802350" sldId="2453"/>
            <ac:spMk id="109570" creationId="{223E7868-EE74-421B-BC16-3166803BEE2E}"/>
          </ac:spMkLst>
        </pc:spChg>
      </pc:sldChg>
      <pc:sldChg chg="add">
        <pc:chgData name="Shared Drive" userId="a8e99ec4-c3c1-49ac-ba97-2c12eee91f6a" providerId="ADAL" clId="{57C09E5B-D24B-43F8-B551-0261DA2F353A}" dt="2020-07-23T17:25:17.411" v="16790"/>
        <pc:sldMkLst>
          <pc:docMk/>
          <pc:sldMk cId="4119338533" sldId="2453"/>
        </pc:sldMkLst>
      </pc:sldChg>
      <pc:sldChg chg="add">
        <pc:chgData name="Shared Drive" userId="a8e99ec4-c3c1-49ac-ba97-2c12eee91f6a" providerId="ADAL" clId="{57C09E5B-D24B-43F8-B551-0261DA2F353A}" dt="2020-07-23T17:25:17.411" v="16790"/>
        <pc:sldMkLst>
          <pc:docMk/>
          <pc:sldMk cId="90129041" sldId="2454"/>
        </pc:sldMkLst>
      </pc:sldChg>
      <pc:sldChg chg="modSp add del mod ord">
        <pc:chgData name="Shared Drive" userId="a8e99ec4-c3c1-49ac-ba97-2c12eee91f6a" providerId="ADAL" clId="{57C09E5B-D24B-43F8-B551-0261DA2F353A}" dt="2020-07-23T17:25:11.445" v="16789" actId="2696"/>
        <pc:sldMkLst>
          <pc:docMk/>
          <pc:sldMk cId="1968953538" sldId="2454"/>
        </pc:sldMkLst>
        <pc:spChg chg="mod">
          <ac:chgData name="Shared Drive" userId="a8e99ec4-c3c1-49ac-ba97-2c12eee91f6a" providerId="ADAL" clId="{57C09E5B-D24B-43F8-B551-0261DA2F353A}" dt="2020-07-22T23:25:22.972" v="11660" actId="14100"/>
          <ac:spMkLst>
            <pc:docMk/>
            <pc:sldMk cId="1968953538" sldId="2454"/>
            <ac:spMk id="2" creationId="{0C6A02C1-23E1-4A67-B54C-4CCD3C7088DA}"/>
          </ac:spMkLst>
        </pc:spChg>
        <pc:spChg chg="mod">
          <ac:chgData name="Shared Drive" userId="a8e99ec4-c3c1-49ac-ba97-2c12eee91f6a" providerId="ADAL" clId="{57C09E5B-D24B-43F8-B551-0261DA2F353A}" dt="2020-07-22T23:30:01.258" v="11833" actId="20577"/>
          <ac:spMkLst>
            <pc:docMk/>
            <pc:sldMk cId="1968953538" sldId="2454"/>
            <ac:spMk id="109570" creationId="{223E7868-EE74-421B-BC16-3166803BEE2E}"/>
          </ac:spMkLst>
        </pc:spChg>
      </pc:sldChg>
      <pc:sldChg chg="add del">
        <pc:chgData name="Shared Drive" userId="a8e99ec4-c3c1-49ac-ba97-2c12eee91f6a" providerId="ADAL" clId="{57C09E5B-D24B-43F8-B551-0261DA2F353A}" dt="2020-07-23T00:27:17.919" v="12778" actId="47"/>
        <pc:sldMkLst>
          <pc:docMk/>
          <pc:sldMk cId="3831808492" sldId="2455"/>
        </pc:sldMkLst>
      </pc:sldChg>
      <pc:sldChg chg="modSp add del">
        <pc:chgData name="Shared Drive" userId="a8e99ec4-c3c1-49ac-ba97-2c12eee91f6a" providerId="ADAL" clId="{57C09E5B-D24B-43F8-B551-0261DA2F353A}" dt="2020-07-23T17:25:11.445" v="16789" actId="2696"/>
        <pc:sldMkLst>
          <pc:docMk/>
          <pc:sldMk cId="2574401504" sldId="2456"/>
        </pc:sldMkLst>
        <pc:spChg chg="mod">
          <ac:chgData name="Shared Drive" userId="a8e99ec4-c3c1-49ac-ba97-2c12eee91f6a" providerId="ADAL" clId="{57C09E5B-D24B-43F8-B551-0261DA2F353A}" dt="2020-07-22T23:31:30.709" v="11886" actId="20577"/>
          <ac:spMkLst>
            <pc:docMk/>
            <pc:sldMk cId="2574401504" sldId="2456"/>
            <ac:spMk id="172034" creationId="{9B80D2FA-EAA6-43EE-BB7D-950C071F8181}"/>
          </ac:spMkLst>
        </pc:spChg>
        <pc:spChg chg="mod">
          <ac:chgData name="Shared Drive" userId="a8e99ec4-c3c1-49ac-ba97-2c12eee91f6a" providerId="ADAL" clId="{57C09E5B-D24B-43F8-B551-0261DA2F353A}" dt="2020-07-22T23:41:56.543" v="12137" actId="20577"/>
          <ac:spMkLst>
            <pc:docMk/>
            <pc:sldMk cId="2574401504" sldId="2456"/>
            <ac:spMk id="172035" creationId="{A5D764F6-DB72-478B-9769-2CA2FB2B962C}"/>
          </ac:spMkLst>
        </pc:spChg>
      </pc:sldChg>
      <pc:sldChg chg="modSp add mod">
        <pc:chgData name="Shared Drive" userId="a8e99ec4-c3c1-49ac-ba97-2c12eee91f6a" providerId="ADAL" clId="{57C09E5B-D24B-43F8-B551-0261DA2F353A}" dt="2020-07-23T21:16:30.573" v="20908" actId="20577"/>
        <pc:sldMkLst>
          <pc:docMk/>
          <pc:sldMk cId="4017575440" sldId="2456"/>
        </pc:sldMkLst>
        <pc:spChg chg="mod">
          <ac:chgData name="Shared Drive" userId="a8e99ec4-c3c1-49ac-ba97-2c12eee91f6a" providerId="ADAL" clId="{57C09E5B-D24B-43F8-B551-0261DA2F353A}" dt="2020-07-23T21:16:30.573" v="20908" actId="20577"/>
          <ac:spMkLst>
            <pc:docMk/>
            <pc:sldMk cId="4017575440" sldId="2456"/>
            <ac:spMk id="172035" creationId="{A5D764F6-DB72-478B-9769-2CA2FB2B962C}"/>
          </ac:spMkLst>
        </pc:spChg>
      </pc:sldChg>
      <pc:sldChg chg="add">
        <pc:chgData name="Shared Drive" userId="a8e99ec4-c3c1-49ac-ba97-2c12eee91f6a" providerId="ADAL" clId="{57C09E5B-D24B-43F8-B551-0261DA2F353A}" dt="2020-07-23T17:25:17.411" v="16790"/>
        <pc:sldMkLst>
          <pc:docMk/>
          <pc:sldMk cId="707731212" sldId="2457"/>
        </pc:sldMkLst>
      </pc:sldChg>
      <pc:sldChg chg="delSp modSp add del">
        <pc:chgData name="Shared Drive" userId="a8e99ec4-c3c1-49ac-ba97-2c12eee91f6a" providerId="ADAL" clId="{57C09E5B-D24B-43F8-B551-0261DA2F353A}" dt="2020-07-23T17:25:11.445" v="16789" actId="2696"/>
        <pc:sldMkLst>
          <pc:docMk/>
          <pc:sldMk cId="2205179365" sldId="2457"/>
        </pc:sldMkLst>
        <pc:spChg chg="mod">
          <ac:chgData name="Shared Drive" userId="a8e99ec4-c3c1-49ac-ba97-2c12eee91f6a" providerId="ADAL" clId="{57C09E5B-D24B-43F8-B551-0261DA2F353A}" dt="2020-07-22T23:37:28.803" v="11908" actId="14100"/>
          <ac:spMkLst>
            <pc:docMk/>
            <pc:sldMk cId="2205179365" sldId="2457"/>
            <ac:spMk id="2" creationId="{0C6A02C1-23E1-4A67-B54C-4CCD3C7088DA}"/>
          </ac:spMkLst>
        </pc:spChg>
        <pc:spChg chg="del">
          <ac:chgData name="Shared Drive" userId="a8e99ec4-c3c1-49ac-ba97-2c12eee91f6a" providerId="ADAL" clId="{57C09E5B-D24B-43F8-B551-0261DA2F353A}" dt="2020-07-22T23:37:30.810" v="11909" actId="478"/>
          <ac:spMkLst>
            <pc:docMk/>
            <pc:sldMk cId="2205179365" sldId="2457"/>
            <ac:spMk id="9" creationId="{DEF63898-9F97-4CB2-A288-1EC2D3D01C64}"/>
          </ac:spMkLst>
        </pc:spChg>
        <pc:spChg chg="del">
          <ac:chgData name="Shared Drive" userId="a8e99ec4-c3c1-49ac-ba97-2c12eee91f6a" providerId="ADAL" clId="{57C09E5B-D24B-43F8-B551-0261DA2F353A}" dt="2020-07-22T23:38:17.802" v="11912" actId="478"/>
          <ac:spMkLst>
            <pc:docMk/>
            <pc:sldMk cId="2205179365" sldId="2457"/>
            <ac:spMk id="11" creationId="{E1B701AA-E2D5-468D-9B56-273B4ABD3BEB}"/>
          </ac:spMkLst>
        </pc:spChg>
        <pc:spChg chg="mod">
          <ac:chgData name="Shared Drive" userId="a8e99ec4-c3c1-49ac-ba97-2c12eee91f6a" providerId="ADAL" clId="{57C09E5B-D24B-43F8-B551-0261DA2F353A}" dt="2020-07-22T23:39:02.435" v="11914" actId="20577"/>
          <ac:spMkLst>
            <pc:docMk/>
            <pc:sldMk cId="2205179365" sldId="2457"/>
            <ac:spMk id="109570" creationId="{223E7868-EE74-421B-BC16-3166803BEE2E}"/>
          </ac:spMkLst>
        </pc:spChg>
      </pc:sldChg>
      <pc:sldChg chg="modSp add del">
        <pc:chgData name="Shared Drive" userId="a8e99ec4-c3c1-49ac-ba97-2c12eee91f6a" providerId="ADAL" clId="{57C09E5B-D24B-43F8-B551-0261DA2F353A}" dt="2020-07-23T17:25:11.445" v="16789" actId="2696"/>
        <pc:sldMkLst>
          <pc:docMk/>
          <pc:sldMk cId="2809751268" sldId="2458"/>
        </pc:sldMkLst>
        <pc:spChg chg="mod">
          <ac:chgData name="Shared Drive" userId="a8e99ec4-c3c1-49ac-ba97-2c12eee91f6a" providerId="ADAL" clId="{57C09E5B-D24B-43F8-B551-0261DA2F353A}" dt="2020-07-23T00:19:34.534" v="12700" actId="14100"/>
          <ac:spMkLst>
            <pc:docMk/>
            <pc:sldMk cId="2809751268" sldId="2458"/>
            <ac:spMk id="2" creationId="{0C6A02C1-23E1-4A67-B54C-4CCD3C7088DA}"/>
          </ac:spMkLst>
        </pc:spChg>
      </pc:sldChg>
      <pc:sldChg chg="addSp modSp add mod">
        <pc:chgData name="Shared Drive" userId="a8e99ec4-c3c1-49ac-ba97-2c12eee91f6a" providerId="ADAL" clId="{57C09E5B-D24B-43F8-B551-0261DA2F353A}" dt="2020-07-23T21:01:21.540" v="20538" actId="14100"/>
        <pc:sldMkLst>
          <pc:docMk/>
          <pc:sldMk cId="4100062326" sldId="2458"/>
        </pc:sldMkLst>
        <pc:spChg chg="mod">
          <ac:chgData name="Shared Drive" userId="a8e99ec4-c3c1-49ac-ba97-2c12eee91f6a" providerId="ADAL" clId="{57C09E5B-D24B-43F8-B551-0261DA2F353A}" dt="2020-07-23T21:01:02.727" v="20534" actId="14100"/>
          <ac:spMkLst>
            <pc:docMk/>
            <pc:sldMk cId="4100062326" sldId="2458"/>
            <ac:spMk id="2" creationId="{0C6A02C1-23E1-4A67-B54C-4CCD3C7088DA}"/>
          </ac:spMkLst>
        </pc:spChg>
        <pc:spChg chg="add">
          <ac:chgData name="Shared Drive" userId="a8e99ec4-c3c1-49ac-ba97-2c12eee91f6a" providerId="ADAL" clId="{57C09E5B-D24B-43F8-B551-0261DA2F353A}" dt="2020-07-23T21:01:13.826" v="20535" actId="22"/>
          <ac:spMkLst>
            <pc:docMk/>
            <pc:sldMk cId="4100062326" sldId="2458"/>
            <ac:spMk id="3" creationId="{77FDB5A0-AD74-4C14-96AE-7A57171818E1}"/>
          </ac:spMkLst>
        </pc:spChg>
        <pc:spChg chg="add mod">
          <ac:chgData name="Shared Drive" userId="a8e99ec4-c3c1-49ac-ba97-2c12eee91f6a" providerId="ADAL" clId="{57C09E5B-D24B-43F8-B551-0261DA2F353A}" dt="2020-07-23T21:01:21.540" v="20538" actId="14100"/>
          <ac:spMkLst>
            <pc:docMk/>
            <pc:sldMk cId="4100062326" sldId="2458"/>
            <ac:spMk id="5" creationId="{0F782F5B-BA9A-4EFC-9DCC-5D5BBDE843BA}"/>
          </ac:spMkLst>
        </pc:spChg>
        <pc:spChg chg="mod">
          <ac:chgData name="Shared Drive" userId="a8e99ec4-c3c1-49ac-ba97-2c12eee91f6a" providerId="ADAL" clId="{57C09E5B-D24B-43F8-B551-0261DA2F353A}" dt="2020-07-23T21:00:42.186" v="20533"/>
          <ac:spMkLst>
            <pc:docMk/>
            <pc:sldMk cId="4100062326" sldId="2458"/>
            <ac:spMk id="109570" creationId="{223E7868-EE74-421B-BC16-3166803BEE2E}"/>
          </ac:spMkLst>
        </pc:spChg>
      </pc:sldChg>
      <pc:sldChg chg="addSp delSp modSp new mod modClrScheme chgLayout modNotesTx">
        <pc:chgData name="Shared Drive" userId="a8e99ec4-c3c1-49ac-ba97-2c12eee91f6a" providerId="ADAL" clId="{57C09E5B-D24B-43F8-B551-0261DA2F353A}" dt="2020-07-23T22:57:35.402" v="23485" actId="313"/>
        <pc:sldMkLst>
          <pc:docMk/>
          <pc:sldMk cId="619288048" sldId="2459"/>
        </pc:sldMkLst>
        <pc:spChg chg="del">
          <ac:chgData name="Shared Drive" userId="a8e99ec4-c3c1-49ac-ba97-2c12eee91f6a" providerId="ADAL" clId="{57C09E5B-D24B-43F8-B551-0261DA2F353A}" dt="2020-07-23T13:45:47.035" v="13091" actId="700"/>
          <ac:spMkLst>
            <pc:docMk/>
            <pc:sldMk cId="619288048" sldId="2459"/>
            <ac:spMk id="2" creationId="{AB200AB2-6DC9-4BD0-AD10-AB1CD607DEE6}"/>
          </ac:spMkLst>
        </pc:spChg>
        <pc:spChg chg="del">
          <ac:chgData name="Shared Drive" userId="a8e99ec4-c3c1-49ac-ba97-2c12eee91f6a" providerId="ADAL" clId="{57C09E5B-D24B-43F8-B551-0261DA2F353A}" dt="2020-07-23T13:45:47.035" v="13091" actId="700"/>
          <ac:spMkLst>
            <pc:docMk/>
            <pc:sldMk cId="619288048" sldId="2459"/>
            <ac:spMk id="3" creationId="{7E516AF7-0F8C-4FEA-A893-A080AB0A5A64}"/>
          </ac:spMkLst>
        </pc:spChg>
        <pc:spChg chg="del">
          <ac:chgData name="Shared Drive" userId="a8e99ec4-c3c1-49ac-ba97-2c12eee91f6a" providerId="ADAL" clId="{57C09E5B-D24B-43F8-B551-0261DA2F353A}" dt="2020-07-23T13:45:47.035" v="13091" actId="700"/>
          <ac:spMkLst>
            <pc:docMk/>
            <pc:sldMk cId="619288048" sldId="2459"/>
            <ac:spMk id="4" creationId="{D2E59268-D718-484A-BADF-2ACA0A946DEA}"/>
          </ac:spMkLst>
        </pc:spChg>
        <pc:spChg chg="del">
          <ac:chgData name="Shared Drive" userId="a8e99ec4-c3c1-49ac-ba97-2c12eee91f6a" providerId="ADAL" clId="{57C09E5B-D24B-43F8-B551-0261DA2F353A}" dt="2020-07-23T13:45:47.035" v="13091" actId="700"/>
          <ac:spMkLst>
            <pc:docMk/>
            <pc:sldMk cId="619288048" sldId="2459"/>
            <ac:spMk id="5" creationId="{EC29A910-62FD-4E0B-AA06-4913A5F42386}"/>
          </ac:spMkLst>
        </pc:spChg>
        <pc:spChg chg="del">
          <ac:chgData name="Shared Drive" userId="a8e99ec4-c3c1-49ac-ba97-2c12eee91f6a" providerId="ADAL" clId="{57C09E5B-D24B-43F8-B551-0261DA2F353A}" dt="2020-07-23T13:45:47.035" v="13091" actId="700"/>
          <ac:spMkLst>
            <pc:docMk/>
            <pc:sldMk cId="619288048" sldId="2459"/>
            <ac:spMk id="6" creationId="{536E1B80-F549-47ED-882D-AAF4AF9A4C43}"/>
          </ac:spMkLst>
        </pc:spChg>
        <pc:spChg chg="del">
          <ac:chgData name="Shared Drive" userId="a8e99ec4-c3c1-49ac-ba97-2c12eee91f6a" providerId="ADAL" clId="{57C09E5B-D24B-43F8-B551-0261DA2F353A}" dt="2020-07-23T13:45:47.035" v="13091" actId="700"/>
          <ac:spMkLst>
            <pc:docMk/>
            <pc:sldMk cId="619288048" sldId="2459"/>
            <ac:spMk id="7" creationId="{924A4BB6-A147-408F-BAEE-2C710F2172B3}"/>
          </ac:spMkLst>
        </pc:spChg>
        <pc:spChg chg="del">
          <ac:chgData name="Shared Drive" userId="a8e99ec4-c3c1-49ac-ba97-2c12eee91f6a" providerId="ADAL" clId="{57C09E5B-D24B-43F8-B551-0261DA2F353A}" dt="2020-07-23T13:45:47.035" v="13091" actId="700"/>
          <ac:spMkLst>
            <pc:docMk/>
            <pc:sldMk cId="619288048" sldId="2459"/>
            <ac:spMk id="8" creationId="{1A59CCAE-2F90-49E1-B362-BC78E47006C6}"/>
          </ac:spMkLst>
        </pc:spChg>
        <pc:spChg chg="del">
          <ac:chgData name="Shared Drive" userId="a8e99ec4-c3c1-49ac-ba97-2c12eee91f6a" providerId="ADAL" clId="{57C09E5B-D24B-43F8-B551-0261DA2F353A}" dt="2020-07-23T13:45:47.035" v="13091" actId="700"/>
          <ac:spMkLst>
            <pc:docMk/>
            <pc:sldMk cId="619288048" sldId="2459"/>
            <ac:spMk id="9" creationId="{1442C55A-A1B3-42EE-856C-3D6CEBA47523}"/>
          </ac:spMkLst>
        </pc:spChg>
        <pc:spChg chg="del">
          <ac:chgData name="Shared Drive" userId="a8e99ec4-c3c1-49ac-ba97-2c12eee91f6a" providerId="ADAL" clId="{57C09E5B-D24B-43F8-B551-0261DA2F353A}" dt="2020-07-23T13:45:47.035" v="13091" actId="700"/>
          <ac:spMkLst>
            <pc:docMk/>
            <pc:sldMk cId="619288048" sldId="2459"/>
            <ac:spMk id="10" creationId="{0AE669A9-4EAD-45E0-8177-CD33C877C2D5}"/>
          </ac:spMkLst>
        </pc:spChg>
        <pc:spChg chg="del">
          <ac:chgData name="Shared Drive" userId="a8e99ec4-c3c1-49ac-ba97-2c12eee91f6a" providerId="ADAL" clId="{57C09E5B-D24B-43F8-B551-0261DA2F353A}" dt="2020-07-23T13:45:47.035" v="13091" actId="700"/>
          <ac:spMkLst>
            <pc:docMk/>
            <pc:sldMk cId="619288048" sldId="2459"/>
            <ac:spMk id="11" creationId="{0E017367-B650-42F1-834B-07B67B0A716F}"/>
          </ac:spMkLst>
        </pc:spChg>
        <pc:spChg chg="add del mod ord">
          <ac:chgData name="Shared Drive" userId="a8e99ec4-c3c1-49ac-ba97-2c12eee91f6a" providerId="ADAL" clId="{57C09E5B-D24B-43F8-B551-0261DA2F353A}" dt="2020-07-23T13:46:01.126" v="13092" actId="700"/>
          <ac:spMkLst>
            <pc:docMk/>
            <pc:sldMk cId="619288048" sldId="2459"/>
            <ac:spMk id="12" creationId="{72275D81-8DAE-450C-B3C7-04DC683171A9}"/>
          </ac:spMkLst>
        </pc:spChg>
        <pc:spChg chg="add del mod ord">
          <ac:chgData name="Shared Drive" userId="a8e99ec4-c3c1-49ac-ba97-2c12eee91f6a" providerId="ADAL" clId="{57C09E5B-D24B-43F8-B551-0261DA2F353A}" dt="2020-07-23T13:46:01.126" v="13092" actId="700"/>
          <ac:spMkLst>
            <pc:docMk/>
            <pc:sldMk cId="619288048" sldId="2459"/>
            <ac:spMk id="13" creationId="{AB092053-1CE0-44AA-99F6-A7D259259220}"/>
          </ac:spMkLst>
        </pc:spChg>
        <pc:spChg chg="add mod ord">
          <ac:chgData name="Shared Drive" userId="a8e99ec4-c3c1-49ac-ba97-2c12eee91f6a" providerId="ADAL" clId="{57C09E5B-D24B-43F8-B551-0261DA2F353A}" dt="2020-07-23T14:04:41.880" v="14247" actId="6549"/>
          <ac:spMkLst>
            <pc:docMk/>
            <pc:sldMk cId="619288048" sldId="2459"/>
            <ac:spMk id="14" creationId="{7BED4F1E-419F-45AA-8DD6-D2B1C5AF8F78}"/>
          </ac:spMkLst>
        </pc:spChg>
        <pc:spChg chg="add mod ord">
          <ac:chgData name="Shared Drive" userId="a8e99ec4-c3c1-49ac-ba97-2c12eee91f6a" providerId="ADAL" clId="{57C09E5B-D24B-43F8-B551-0261DA2F353A}" dt="2020-07-23T14:06:21.475" v="14371" actId="20577"/>
          <ac:spMkLst>
            <pc:docMk/>
            <pc:sldMk cId="619288048" sldId="2459"/>
            <ac:spMk id="15" creationId="{F5E11F51-9B3F-47F3-A9A5-842575F28E31}"/>
          </ac:spMkLst>
        </pc:spChg>
      </pc:sldChg>
      <pc:sldChg chg="addSp modSp new del">
        <pc:chgData name="Shared Drive" userId="a8e99ec4-c3c1-49ac-ba97-2c12eee91f6a" providerId="ADAL" clId="{57C09E5B-D24B-43F8-B551-0261DA2F353A}" dt="2020-07-23T00:32:45.022" v="12830" actId="47"/>
        <pc:sldMkLst>
          <pc:docMk/>
          <pc:sldMk cId="4214385807" sldId="2459"/>
        </pc:sldMkLst>
        <pc:spChg chg="mod">
          <ac:chgData name="Shared Drive" userId="a8e99ec4-c3c1-49ac-ba97-2c12eee91f6a" providerId="ADAL" clId="{57C09E5B-D24B-43F8-B551-0261DA2F353A}" dt="2020-07-23T00:32:33.222" v="12826" actId="20577"/>
          <ac:spMkLst>
            <pc:docMk/>
            <pc:sldMk cId="4214385807" sldId="2459"/>
            <ac:spMk id="2" creationId="{1AC71530-3BD1-4AA8-8F39-D1F8D3E07758}"/>
          </ac:spMkLst>
        </pc:spChg>
        <pc:picChg chg="add mod">
          <ac:chgData name="Shared Drive" userId="a8e99ec4-c3c1-49ac-ba97-2c12eee91f6a" providerId="ADAL" clId="{57C09E5B-D24B-43F8-B551-0261DA2F353A}" dt="2020-07-23T00:32:40.820" v="12829" actId="1076"/>
          <ac:picMkLst>
            <pc:docMk/>
            <pc:sldMk cId="4214385807" sldId="2459"/>
            <ac:picMk id="1026" creationId="{116DA5D5-0DF2-4DD5-969E-93C547EDD1CD}"/>
          </ac:picMkLst>
        </pc:picChg>
      </pc:sldChg>
      <pc:sldChg chg="modSp add ord">
        <pc:chgData name="Shared Drive" userId="a8e99ec4-c3c1-49ac-ba97-2c12eee91f6a" providerId="ADAL" clId="{57C09E5B-D24B-43F8-B551-0261DA2F353A}" dt="2020-07-25T14:37:27.942" v="26511" actId="20577"/>
        <pc:sldMkLst>
          <pc:docMk/>
          <pc:sldMk cId="1009496792" sldId="2460"/>
        </pc:sldMkLst>
        <pc:spChg chg="mod">
          <ac:chgData name="Shared Drive" userId="a8e99ec4-c3c1-49ac-ba97-2c12eee91f6a" providerId="ADAL" clId="{57C09E5B-D24B-43F8-B551-0261DA2F353A}" dt="2020-07-23T13:57:59.716" v="13616" actId="6549"/>
          <ac:spMkLst>
            <pc:docMk/>
            <pc:sldMk cId="1009496792" sldId="2460"/>
            <ac:spMk id="2" creationId="{00000000-0000-0000-0000-000000000000}"/>
          </ac:spMkLst>
        </pc:spChg>
        <pc:spChg chg="mod">
          <ac:chgData name="Shared Drive" userId="a8e99ec4-c3c1-49ac-ba97-2c12eee91f6a" providerId="ADAL" clId="{57C09E5B-D24B-43F8-B551-0261DA2F353A}" dt="2020-07-23T13:58:03.636" v="13617" actId="6549"/>
          <ac:spMkLst>
            <pc:docMk/>
            <pc:sldMk cId="1009496792" sldId="2460"/>
            <ac:spMk id="3" creationId="{00000000-0000-0000-0000-000000000000}"/>
          </ac:spMkLst>
        </pc:spChg>
        <pc:spChg chg="mod">
          <ac:chgData name="Shared Drive" userId="a8e99ec4-c3c1-49ac-ba97-2c12eee91f6a" providerId="ADAL" clId="{57C09E5B-D24B-43F8-B551-0261DA2F353A}" dt="2020-07-23T13:57:56.184" v="13615" actId="6549"/>
          <ac:spMkLst>
            <pc:docMk/>
            <pc:sldMk cId="1009496792" sldId="2460"/>
            <ac:spMk id="4" creationId="{00000000-0000-0000-0000-000000000000}"/>
          </ac:spMkLst>
        </pc:spChg>
        <pc:spChg chg="mod">
          <ac:chgData name="Shared Drive" userId="a8e99ec4-c3c1-49ac-ba97-2c12eee91f6a" providerId="ADAL" clId="{57C09E5B-D24B-43F8-B551-0261DA2F353A}" dt="2020-07-23T13:57:49.103" v="13614" actId="6549"/>
          <ac:spMkLst>
            <pc:docMk/>
            <pc:sldMk cId="1009496792" sldId="2460"/>
            <ac:spMk id="5" creationId="{00000000-0000-0000-0000-000000000000}"/>
          </ac:spMkLst>
        </pc:spChg>
        <pc:spChg chg="mod">
          <ac:chgData name="Shared Drive" userId="a8e99ec4-c3c1-49ac-ba97-2c12eee91f6a" providerId="ADAL" clId="{57C09E5B-D24B-43F8-B551-0261DA2F353A}" dt="2020-07-23T15:33:17.002" v="15754" actId="20577"/>
          <ac:spMkLst>
            <pc:docMk/>
            <pc:sldMk cId="1009496792" sldId="2460"/>
            <ac:spMk id="10" creationId="{EE2EF0F5-DCDF-421A-AA7F-258DF03B01B4}"/>
          </ac:spMkLst>
        </pc:spChg>
        <pc:spChg chg="mod">
          <ac:chgData name="Shared Drive" userId="a8e99ec4-c3c1-49ac-ba97-2c12eee91f6a" providerId="ADAL" clId="{57C09E5B-D24B-43F8-B551-0261DA2F353A}" dt="2020-07-23T14:02:58.919" v="14110" actId="20577"/>
          <ac:spMkLst>
            <pc:docMk/>
            <pc:sldMk cId="1009496792" sldId="2460"/>
            <ac:spMk id="21" creationId="{00000000-0000-0000-0000-000000000000}"/>
          </ac:spMkLst>
        </pc:spChg>
        <pc:spChg chg="mod">
          <ac:chgData name="Shared Drive" userId="a8e99ec4-c3c1-49ac-ba97-2c12eee91f6a" providerId="ADAL" clId="{57C09E5B-D24B-43F8-B551-0261DA2F353A}" dt="2020-07-23T15:32:13.502" v="15705" actId="20577"/>
          <ac:spMkLst>
            <pc:docMk/>
            <pc:sldMk cId="1009496792" sldId="2460"/>
            <ac:spMk id="22" creationId="{00000000-0000-0000-0000-000000000000}"/>
          </ac:spMkLst>
        </pc:spChg>
        <pc:spChg chg="mod">
          <ac:chgData name="Shared Drive" userId="a8e99ec4-c3c1-49ac-ba97-2c12eee91f6a" providerId="ADAL" clId="{57C09E5B-D24B-43F8-B551-0261DA2F353A}" dt="2020-07-23T15:31:56.555" v="15690" actId="20577"/>
          <ac:spMkLst>
            <pc:docMk/>
            <pc:sldMk cId="1009496792" sldId="2460"/>
            <ac:spMk id="23" creationId="{00000000-0000-0000-0000-000000000000}"/>
          </ac:spMkLst>
        </pc:spChg>
        <pc:spChg chg="mod">
          <ac:chgData name="Shared Drive" userId="a8e99ec4-c3c1-49ac-ba97-2c12eee91f6a" providerId="ADAL" clId="{57C09E5B-D24B-43F8-B551-0261DA2F353A}" dt="2020-07-25T14:37:27.942" v="26511" actId="20577"/>
          <ac:spMkLst>
            <pc:docMk/>
            <pc:sldMk cId="1009496792" sldId="2460"/>
            <ac:spMk id="24" creationId="{00000000-0000-0000-0000-000000000000}"/>
          </ac:spMkLst>
        </pc:spChg>
      </pc:sldChg>
      <pc:sldChg chg="modSp new">
        <pc:chgData name="Shared Drive" userId="a8e99ec4-c3c1-49ac-ba97-2c12eee91f6a" providerId="ADAL" clId="{57C09E5B-D24B-43F8-B551-0261DA2F353A}" dt="2020-07-23T17:38:03.274" v="16866" actId="6549"/>
        <pc:sldMkLst>
          <pc:docMk/>
          <pc:sldMk cId="169644543" sldId="2461"/>
        </pc:sldMkLst>
        <pc:spChg chg="mod">
          <ac:chgData name="Shared Drive" userId="a8e99ec4-c3c1-49ac-ba97-2c12eee91f6a" providerId="ADAL" clId="{57C09E5B-D24B-43F8-B551-0261DA2F353A}" dt="2020-07-23T14:10:49.168" v="14548" actId="20577"/>
          <ac:spMkLst>
            <pc:docMk/>
            <pc:sldMk cId="169644543" sldId="2461"/>
            <ac:spMk id="2" creationId="{1F7C39FD-C326-4896-8EB4-4A53CFABC5BA}"/>
          </ac:spMkLst>
        </pc:spChg>
        <pc:spChg chg="mod">
          <ac:chgData name="Shared Drive" userId="a8e99ec4-c3c1-49ac-ba97-2c12eee91f6a" providerId="ADAL" clId="{57C09E5B-D24B-43F8-B551-0261DA2F353A}" dt="2020-07-23T17:38:03.274" v="16866" actId="6549"/>
          <ac:spMkLst>
            <pc:docMk/>
            <pc:sldMk cId="169644543" sldId="2461"/>
            <ac:spMk id="3" creationId="{C17F9393-BEC6-4E90-A035-11C01DDE16FD}"/>
          </ac:spMkLst>
        </pc:spChg>
      </pc:sldChg>
      <pc:sldChg chg="addSp delSp modSp new mod modClrScheme chgLayout">
        <pc:chgData name="Shared Drive" userId="a8e99ec4-c3c1-49ac-ba97-2c12eee91f6a" providerId="ADAL" clId="{57C09E5B-D24B-43F8-B551-0261DA2F353A}" dt="2020-07-23T17:37:18.288" v="16864" actId="20577"/>
        <pc:sldMkLst>
          <pc:docMk/>
          <pc:sldMk cId="1343691056" sldId="2462"/>
        </pc:sldMkLst>
        <pc:spChg chg="del mod ord">
          <ac:chgData name="Shared Drive" userId="a8e99ec4-c3c1-49ac-ba97-2c12eee91f6a" providerId="ADAL" clId="{57C09E5B-D24B-43F8-B551-0261DA2F353A}" dt="2020-07-23T15:30:26.564" v="15510" actId="700"/>
          <ac:spMkLst>
            <pc:docMk/>
            <pc:sldMk cId="1343691056" sldId="2462"/>
            <ac:spMk id="2" creationId="{9EC2D0D2-40D7-4AC7-81F3-105A6381F36A}"/>
          </ac:spMkLst>
        </pc:spChg>
        <pc:spChg chg="add mod ord">
          <ac:chgData name="Shared Drive" userId="a8e99ec4-c3c1-49ac-ba97-2c12eee91f6a" providerId="ADAL" clId="{57C09E5B-D24B-43F8-B551-0261DA2F353A}" dt="2020-07-23T16:36:45.376" v="16053" actId="404"/>
          <ac:spMkLst>
            <pc:docMk/>
            <pc:sldMk cId="1343691056" sldId="2462"/>
            <ac:spMk id="3" creationId="{B5A8057A-2DA8-4CD8-82CE-244518FFACBF}"/>
          </ac:spMkLst>
        </pc:spChg>
        <pc:spChg chg="add mod ord">
          <ac:chgData name="Shared Drive" userId="a8e99ec4-c3c1-49ac-ba97-2c12eee91f6a" providerId="ADAL" clId="{57C09E5B-D24B-43F8-B551-0261DA2F353A}" dt="2020-07-23T17:37:18.288" v="16864" actId="20577"/>
          <ac:spMkLst>
            <pc:docMk/>
            <pc:sldMk cId="1343691056" sldId="2462"/>
            <ac:spMk id="4" creationId="{4F956C07-B327-48FD-A944-B4BC05772B44}"/>
          </ac:spMkLst>
        </pc:spChg>
      </pc:sldChg>
      <pc:sldChg chg="add">
        <pc:chgData name="Shared Drive" userId="a8e99ec4-c3c1-49ac-ba97-2c12eee91f6a" providerId="ADAL" clId="{57C09E5B-D24B-43F8-B551-0261DA2F353A}" dt="2020-07-23T17:26:13.691" v="16791"/>
        <pc:sldMkLst>
          <pc:docMk/>
          <pc:sldMk cId="3328378218" sldId="2463"/>
        </pc:sldMkLst>
      </pc:sldChg>
      <pc:sldChg chg="add">
        <pc:chgData name="Shared Drive" userId="a8e99ec4-c3c1-49ac-ba97-2c12eee91f6a" providerId="ADAL" clId="{57C09E5B-D24B-43F8-B551-0261DA2F353A}" dt="2020-07-23T17:26:13.691" v="16791"/>
        <pc:sldMkLst>
          <pc:docMk/>
          <pc:sldMk cId="3701978093" sldId="2464"/>
        </pc:sldMkLst>
      </pc:sldChg>
      <pc:sldChg chg="add">
        <pc:chgData name="Shared Drive" userId="a8e99ec4-c3c1-49ac-ba97-2c12eee91f6a" providerId="ADAL" clId="{57C09E5B-D24B-43F8-B551-0261DA2F353A}" dt="2020-07-23T17:26:13.691" v="16791"/>
        <pc:sldMkLst>
          <pc:docMk/>
          <pc:sldMk cId="658036970" sldId="2465"/>
        </pc:sldMkLst>
      </pc:sldChg>
      <pc:sldChg chg="modSp add">
        <pc:chgData name="Shared Drive" userId="a8e99ec4-c3c1-49ac-ba97-2c12eee91f6a" providerId="ADAL" clId="{57C09E5B-D24B-43F8-B551-0261DA2F353A}" dt="2020-07-25T14:35:37.799" v="26442" actId="20577"/>
        <pc:sldMkLst>
          <pc:docMk/>
          <pc:sldMk cId="4196890916" sldId="2466"/>
        </pc:sldMkLst>
        <pc:spChg chg="mod">
          <ac:chgData name="Shared Drive" userId="a8e99ec4-c3c1-49ac-ba97-2c12eee91f6a" providerId="ADAL" clId="{57C09E5B-D24B-43F8-B551-0261DA2F353A}" dt="2020-07-25T14:35:37.799" v="26442" actId="20577"/>
          <ac:spMkLst>
            <pc:docMk/>
            <pc:sldMk cId="4196890916" sldId="2466"/>
            <ac:spMk id="24" creationId="{00000000-0000-0000-0000-000000000000}"/>
          </ac:spMkLst>
        </pc:spChg>
      </pc:sldChg>
      <pc:sldChg chg="modSp add">
        <pc:chgData name="Shared Drive" userId="a8e99ec4-c3c1-49ac-ba97-2c12eee91f6a" providerId="ADAL" clId="{57C09E5B-D24B-43F8-B551-0261DA2F353A}" dt="2020-07-23T19:10:15.594" v="20387" actId="6549"/>
        <pc:sldMkLst>
          <pc:docMk/>
          <pc:sldMk cId="2810949381" sldId="2467"/>
        </pc:sldMkLst>
        <pc:spChg chg="mod">
          <ac:chgData name="Shared Drive" userId="a8e99ec4-c3c1-49ac-ba97-2c12eee91f6a" providerId="ADAL" clId="{57C09E5B-D24B-43F8-B551-0261DA2F353A}" dt="2020-07-23T18:14:11.394" v="18241" actId="20577"/>
          <ac:spMkLst>
            <pc:docMk/>
            <pc:sldMk cId="2810949381" sldId="2467"/>
            <ac:spMk id="10" creationId="{EE2EF0F5-DCDF-421A-AA7F-258DF03B01B4}"/>
          </ac:spMkLst>
        </pc:spChg>
        <pc:spChg chg="mod">
          <ac:chgData name="Shared Drive" userId="a8e99ec4-c3c1-49ac-ba97-2c12eee91f6a" providerId="ADAL" clId="{57C09E5B-D24B-43F8-B551-0261DA2F353A}" dt="2020-07-23T19:10:15.594" v="20387" actId="6549"/>
          <ac:spMkLst>
            <pc:docMk/>
            <pc:sldMk cId="2810949381" sldId="2467"/>
            <ac:spMk id="17" creationId="{EE31573E-B22B-45F3-89D5-8D59571BDB20}"/>
          </ac:spMkLst>
        </pc:spChg>
      </pc:sldChg>
      <pc:sldChg chg="addSp delSp modSp add mod">
        <pc:chgData name="Shared Drive" userId="a8e99ec4-c3c1-49ac-ba97-2c12eee91f6a" providerId="ADAL" clId="{57C09E5B-D24B-43F8-B551-0261DA2F353A}" dt="2020-07-24T00:18:45.193" v="23491" actId="313"/>
        <pc:sldMkLst>
          <pc:docMk/>
          <pc:sldMk cId="2153598786" sldId="2468"/>
        </pc:sldMkLst>
        <pc:spChg chg="add mod">
          <ac:chgData name="Shared Drive" userId="a8e99ec4-c3c1-49ac-ba97-2c12eee91f6a" providerId="ADAL" clId="{57C09E5B-D24B-43F8-B551-0261DA2F353A}" dt="2020-07-24T00:18:45.193" v="23491" actId="313"/>
          <ac:spMkLst>
            <pc:docMk/>
            <pc:sldMk cId="2153598786" sldId="2468"/>
            <ac:spMk id="2" creationId="{F7207BD4-28BA-403D-B574-7D1A4CE2B7C5}"/>
          </ac:spMkLst>
        </pc:spChg>
        <pc:spChg chg="del">
          <ac:chgData name="Shared Drive" userId="a8e99ec4-c3c1-49ac-ba97-2c12eee91f6a" providerId="ADAL" clId="{57C09E5B-D24B-43F8-B551-0261DA2F353A}" dt="2020-07-23T17:51:32.161" v="17452" actId="478"/>
          <ac:spMkLst>
            <pc:docMk/>
            <pc:sldMk cId="2153598786" sldId="2468"/>
            <ac:spMk id="8" creationId="{086B1C3A-7077-4102-AC77-E5C053B52D7C}"/>
          </ac:spMkLst>
        </pc:spChg>
        <pc:spChg chg="mod">
          <ac:chgData name="Shared Drive" userId="a8e99ec4-c3c1-49ac-ba97-2c12eee91f6a" providerId="ADAL" clId="{57C09E5B-D24B-43F8-B551-0261DA2F353A}" dt="2020-07-23T17:43:34.579" v="17235" actId="20577"/>
          <ac:spMkLst>
            <pc:docMk/>
            <pc:sldMk cId="2153598786" sldId="2468"/>
            <ac:spMk id="218" creationId="{E8798B27-8ADE-46BB-AF80-255BC40B13CE}"/>
          </ac:spMkLst>
        </pc:spChg>
      </pc:sldChg>
      <pc:sldChg chg="addSp modSp new mod modClrScheme chgLayout">
        <pc:chgData name="Shared Drive" userId="a8e99ec4-c3c1-49ac-ba97-2c12eee91f6a" providerId="ADAL" clId="{57C09E5B-D24B-43F8-B551-0261DA2F353A}" dt="2020-07-24T23:50:23.077" v="26279" actId="20577"/>
        <pc:sldMkLst>
          <pc:docMk/>
          <pc:sldMk cId="2260053826" sldId="2469"/>
        </pc:sldMkLst>
        <pc:spChg chg="mod ord">
          <ac:chgData name="Shared Drive" userId="a8e99ec4-c3c1-49ac-ba97-2c12eee91f6a" providerId="ADAL" clId="{57C09E5B-D24B-43F8-B551-0261DA2F353A}" dt="2020-07-23T17:43:12.630" v="17216" actId="20577"/>
          <ac:spMkLst>
            <pc:docMk/>
            <pc:sldMk cId="2260053826" sldId="2469"/>
            <ac:spMk id="2" creationId="{06B6ADA0-B79C-45AC-8C1B-954C94F371B4}"/>
          </ac:spMkLst>
        </pc:spChg>
        <pc:spChg chg="add mod ord">
          <ac:chgData name="Shared Drive" userId="a8e99ec4-c3c1-49ac-ba97-2c12eee91f6a" providerId="ADAL" clId="{57C09E5B-D24B-43F8-B551-0261DA2F353A}" dt="2020-07-24T23:50:23.077" v="26279" actId="20577"/>
          <ac:spMkLst>
            <pc:docMk/>
            <pc:sldMk cId="2260053826" sldId="2469"/>
            <ac:spMk id="3" creationId="{85A4DE3A-BA96-4BDA-B630-B7A0B5765AE2}"/>
          </ac:spMkLst>
        </pc:spChg>
      </pc:sldChg>
      <pc:sldChg chg="modSp new">
        <pc:chgData name="Shared Drive" userId="a8e99ec4-c3c1-49ac-ba97-2c12eee91f6a" providerId="ADAL" clId="{57C09E5B-D24B-43F8-B551-0261DA2F353A}" dt="2020-07-23T18:09:51.156" v="18201" actId="12"/>
        <pc:sldMkLst>
          <pc:docMk/>
          <pc:sldMk cId="1218035178" sldId="2470"/>
        </pc:sldMkLst>
        <pc:spChg chg="mod">
          <ac:chgData name="Shared Drive" userId="a8e99ec4-c3c1-49ac-ba97-2c12eee91f6a" providerId="ADAL" clId="{57C09E5B-D24B-43F8-B551-0261DA2F353A}" dt="2020-07-23T17:57:39.252" v="17556" actId="20577"/>
          <ac:spMkLst>
            <pc:docMk/>
            <pc:sldMk cId="1218035178" sldId="2470"/>
            <ac:spMk id="2" creationId="{7AFF21D7-9A5F-4FAB-8951-345318B73281}"/>
          </ac:spMkLst>
        </pc:spChg>
        <pc:spChg chg="mod">
          <ac:chgData name="Shared Drive" userId="a8e99ec4-c3c1-49ac-ba97-2c12eee91f6a" providerId="ADAL" clId="{57C09E5B-D24B-43F8-B551-0261DA2F353A}" dt="2020-07-23T18:09:51.156" v="18201" actId="12"/>
          <ac:spMkLst>
            <pc:docMk/>
            <pc:sldMk cId="1218035178" sldId="2470"/>
            <ac:spMk id="3" creationId="{F72E4EB6-100C-474F-BA67-E5DD14FA91BE}"/>
          </ac:spMkLst>
        </pc:spChg>
      </pc:sldChg>
      <pc:sldChg chg="delSp modSp add ord">
        <pc:chgData name="Shared Drive" userId="a8e99ec4-c3c1-49ac-ba97-2c12eee91f6a" providerId="ADAL" clId="{57C09E5B-D24B-43F8-B551-0261DA2F353A}" dt="2020-07-23T18:10:52.871" v="18220" actId="478"/>
        <pc:sldMkLst>
          <pc:docMk/>
          <pc:sldMk cId="1480946663" sldId="2471"/>
        </pc:sldMkLst>
        <pc:spChg chg="del">
          <ac:chgData name="Shared Drive" userId="a8e99ec4-c3c1-49ac-ba97-2c12eee91f6a" providerId="ADAL" clId="{57C09E5B-D24B-43F8-B551-0261DA2F353A}" dt="2020-07-23T18:10:52.871" v="18220" actId="478"/>
          <ac:spMkLst>
            <pc:docMk/>
            <pc:sldMk cId="1480946663" sldId="2471"/>
            <ac:spMk id="11" creationId="{E1B701AA-E2D5-468D-9B56-273B4ABD3BEB}"/>
          </ac:spMkLst>
        </pc:spChg>
        <pc:spChg chg="mod">
          <ac:chgData name="Shared Drive" userId="a8e99ec4-c3c1-49ac-ba97-2c12eee91f6a" providerId="ADAL" clId="{57C09E5B-D24B-43F8-B551-0261DA2F353A}" dt="2020-07-23T18:10:46.431" v="18219" actId="20577"/>
          <ac:spMkLst>
            <pc:docMk/>
            <pc:sldMk cId="1480946663" sldId="2471"/>
            <ac:spMk id="109570" creationId="{223E7868-EE74-421B-BC16-3166803BEE2E}"/>
          </ac:spMkLst>
        </pc:spChg>
      </pc:sldChg>
      <pc:sldChg chg="add">
        <pc:chgData name="Shared Drive" userId="a8e99ec4-c3c1-49ac-ba97-2c12eee91f6a" providerId="ADAL" clId="{57C09E5B-D24B-43F8-B551-0261DA2F353A}" dt="2020-07-23T18:16:49.545" v="18294"/>
        <pc:sldMkLst>
          <pc:docMk/>
          <pc:sldMk cId="1413718590" sldId="2472"/>
        </pc:sldMkLst>
      </pc:sldChg>
      <pc:sldChg chg="add del">
        <pc:chgData name="Shared Drive" userId="a8e99ec4-c3c1-49ac-ba97-2c12eee91f6a" providerId="ADAL" clId="{57C09E5B-D24B-43F8-B551-0261DA2F353A}" dt="2020-07-23T18:09:03.307" v="18112" actId="47"/>
        <pc:sldMkLst>
          <pc:docMk/>
          <pc:sldMk cId="3875156991" sldId="2472"/>
        </pc:sldMkLst>
      </pc:sldChg>
      <pc:sldChg chg="add modAnim">
        <pc:chgData name="Shared Drive" userId="a8e99ec4-c3c1-49ac-ba97-2c12eee91f6a" providerId="ADAL" clId="{57C09E5B-D24B-43F8-B551-0261DA2F353A}" dt="2020-07-23T19:06:59.702" v="20314"/>
        <pc:sldMkLst>
          <pc:docMk/>
          <pc:sldMk cId="41430461" sldId="2473"/>
        </pc:sldMkLst>
      </pc:sldChg>
      <pc:sldChg chg="addSp modSp add mod modAnim">
        <pc:chgData name="Shared Drive" userId="a8e99ec4-c3c1-49ac-ba97-2c12eee91f6a" providerId="ADAL" clId="{57C09E5B-D24B-43F8-B551-0261DA2F353A}" dt="2020-07-23T21:18:23.274" v="20975" actId="20577"/>
        <pc:sldMkLst>
          <pc:docMk/>
          <pc:sldMk cId="3088618429" sldId="2474"/>
        </pc:sldMkLst>
        <pc:spChg chg="add mod">
          <ac:chgData name="Shared Drive" userId="a8e99ec4-c3c1-49ac-ba97-2c12eee91f6a" providerId="ADAL" clId="{57C09E5B-D24B-43F8-B551-0261DA2F353A}" dt="2020-07-23T18:21:38.856" v="18371" actId="1076"/>
          <ac:spMkLst>
            <pc:docMk/>
            <pc:sldMk cId="3088618429" sldId="2474"/>
            <ac:spMk id="6" creationId="{8839CA14-1A12-4A21-AE61-CA97F15651A3}"/>
          </ac:spMkLst>
        </pc:spChg>
        <pc:spChg chg="add mod">
          <ac:chgData name="Shared Drive" userId="a8e99ec4-c3c1-49ac-ba97-2c12eee91f6a" providerId="ADAL" clId="{57C09E5B-D24B-43F8-B551-0261DA2F353A}" dt="2020-07-23T18:23:36.441" v="18385" actId="1076"/>
          <ac:spMkLst>
            <pc:docMk/>
            <pc:sldMk cId="3088618429" sldId="2474"/>
            <ac:spMk id="8" creationId="{DA00C575-9656-4F1A-8249-8182BB3D3084}"/>
          </ac:spMkLst>
        </pc:spChg>
        <pc:spChg chg="mod">
          <ac:chgData name="Shared Drive" userId="a8e99ec4-c3c1-49ac-ba97-2c12eee91f6a" providerId="ADAL" clId="{57C09E5B-D24B-43F8-B551-0261DA2F353A}" dt="2020-07-23T21:18:23.274" v="20975" actId="20577"/>
          <ac:spMkLst>
            <pc:docMk/>
            <pc:sldMk cId="3088618429" sldId="2474"/>
            <ac:spMk id="10" creationId="{EE2EF0F5-DCDF-421A-AA7F-258DF03B01B4}"/>
          </ac:spMkLst>
        </pc:spChg>
        <pc:spChg chg="add mod">
          <ac:chgData name="Shared Drive" userId="a8e99ec4-c3c1-49ac-ba97-2c12eee91f6a" providerId="ADAL" clId="{57C09E5B-D24B-43F8-B551-0261DA2F353A}" dt="2020-07-23T18:29:56.686" v="18724" actId="14100"/>
          <ac:spMkLst>
            <pc:docMk/>
            <pc:sldMk cId="3088618429" sldId="2474"/>
            <ac:spMk id="11" creationId="{9E17496D-048A-4BD9-9BC7-38DD8B9AC9E7}"/>
          </ac:spMkLst>
        </pc:spChg>
        <pc:spChg chg="add mod">
          <ac:chgData name="Shared Drive" userId="a8e99ec4-c3c1-49ac-ba97-2c12eee91f6a" providerId="ADAL" clId="{57C09E5B-D24B-43F8-B551-0261DA2F353A}" dt="2020-07-23T18:30:33.151" v="18802" actId="114"/>
          <ac:spMkLst>
            <pc:docMk/>
            <pc:sldMk cId="3088618429" sldId="2474"/>
            <ac:spMk id="12" creationId="{57D3B9F5-9602-4044-82E4-4989EFE482F5}"/>
          </ac:spMkLst>
        </pc:spChg>
        <pc:spChg chg="mod">
          <ac:chgData name="Shared Drive" userId="a8e99ec4-c3c1-49ac-ba97-2c12eee91f6a" providerId="ADAL" clId="{57C09E5B-D24B-43F8-B551-0261DA2F353A}" dt="2020-07-23T19:09:57.463" v="20359" actId="20577"/>
          <ac:spMkLst>
            <pc:docMk/>
            <pc:sldMk cId="3088618429" sldId="2474"/>
            <ac:spMk id="17" creationId="{EE31573E-B22B-45F3-89D5-8D59571BDB20}"/>
          </ac:spMkLst>
        </pc:spChg>
        <pc:spChg chg="add mod">
          <ac:chgData name="Shared Drive" userId="a8e99ec4-c3c1-49ac-ba97-2c12eee91f6a" providerId="ADAL" clId="{57C09E5B-D24B-43F8-B551-0261DA2F353A}" dt="2020-07-23T18:29:49.967" v="18722" actId="14100"/>
          <ac:spMkLst>
            <pc:docMk/>
            <pc:sldMk cId="3088618429" sldId="2474"/>
            <ac:spMk id="19" creationId="{BE316735-0A78-46B2-8421-E10E59AE30EF}"/>
          </ac:spMkLst>
        </pc:spChg>
        <pc:spChg chg="mod">
          <ac:chgData name="Shared Drive" userId="a8e99ec4-c3c1-49ac-ba97-2c12eee91f6a" providerId="ADAL" clId="{57C09E5B-D24B-43F8-B551-0261DA2F353A}" dt="2020-07-23T18:20:55.310" v="18327" actId="207"/>
          <ac:spMkLst>
            <pc:docMk/>
            <pc:sldMk cId="3088618429" sldId="2474"/>
            <ac:spMk id="21" creationId="{00000000-0000-0000-0000-000000000000}"/>
          </ac:spMkLst>
        </pc:spChg>
        <pc:spChg chg="mod">
          <ac:chgData name="Shared Drive" userId="a8e99ec4-c3c1-49ac-ba97-2c12eee91f6a" providerId="ADAL" clId="{57C09E5B-D24B-43F8-B551-0261DA2F353A}" dt="2020-07-23T18:20:55.310" v="18327" actId="207"/>
          <ac:spMkLst>
            <pc:docMk/>
            <pc:sldMk cId="3088618429" sldId="2474"/>
            <ac:spMk id="22" creationId="{00000000-0000-0000-0000-000000000000}"/>
          </ac:spMkLst>
        </pc:spChg>
        <pc:spChg chg="mod">
          <ac:chgData name="Shared Drive" userId="a8e99ec4-c3c1-49ac-ba97-2c12eee91f6a" providerId="ADAL" clId="{57C09E5B-D24B-43F8-B551-0261DA2F353A}" dt="2020-07-23T18:20:55.310" v="18327" actId="207"/>
          <ac:spMkLst>
            <pc:docMk/>
            <pc:sldMk cId="3088618429" sldId="2474"/>
            <ac:spMk id="23" creationId="{00000000-0000-0000-0000-000000000000}"/>
          </ac:spMkLst>
        </pc:spChg>
        <pc:spChg chg="add mod">
          <ac:chgData name="Shared Drive" userId="a8e99ec4-c3c1-49ac-ba97-2c12eee91f6a" providerId="ADAL" clId="{57C09E5B-D24B-43F8-B551-0261DA2F353A}" dt="2020-07-23T18:30:37.558" v="18803" actId="114"/>
          <ac:spMkLst>
            <pc:docMk/>
            <pc:sldMk cId="3088618429" sldId="2474"/>
            <ac:spMk id="27" creationId="{D84D6C6F-8CEB-4B5D-BF91-8C0B56F6E708}"/>
          </ac:spMkLst>
        </pc:spChg>
      </pc:sldChg>
      <pc:sldChg chg="add del">
        <pc:chgData name="Shared Drive" userId="a8e99ec4-c3c1-49ac-ba97-2c12eee91f6a" providerId="ADAL" clId="{57C09E5B-D24B-43F8-B551-0261DA2F353A}" dt="2020-07-23T18:19:49.382" v="18325" actId="47"/>
        <pc:sldMkLst>
          <pc:docMk/>
          <pc:sldMk cId="4061952681" sldId="2474"/>
        </pc:sldMkLst>
      </pc:sldChg>
      <pc:sldChg chg="modSp new del ord">
        <pc:chgData name="Shared Drive" userId="a8e99ec4-c3c1-49ac-ba97-2c12eee91f6a" providerId="ADAL" clId="{57C09E5B-D24B-43F8-B551-0261DA2F353A}" dt="2020-07-23T18:47:47.020" v="19623" actId="47"/>
        <pc:sldMkLst>
          <pc:docMk/>
          <pc:sldMk cId="517161784" sldId="2475"/>
        </pc:sldMkLst>
        <pc:spChg chg="mod">
          <ac:chgData name="Shared Drive" userId="a8e99ec4-c3c1-49ac-ba97-2c12eee91f6a" providerId="ADAL" clId="{57C09E5B-D24B-43F8-B551-0261DA2F353A}" dt="2020-07-23T18:25:51.798" v="18533" actId="20577"/>
          <ac:spMkLst>
            <pc:docMk/>
            <pc:sldMk cId="517161784" sldId="2475"/>
            <ac:spMk id="2" creationId="{95D0F21A-7B29-4835-9283-BBB2AF05D521}"/>
          </ac:spMkLst>
        </pc:spChg>
        <pc:spChg chg="mod">
          <ac:chgData name="Shared Drive" userId="a8e99ec4-c3c1-49ac-ba97-2c12eee91f6a" providerId="ADAL" clId="{57C09E5B-D24B-43F8-B551-0261DA2F353A}" dt="2020-07-23T18:26:57.823" v="18668" actId="20577"/>
          <ac:spMkLst>
            <pc:docMk/>
            <pc:sldMk cId="517161784" sldId="2475"/>
            <ac:spMk id="3" creationId="{0DA95129-3C8D-4F67-AA53-70DF17DD6BE1}"/>
          </ac:spMkLst>
        </pc:spChg>
      </pc:sldChg>
      <pc:sldChg chg="modSp new modAnim">
        <pc:chgData name="Shared Drive" userId="a8e99ec4-c3c1-49ac-ba97-2c12eee91f6a" providerId="ADAL" clId="{57C09E5B-D24B-43F8-B551-0261DA2F353A}" dt="2020-07-23T22:10:20.474" v="23002" actId="6549"/>
        <pc:sldMkLst>
          <pc:docMk/>
          <pc:sldMk cId="1882937854" sldId="2476"/>
        </pc:sldMkLst>
        <pc:spChg chg="mod">
          <ac:chgData name="Shared Drive" userId="a8e99ec4-c3c1-49ac-ba97-2c12eee91f6a" providerId="ADAL" clId="{57C09E5B-D24B-43F8-B551-0261DA2F353A}" dt="2020-07-23T18:31:22.949" v="18823" actId="20577"/>
          <ac:spMkLst>
            <pc:docMk/>
            <pc:sldMk cId="1882937854" sldId="2476"/>
            <ac:spMk id="2" creationId="{8C6158FD-CE6B-4422-AA21-CF92C42880F5}"/>
          </ac:spMkLst>
        </pc:spChg>
        <pc:spChg chg="mod">
          <ac:chgData name="Shared Drive" userId="a8e99ec4-c3c1-49ac-ba97-2c12eee91f6a" providerId="ADAL" clId="{57C09E5B-D24B-43F8-B551-0261DA2F353A}" dt="2020-07-23T22:10:20.474" v="23002" actId="6549"/>
          <ac:spMkLst>
            <pc:docMk/>
            <pc:sldMk cId="1882937854" sldId="2476"/>
            <ac:spMk id="3" creationId="{7F2699C8-991D-4838-BA6F-076F08B4B13E}"/>
          </ac:spMkLst>
        </pc:spChg>
      </pc:sldChg>
      <pc:sldChg chg="addSp delSp modSp new mod modClrScheme chgLayout">
        <pc:chgData name="Shared Drive" userId="a8e99ec4-c3c1-49ac-ba97-2c12eee91f6a" providerId="ADAL" clId="{57C09E5B-D24B-43F8-B551-0261DA2F353A}" dt="2020-07-23T19:06:21.193" v="20313" actId="6549"/>
        <pc:sldMkLst>
          <pc:docMk/>
          <pc:sldMk cId="2490162427" sldId="2477"/>
        </pc:sldMkLst>
        <pc:spChg chg="del">
          <ac:chgData name="Shared Drive" userId="a8e99ec4-c3c1-49ac-ba97-2c12eee91f6a" providerId="ADAL" clId="{57C09E5B-D24B-43F8-B551-0261DA2F353A}" dt="2020-07-23T18:51:40.156" v="19831" actId="700"/>
          <ac:spMkLst>
            <pc:docMk/>
            <pc:sldMk cId="2490162427" sldId="2477"/>
            <ac:spMk id="2" creationId="{4B621083-36E4-4D85-B794-37F3D56BD45C}"/>
          </ac:spMkLst>
        </pc:spChg>
        <pc:spChg chg="del">
          <ac:chgData name="Shared Drive" userId="a8e99ec4-c3c1-49ac-ba97-2c12eee91f6a" providerId="ADAL" clId="{57C09E5B-D24B-43F8-B551-0261DA2F353A}" dt="2020-07-23T18:51:40.156" v="19831" actId="700"/>
          <ac:spMkLst>
            <pc:docMk/>
            <pc:sldMk cId="2490162427" sldId="2477"/>
            <ac:spMk id="3" creationId="{3C63C16C-604E-4E56-B3D4-3618F85ABC9E}"/>
          </ac:spMkLst>
        </pc:spChg>
        <pc:spChg chg="del">
          <ac:chgData name="Shared Drive" userId="a8e99ec4-c3c1-49ac-ba97-2c12eee91f6a" providerId="ADAL" clId="{57C09E5B-D24B-43F8-B551-0261DA2F353A}" dt="2020-07-23T18:51:40.156" v="19831" actId="700"/>
          <ac:spMkLst>
            <pc:docMk/>
            <pc:sldMk cId="2490162427" sldId="2477"/>
            <ac:spMk id="4" creationId="{4DE84534-1542-4280-8E88-9DDEDA1605FF}"/>
          </ac:spMkLst>
        </pc:spChg>
        <pc:spChg chg="del">
          <ac:chgData name="Shared Drive" userId="a8e99ec4-c3c1-49ac-ba97-2c12eee91f6a" providerId="ADAL" clId="{57C09E5B-D24B-43F8-B551-0261DA2F353A}" dt="2020-07-23T18:51:40.156" v="19831" actId="700"/>
          <ac:spMkLst>
            <pc:docMk/>
            <pc:sldMk cId="2490162427" sldId="2477"/>
            <ac:spMk id="5" creationId="{B9B465AA-425D-4B32-B75F-19856537C9D9}"/>
          </ac:spMkLst>
        </pc:spChg>
        <pc:spChg chg="del">
          <ac:chgData name="Shared Drive" userId="a8e99ec4-c3c1-49ac-ba97-2c12eee91f6a" providerId="ADAL" clId="{57C09E5B-D24B-43F8-B551-0261DA2F353A}" dt="2020-07-23T18:51:40.156" v="19831" actId="700"/>
          <ac:spMkLst>
            <pc:docMk/>
            <pc:sldMk cId="2490162427" sldId="2477"/>
            <ac:spMk id="6" creationId="{5BA6DA14-7356-4BE1-91BC-1109C9F4E9F4}"/>
          </ac:spMkLst>
        </pc:spChg>
        <pc:spChg chg="del">
          <ac:chgData name="Shared Drive" userId="a8e99ec4-c3c1-49ac-ba97-2c12eee91f6a" providerId="ADAL" clId="{57C09E5B-D24B-43F8-B551-0261DA2F353A}" dt="2020-07-23T18:51:40.156" v="19831" actId="700"/>
          <ac:spMkLst>
            <pc:docMk/>
            <pc:sldMk cId="2490162427" sldId="2477"/>
            <ac:spMk id="7" creationId="{3EE75685-D660-443D-9CB2-ECC1F0EC259F}"/>
          </ac:spMkLst>
        </pc:spChg>
        <pc:spChg chg="del">
          <ac:chgData name="Shared Drive" userId="a8e99ec4-c3c1-49ac-ba97-2c12eee91f6a" providerId="ADAL" clId="{57C09E5B-D24B-43F8-B551-0261DA2F353A}" dt="2020-07-23T18:51:40.156" v="19831" actId="700"/>
          <ac:spMkLst>
            <pc:docMk/>
            <pc:sldMk cId="2490162427" sldId="2477"/>
            <ac:spMk id="8" creationId="{90C38E4D-6B24-4278-BEDF-1F3FD4992618}"/>
          </ac:spMkLst>
        </pc:spChg>
        <pc:spChg chg="del">
          <ac:chgData name="Shared Drive" userId="a8e99ec4-c3c1-49ac-ba97-2c12eee91f6a" providerId="ADAL" clId="{57C09E5B-D24B-43F8-B551-0261DA2F353A}" dt="2020-07-23T18:51:40.156" v="19831" actId="700"/>
          <ac:spMkLst>
            <pc:docMk/>
            <pc:sldMk cId="2490162427" sldId="2477"/>
            <ac:spMk id="9" creationId="{DCFD2352-B439-4361-A779-8415B7730B76}"/>
          </ac:spMkLst>
        </pc:spChg>
        <pc:spChg chg="del">
          <ac:chgData name="Shared Drive" userId="a8e99ec4-c3c1-49ac-ba97-2c12eee91f6a" providerId="ADAL" clId="{57C09E5B-D24B-43F8-B551-0261DA2F353A}" dt="2020-07-23T18:51:40.156" v="19831" actId="700"/>
          <ac:spMkLst>
            <pc:docMk/>
            <pc:sldMk cId="2490162427" sldId="2477"/>
            <ac:spMk id="10" creationId="{D087E2D2-E6D3-40AB-8DD7-2C40B3AD1D7B}"/>
          </ac:spMkLst>
        </pc:spChg>
        <pc:spChg chg="del mod ord">
          <ac:chgData name="Shared Drive" userId="a8e99ec4-c3c1-49ac-ba97-2c12eee91f6a" providerId="ADAL" clId="{57C09E5B-D24B-43F8-B551-0261DA2F353A}" dt="2020-07-23T18:51:40.156" v="19831" actId="700"/>
          <ac:spMkLst>
            <pc:docMk/>
            <pc:sldMk cId="2490162427" sldId="2477"/>
            <ac:spMk id="11" creationId="{086AB520-E8D0-4703-A090-671FA2E16787}"/>
          </ac:spMkLst>
        </pc:spChg>
        <pc:spChg chg="add mod ord">
          <ac:chgData name="Shared Drive" userId="a8e99ec4-c3c1-49ac-ba97-2c12eee91f6a" providerId="ADAL" clId="{57C09E5B-D24B-43F8-B551-0261DA2F353A}" dt="2020-07-23T18:53:39.369" v="19873" actId="20577"/>
          <ac:spMkLst>
            <pc:docMk/>
            <pc:sldMk cId="2490162427" sldId="2477"/>
            <ac:spMk id="12" creationId="{F95E9995-1A32-4760-894B-84E60474E5AB}"/>
          </ac:spMkLst>
        </pc:spChg>
        <pc:spChg chg="add mod ord">
          <ac:chgData name="Shared Drive" userId="a8e99ec4-c3c1-49ac-ba97-2c12eee91f6a" providerId="ADAL" clId="{57C09E5B-D24B-43F8-B551-0261DA2F353A}" dt="2020-07-23T19:06:21.193" v="20313" actId="6549"/>
          <ac:spMkLst>
            <pc:docMk/>
            <pc:sldMk cId="2490162427" sldId="2477"/>
            <ac:spMk id="13" creationId="{2B3DEF16-2ED8-461B-BB08-EE300A0064CC}"/>
          </ac:spMkLst>
        </pc:spChg>
      </pc:sldChg>
      <pc:sldChg chg="modSp new">
        <pc:chgData name="Shared Drive" userId="a8e99ec4-c3c1-49ac-ba97-2c12eee91f6a" providerId="ADAL" clId="{57C09E5B-D24B-43F8-B551-0261DA2F353A}" dt="2020-07-23T19:05:34.167" v="20215" actId="20577"/>
        <pc:sldMkLst>
          <pc:docMk/>
          <pc:sldMk cId="2602600526" sldId="2478"/>
        </pc:sldMkLst>
        <pc:spChg chg="mod">
          <ac:chgData name="Shared Drive" userId="a8e99ec4-c3c1-49ac-ba97-2c12eee91f6a" providerId="ADAL" clId="{57C09E5B-D24B-43F8-B551-0261DA2F353A}" dt="2020-07-23T18:51:58.125" v="19871" actId="20577"/>
          <ac:spMkLst>
            <pc:docMk/>
            <pc:sldMk cId="2602600526" sldId="2478"/>
            <ac:spMk id="2" creationId="{EB19BC1F-F822-4CF1-9985-9BF3C1F448F0}"/>
          </ac:spMkLst>
        </pc:spChg>
        <pc:spChg chg="mod">
          <ac:chgData name="Shared Drive" userId="a8e99ec4-c3c1-49ac-ba97-2c12eee91f6a" providerId="ADAL" clId="{57C09E5B-D24B-43F8-B551-0261DA2F353A}" dt="2020-07-23T19:05:34.167" v="20215" actId="20577"/>
          <ac:spMkLst>
            <pc:docMk/>
            <pc:sldMk cId="2602600526" sldId="2478"/>
            <ac:spMk id="3" creationId="{DF428D1A-1140-4AD7-A572-FEBBD5BD008E}"/>
          </ac:spMkLst>
        </pc:spChg>
      </pc:sldChg>
      <pc:sldChg chg="modSp add">
        <pc:chgData name="Shared Drive" userId="a8e99ec4-c3c1-49ac-ba97-2c12eee91f6a" providerId="ADAL" clId="{57C09E5B-D24B-43F8-B551-0261DA2F353A}" dt="2020-07-25T14:35:48.419" v="26443"/>
        <pc:sldMkLst>
          <pc:docMk/>
          <pc:sldMk cId="2387539891" sldId="2479"/>
        </pc:sldMkLst>
        <pc:spChg chg="mod">
          <ac:chgData name="Shared Drive" userId="a8e99ec4-c3c1-49ac-ba97-2c12eee91f6a" providerId="ADAL" clId="{57C09E5B-D24B-43F8-B551-0261DA2F353A}" dt="2020-07-25T14:35:48.419" v="26443"/>
          <ac:spMkLst>
            <pc:docMk/>
            <pc:sldMk cId="2387539891" sldId="2479"/>
            <ac:spMk id="24" creationId="{00000000-0000-0000-0000-000000000000}"/>
          </ac:spMkLst>
        </pc:spChg>
      </pc:sldChg>
      <pc:sldChg chg="modSp add mod">
        <pc:chgData name="Shared Drive" userId="a8e99ec4-c3c1-49ac-ba97-2c12eee91f6a" providerId="ADAL" clId="{57C09E5B-D24B-43F8-B551-0261DA2F353A}" dt="2020-07-25T00:27:59.550" v="26301" actId="6549"/>
        <pc:sldMkLst>
          <pc:docMk/>
          <pc:sldMk cId="226396881" sldId="2480"/>
        </pc:sldMkLst>
        <pc:spChg chg="mod">
          <ac:chgData name="Shared Drive" userId="a8e99ec4-c3c1-49ac-ba97-2c12eee91f6a" providerId="ADAL" clId="{57C09E5B-D24B-43F8-B551-0261DA2F353A}" dt="2020-07-24T00:18:46.208" v="23492" actId="313"/>
          <ac:spMkLst>
            <pc:docMk/>
            <pc:sldMk cId="226396881" sldId="2480"/>
            <ac:spMk id="2" creationId="{F7207BD4-28BA-403D-B574-7D1A4CE2B7C5}"/>
          </ac:spMkLst>
        </pc:spChg>
        <pc:spChg chg="mod">
          <ac:chgData name="Shared Drive" userId="a8e99ec4-c3c1-49ac-ba97-2c12eee91f6a" providerId="ADAL" clId="{57C09E5B-D24B-43F8-B551-0261DA2F353A}" dt="2020-07-25T00:27:59.550" v="26301" actId="6549"/>
          <ac:spMkLst>
            <pc:docMk/>
            <pc:sldMk cId="226396881" sldId="2480"/>
            <ac:spMk id="218" creationId="{E8798B27-8ADE-46BB-AF80-255BC40B13CE}"/>
          </ac:spMkLst>
        </pc:spChg>
      </pc:sldChg>
      <pc:sldChg chg="addSp delSp modSp new del mod modClrScheme chgLayout">
        <pc:chgData name="Shared Drive" userId="a8e99ec4-c3c1-49ac-ba97-2c12eee91f6a" providerId="ADAL" clId="{57C09E5B-D24B-43F8-B551-0261DA2F353A}" dt="2020-07-23T21:01:58.830" v="20540" actId="47"/>
        <pc:sldMkLst>
          <pc:docMk/>
          <pc:sldMk cId="2853597387" sldId="2481"/>
        </pc:sldMkLst>
        <pc:spChg chg="del">
          <ac:chgData name="Shared Drive" userId="a8e99ec4-c3c1-49ac-ba97-2c12eee91f6a" providerId="ADAL" clId="{57C09E5B-D24B-43F8-B551-0261DA2F353A}" dt="2020-07-23T19:37:09.229" v="20470" actId="700"/>
          <ac:spMkLst>
            <pc:docMk/>
            <pc:sldMk cId="2853597387" sldId="2481"/>
            <ac:spMk id="2" creationId="{A78BB28A-2305-4E42-951C-EFF76D98E491}"/>
          </ac:spMkLst>
        </pc:spChg>
        <pc:spChg chg="del">
          <ac:chgData name="Shared Drive" userId="a8e99ec4-c3c1-49ac-ba97-2c12eee91f6a" providerId="ADAL" clId="{57C09E5B-D24B-43F8-B551-0261DA2F353A}" dt="2020-07-23T19:37:09.229" v="20470" actId="700"/>
          <ac:spMkLst>
            <pc:docMk/>
            <pc:sldMk cId="2853597387" sldId="2481"/>
            <ac:spMk id="3" creationId="{97C6B4EC-10D6-4021-84F6-DD8A65132353}"/>
          </ac:spMkLst>
        </pc:spChg>
        <pc:spChg chg="del">
          <ac:chgData name="Shared Drive" userId="a8e99ec4-c3c1-49ac-ba97-2c12eee91f6a" providerId="ADAL" clId="{57C09E5B-D24B-43F8-B551-0261DA2F353A}" dt="2020-07-23T19:37:09.229" v="20470" actId="700"/>
          <ac:spMkLst>
            <pc:docMk/>
            <pc:sldMk cId="2853597387" sldId="2481"/>
            <ac:spMk id="4" creationId="{2DEF3105-C4D5-41FB-A25B-E92BA3D83F2E}"/>
          </ac:spMkLst>
        </pc:spChg>
        <pc:spChg chg="del">
          <ac:chgData name="Shared Drive" userId="a8e99ec4-c3c1-49ac-ba97-2c12eee91f6a" providerId="ADAL" clId="{57C09E5B-D24B-43F8-B551-0261DA2F353A}" dt="2020-07-23T19:37:09.229" v="20470" actId="700"/>
          <ac:spMkLst>
            <pc:docMk/>
            <pc:sldMk cId="2853597387" sldId="2481"/>
            <ac:spMk id="5" creationId="{B7412362-E94B-4EAD-88F2-78EC03792BD7}"/>
          </ac:spMkLst>
        </pc:spChg>
        <pc:spChg chg="del">
          <ac:chgData name="Shared Drive" userId="a8e99ec4-c3c1-49ac-ba97-2c12eee91f6a" providerId="ADAL" clId="{57C09E5B-D24B-43F8-B551-0261DA2F353A}" dt="2020-07-23T19:37:09.229" v="20470" actId="700"/>
          <ac:spMkLst>
            <pc:docMk/>
            <pc:sldMk cId="2853597387" sldId="2481"/>
            <ac:spMk id="6" creationId="{BA7C2487-C4F0-430A-9BD6-F4665F942E0D}"/>
          </ac:spMkLst>
        </pc:spChg>
        <pc:spChg chg="del">
          <ac:chgData name="Shared Drive" userId="a8e99ec4-c3c1-49ac-ba97-2c12eee91f6a" providerId="ADAL" clId="{57C09E5B-D24B-43F8-B551-0261DA2F353A}" dt="2020-07-23T19:37:09.229" v="20470" actId="700"/>
          <ac:spMkLst>
            <pc:docMk/>
            <pc:sldMk cId="2853597387" sldId="2481"/>
            <ac:spMk id="7" creationId="{27AD2843-131F-4D61-8620-5386A5772C81}"/>
          </ac:spMkLst>
        </pc:spChg>
        <pc:spChg chg="del">
          <ac:chgData name="Shared Drive" userId="a8e99ec4-c3c1-49ac-ba97-2c12eee91f6a" providerId="ADAL" clId="{57C09E5B-D24B-43F8-B551-0261DA2F353A}" dt="2020-07-23T19:37:09.229" v="20470" actId="700"/>
          <ac:spMkLst>
            <pc:docMk/>
            <pc:sldMk cId="2853597387" sldId="2481"/>
            <ac:spMk id="8" creationId="{188F2E40-0235-4A57-AB66-057936DD0415}"/>
          </ac:spMkLst>
        </pc:spChg>
        <pc:spChg chg="del">
          <ac:chgData name="Shared Drive" userId="a8e99ec4-c3c1-49ac-ba97-2c12eee91f6a" providerId="ADAL" clId="{57C09E5B-D24B-43F8-B551-0261DA2F353A}" dt="2020-07-23T19:37:09.229" v="20470" actId="700"/>
          <ac:spMkLst>
            <pc:docMk/>
            <pc:sldMk cId="2853597387" sldId="2481"/>
            <ac:spMk id="9" creationId="{68B2DAF4-19EC-4F63-A8ED-61B753449856}"/>
          </ac:spMkLst>
        </pc:spChg>
        <pc:spChg chg="del">
          <ac:chgData name="Shared Drive" userId="a8e99ec4-c3c1-49ac-ba97-2c12eee91f6a" providerId="ADAL" clId="{57C09E5B-D24B-43F8-B551-0261DA2F353A}" dt="2020-07-23T19:37:09.229" v="20470" actId="700"/>
          <ac:spMkLst>
            <pc:docMk/>
            <pc:sldMk cId="2853597387" sldId="2481"/>
            <ac:spMk id="10" creationId="{BA4C012A-7A44-4E09-A10C-1C082D830905}"/>
          </ac:spMkLst>
        </pc:spChg>
        <pc:spChg chg="del mod ord">
          <ac:chgData name="Shared Drive" userId="a8e99ec4-c3c1-49ac-ba97-2c12eee91f6a" providerId="ADAL" clId="{57C09E5B-D24B-43F8-B551-0261DA2F353A}" dt="2020-07-23T19:37:09.229" v="20470" actId="700"/>
          <ac:spMkLst>
            <pc:docMk/>
            <pc:sldMk cId="2853597387" sldId="2481"/>
            <ac:spMk id="11" creationId="{8A59BD36-55EF-487C-8E16-BE98EDBFB7EF}"/>
          </ac:spMkLst>
        </pc:spChg>
        <pc:spChg chg="add mod ord">
          <ac:chgData name="Shared Drive" userId="a8e99ec4-c3c1-49ac-ba97-2c12eee91f6a" providerId="ADAL" clId="{57C09E5B-D24B-43F8-B551-0261DA2F353A}" dt="2020-07-23T20:44:44.609" v="20512" actId="313"/>
          <ac:spMkLst>
            <pc:docMk/>
            <pc:sldMk cId="2853597387" sldId="2481"/>
            <ac:spMk id="12" creationId="{D43EAF9D-2E16-40FE-A687-C68E2E9B1D2B}"/>
          </ac:spMkLst>
        </pc:spChg>
        <pc:spChg chg="add mod ord">
          <ac:chgData name="Shared Drive" userId="a8e99ec4-c3c1-49ac-ba97-2c12eee91f6a" providerId="ADAL" clId="{57C09E5B-D24B-43F8-B551-0261DA2F353A}" dt="2020-07-23T19:37:09.229" v="20470" actId="700"/>
          <ac:spMkLst>
            <pc:docMk/>
            <pc:sldMk cId="2853597387" sldId="2481"/>
            <ac:spMk id="13" creationId="{64C452F8-5381-4059-93D7-0CE11E840176}"/>
          </ac:spMkLst>
        </pc:spChg>
      </pc:sldChg>
      <pc:sldChg chg="modSp add del">
        <pc:chgData name="Shared Drive" userId="a8e99ec4-c3c1-49ac-ba97-2c12eee91f6a" providerId="ADAL" clId="{57C09E5B-D24B-43F8-B551-0261DA2F353A}" dt="2020-07-23T21:01:58.830" v="20540" actId="47"/>
        <pc:sldMkLst>
          <pc:docMk/>
          <pc:sldMk cId="914124517" sldId="2482"/>
        </pc:sldMkLst>
        <pc:spChg chg="mod">
          <ac:chgData name="Shared Drive" userId="a8e99ec4-c3c1-49ac-ba97-2c12eee91f6a" providerId="ADAL" clId="{57C09E5B-D24B-43F8-B551-0261DA2F353A}" dt="2020-07-23T19:37:28.084" v="20504" actId="20577"/>
          <ac:spMkLst>
            <pc:docMk/>
            <pc:sldMk cId="914124517" sldId="2482"/>
            <ac:spMk id="12" creationId="{D43EAF9D-2E16-40FE-A687-C68E2E9B1D2B}"/>
          </ac:spMkLst>
        </pc:spChg>
      </pc:sldChg>
      <pc:sldChg chg="addSp modSp add mod">
        <pc:chgData name="Shared Drive" userId="a8e99ec4-c3c1-49ac-ba97-2c12eee91f6a" providerId="ADAL" clId="{57C09E5B-D24B-43F8-B551-0261DA2F353A}" dt="2020-07-23T20:58:52.864" v="20531"/>
        <pc:sldMkLst>
          <pc:docMk/>
          <pc:sldMk cId="305254774" sldId="2483"/>
        </pc:sldMkLst>
        <pc:spChg chg="add">
          <ac:chgData name="Shared Drive" userId="a8e99ec4-c3c1-49ac-ba97-2c12eee91f6a" providerId="ADAL" clId="{57C09E5B-D24B-43F8-B551-0261DA2F353A}" dt="2020-07-23T20:58:45.706" v="20530" actId="22"/>
          <ac:spMkLst>
            <pc:docMk/>
            <pc:sldMk cId="305254774" sldId="2483"/>
            <ac:spMk id="3" creationId="{0AC054E7-8ED6-423F-858B-EA5F8D201BCC}"/>
          </ac:spMkLst>
        </pc:spChg>
        <pc:spChg chg="mod">
          <ac:chgData name="Shared Drive" userId="a8e99ec4-c3c1-49ac-ba97-2c12eee91f6a" providerId="ADAL" clId="{57C09E5B-D24B-43F8-B551-0261DA2F353A}" dt="2020-07-23T20:58:52.864" v="20531"/>
          <ac:spMkLst>
            <pc:docMk/>
            <pc:sldMk cId="305254774" sldId="2483"/>
            <ac:spMk id="109570" creationId="{223E7868-EE74-421B-BC16-3166803BEE2E}"/>
          </ac:spMkLst>
        </pc:spChg>
      </pc:sldChg>
      <pc:sldChg chg="add">
        <pc:chgData name="Shared Drive" userId="a8e99ec4-c3c1-49ac-ba97-2c12eee91f6a" providerId="ADAL" clId="{57C09E5B-D24B-43F8-B551-0261DA2F353A}" dt="2020-07-23T21:01:53.477" v="20539"/>
        <pc:sldMkLst>
          <pc:docMk/>
          <pc:sldMk cId="1536699593" sldId="2484"/>
        </pc:sldMkLst>
      </pc:sldChg>
      <pc:sldChg chg="add">
        <pc:chgData name="Shared Drive" userId="a8e99ec4-c3c1-49ac-ba97-2c12eee91f6a" providerId="ADAL" clId="{57C09E5B-D24B-43F8-B551-0261DA2F353A}" dt="2020-07-23T21:01:53.477" v="20539"/>
        <pc:sldMkLst>
          <pc:docMk/>
          <pc:sldMk cId="288476838" sldId="2485"/>
        </pc:sldMkLst>
      </pc:sldChg>
      <pc:sldChg chg="add">
        <pc:chgData name="Shared Drive" userId="a8e99ec4-c3c1-49ac-ba97-2c12eee91f6a" providerId="ADAL" clId="{57C09E5B-D24B-43F8-B551-0261DA2F353A}" dt="2020-07-23T21:01:53.477" v="20539"/>
        <pc:sldMkLst>
          <pc:docMk/>
          <pc:sldMk cId="3553970363" sldId="2486"/>
        </pc:sldMkLst>
      </pc:sldChg>
      <pc:sldChg chg="add">
        <pc:chgData name="Shared Drive" userId="a8e99ec4-c3c1-49ac-ba97-2c12eee91f6a" providerId="ADAL" clId="{57C09E5B-D24B-43F8-B551-0261DA2F353A}" dt="2020-07-23T21:01:53.477" v="20539"/>
        <pc:sldMkLst>
          <pc:docMk/>
          <pc:sldMk cId="3677416132" sldId="2487"/>
        </pc:sldMkLst>
      </pc:sldChg>
      <pc:sldChg chg="addSp delSp modSp new mod modClrScheme chgLayout">
        <pc:chgData name="Shared Drive" userId="a8e99ec4-c3c1-49ac-ba97-2c12eee91f6a" providerId="ADAL" clId="{57C09E5B-D24B-43F8-B551-0261DA2F353A}" dt="2020-07-23T21:10:04.060" v="20693" actId="404"/>
        <pc:sldMkLst>
          <pc:docMk/>
          <pc:sldMk cId="3757906035" sldId="2488"/>
        </pc:sldMkLst>
        <pc:spChg chg="del">
          <ac:chgData name="Shared Drive" userId="a8e99ec4-c3c1-49ac-ba97-2c12eee91f6a" providerId="ADAL" clId="{57C09E5B-D24B-43F8-B551-0261DA2F353A}" dt="2020-07-23T21:08:12.702" v="20542" actId="700"/>
          <ac:spMkLst>
            <pc:docMk/>
            <pc:sldMk cId="3757906035" sldId="2488"/>
            <ac:spMk id="2" creationId="{FD020F04-77F4-466F-B207-7C0166E1AA8A}"/>
          </ac:spMkLst>
        </pc:spChg>
        <pc:spChg chg="del">
          <ac:chgData name="Shared Drive" userId="a8e99ec4-c3c1-49ac-ba97-2c12eee91f6a" providerId="ADAL" clId="{57C09E5B-D24B-43F8-B551-0261DA2F353A}" dt="2020-07-23T21:08:12.702" v="20542" actId="700"/>
          <ac:spMkLst>
            <pc:docMk/>
            <pc:sldMk cId="3757906035" sldId="2488"/>
            <ac:spMk id="3" creationId="{0EE728F0-2B10-46BC-BBC5-E29EC17BB28F}"/>
          </ac:spMkLst>
        </pc:spChg>
        <pc:spChg chg="del">
          <ac:chgData name="Shared Drive" userId="a8e99ec4-c3c1-49ac-ba97-2c12eee91f6a" providerId="ADAL" clId="{57C09E5B-D24B-43F8-B551-0261DA2F353A}" dt="2020-07-23T21:08:12.702" v="20542" actId="700"/>
          <ac:spMkLst>
            <pc:docMk/>
            <pc:sldMk cId="3757906035" sldId="2488"/>
            <ac:spMk id="4" creationId="{036BDBB2-355F-4CE3-971F-820F638D8D44}"/>
          </ac:spMkLst>
        </pc:spChg>
        <pc:spChg chg="del">
          <ac:chgData name="Shared Drive" userId="a8e99ec4-c3c1-49ac-ba97-2c12eee91f6a" providerId="ADAL" clId="{57C09E5B-D24B-43F8-B551-0261DA2F353A}" dt="2020-07-23T21:08:12.702" v="20542" actId="700"/>
          <ac:spMkLst>
            <pc:docMk/>
            <pc:sldMk cId="3757906035" sldId="2488"/>
            <ac:spMk id="5" creationId="{BD97AC66-E532-4F62-A08A-ADF97F1F7BBE}"/>
          </ac:spMkLst>
        </pc:spChg>
        <pc:spChg chg="del">
          <ac:chgData name="Shared Drive" userId="a8e99ec4-c3c1-49ac-ba97-2c12eee91f6a" providerId="ADAL" clId="{57C09E5B-D24B-43F8-B551-0261DA2F353A}" dt="2020-07-23T21:08:12.702" v="20542" actId="700"/>
          <ac:spMkLst>
            <pc:docMk/>
            <pc:sldMk cId="3757906035" sldId="2488"/>
            <ac:spMk id="6" creationId="{A2AC029E-54D6-4A2E-8FDB-08012FAEDB3E}"/>
          </ac:spMkLst>
        </pc:spChg>
        <pc:spChg chg="del">
          <ac:chgData name="Shared Drive" userId="a8e99ec4-c3c1-49ac-ba97-2c12eee91f6a" providerId="ADAL" clId="{57C09E5B-D24B-43F8-B551-0261DA2F353A}" dt="2020-07-23T21:08:12.702" v="20542" actId="700"/>
          <ac:spMkLst>
            <pc:docMk/>
            <pc:sldMk cId="3757906035" sldId="2488"/>
            <ac:spMk id="7" creationId="{1FA39211-587B-4C28-9B25-979F08A3AB32}"/>
          </ac:spMkLst>
        </pc:spChg>
        <pc:spChg chg="del">
          <ac:chgData name="Shared Drive" userId="a8e99ec4-c3c1-49ac-ba97-2c12eee91f6a" providerId="ADAL" clId="{57C09E5B-D24B-43F8-B551-0261DA2F353A}" dt="2020-07-23T21:08:12.702" v="20542" actId="700"/>
          <ac:spMkLst>
            <pc:docMk/>
            <pc:sldMk cId="3757906035" sldId="2488"/>
            <ac:spMk id="8" creationId="{58E53475-2ADA-4F1E-80E9-5C41210B67DF}"/>
          </ac:spMkLst>
        </pc:spChg>
        <pc:spChg chg="del">
          <ac:chgData name="Shared Drive" userId="a8e99ec4-c3c1-49ac-ba97-2c12eee91f6a" providerId="ADAL" clId="{57C09E5B-D24B-43F8-B551-0261DA2F353A}" dt="2020-07-23T21:08:12.702" v="20542" actId="700"/>
          <ac:spMkLst>
            <pc:docMk/>
            <pc:sldMk cId="3757906035" sldId="2488"/>
            <ac:spMk id="9" creationId="{ACB5BB67-E13B-4B39-A337-80FDB1C23FA0}"/>
          </ac:spMkLst>
        </pc:spChg>
        <pc:spChg chg="del">
          <ac:chgData name="Shared Drive" userId="a8e99ec4-c3c1-49ac-ba97-2c12eee91f6a" providerId="ADAL" clId="{57C09E5B-D24B-43F8-B551-0261DA2F353A}" dt="2020-07-23T21:08:12.702" v="20542" actId="700"/>
          <ac:spMkLst>
            <pc:docMk/>
            <pc:sldMk cId="3757906035" sldId="2488"/>
            <ac:spMk id="10" creationId="{05EB9C0C-19CA-4B1B-949B-C3AD215C8B4D}"/>
          </ac:spMkLst>
        </pc:spChg>
        <pc:spChg chg="del">
          <ac:chgData name="Shared Drive" userId="a8e99ec4-c3c1-49ac-ba97-2c12eee91f6a" providerId="ADAL" clId="{57C09E5B-D24B-43F8-B551-0261DA2F353A}" dt="2020-07-23T21:08:12.702" v="20542" actId="700"/>
          <ac:spMkLst>
            <pc:docMk/>
            <pc:sldMk cId="3757906035" sldId="2488"/>
            <ac:spMk id="11" creationId="{717F57DC-2D96-4A69-98CA-633F86456BDF}"/>
          </ac:spMkLst>
        </pc:spChg>
        <pc:spChg chg="add mod">
          <ac:chgData name="Shared Drive" userId="a8e99ec4-c3c1-49ac-ba97-2c12eee91f6a" providerId="ADAL" clId="{57C09E5B-D24B-43F8-B551-0261DA2F353A}" dt="2020-07-23T21:09:36.239" v="20674" actId="20577"/>
          <ac:spMkLst>
            <pc:docMk/>
            <pc:sldMk cId="3757906035" sldId="2488"/>
            <ac:spMk id="12" creationId="{02A0AAA8-ADB0-48CB-9217-5F67325C6116}"/>
          </ac:spMkLst>
        </pc:spChg>
        <pc:spChg chg="add mod">
          <ac:chgData name="Shared Drive" userId="a8e99ec4-c3c1-49ac-ba97-2c12eee91f6a" providerId="ADAL" clId="{57C09E5B-D24B-43F8-B551-0261DA2F353A}" dt="2020-07-23T21:10:04.060" v="20693" actId="404"/>
          <ac:spMkLst>
            <pc:docMk/>
            <pc:sldMk cId="3757906035" sldId="2488"/>
            <ac:spMk id="15" creationId="{3365A7D3-4E1E-42E9-8E2F-AB55F8EE396B}"/>
          </ac:spMkLst>
        </pc:spChg>
        <pc:picChg chg="add mod">
          <ac:chgData name="Shared Drive" userId="a8e99ec4-c3c1-49ac-ba97-2c12eee91f6a" providerId="ADAL" clId="{57C09E5B-D24B-43F8-B551-0261DA2F353A}" dt="2020-07-23T21:08:23.101" v="20545" actId="1076"/>
          <ac:picMkLst>
            <pc:docMk/>
            <pc:sldMk cId="3757906035" sldId="2488"/>
            <ac:picMk id="14" creationId="{27F685D2-AFC8-4A88-9563-6C08592D431B}"/>
          </ac:picMkLst>
        </pc:picChg>
      </pc:sldChg>
      <pc:sldChg chg="modSp add mod">
        <pc:chgData name="Shared Drive" userId="a8e99ec4-c3c1-49ac-ba97-2c12eee91f6a" providerId="ADAL" clId="{57C09E5B-D24B-43F8-B551-0261DA2F353A}" dt="2020-07-23T21:21:11.510" v="21150" actId="1076"/>
        <pc:sldMkLst>
          <pc:docMk/>
          <pc:sldMk cId="886338220" sldId="2489"/>
        </pc:sldMkLst>
        <pc:spChg chg="mod">
          <ac:chgData name="Shared Drive" userId="a8e99ec4-c3c1-49ac-ba97-2c12eee91f6a" providerId="ADAL" clId="{57C09E5B-D24B-43F8-B551-0261DA2F353A}" dt="2020-07-23T21:19:19.564" v="21019" actId="20577"/>
          <ac:spMkLst>
            <pc:docMk/>
            <pc:sldMk cId="886338220" sldId="2489"/>
            <ac:spMk id="6" creationId="{8839CA14-1A12-4A21-AE61-CA97F15651A3}"/>
          </ac:spMkLst>
        </pc:spChg>
        <pc:spChg chg="mod">
          <ac:chgData name="Shared Drive" userId="a8e99ec4-c3c1-49ac-ba97-2c12eee91f6a" providerId="ADAL" clId="{57C09E5B-D24B-43F8-B551-0261DA2F353A}" dt="2020-07-23T21:21:11.510" v="21150" actId="1076"/>
          <ac:spMkLst>
            <pc:docMk/>
            <pc:sldMk cId="886338220" sldId="2489"/>
            <ac:spMk id="8" creationId="{DA00C575-9656-4F1A-8249-8182BB3D3084}"/>
          </ac:spMkLst>
        </pc:spChg>
        <pc:spChg chg="mod">
          <ac:chgData name="Shared Drive" userId="a8e99ec4-c3c1-49ac-ba97-2c12eee91f6a" providerId="ADAL" clId="{57C09E5B-D24B-43F8-B551-0261DA2F353A}" dt="2020-07-23T21:20:30.739" v="21140" actId="14100"/>
          <ac:spMkLst>
            <pc:docMk/>
            <pc:sldMk cId="886338220" sldId="2489"/>
            <ac:spMk id="10" creationId="{EE2EF0F5-DCDF-421A-AA7F-258DF03B01B4}"/>
          </ac:spMkLst>
        </pc:spChg>
      </pc:sldChg>
      <pc:sldChg chg="addSp delSp modSp new mod ord modClrScheme chgLayout">
        <pc:chgData name="Shared Drive" userId="a8e99ec4-c3c1-49ac-ba97-2c12eee91f6a" providerId="ADAL" clId="{57C09E5B-D24B-43F8-B551-0261DA2F353A}" dt="2020-07-23T21:52:03.065" v="22264"/>
        <pc:sldMkLst>
          <pc:docMk/>
          <pc:sldMk cId="299991379" sldId="2490"/>
        </pc:sldMkLst>
        <pc:spChg chg="del mod ord">
          <ac:chgData name="Shared Drive" userId="a8e99ec4-c3c1-49ac-ba97-2c12eee91f6a" providerId="ADAL" clId="{57C09E5B-D24B-43F8-B551-0261DA2F353A}" dt="2020-07-23T21:31:58.381" v="21152" actId="700"/>
          <ac:spMkLst>
            <pc:docMk/>
            <pc:sldMk cId="299991379" sldId="2490"/>
            <ac:spMk id="2" creationId="{4040B202-376B-4163-873D-15E9DE9E7CCD}"/>
          </ac:spMkLst>
        </pc:spChg>
        <pc:spChg chg="add mod ord">
          <ac:chgData name="Shared Drive" userId="a8e99ec4-c3c1-49ac-ba97-2c12eee91f6a" providerId="ADAL" clId="{57C09E5B-D24B-43F8-B551-0261DA2F353A}" dt="2020-07-23T21:50:09.140" v="22140" actId="20577"/>
          <ac:spMkLst>
            <pc:docMk/>
            <pc:sldMk cId="299991379" sldId="2490"/>
            <ac:spMk id="3" creationId="{93E49E10-85DE-4EB6-9559-84C48CD067D6}"/>
          </ac:spMkLst>
        </pc:spChg>
        <pc:spChg chg="add mod ord">
          <ac:chgData name="Shared Drive" userId="a8e99ec4-c3c1-49ac-ba97-2c12eee91f6a" providerId="ADAL" clId="{57C09E5B-D24B-43F8-B551-0261DA2F353A}" dt="2020-07-23T21:50:51.716" v="22260" actId="313"/>
          <ac:spMkLst>
            <pc:docMk/>
            <pc:sldMk cId="299991379" sldId="2490"/>
            <ac:spMk id="4" creationId="{88141BCD-4C1D-4FFA-ABA9-D583FB7BBF88}"/>
          </ac:spMkLst>
        </pc:spChg>
      </pc:sldChg>
      <pc:sldChg chg="modSp add mod modAnim">
        <pc:chgData name="Shared Drive" userId="a8e99ec4-c3c1-49ac-ba97-2c12eee91f6a" providerId="ADAL" clId="{57C09E5B-D24B-43F8-B551-0261DA2F353A}" dt="2020-07-23T22:10:42.874" v="23004" actId="113"/>
        <pc:sldMkLst>
          <pc:docMk/>
          <pc:sldMk cId="4196592866" sldId="2491"/>
        </pc:sldMkLst>
        <pc:spChg chg="mod">
          <ac:chgData name="Shared Drive" userId="a8e99ec4-c3c1-49ac-ba97-2c12eee91f6a" providerId="ADAL" clId="{57C09E5B-D24B-43F8-B551-0261DA2F353A}" dt="2020-07-23T21:52:30.447" v="22302" actId="313"/>
          <ac:spMkLst>
            <pc:docMk/>
            <pc:sldMk cId="4196592866" sldId="2491"/>
            <ac:spMk id="2" creationId="{8C6158FD-CE6B-4422-AA21-CF92C42880F5}"/>
          </ac:spMkLst>
        </pc:spChg>
        <pc:spChg chg="mod">
          <ac:chgData name="Shared Drive" userId="a8e99ec4-c3c1-49ac-ba97-2c12eee91f6a" providerId="ADAL" clId="{57C09E5B-D24B-43F8-B551-0261DA2F353A}" dt="2020-07-23T22:10:42.874" v="23004" actId="113"/>
          <ac:spMkLst>
            <pc:docMk/>
            <pc:sldMk cId="4196592866" sldId="2491"/>
            <ac:spMk id="3" creationId="{7F2699C8-991D-4838-BA6F-076F08B4B13E}"/>
          </ac:spMkLst>
        </pc:spChg>
      </pc:sldChg>
      <pc:sldChg chg="delSp modSp add mod delAnim modAnim modNotesTx">
        <pc:chgData name="Shared Drive" userId="a8e99ec4-c3c1-49ac-ba97-2c12eee91f6a" providerId="ADAL" clId="{57C09E5B-D24B-43F8-B551-0261DA2F353A}" dt="2020-07-23T22:29:25.309" v="23463" actId="6549"/>
        <pc:sldMkLst>
          <pc:docMk/>
          <pc:sldMk cId="3091189382" sldId="2492"/>
        </pc:sldMkLst>
        <pc:spChg chg="mod">
          <ac:chgData name="Shared Drive" userId="a8e99ec4-c3c1-49ac-ba97-2c12eee91f6a" providerId="ADAL" clId="{57C09E5B-D24B-43F8-B551-0261DA2F353A}" dt="2020-07-23T22:29:01.926" v="23462" actId="20577"/>
          <ac:spMkLst>
            <pc:docMk/>
            <pc:sldMk cId="3091189382" sldId="2492"/>
            <ac:spMk id="2" creationId="{A89AF2B2-10CC-4743-92F2-C1ADD924FF40}"/>
          </ac:spMkLst>
        </pc:spChg>
        <pc:spChg chg="del mod">
          <ac:chgData name="Shared Drive" userId="a8e99ec4-c3c1-49ac-ba97-2c12eee91f6a" providerId="ADAL" clId="{57C09E5B-D24B-43F8-B551-0261DA2F353A}" dt="2020-07-23T22:27:13.487" v="23413" actId="478"/>
          <ac:spMkLst>
            <pc:docMk/>
            <pc:sldMk cId="3091189382" sldId="2492"/>
            <ac:spMk id="9" creationId="{B922B00D-53D9-4EDD-A417-D966A7A73889}"/>
          </ac:spMkLst>
        </pc:spChg>
        <pc:graphicFrameChg chg="mod">
          <ac:chgData name="Shared Drive" userId="a8e99ec4-c3c1-49ac-ba97-2c12eee91f6a" providerId="ADAL" clId="{57C09E5B-D24B-43F8-B551-0261DA2F353A}" dt="2020-07-23T22:28:39.589" v="23447"/>
          <ac:graphicFrameMkLst>
            <pc:docMk/>
            <pc:sldMk cId="3091189382" sldId="2492"/>
            <ac:graphicFrameMk id="4" creationId="{64DD433E-36A0-41A1-9B16-E647A11D3B72}"/>
          </ac:graphicFrameMkLst>
        </pc:graphicFrameChg>
      </pc:sldChg>
      <pc:sldChg chg="delSp modSp add mod delAnim">
        <pc:chgData name="Shared Drive" userId="a8e99ec4-c3c1-49ac-ba97-2c12eee91f6a" providerId="ADAL" clId="{57C09E5B-D24B-43F8-B551-0261DA2F353A}" dt="2020-07-24T23:51:24.869" v="26300" actId="20577"/>
        <pc:sldMkLst>
          <pc:docMk/>
          <pc:sldMk cId="1828698726" sldId="2493"/>
        </pc:sldMkLst>
        <pc:spChg chg="mod">
          <ac:chgData name="Shared Drive" userId="a8e99ec4-c3c1-49ac-ba97-2c12eee91f6a" providerId="ADAL" clId="{57C09E5B-D24B-43F8-B551-0261DA2F353A}" dt="2020-07-24T23:51:24.869" v="26300" actId="20577"/>
          <ac:spMkLst>
            <pc:docMk/>
            <pc:sldMk cId="1828698726" sldId="2493"/>
            <ac:spMk id="2" creationId="{5DDEA31F-458D-4B87-8474-861274434302}"/>
          </ac:spMkLst>
        </pc:spChg>
        <pc:spChg chg="mod">
          <ac:chgData name="Shared Drive" userId="a8e99ec4-c3c1-49ac-ba97-2c12eee91f6a" providerId="ADAL" clId="{57C09E5B-D24B-43F8-B551-0261DA2F353A}" dt="2020-07-24T22:46:50.202" v="23633" actId="1037"/>
          <ac:spMkLst>
            <pc:docMk/>
            <pc:sldMk cId="1828698726" sldId="2493"/>
            <ac:spMk id="3" creationId="{1F29F6F2-3CB5-4130-BFA8-4B370ABBF5FA}"/>
          </ac:spMkLst>
        </pc:spChg>
        <pc:spChg chg="mod">
          <ac:chgData name="Shared Drive" userId="a8e99ec4-c3c1-49ac-ba97-2c12eee91f6a" providerId="ADAL" clId="{57C09E5B-D24B-43F8-B551-0261DA2F353A}" dt="2020-07-24T22:46:50.202" v="23633" actId="1037"/>
          <ac:spMkLst>
            <pc:docMk/>
            <pc:sldMk cId="1828698726" sldId="2493"/>
            <ac:spMk id="4" creationId="{F86DCBB2-01CF-4BFD-8592-DD25B2F0504D}"/>
          </ac:spMkLst>
        </pc:spChg>
        <pc:spChg chg="mod">
          <ac:chgData name="Shared Drive" userId="a8e99ec4-c3c1-49ac-ba97-2c12eee91f6a" providerId="ADAL" clId="{57C09E5B-D24B-43F8-B551-0261DA2F353A}" dt="2020-07-24T22:46:50.202" v="23633" actId="1037"/>
          <ac:spMkLst>
            <pc:docMk/>
            <pc:sldMk cId="1828698726" sldId="2493"/>
            <ac:spMk id="5" creationId="{C626D06D-A147-408E-9460-973D27ABD242}"/>
          </ac:spMkLst>
        </pc:spChg>
        <pc:spChg chg="del mod">
          <ac:chgData name="Shared Drive" userId="a8e99ec4-c3c1-49ac-ba97-2c12eee91f6a" providerId="ADAL" clId="{57C09E5B-D24B-43F8-B551-0261DA2F353A}" dt="2020-07-24T23:50:58.599" v="26291" actId="478"/>
          <ac:spMkLst>
            <pc:docMk/>
            <pc:sldMk cId="1828698726" sldId="2493"/>
            <ac:spMk id="6" creationId="{209148C5-E3B8-45FD-9076-BD8C9CA96662}"/>
          </ac:spMkLst>
        </pc:spChg>
        <pc:spChg chg="del">
          <ac:chgData name="Shared Drive" userId="a8e99ec4-c3c1-49ac-ba97-2c12eee91f6a" providerId="ADAL" clId="{57C09E5B-D24B-43F8-B551-0261DA2F353A}" dt="2020-07-24T22:46:08.718" v="23554" actId="478"/>
          <ac:spMkLst>
            <pc:docMk/>
            <pc:sldMk cId="1828698726" sldId="2493"/>
            <ac:spMk id="7" creationId="{37D5ED89-721C-4252-89C8-BA8F34EACBAF}"/>
          </ac:spMkLst>
        </pc:spChg>
        <pc:spChg chg="del">
          <ac:chgData name="Shared Drive" userId="a8e99ec4-c3c1-49ac-ba97-2c12eee91f6a" providerId="ADAL" clId="{57C09E5B-D24B-43F8-B551-0261DA2F353A}" dt="2020-07-24T22:46:08.718" v="23554" actId="478"/>
          <ac:spMkLst>
            <pc:docMk/>
            <pc:sldMk cId="1828698726" sldId="2493"/>
            <ac:spMk id="8" creationId="{6F7E8B3A-30F3-491F-A5F6-356272B7D101}"/>
          </ac:spMkLst>
        </pc:spChg>
        <pc:spChg chg="del">
          <ac:chgData name="Shared Drive" userId="a8e99ec4-c3c1-49ac-ba97-2c12eee91f6a" providerId="ADAL" clId="{57C09E5B-D24B-43F8-B551-0261DA2F353A}" dt="2020-07-24T22:46:08.718" v="23554" actId="478"/>
          <ac:spMkLst>
            <pc:docMk/>
            <pc:sldMk cId="1828698726" sldId="2493"/>
            <ac:spMk id="9" creationId="{2727ACF6-92F2-4BF9-BDBB-4877B055D43D}"/>
          </ac:spMkLst>
        </pc:spChg>
        <pc:spChg chg="del mod">
          <ac:chgData name="Shared Drive" userId="a8e99ec4-c3c1-49ac-ba97-2c12eee91f6a" providerId="ADAL" clId="{57C09E5B-D24B-43F8-B551-0261DA2F353A}" dt="2020-07-24T22:46:08.718" v="23554" actId="478"/>
          <ac:spMkLst>
            <pc:docMk/>
            <pc:sldMk cId="1828698726" sldId="2493"/>
            <ac:spMk id="10" creationId="{CBCA4622-165F-4369-A913-1307AD03C4BF}"/>
          </ac:spMkLst>
        </pc:spChg>
        <pc:spChg chg="del">
          <ac:chgData name="Shared Drive" userId="a8e99ec4-c3c1-49ac-ba97-2c12eee91f6a" providerId="ADAL" clId="{57C09E5B-D24B-43F8-B551-0261DA2F353A}" dt="2020-07-24T22:46:08.718" v="23554" actId="478"/>
          <ac:spMkLst>
            <pc:docMk/>
            <pc:sldMk cId="1828698726" sldId="2493"/>
            <ac:spMk id="11" creationId="{765E45CC-090C-43B2-9757-0D411B3D33ED}"/>
          </ac:spMkLst>
        </pc:spChg>
        <pc:spChg chg="del">
          <ac:chgData name="Shared Drive" userId="a8e99ec4-c3c1-49ac-ba97-2c12eee91f6a" providerId="ADAL" clId="{57C09E5B-D24B-43F8-B551-0261DA2F353A}" dt="2020-07-24T22:46:08.718" v="23554" actId="478"/>
          <ac:spMkLst>
            <pc:docMk/>
            <pc:sldMk cId="1828698726" sldId="2493"/>
            <ac:spMk id="12" creationId="{9C021718-C6D0-42D9-A2C7-5BBA9CBF1029}"/>
          </ac:spMkLst>
        </pc:spChg>
        <pc:spChg chg="del mod">
          <ac:chgData name="Shared Drive" userId="a8e99ec4-c3c1-49ac-ba97-2c12eee91f6a" providerId="ADAL" clId="{57C09E5B-D24B-43F8-B551-0261DA2F353A}" dt="2020-07-24T23:50:58.599" v="26291" actId="478"/>
          <ac:spMkLst>
            <pc:docMk/>
            <pc:sldMk cId="1828698726" sldId="2493"/>
            <ac:spMk id="13" creationId="{DB0F05CD-98BA-44DB-9BF0-331DFD625EB7}"/>
          </ac:spMkLst>
        </pc:spChg>
        <pc:spChg chg="mod">
          <ac:chgData name="Shared Drive" userId="a8e99ec4-c3c1-49ac-ba97-2c12eee91f6a" providerId="ADAL" clId="{57C09E5B-D24B-43F8-B551-0261DA2F353A}" dt="2020-07-24T22:46:50.202" v="23633" actId="1037"/>
          <ac:spMkLst>
            <pc:docMk/>
            <pc:sldMk cId="1828698726" sldId="2493"/>
            <ac:spMk id="14" creationId="{495BBFB0-9E59-42D7-AE72-882F7F6278A1}"/>
          </ac:spMkLst>
        </pc:spChg>
        <pc:spChg chg="mod">
          <ac:chgData name="Shared Drive" userId="a8e99ec4-c3c1-49ac-ba97-2c12eee91f6a" providerId="ADAL" clId="{57C09E5B-D24B-43F8-B551-0261DA2F353A}" dt="2020-07-24T22:46:50.202" v="23633" actId="1037"/>
          <ac:spMkLst>
            <pc:docMk/>
            <pc:sldMk cId="1828698726" sldId="2493"/>
            <ac:spMk id="15" creationId="{964C1E1C-6667-49EB-91D7-3289EC5B1638}"/>
          </ac:spMkLst>
        </pc:spChg>
        <pc:spChg chg="mod">
          <ac:chgData name="Shared Drive" userId="a8e99ec4-c3c1-49ac-ba97-2c12eee91f6a" providerId="ADAL" clId="{57C09E5B-D24B-43F8-B551-0261DA2F353A}" dt="2020-07-24T22:46:50.202" v="23633" actId="1037"/>
          <ac:spMkLst>
            <pc:docMk/>
            <pc:sldMk cId="1828698726" sldId="2493"/>
            <ac:spMk id="16" creationId="{E6A61A3A-FE73-42AD-B916-9BF19168E4C8}"/>
          </ac:spMkLst>
        </pc:spChg>
        <pc:spChg chg="mod">
          <ac:chgData name="Shared Drive" userId="a8e99ec4-c3c1-49ac-ba97-2c12eee91f6a" providerId="ADAL" clId="{57C09E5B-D24B-43F8-B551-0261DA2F353A}" dt="2020-07-24T22:46:50.202" v="23633" actId="1037"/>
          <ac:spMkLst>
            <pc:docMk/>
            <pc:sldMk cId="1828698726" sldId="2493"/>
            <ac:spMk id="17" creationId="{862031BA-0A08-4C73-85D7-F340C6E79C7F}"/>
          </ac:spMkLst>
        </pc:spChg>
        <pc:spChg chg="mod">
          <ac:chgData name="Shared Drive" userId="a8e99ec4-c3c1-49ac-ba97-2c12eee91f6a" providerId="ADAL" clId="{57C09E5B-D24B-43F8-B551-0261DA2F353A}" dt="2020-07-24T22:46:50.202" v="23633" actId="1037"/>
          <ac:spMkLst>
            <pc:docMk/>
            <pc:sldMk cId="1828698726" sldId="2493"/>
            <ac:spMk id="18" creationId="{0FA25D38-601C-48E2-A4B0-9C301B157E3C}"/>
          </ac:spMkLst>
        </pc:spChg>
        <pc:spChg chg="mod">
          <ac:chgData name="Shared Drive" userId="a8e99ec4-c3c1-49ac-ba97-2c12eee91f6a" providerId="ADAL" clId="{57C09E5B-D24B-43F8-B551-0261DA2F353A}" dt="2020-07-24T22:46:50.202" v="23633" actId="1037"/>
          <ac:spMkLst>
            <pc:docMk/>
            <pc:sldMk cId="1828698726" sldId="2493"/>
            <ac:spMk id="19" creationId="{9941C67C-3A1E-4B5F-BF8C-10B6736F471B}"/>
          </ac:spMkLst>
        </pc:spChg>
        <pc:spChg chg="mod">
          <ac:chgData name="Shared Drive" userId="a8e99ec4-c3c1-49ac-ba97-2c12eee91f6a" providerId="ADAL" clId="{57C09E5B-D24B-43F8-B551-0261DA2F353A}" dt="2020-07-24T22:46:50.202" v="23633" actId="1037"/>
          <ac:spMkLst>
            <pc:docMk/>
            <pc:sldMk cId="1828698726" sldId="2493"/>
            <ac:spMk id="20" creationId="{05776E3B-D536-46B9-9C62-90CAD8CD19C4}"/>
          </ac:spMkLst>
        </pc:spChg>
        <pc:spChg chg="mod">
          <ac:chgData name="Shared Drive" userId="a8e99ec4-c3c1-49ac-ba97-2c12eee91f6a" providerId="ADAL" clId="{57C09E5B-D24B-43F8-B551-0261DA2F353A}" dt="2020-07-24T22:46:50.202" v="23633" actId="1037"/>
          <ac:spMkLst>
            <pc:docMk/>
            <pc:sldMk cId="1828698726" sldId="2493"/>
            <ac:spMk id="21" creationId="{0918B502-BF7A-460B-9CAB-299F86E4E61C}"/>
          </ac:spMkLst>
        </pc:spChg>
        <pc:spChg chg="del mod">
          <ac:chgData name="Shared Drive" userId="a8e99ec4-c3c1-49ac-ba97-2c12eee91f6a" providerId="ADAL" clId="{57C09E5B-D24B-43F8-B551-0261DA2F353A}" dt="2020-07-24T23:50:58.599" v="26291" actId="478"/>
          <ac:spMkLst>
            <pc:docMk/>
            <pc:sldMk cId="1828698726" sldId="2493"/>
            <ac:spMk id="24" creationId="{3A270E6E-F6B0-441D-B12F-D9F51A6E5511}"/>
          </ac:spMkLst>
        </pc:spChg>
        <pc:spChg chg="del mod">
          <ac:chgData name="Shared Drive" userId="a8e99ec4-c3c1-49ac-ba97-2c12eee91f6a" providerId="ADAL" clId="{57C09E5B-D24B-43F8-B551-0261DA2F353A}" dt="2020-07-24T23:50:58.599" v="26291" actId="478"/>
          <ac:spMkLst>
            <pc:docMk/>
            <pc:sldMk cId="1828698726" sldId="2493"/>
            <ac:spMk id="26" creationId="{42289E73-FE53-403B-842A-EF1649E8A88C}"/>
          </ac:spMkLst>
        </pc:spChg>
        <pc:spChg chg="del mod">
          <ac:chgData name="Shared Drive" userId="a8e99ec4-c3c1-49ac-ba97-2c12eee91f6a" providerId="ADAL" clId="{57C09E5B-D24B-43F8-B551-0261DA2F353A}" dt="2020-07-24T23:50:58.599" v="26291" actId="478"/>
          <ac:spMkLst>
            <pc:docMk/>
            <pc:sldMk cId="1828698726" sldId="2493"/>
            <ac:spMk id="28" creationId="{D1C8F4C3-DA85-4A17-933E-57E56A63A676}"/>
          </ac:spMkLst>
        </pc:spChg>
        <pc:spChg chg="del mod">
          <ac:chgData name="Shared Drive" userId="a8e99ec4-c3c1-49ac-ba97-2c12eee91f6a" providerId="ADAL" clId="{57C09E5B-D24B-43F8-B551-0261DA2F353A}" dt="2020-07-24T23:50:58.599" v="26291" actId="478"/>
          <ac:spMkLst>
            <pc:docMk/>
            <pc:sldMk cId="1828698726" sldId="2493"/>
            <ac:spMk id="29" creationId="{6B550449-D879-43F8-AA9E-4B21191058DD}"/>
          </ac:spMkLst>
        </pc:spChg>
      </pc:sldChg>
      <pc:sldChg chg="add">
        <pc:chgData name="Shared Drive" userId="a8e99ec4-c3c1-49ac-ba97-2c12eee91f6a" providerId="ADAL" clId="{57C09E5B-D24B-43F8-B551-0261DA2F353A}" dt="2020-07-24T22:43:27.544" v="23523"/>
        <pc:sldMkLst>
          <pc:docMk/>
          <pc:sldMk cId="3171700140" sldId="2494"/>
        </pc:sldMkLst>
      </pc:sldChg>
      <pc:sldChg chg="modSp add mod">
        <pc:chgData name="Shared Drive" userId="a8e99ec4-c3c1-49ac-ba97-2c12eee91f6a" providerId="ADAL" clId="{57C09E5B-D24B-43F8-B551-0261DA2F353A}" dt="2020-07-24T22:45:58.952" v="23553"/>
        <pc:sldMkLst>
          <pc:docMk/>
          <pc:sldMk cId="2380271424" sldId="2495"/>
        </pc:sldMkLst>
        <pc:spChg chg="mod">
          <ac:chgData name="Shared Drive" userId="a8e99ec4-c3c1-49ac-ba97-2c12eee91f6a" providerId="ADAL" clId="{57C09E5B-D24B-43F8-B551-0261DA2F353A}" dt="2020-07-24T22:45:58.952" v="23553"/>
          <ac:spMkLst>
            <pc:docMk/>
            <pc:sldMk cId="2380271424" sldId="2495"/>
            <ac:spMk id="2" creationId="{5DDEA31F-458D-4B87-8474-861274434302}"/>
          </ac:spMkLst>
        </pc:spChg>
      </pc:sldChg>
      <pc:sldChg chg="modSp add mod modNotesTx">
        <pc:chgData name="Shared Drive" userId="a8e99ec4-c3c1-49ac-ba97-2c12eee91f6a" providerId="ADAL" clId="{57C09E5B-D24B-43F8-B551-0261DA2F353A}" dt="2020-07-24T23:41:51.487" v="25662" actId="20577"/>
        <pc:sldMkLst>
          <pc:docMk/>
          <pc:sldMk cId="2052837579" sldId="2496"/>
        </pc:sldMkLst>
        <pc:spChg chg="mod">
          <ac:chgData name="Shared Drive" userId="a8e99ec4-c3c1-49ac-ba97-2c12eee91f6a" providerId="ADAL" clId="{57C09E5B-D24B-43F8-B551-0261DA2F353A}" dt="2020-07-24T23:41:39.462" v="25625" actId="14100"/>
          <ac:spMkLst>
            <pc:docMk/>
            <pc:sldMk cId="2052837579" sldId="2496"/>
            <ac:spMk id="2" creationId="{0C6A02C1-23E1-4A67-B54C-4CCD3C7088DA}"/>
          </ac:spMkLst>
        </pc:spChg>
        <pc:spChg chg="mod">
          <ac:chgData name="Shared Drive" userId="a8e99ec4-c3c1-49ac-ba97-2c12eee91f6a" providerId="ADAL" clId="{57C09E5B-D24B-43F8-B551-0261DA2F353A}" dt="2020-07-24T23:41:42.598" v="25626" actId="14100"/>
          <ac:spMkLst>
            <pc:docMk/>
            <pc:sldMk cId="2052837579" sldId="2496"/>
            <ac:spMk id="9" creationId="{DEF63898-9F97-4CB2-A288-1EC2D3D01C64}"/>
          </ac:spMkLst>
        </pc:spChg>
        <pc:spChg chg="mod">
          <ac:chgData name="Shared Drive" userId="a8e99ec4-c3c1-49ac-ba97-2c12eee91f6a" providerId="ADAL" clId="{57C09E5B-D24B-43F8-B551-0261DA2F353A}" dt="2020-07-24T23:05:22.315" v="24138" actId="1076"/>
          <ac:spMkLst>
            <pc:docMk/>
            <pc:sldMk cId="2052837579" sldId="2496"/>
            <ac:spMk id="11" creationId="{E1B701AA-E2D5-468D-9B56-273B4ABD3BEB}"/>
          </ac:spMkLst>
        </pc:spChg>
        <pc:spChg chg="mod">
          <ac:chgData name="Shared Drive" userId="a8e99ec4-c3c1-49ac-ba97-2c12eee91f6a" providerId="ADAL" clId="{57C09E5B-D24B-43F8-B551-0261DA2F353A}" dt="2020-07-24T22:55:51.620" v="23743" actId="20577"/>
          <ac:spMkLst>
            <pc:docMk/>
            <pc:sldMk cId="2052837579" sldId="2496"/>
            <ac:spMk id="109570" creationId="{223E7868-EE74-421B-BC16-3166803BEE2E}"/>
          </ac:spMkLst>
        </pc:spChg>
      </pc:sldChg>
      <pc:sldChg chg="addSp delSp modSp add mod modNotesTx">
        <pc:chgData name="Shared Drive" userId="a8e99ec4-c3c1-49ac-ba97-2c12eee91f6a" providerId="ADAL" clId="{57C09E5B-D24B-43F8-B551-0261DA2F353A}" dt="2020-07-24T23:42:49.334" v="25713" actId="20577"/>
        <pc:sldMkLst>
          <pc:docMk/>
          <pc:sldMk cId="3473482535" sldId="2497"/>
        </pc:sldMkLst>
        <pc:spChg chg="del">
          <ac:chgData name="Shared Drive" userId="a8e99ec4-c3c1-49ac-ba97-2c12eee91f6a" providerId="ADAL" clId="{57C09E5B-D24B-43F8-B551-0261DA2F353A}" dt="2020-07-24T23:08:35.433" v="24184" actId="478"/>
          <ac:spMkLst>
            <pc:docMk/>
            <pc:sldMk cId="3473482535" sldId="2497"/>
            <ac:spMk id="3" creationId="{6DDB4139-1DB9-42A0-95CB-92ECAFF37F87}"/>
          </ac:spMkLst>
        </pc:spChg>
        <pc:spChg chg="add mod">
          <ac:chgData name="Shared Drive" userId="a8e99ec4-c3c1-49ac-ba97-2c12eee91f6a" providerId="ADAL" clId="{57C09E5B-D24B-43F8-B551-0261DA2F353A}" dt="2020-07-24T23:42:49.334" v="25713" actId="20577"/>
          <ac:spMkLst>
            <pc:docMk/>
            <pc:sldMk cId="3473482535" sldId="2497"/>
            <ac:spMk id="5" creationId="{53193A99-4AEB-489A-9C28-06F4BF4D9C07}"/>
          </ac:spMkLst>
        </pc:spChg>
        <pc:spChg chg="del">
          <ac:chgData name="Shared Drive" userId="a8e99ec4-c3c1-49ac-ba97-2c12eee91f6a" providerId="ADAL" clId="{57C09E5B-D24B-43F8-B551-0261DA2F353A}" dt="2020-07-24T23:08:46.106" v="24185" actId="478"/>
          <ac:spMkLst>
            <pc:docMk/>
            <pc:sldMk cId="3473482535" sldId="2497"/>
            <ac:spMk id="10" creationId="{515F1324-1078-4B06-B4A3-9A4A8B962C45}"/>
          </ac:spMkLst>
        </pc:spChg>
        <pc:spChg chg="del">
          <ac:chgData name="Shared Drive" userId="a8e99ec4-c3c1-49ac-ba97-2c12eee91f6a" providerId="ADAL" clId="{57C09E5B-D24B-43F8-B551-0261DA2F353A}" dt="2020-07-24T23:06:30.531" v="24164" actId="478"/>
          <ac:spMkLst>
            <pc:docMk/>
            <pc:sldMk cId="3473482535" sldId="2497"/>
            <ac:spMk id="11" creationId="{42940DE3-BC0F-4041-A51E-9B5D9975CDD8}"/>
          </ac:spMkLst>
        </pc:spChg>
        <pc:spChg chg="mod">
          <ac:chgData name="Shared Drive" userId="a8e99ec4-c3c1-49ac-ba97-2c12eee91f6a" providerId="ADAL" clId="{57C09E5B-D24B-43F8-B551-0261DA2F353A}" dt="2020-07-24T23:08:14.419" v="24183" actId="20577"/>
          <ac:spMkLst>
            <pc:docMk/>
            <pc:sldMk cId="3473482535" sldId="2497"/>
            <ac:spMk id="109570" creationId="{223E7868-EE74-421B-BC16-3166803BEE2E}"/>
          </ac:spMkLst>
        </pc:spChg>
      </pc:sldChg>
      <pc:sldChg chg="modSp add mod">
        <pc:chgData name="Shared Drive" userId="a8e99ec4-c3c1-49ac-ba97-2c12eee91f6a" providerId="ADAL" clId="{57C09E5B-D24B-43F8-B551-0261DA2F353A}" dt="2020-07-24T22:55:21.876" v="23735" actId="20577"/>
        <pc:sldMkLst>
          <pc:docMk/>
          <pc:sldMk cId="803859443" sldId="2498"/>
        </pc:sldMkLst>
        <pc:spChg chg="mod">
          <ac:chgData name="Shared Drive" userId="a8e99ec4-c3c1-49ac-ba97-2c12eee91f6a" providerId="ADAL" clId="{57C09E5B-D24B-43F8-B551-0261DA2F353A}" dt="2020-07-24T22:55:21.876" v="23735" actId="20577"/>
          <ac:spMkLst>
            <pc:docMk/>
            <pc:sldMk cId="803859443" sldId="2498"/>
            <ac:spMk id="218" creationId="{E8798B27-8ADE-46BB-AF80-255BC40B13CE}"/>
          </ac:spMkLst>
        </pc:spChg>
      </pc:sldChg>
      <pc:sldChg chg="delSp modSp add mod ord delAnim">
        <pc:chgData name="Shared Drive" userId="a8e99ec4-c3c1-49ac-ba97-2c12eee91f6a" providerId="ADAL" clId="{57C09E5B-D24B-43F8-B551-0261DA2F353A}" dt="2020-07-24T23:05:13.050" v="24137" actId="20577"/>
        <pc:sldMkLst>
          <pc:docMk/>
          <pc:sldMk cId="933978593" sldId="2499"/>
        </pc:sldMkLst>
        <pc:spChg chg="mod">
          <ac:chgData name="Shared Drive" userId="a8e99ec4-c3c1-49ac-ba97-2c12eee91f6a" providerId="ADAL" clId="{57C09E5B-D24B-43F8-B551-0261DA2F353A}" dt="2020-07-24T23:04:45.411" v="24089" actId="14100"/>
          <ac:spMkLst>
            <pc:docMk/>
            <pc:sldMk cId="933978593" sldId="2499"/>
            <ac:spMk id="2" creationId="{0C6A02C1-23E1-4A67-B54C-4CCD3C7088DA}"/>
          </ac:spMkLst>
        </pc:spChg>
        <pc:spChg chg="del">
          <ac:chgData name="Shared Drive" userId="a8e99ec4-c3c1-49ac-ba97-2c12eee91f6a" providerId="ADAL" clId="{57C09E5B-D24B-43F8-B551-0261DA2F353A}" dt="2020-07-24T23:04:48.685" v="24090" actId="478"/>
          <ac:spMkLst>
            <pc:docMk/>
            <pc:sldMk cId="933978593" sldId="2499"/>
            <ac:spMk id="3" creationId="{6DDB4139-1DB9-42A0-95CB-92ECAFF37F87}"/>
          </ac:spMkLst>
        </pc:spChg>
        <pc:spChg chg="mod">
          <ac:chgData name="Shared Drive" userId="a8e99ec4-c3c1-49ac-ba97-2c12eee91f6a" providerId="ADAL" clId="{57C09E5B-D24B-43F8-B551-0261DA2F353A}" dt="2020-07-24T23:04:30.322" v="24086" actId="20577"/>
          <ac:spMkLst>
            <pc:docMk/>
            <pc:sldMk cId="933978593" sldId="2499"/>
            <ac:spMk id="5" creationId="{33A4ABCA-2634-402B-B22E-A200EA880F8A}"/>
          </ac:spMkLst>
        </pc:spChg>
        <pc:spChg chg="del mod">
          <ac:chgData name="Shared Drive" userId="a8e99ec4-c3c1-49ac-ba97-2c12eee91f6a" providerId="ADAL" clId="{57C09E5B-D24B-43F8-B551-0261DA2F353A}" dt="2020-07-24T23:04:40.206" v="24088" actId="478"/>
          <ac:spMkLst>
            <pc:docMk/>
            <pc:sldMk cId="933978593" sldId="2499"/>
            <ac:spMk id="6" creationId="{8AB6E4CF-014E-4658-BBF7-FF4474501FA6}"/>
          </ac:spMkLst>
        </pc:spChg>
        <pc:spChg chg="mod">
          <ac:chgData name="Shared Drive" userId="a8e99ec4-c3c1-49ac-ba97-2c12eee91f6a" providerId="ADAL" clId="{57C09E5B-D24B-43F8-B551-0261DA2F353A}" dt="2020-07-24T23:05:13.050" v="24137" actId="20577"/>
          <ac:spMkLst>
            <pc:docMk/>
            <pc:sldMk cId="933978593" sldId="2499"/>
            <ac:spMk id="109570" creationId="{223E7868-EE74-421B-BC16-3166803BEE2E}"/>
          </ac:spMkLst>
        </pc:spChg>
      </pc:sldChg>
      <pc:sldChg chg="modSp add mod">
        <pc:chgData name="Shared Drive" userId="a8e99ec4-c3c1-49ac-ba97-2c12eee91f6a" providerId="ADAL" clId="{57C09E5B-D24B-43F8-B551-0261DA2F353A}" dt="2020-07-24T23:43:18.622" v="25714" actId="20577"/>
        <pc:sldMkLst>
          <pc:docMk/>
          <pc:sldMk cId="782472908" sldId="2500"/>
        </pc:sldMkLst>
        <pc:spChg chg="mod">
          <ac:chgData name="Shared Drive" userId="a8e99ec4-c3c1-49ac-ba97-2c12eee91f6a" providerId="ADAL" clId="{57C09E5B-D24B-43F8-B551-0261DA2F353A}" dt="2020-07-24T23:21:59.942" v="24314" actId="20577"/>
          <ac:spMkLst>
            <pc:docMk/>
            <pc:sldMk cId="782472908" sldId="2500"/>
            <ac:spMk id="2" creationId="{06B6ADA0-B79C-45AC-8C1B-954C94F371B4}"/>
          </ac:spMkLst>
        </pc:spChg>
        <pc:spChg chg="mod">
          <ac:chgData name="Shared Drive" userId="a8e99ec4-c3c1-49ac-ba97-2c12eee91f6a" providerId="ADAL" clId="{57C09E5B-D24B-43F8-B551-0261DA2F353A}" dt="2020-07-24T23:43:18.622" v="25714" actId="20577"/>
          <ac:spMkLst>
            <pc:docMk/>
            <pc:sldMk cId="782472908" sldId="2500"/>
            <ac:spMk id="3" creationId="{85A4DE3A-BA96-4BDA-B630-B7A0B5765AE2}"/>
          </ac:spMkLst>
        </pc:spChg>
      </pc:sldChg>
      <pc:sldChg chg="add modAnim">
        <pc:chgData name="Shared Drive" userId="a8e99ec4-c3c1-49ac-ba97-2c12eee91f6a" providerId="ADAL" clId="{57C09E5B-D24B-43F8-B551-0261DA2F353A}" dt="2020-07-24T23:50:31.160" v="26280"/>
        <pc:sldMkLst>
          <pc:docMk/>
          <pc:sldMk cId="1342142274" sldId="2501"/>
        </pc:sldMkLst>
      </pc:sldChg>
    </pc:docChg>
  </pc:docChgLst>
  <pc:docChgLst>
    <pc:chgData name="Shared Drive" userId="a8e99ec4-c3c1-49ac-ba97-2c12eee91f6a" providerId="ADAL" clId="{8CE9FD18-5004-4CCB-A487-95D055459382}"/>
    <pc:docChg chg="undo custSel modSld">
      <pc:chgData name="Shared Drive" userId="a8e99ec4-c3c1-49ac-ba97-2c12eee91f6a" providerId="ADAL" clId="{8CE9FD18-5004-4CCB-A487-95D055459382}" dt="2020-06-12T19:49:47.765" v="238" actId="20577"/>
      <pc:docMkLst>
        <pc:docMk/>
      </pc:docMkLst>
      <pc:sldChg chg="modSp mod">
        <pc:chgData name="Shared Drive" userId="a8e99ec4-c3c1-49ac-ba97-2c12eee91f6a" providerId="ADAL" clId="{8CE9FD18-5004-4CCB-A487-95D055459382}" dt="2020-06-12T18:39:22.867" v="17" actId="1076"/>
        <pc:sldMkLst>
          <pc:docMk/>
          <pc:sldMk cId="2022799133" sldId="257"/>
        </pc:sldMkLst>
        <pc:picChg chg="mod">
          <ac:chgData name="Shared Drive" userId="a8e99ec4-c3c1-49ac-ba97-2c12eee91f6a" providerId="ADAL" clId="{8CE9FD18-5004-4CCB-A487-95D055459382}" dt="2020-06-12T18:39:22.867" v="17" actId="1076"/>
          <ac:picMkLst>
            <pc:docMk/>
            <pc:sldMk cId="2022799133" sldId="257"/>
            <ac:picMk id="4" creationId="{00000000-0000-0000-0000-000000000000}"/>
          </ac:picMkLst>
        </pc:picChg>
      </pc:sldChg>
      <pc:sldChg chg="modNotesTx">
        <pc:chgData name="Shared Drive" userId="a8e99ec4-c3c1-49ac-ba97-2c12eee91f6a" providerId="ADAL" clId="{8CE9FD18-5004-4CCB-A487-95D055459382}" dt="2020-06-12T18:54:09.320" v="30" actId="20577"/>
        <pc:sldMkLst>
          <pc:docMk/>
          <pc:sldMk cId="3558496525" sldId="260"/>
        </pc:sldMkLst>
      </pc:sldChg>
      <pc:sldChg chg="modSp mod">
        <pc:chgData name="Shared Drive" userId="a8e99ec4-c3c1-49ac-ba97-2c12eee91f6a" providerId="ADAL" clId="{8CE9FD18-5004-4CCB-A487-95D055459382}" dt="2020-06-12T19:26:27.461" v="210" actId="20577"/>
        <pc:sldMkLst>
          <pc:docMk/>
          <pc:sldMk cId="859548627" sldId="261"/>
        </pc:sldMkLst>
        <pc:spChg chg="mod">
          <ac:chgData name="Shared Drive" userId="a8e99ec4-c3c1-49ac-ba97-2c12eee91f6a" providerId="ADAL" clId="{8CE9FD18-5004-4CCB-A487-95D055459382}" dt="2020-06-12T19:26:27.461" v="210" actId="20577"/>
          <ac:spMkLst>
            <pc:docMk/>
            <pc:sldMk cId="859548627" sldId="261"/>
            <ac:spMk id="5123" creationId="{32A42FC2-4563-4A34-B5A9-10A5BEA0FA5B}"/>
          </ac:spMkLst>
        </pc:spChg>
      </pc:sldChg>
      <pc:sldChg chg="modSp mod">
        <pc:chgData name="Shared Drive" userId="a8e99ec4-c3c1-49ac-ba97-2c12eee91f6a" providerId="ADAL" clId="{8CE9FD18-5004-4CCB-A487-95D055459382}" dt="2020-06-12T18:39:25.899" v="18" actId="1076"/>
        <pc:sldMkLst>
          <pc:docMk/>
          <pc:sldMk cId="1651388003" sldId="264"/>
        </pc:sldMkLst>
        <pc:picChg chg="mod">
          <ac:chgData name="Shared Drive" userId="a8e99ec4-c3c1-49ac-ba97-2c12eee91f6a" providerId="ADAL" clId="{8CE9FD18-5004-4CCB-A487-95D055459382}" dt="2020-06-12T18:39:25.899" v="18" actId="1076"/>
          <ac:picMkLst>
            <pc:docMk/>
            <pc:sldMk cId="1651388003" sldId="264"/>
            <ac:picMk id="4" creationId="{00000000-0000-0000-0000-000000000000}"/>
          </ac:picMkLst>
        </pc:picChg>
      </pc:sldChg>
      <pc:sldChg chg="modSp mod">
        <pc:chgData name="Shared Drive" userId="a8e99ec4-c3c1-49ac-ba97-2c12eee91f6a" providerId="ADAL" clId="{8CE9FD18-5004-4CCB-A487-95D055459382}" dt="2020-06-12T18:39:30.339" v="19" actId="1076"/>
        <pc:sldMkLst>
          <pc:docMk/>
          <pc:sldMk cId="2689742477" sldId="265"/>
        </pc:sldMkLst>
        <pc:picChg chg="mod">
          <ac:chgData name="Shared Drive" userId="a8e99ec4-c3c1-49ac-ba97-2c12eee91f6a" providerId="ADAL" clId="{8CE9FD18-5004-4CCB-A487-95D055459382}" dt="2020-06-12T18:39:30.339" v="19" actId="1076"/>
          <ac:picMkLst>
            <pc:docMk/>
            <pc:sldMk cId="2689742477" sldId="265"/>
            <ac:picMk id="4" creationId="{00000000-0000-0000-0000-000000000000}"/>
          </ac:picMkLst>
        </pc:picChg>
      </pc:sldChg>
      <pc:sldChg chg="modSp mod">
        <pc:chgData name="Shared Drive" userId="a8e99ec4-c3c1-49ac-ba97-2c12eee91f6a" providerId="ADAL" clId="{8CE9FD18-5004-4CCB-A487-95D055459382}" dt="2020-06-12T18:39:33.970" v="20" actId="1076"/>
        <pc:sldMkLst>
          <pc:docMk/>
          <pc:sldMk cId="2317502785" sldId="266"/>
        </pc:sldMkLst>
        <pc:picChg chg="mod">
          <ac:chgData name="Shared Drive" userId="a8e99ec4-c3c1-49ac-ba97-2c12eee91f6a" providerId="ADAL" clId="{8CE9FD18-5004-4CCB-A487-95D055459382}" dt="2020-06-12T18:39:33.970" v="20" actId="1076"/>
          <ac:picMkLst>
            <pc:docMk/>
            <pc:sldMk cId="2317502785" sldId="266"/>
            <ac:picMk id="4" creationId="{00000000-0000-0000-0000-000000000000}"/>
          </ac:picMkLst>
        </pc:picChg>
      </pc:sldChg>
      <pc:sldChg chg="modSp mod">
        <pc:chgData name="Shared Drive" userId="a8e99ec4-c3c1-49ac-ba97-2c12eee91f6a" providerId="ADAL" clId="{8CE9FD18-5004-4CCB-A487-95D055459382}" dt="2020-06-12T18:39:42.098" v="21" actId="1076"/>
        <pc:sldMkLst>
          <pc:docMk/>
          <pc:sldMk cId="3480752446" sldId="267"/>
        </pc:sldMkLst>
        <pc:picChg chg="mod">
          <ac:chgData name="Shared Drive" userId="a8e99ec4-c3c1-49ac-ba97-2c12eee91f6a" providerId="ADAL" clId="{8CE9FD18-5004-4CCB-A487-95D055459382}" dt="2020-06-12T18:39:42.098" v="21" actId="1076"/>
          <ac:picMkLst>
            <pc:docMk/>
            <pc:sldMk cId="3480752446" sldId="267"/>
            <ac:picMk id="4" creationId="{00000000-0000-0000-0000-000000000000}"/>
          </ac:picMkLst>
        </pc:picChg>
      </pc:sldChg>
      <pc:sldChg chg="modNotesTx">
        <pc:chgData name="Shared Drive" userId="a8e99ec4-c3c1-49ac-ba97-2c12eee91f6a" providerId="ADAL" clId="{8CE9FD18-5004-4CCB-A487-95D055459382}" dt="2020-06-12T18:55:02.455" v="33" actId="20577"/>
        <pc:sldMkLst>
          <pc:docMk/>
          <pc:sldMk cId="3241345642" sldId="275"/>
        </pc:sldMkLst>
      </pc:sldChg>
      <pc:sldChg chg="modSp mod">
        <pc:chgData name="Shared Drive" userId="a8e99ec4-c3c1-49ac-ba97-2c12eee91f6a" providerId="ADAL" clId="{8CE9FD18-5004-4CCB-A487-95D055459382}" dt="2020-06-12T18:39:09.347" v="16" actId="1076"/>
        <pc:sldMkLst>
          <pc:docMk/>
          <pc:sldMk cId="183046190" sldId="278"/>
        </pc:sldMkLst>
        <pc:picChg chg="mod">
          <ac:chgData name="Shared Drive" userId="a8e99ec4-c3c1-49ac-ba97-2c12eee91f6a" providerId="ADAL" clId="{8CE9FD18-5004-4CCB-A487-95D055459382}" dt="2020-06-12T18:39:09.347" v="16" actId="1076"/>
          <ac:picMkLst>
            <pc:docMk/>
            <pc:sldMk cId="183046190" sldId="278"/>
            <ac:picMk id="4" creationId="{00000000-0000-0000-0000-000000000000}"/>
          </ac:picMkLst>
        </pc:picChg>
      </pc:sldChg>
      <pc:sldChg chg="modSp">
        <pc:chgData name="Shared Drive" userId="a8e99ec4-c3c1-49ac-ba97-2c12eee91f6a" providerId="ADAL" clId="{8CE9FD18-5004-4CCB-A487-95D055459382}" dt="2020-06-12T19:31:27.624" v="224" actId="20577"/>
        <pc:sldMkLst>
          <pc:docMk/>
          <pc:sldMk cId="1097322281" sldId="279"/>
        </pc:sldMkLst>
        <pc:spChg chg="mod">
          <ac:chgData name="Shared Drive" userId="a8e99ec4-c3c1-49ac-ba97-2c12eee91f6a" providerId="ADAL" clId="{8CE9FD18-5004-4CCB-A487-95D055459382}" dt="2020-06-12T19:31:27.624" v="224" actId="20577"/>
          <ac:spMkLst>
            <pc:docMk/>
            <pc:sldMk cId="1097322281" sldId="279"/>
            <ac:spMk id="6" creationId="{ECC8D7E2-E48A-4417-B31A-5D559C48C4CD}"/>
          </ac:spMkLst>
        </pc:spChg>
        <pc:spChg chg="mod">
          <ac:chgData name="Shared Drive" userId="a8e99ec4-c3c1-49ac-ba97-2c12eee91f6a" providerId="ADAL" clId="{8CE9FD18-5004-4CCB-A487-95D055459382}" dt="2020-06-12T19:31:18.104" v="220" actId="20577"/>
          <ac:spMkLst>
            <pc:docMk/>
            <pc:sldMk cId="1097322281" sldId="279"/>
            <ac:spMk id="15" creationId="{D01D9B80-194D-4856-9D26-9C2E49269E69}"/>
          </ac:spMkLst>
        </pc:spChg>
        <pc:spChg chg="mod">
          <ac:chgData name="Shared Drive" userId="a8e99ec4-c3c1-49ac-ba97-2c12eee91f6a" providerId="ADAL" clId="{8CE9FD18-5004-4CCB-A487-95D055459382}" dt="2020-06-12T19:31:21.235" v="223" actId="20577"/>
          <ac:spMkLst>
            <pc:docMk/>
            <pc:sldMk cId="1097322281" sldId="279"/>
            <ac:spMk id="17" creationId="{EFA7FF16-18A1-4DFE-8380-B584387A4465}"/>
          </ac:spMkLst>
        </pc:spChg>
      </pc:sldChg>
      <pc:sldChg chg="modNotesTx">
        <pc:chgData name="Shared Drive" userId="a8e99ec4-c3c1-49ac-ba97-2c12eee91f6a" providerId="ADAL" clId="{8CE9FD18-5004-4CCB-A487-95D055459382}" dt="2020-06-12T18:51:34.180" v="28" actId="20577"/>
        <pc:sldMkLst>
          <pc:docMk/>
          <pc:sldMk cId="2213340784" sldId="283"/>
        </pc:sldMkLst>
      </pc:sldChg>
      <pc:sldChg chg="modSp mod">
        <pc:chgData name="Shared Drive" userId="a8e99ec4-c3c1-49ac-ba97-2c12eee91f6a" providerId="ADAL" clId="{8CE9FD18-5004-4CCB-A487-95D055459382}" dt="2020-06-12T19:00:19.991" v="102" actId="6549"/>
        <pc:sldMkLst>
          <pc:docMk/>
          <pc:sldMk cId="3091332696" sldId="293"/>
        </pc:sldMkLst>
        <pc:spChg chg="mod">
          <ac:chgData name="Shared Drive" userId="a8e99ec4-c3c1-49ac-ba97-2c12eee91f6a" providerId="ADAL" clId="{8CE9FD18-5004-4CCB-A487-95D055459382}" dt="2020-06-12T19:00:19.991" v="102" actId="6549"/>
          <ac:spMkLst>
            <pc:docMk/>
            <pc:sldMk cId="3091332696" sldId="293"/>
            <ac:spMk id="12" creationId="{5D2A3031-A9DD-467C-B271-675EE044429E}"/>
          </ac:spMkLst>
        </pc:spChg>
      </pc:sldChg>
      <pc:sldChg chg="modSp mod">
        <pc:chgData name="Shared Drive" userId="a8e99ec4-c3c1-49ac-ba97-2c12eee91f6a" providerId="ADAL" clId="{8CE9FD18-5004-4CCB-A487-95D055459382}" dt="2020-06-12T19:05:08.057" v="110" actId="20577"/>
        <pc:sldMkLst>
          <pc:docMk/>
          <pc:sldMk cId="3898785352" sldId="332"/>
        </pc:sldMkLst>
        <pc:spChg chg="mod">
          <ac:chgData name="Shared Drive" userId="a8e99ec4-c3c1-49ac-ba97-2c12eee91f6a" providerId="ADAL" clId="{8CE9FD18-5004-4CCB-A487-95D055459382}" dt="2020-06-12T19:05:08.057" v="110" actId="20577"/>
          <ac:spMkLst>
            <pc:docMk/>
            <pc:sldMk cId="3898785352" sldId="332"/>
            <ac:spMk id="4" creationId="{CDEADFC3-4FF9-4AE9-9EC4-886343A1959E}"/>
          </ac:spMkLst>
        </pc:spChg>
      </pc:sldChg>
      <pc:sldChg chg="modSp mod modNotesTx">
        <pc:chgData name="Shared Drive" userId="a8e99ec4-c3c1-49ac-ba97-2c12eee91f6a" providerId="ADAL" clId="{8CE9FD18-5004-4CCB-A487-95D055459382}" dt="2020-06-12T18:59:37.013" v="101" actId="20577"/>
        <pc:sldMkLst>
          <pc:docMk/>
          <pc:sldMk cId="3496973938" sldId="381"/>
        </pc:sldMkLst>
        <pc:spChg chg="mod">
          <ac:chgData name="Shared Drive" userId="a8e99ec4-c3c1-49ac-ba97-2c12eee91f6a" providerId="ADAL" clId="{8CE9FD18-5004-4CCB-A487-95D055459382}" dt="2020-06-12T18:59:16.088" v="92" actId="20577"/>
          <ac:spMkLst>
            <pc:docMk/>
            <pc:sldMk cId="3496973938" sldId="381"/>
            <ac:spMk id="11" creationId="{1F6C778B-26CF-467D-B33E-30120B73BDA5}"/>
          </ac:spMkLst>
        </pc:spChg>
      </pc:sldChg>
      <pc:sldChg chg="modSp mod">
        <pc:chgData name="Shared Drive" userId="a8e99ec4-c3c1-49ac-ba97-2c12eee91f6a" providerId="ADAL" clId="{8CE9FD18-5004-4CCB-A487-95D055459382}" dt="2020-06-12T19:11:58.982" v="200" actId="20577"/>
        <pc:sldMkLst>
          <pc:docMk/>
          <pc:sldMk cId="1557248026" sldId="533"/>
        </pc:sldMkLst>
        <pc:spChg chg="mod">
          <ac:chgData name="Shared Drive" userId="a8e99ec4-c3c1-49ac-ba97-2c12eee91f6a" providerId="ADAL" clId="{8CE9FD18-5004-4CCB-A487-95D055459382}" dt="2020-06-12T19:11:58.982" v="200" actId="20577"/>
          <ac:spMkLst>
            <pc:docMk/>
            <pc:sldMk cId="1557248026" sldId="533"/>
            <ac:spMk id="111619" creationId="{35AEF6A7-4C99-4D11-AB42-BD3391A3A84C}"/>
          </ac:spMkLst>
        </pc:spChg>
      </pc:sldChg>
      <pc:sldChg chg="modSp mod">
        <pc:chgData name="Shared Drive" userId="a8e99ec4-c3c1-49ac-ba97-2c12eee91f6a" providerId="ADAL" clId="{8CE9FD18-5004-4CCB-A487-95D055459382}" dt="2020-06-12T18:25:10.387" v="13" actId="20577"/>
        <pc:sldMkLst>
          <pc:docMk/>
          <pc:sldMk cId="796977701" sldId="1916"/>
        </pc:sldMkLst>
        <pc:spChg chg="mod">
          <ac:chgData name="Shared Drive" userId="a8e99ec4-c3c1-49ac-ba97-2c12eee91f6a" providerId="ADAL" clId="{8CE9FD18-5004-4CCB-A487-95D055459382}" dt="2020-06-12T18:25:10.387" v="13" actId="20577"/>
          <ac:spMkLst>
            <pc:docMk/>
            <pc:sldMk cId="796977701" sldId="1916"/>
            <ac:spMk id="3" creationId="{8B46BFF0-7281-47F8-9B4B-8F7B88744DF6}"/>
          </ac:spMkLst>
        </pc:spChg>
      </pc:sldChg>
      <pc:sldChg chg="modSp mod">
        <pc:chgData name="Shared Drive" userId="a8e99ec4-c3c1-49ac-ba97-2c12eee91f6a" providerId="ADAL" clId="{8CE9FD18-5004-4CCB-A487-95D055459382}" dt="2020-06-12T19:19:41.770" v="203" actId="20577"/>
        <pc:sldMkLst>
          <pc:docMk/>
          <pc:sldMk cId="3418802510" sldId="1938"/>
        </pc:sldMkLst>
        <pc:spChg chg="mod">
          <ac:chgData name="Shared Drive" userId="a8e99ec4-c3c1-49ac-ba97-2c12eee91f6a" providerId="ADAL" clId="{8CE9FD18-5004-4CCB-A487-95D055459382}" dt="2020-06-12T19:19:41.770" v="203" actId="20577"/>
          <ac:spMkLst>
            <pc:docMk/>
            <pc:sldMk cId="3418802510" sldId="1938"/>
            <ac:spMk id="3" creationId="{5FAC7673-D5DD-40D7-9C04-8CD2D0C611B1}"/>
          </ac:spMkLst>
        </pc:spChg>
      </pc:sldChg>
      <pc:sldChg chg="modSp mod">
        <pc:chgData name="Shared Drive" userId="a8e99ec4-c3c1-49ac-ba97-2c12eee91f6a" providerId="ADAL" clId="{8CE9FD18-5004-4CCB-A487-95D055459382}" dt="2020-06-12T18:17:53.919" v="0" actId="1076"/>
        <pc:sldMkLst>
          <pc:docMk/>
          <pc:sldMk cId="1110279188" sldId="1970"/>
        </pc:sldMkLst>
        <pc:spChg chg="mod">
          <ac:chgData name="Shared Drive" userId="a8e99ec4-c3c1-49ac-ba97-2c12eee91f6a" providerId="ADAL" clId="{8CE9FD18-5004-4CCB-A487-95D055459382}" dt="2020-06-12T18:17:53.919" v="0" actId="1076"/>
          <ac:spMkLst>
            <pc:docMk/>
            <pc:sldMk cId="1110279188" sldId="1970"/>
            <ac:spMk id="3" creationId="{ADA9C889-31FF-4C23-9954-E7FA6ADAD067}"/>
          </ac:spMkLst>
        </pc:spChg>
      </pc:sldChg>
      <pc:sldChg chg="modSp mod">
        <pc:chgData name="Shared Drive" userId="a8e99ec4-c3c1-49ac-ba97-2c12eee91f6a" providerId="ADAL" clId="{8CE9FD18-5004-4CCB-A487-95D055459382}" dt="2020-06-12T18:23:48.178" v="9" actId="20577"/>
        <pc:sldMkLst>
          <pc:docMk/>
          <pc:sldMk cId="1626552632" sldId="2180"/>
        </pc:sldMkLst>
        <pc:spChg chg="mod">
          <ac:chgData name="Shared Drive" userId="a8e99ec4-c3c1-49ac-ba97-2c12eee91f6a" providerId="ADAL" clId="{8CE9FD18-5004-4CCB-A487-95D055459382}" dt="2020-06-12T18:23:48.178" v="9" actId="20577"/>
          <ac:spMkLst>
            <pc:docMk/>
            <pc:sldMk cId="1626552632" sldId="2180"/>
            <ac:spMk id="3" creationId="{ED478968-10DD-4433-A4BC-EF834122803F}"/>
          </ac:spMkLst>
        </pc:spChg>
      </pc:sldChg>
      <pc:sldChg chg="modSp mod">
        <pc:chgData name="Shared Drive" userId="a8e99ec4-c3c1-49ac-ba97-2c12eee91f6a" providerId="ADAL" clId="{8CE9FD18-5004-4CCB-A487-95D055459382}" dt="2020-06-12T19:05:17.033" v="111" actId="114"/>
        <pc:sldMkLst>
          <pc:docMk/>
          <pc:sldMk cId="3212373085" sldId="2188"/>
        </pc:sldMkLst>
        <pc:spChg chg="mod">
          <ac:chgData name="Shared Drive" userId="a8e99ec4-c3c1-49ac-ba97-2c12eee91f6a" providerId="ADAL" clId="{8CE9FD18-5004-4CCB-A487-95D055459382}" dt="2020-06-12T19:05:17.033" v="111" actId="114"/>
          <ac:spMkLst>
            <pc:docMk/>
            <pc:sldMk cId="3212373085" sldId="2188"/>
            <ac:spMk id="2" creationId="{D692D007-8F3D-47AD-8197-FF7D4ECA2FE3}"/>
          </ac:spMkLst>
        </pc:spChg>
      </pc:sldChg>
      <pc:sldChg chg="modSp mod">
        <pc:chgData name="Shared Drive" userId="a8e99ec4-c3c1-49ac-ba97-2c12eee91f6a" providerId="ADAL" clId="{8CE9FD18-5004-4CCB-A487-95D055459382}" dt="2020-06-12T19:15:08.555" v="201" actId="20577"/>
        <pc:sldMkLst>
          <pc:docMk/>
          <pc:sldMk cId="1269636104" sldId="2196"/>
        </pc:sldMkLst>
        <pc:spChg chg="mod">
          <ac:chgData name="Shared Drive" userId="a8e99ec4-c3c1-49ac-ba97-2c12eee91f6a" providerId="ADAL" clId="{8CE9FD18-5004-4CCB-A487-95D055459382}" dt="2020-06-12T19:15:08.555" v="201" actId="20577"/>
          <ac:spMkLst>
            <pc:docMk/>
            <pc:sldMk cId="1269636104" sldId="2196"/>
            <ac:spMk id="3" creationId="{690B4854-2F93-48E0-AF96-84485A34D628}"/>
          </ac:spMkLst>
        </pc:spChg>
      </pc:sldChg>
      <pc:sldChg chg="modSp mod">
        <pc:chgData name="Shared Drive" userId="a8e99ec4-c3c1-49ac-ba97-2c12eee91f6a" providerId="ADAL" clId="{8CE9FD18-5004-4CCB-A487-95D055459382}" dt="2020-06-12T18:40:28.346" v="22" actId="1076"/>
        <pc:sldMkLst>
          <pc:docMk/>
          <pc:sldMk cId="1264601295" sldId="2207"/>
        </pc:sldMkLst>
        <pc:picChg chg="mod">
          <ac:chgData name="Shared Drive" userId="a8e99ec4-c3c1-49ac-ba97-2c12eee91f6a" providerId="ADAL" clId="{8CE9FD18-5004-4CCB-A487-95D055459382}" dt="2020-06-12T18:40:28.346" v="22" actId="1076"/>
          <ac:picMkLst>
            <pc:docMk/>
            <pc:sldMk cId="1264601295" sldId="2207"/>
            <ac:picMk id="4" creationId="{00000000-0000-0000-0000-000000000000}"/>
          </ac:picMkLst>
        </pc:picChg>
      </pc:sldChg>
      <pc:sldChg chg="modSp">
        <pc:chgData name="Shared Drive" userId="a8e99ec4-c3c1-49ac-ba97-2c12eee91f6a" providerId="ADAL" clId="{8CE9FD18-5004-4CCB-A487-95D055459382}" dt="2020-06-12T18:31:35.378" v="15" actId="20577"/>
        <pc:sldMkLst>
          <pc:docMk/>
          <pc:sldMk cId="807771525" sldId="2225"/>
        </pc:sldMkLst>
        <pc:spChg chg="mod">
          <ac:chgData name="Shared Drive" userId="a8e99ec4-c3c1-49ac-ba97-2c12eee91f6a" providerId="ADAL" clId="{8CE9FD18-5004-4CCB-A487-95D055459382}" dt="2020-06-12T18:31:35.378" v="15" actId="20577"/>
          <ac:spMkLst>
            <pc:docMk/>
            <pc:sldMk cId="807771525" sldId="2225"/>
            <ac:spMk id="13" creationId="{BB28BA95-4F5A-4F3A-8A99-08AD9DA23E70}"/>
          </ac:spMkLst>
        </pc:spChg>
      </pc:sldChg>
      <pc:sldChg chg="modSp mod">
        <pc:chgData name="Shared Drive" userId="a8e99ec4-c3c1-49ac-ba97-2c12eee91f6a" providerId="ADAL" clId="{8CE9FD18-5004-4CCB-A487-95D055459382}" dt="2020-06-12T18:22:21.143" v="4" actId="6549"/>
        <pc:sldMkLst>
          <pc:docMk/>
          <pc:sldMk cId="2063481836" sldId="2227"/>
        </pc:sldMkLst>
        <pc:spChg chg="mod">
          <ac:chgData name="Shared Drive" userId="a8e99ec4-c3c1-49ac-ba97-2c12eee91f6a" providerId="ADAL" clId="{8CE9FD18-5004-4CCB-A487-95D055459382}" dt="2020-06-12T18:22:21.143" v="4" actId="6549"/>
          <ac:spMkLst>
            <pc:docMk/>
            <pc:sldMk cId="2063481836" sldId="2227"/>
            <ac:spMk id="10" creationId="{6A83D1F9-763B-4059-80A0-D005D851F598}"/>
          </ac:spMkLst>
        </pc:spChg>
        <pc:picChg chg="mod">
          <ac:chgData name="Shared Drive" userId="a8e99ec4-c3c1-49ac-ba97-2c12eee91f6a" providerId="ADAL" clId="{8CE9FD18-5004-4CCB-A487-95D055459382}" dt="2020-06-12T18:22:09.098" v="3" actId="14100"/>
          <ac:picMkLst>
            <pc:docMk/>
            <pc:sldMk cId="2063481836" sldId="2227"/>
            <ac:picMk id="9" creationId="{3C169203-A008-41E4-9126-4B6C2D29FBBC}"/>
          </ac:picMkLst>
        </pc:picChg>
      </pc:sldChg>
      <pc:sldChg chg="modSp mod">
        <pc:chgData name="Shared Drive" userId="a8e99ec4-c3c1-49ac-ba97-2c12eee91f6a" providerId="ADAL" clId="{8CE9FD18-5004-4CCB-A487-95D055459382}" dt="2020-06-12T18:58:34.418" v="91" actId="1076"/>
        <pc:sldMkLst>
          <pc:docMk/>
          <pc:sldMk cId="2674574027" sldId="2234"/>
        </pc:sldMkLst>
        <pc:spChg chg="mod">
          <ac:chgData name="Shared Drive" userId="a8e99ec4-c3c1-49ac-ba97-2c12eee91f6a" providerId="ADAL" clId="{8CE9FD18-5004-4CCB-A487-95D055459382}" dt="2020-06-12T18:58:34.418" v="91" actId="1076"/>
          <ac:spMkLst>
            <pc:docMk/>
            <pc:sldMk cId="2674574027" sldId="2234"/>
            <ac:spMk id="3" creationId="{ADA9C889-31FF-4C23-9954-E7FA6ADAD067}"/>
          </ac:spMkLst>
        </pc:spChg>
      </pc:sldChg>
      <pc:sldChg chg="modSp">
        <pc:chgData name="Shared Drive" userId="a8e99ec4-c3c1-49ac-ba97-2c12eee91f6a" providerId="ADAL" clId="{8CE9FD18-5004-4CCB-A487-95D055459382}" dt="2020-06-12T19:00:46.215" v="104" actId="1076"/>
        <pc:sldMkLst>
          <pc:docMk/>
          <pc:sldMk cId="3437572807" sldId="2237"/>
        </pc:sldMkLst>
        <pc:picChg chg="mod">
          <ac:chgData name="Shared Drive" userId="a8e99ec4-c3c1-49ac-ba97-2c12eee91f6a" providerId="ADAL" clId="{8CE9FD18-5004-4CCB-A487-95D055459382}" dt="2020-06-12T19:00:46.215" v="104" actId="1076"/>
          <ac:picMkLst>
            <pc:docMk/>
            <pc:sldMk cId="3437572807" sldId="2237"/>
            <ac:picMk id="7" creationId="{CA971985-DB3F-492D-9F6D-32C32977921A}"/>
          </ac:picMkLst>
        </pc:picChg>
      </pc:sldChg>
      <pc:sldChg chg="modSp mod">
        <pc:chgData name="Shared Drive" userId="a8e99ec4-c3c1-49ac-ba97-2c12eee91f6a" providerId="ADAL" clId="{8CE9FD18-5004-4CCB-A487-95D055459382}" dt="2020-06-12T19:31:50.148" v="226" actId="20577"/>
        <pc:sldMkLst>
          <pc:docMk/>
          <pc:sldMk cId="4284178" sldId="2240"/>
        </pc:sldMkLst>
        <pc:spChg chg="mod">
          <ac:chgData name="Shared Drive" userId="a8e99ec4-c3c1-49ac-ba97-2c12eee91f6a" providerId="ADAL" clId="{8CE9FD18-5004-4CCB-A487-95D055459382}" dt="2020-06-12T19:31:47.220" v="225" actId="20577"/>
          <ac:spMkLst>
            <pc:docMk/>
            <pc:sldMk cId="4284178" sldId="2240"/>
            <ac:spMk id="15" creationId="{D01D9B80-194D-4856-9D26-9C2E49269E69}"/>
          </ac:spMkLst>
        </pc:spChg>
        <pc:spChg chg="mod">
          <ac:chgData name="Shared Drive" userId="a8e99ec4-c3c1-49ac-ba97-2c12eee91f6a" providerId="ADAL" clId="{8CE9FD18-5004-4CCB-A487-95D055459382}" dt="2020-06-12T19:31:50.148" v="226" actId="20577"/>
          <ac:spMkLst>
            <pc:docMk/>
            <pc:sldMk cId="4284178" sldId="2240"/>
            <ac:spMk id="17" creationId="{EFA7FF16-18A1-4DFE-8380-B584387A4465}"/>
          </ac:spMkLst>
        </pc:spChg>
      </pc:sldChg>
      <pc:sldChg chg="modSp mod">
        <pc:chgData name="Shared Drive" userId="a8e99ec4-c3c1-49ac-ba97-2c12eee91f6a" providerId="ADAL" clId="{8CE9FD18-5004-4CCB-A487-95D055459382}" dt="2020-06-12T19:40:41.148" v="227" actId="1076"/>
        <pc:sldMkLst>
          <pc:docMk/>
          <pc:sldMk cId="1371467777" sldId="2241"/>
        </pc:sldMkLst>
        <pc:spChg chg="mod">
          <ac:chgData name="Shared Drive" userId="a8e99ec4-c3c1-49ac-ba97-2c12eee91f6a" providerId="ADAL" clId="{8CE9FD18-5004-4CCB-A487-95D055459382}" dt="2020-06-12T19:40:41.148" v="227" actId="1076"/>
          <ac:spMkLst>
            <pc:docMk/>
            <pc:sldMk cId="1371467777" sldId="2241"/>
            <ac:spMk id="21" creationId="{34DE240A-0FBE-4D02-98FD-144A82ED8B51}"/>
          </ac:spMkLst>
        </pc:spChg>
      </pc:sldChg>
      <pc:sldChg chg="modSp">
        <pc:chgData name="Shared Drive" userId="a8e99ec4-c3c1-49ac-ba97-2c12eee91f6a" providerId="ADAL" clId="{8CE9FD18-5004-4CCB-A487-95D055459382}" dt="2020-06-12T19:49:47.765" v="238" actId="20577"/>
        <pc:sldMkLst>
          <pc:docMk/>
          <pc:sldMk cId="2970621778" sldId="2242"/>
        </pc:sldMkLst>
        <pc:spChg chg="mod">
          <ac:chgData name="Shared Drive" userId="a8e99ec4-c3c1-49ac-ba97-2c12eee91f6a" providerId="ADAL" clId="{8CE9FD18-5004-4CCB-A487-95D055459382}" dt="2020-06-12T19:49:47.765" v="238" actId="20577"/>
          <ac:spMkLst>
            <pc:docMk/>
            <pc:sldMk cId="2970621778" sldId="2242"/>
            <ac:spMk id="4" creationId="{26ABFA3A-C08D-46E9-9FE7-AFDBA5A8097C}"/>
          </ac:spMkLst>
        </pc:spChg>
      </pc:sldChg>
      <pc:sldChg chg="modSp mod">
        <pc:chgData name="Shared Drive" userId="a8e99ec4-c3c1-49ac-ba97-2c12eee91f6a" providerId="ADAL" clId="{8CE9FD18-5004-4CCB-A487-95D055459382}" dt="2020-06-12T19:45:55.125" v="230" actId="20577"/>
        <pc:sldMkLst>
          <pc:docMk/>
          <pc:sldMk cId="614251493" sldId="2243"/>
        </pc:sldMkLst>
        <pc:spChg chg="mod">
          <ac:chgData name="Shared Drive" userId="a8e99ec4-c3c1-49ac-ba97-2c12eee91f6a" providerId="ADAL" clId="{8CE9FD18-5004-4CCB-A487-95D055459382}" dt="2020-06-12T19:45:55.125" v="230" actId="20577"/>
          <ac:spMkLst>
            <pc:docMk/>
            <pc:sldMk cId="614251493" sldId="2243"/>
            <ac:spMk id="7" creationId="{F0FDC557-5235-4D27-AFD3-0E5172309803}"/>
          </ac:spMkLst>
        </pc:spChg>
      </pc:sldChg>
      <pc:sldChg chg="modSp mod">
        <pc:chgData name="Shared Drive" userId="a8e99ec4-c3c1-49ac-ba97-2c12eee91f6a" providerId="ADAL" clId="{8CE9FD18-5004-4CCB-A487-95D055459382}" dt="2020-06-12T19:46:29.734" v="235" actId="113"/>
        <pc:sldMkLst>
          <pc:docMk/>
          <pc:sldMk cId="2799444932" sldId="2246"/>
        </pc:sldMkLst>
        <pc:spChg chg="mod">
          <ac:chgData name="Shared Drive" userId="a8e99ec4-c3c1-49ac-ba97-2c12eee91f6a" providerId="ADAL" clId="{8CE9FD18-5004-4CCB-A487-95D055459382}" dt="2020-06-12T19:46:29.734" v="235" actId="113"/>
          <ac:spMkLst>
            <pc:docMk/>
            <pc:sldMk cId="2799444932" sldId="2246"/>
            <ac:spMk id="21507" creationId="{71D5460C-96B7-455B-B248-C4AF346E4E6F}"/>
          </ac:spMkLst>
        </pc:spChg>
      </pc:sldChg>
      <pc:sldChg chg="modSp">
        <pc:chgData name="Shared Drive" userId="a8e99ec4-c3c1-49ac-ba97-2c12eee91f6a" providerId="ADAL" clId="{8CE9FD18-5004-4CCB-A487-95D055459382}" dt="2020-06-12T19:31:12.846" v="219" actId="20577"/>
        <pc:sldMkLst>
          <pc:docMk/>
          <pc:sldMk cId="1684093026" sldId="2247"/>
        </pc:sldMkLst>
        <pc:spChg chg="mod">
          <ac:chgData name="Shared Drive" userId="a8e99ec4-c3c1-49ac-ba97-2c12eee91f6a" providerId="ADAL" clId="{8CE9FD18-5004-4CCB-A487-95D055459382}" dt="2020-06-12T19:28:53.860" v="217" actId="20577"/>
          <ac:spMkLst>
            <pc:docMk/>
            <pc:sldMk cId="1684093026" sldId="2247"/>
            <ac:spMk id="7" creationId="{F0FDC557-5235-4D27-AFD3-0E5172309803}"/>
          </ac:spMkLst>
        </pc:spChg>
        <pc:spChg chg="mod">
          <ac:chgData name="Shared Drive" userId="a8e99ec4-c3c1-49ac-ba97-2c12eee91f6a" providerId="ADAL" clId="{8CE9FD18-5004-4CCB-A487-95D055459382}" dt="2020-06-12T19:31:12.846" v="219" actId="20577"/>
          <ac:spMkLst>
            <pc:docMk/>
            <pc:sldMk cId="1684093026" sldId="2247"/>
            <ac:spMk id="15" creationId="{D01D9B80-194D-4856-9D26-9C2E49269E69}"/>
          </ac:spMkLst>
        </pc:spChg>
        <pc:spChg chg="mod">
          <ac:chgData name="Shared Drive" userId="a8e99ec4-c3c1-49ac-ba97-2c12eee91f6a" providerId="ADAL" clId="{8CE9FD18-5004-4CCB-A487-95D055459382}" dt="2020-06-12T19:29:23.492" v="218" actId="20577"/>
          <ac:spMkLst>
            <pc:docMk/>
            <pc:sldMk cId="1684093026" sldId="2247"/>
            <ac:spMk id="17" creationId="{EFA7FF16-18A1-4DFE-8380-B584387A4465}"/>
          </ac:spMkLst>
        </pc:spChg>
      </pc:sldChg>
      <pc:sldChg chg="modSp">
        <pc:chgData name="Shared Drive" userId="a8e99ec4-c3c1-49ac-ba97-2c12eee91f6a" providerId="ADAL" clId="{8CE9FD18-5004-4CCB-A487-95D055459382}" dt="2020-06-12T18:29:19.333" v="14" actId="20577"/>
        <pc:sldMkLst>
          <pc:docMk/>
          <pc:sldMk cId="97814092" sldId="2265"/>
        </pc:sldMkLst>
        <pc:spChg chg="mod">
          <ac:chgData name="Shared Drive" userId="a8e99ec4-c3c1-49ac-ba97-2c12eee91f6a" providerId="ADAL" clId="{8CE9FD18-5004-4CCB-A487-95D055459382}" dt="2020-06-12T18:29:19.333" v="14" actId="20577"/>
          <ac:spMkLst>
            <pc:docMk/>
            <pc:sldMk cId="97814092" sldId="2265"/>
            <ac:spMk id="5" creationId="{1936E034-1125-47BC-87E3-5DE4DE8D2515}"/>
          </ac:spMkLst>
        </pc:spChg>
      </pc:sldChg>
      <pc:sldChg chg="modSp mod">
        <pc:chgData name="Shared Drive" userId="a8e99ec4-c3c1-49ac-ba97-2c12eee91f6a" providerId="ADAL" clId="{8CE9FD18-5004-4CCB-A487-95D055459382}" dt="2020-06-12T18:57:47.475" v="86" actId="20577"/>
        <pc:sldMkLst>
          <pc:docMk/>
          <pc:sldMk cId="1273529176" sldId="2269"/>
        </pc:sldMkLst>
        <pc:spChg chg="mod">
          <ac:chgData name="Shared Drive" userId="a8e99ec4-c3c1-49ac-ba97-2c12eee91f6a" providerId="ADAL" clId="{8CE9FD18-5004-4CCB-A487-95D055459382}" dt="2020-06-12T18:57:47.475" v="86" actId="20577"/>
          <ac:spMkLst>
            <pc:docMk/>
            <pc:sldMk cId="1273529176" sldId="2269"/>
            <ac:spMk id="13" creationId="{C2BAF6AE-DA80-4F4B-8A4C-9967FCC39323}"/>
          </ac:spMkLst>
        </pc:spChg>
      </pc:sldChg>
      <pc:sldChg chg="modSp mod">
        <pc:chgData name="Shared Drive" userId="a8e99ec4-c3c1-49ac-ba97-2c12eee91f6a" providerId="ADAL" clId="{8CE9FD18-5004-4CCB-A487-95D055459382}" dt="2020-06-12T18:58:08.482" v="90" actId="20577"/>
        <pc:sldMkLst>
          <pc:docMk/>
          <pc:sldMk cId="1200241043" sldId="2270"/>
        </pc:sldMkLst>
        <pc:graphicFrameChg chg="modGraphic">
          <ac:chgData name="Shared Drive" userId="a8e99ec4-c3c1-49ac-ba97-2c12eee91f6a" providerId="ADAL" clId="{8CE9FD18-5004-4CCB-A487-95D055459382}" dt="2020-06-12T18:58:08.482" v="90" actId="20577"/>
          <ac:graphicFrameMkLst>
            <pc:docMk/>
            <pc:sldMk cId="1200241043" sldId="2270"/>
            <ac:graphicFrameMk id="4" creationId="{BD557538-F23F-4AA1-B3B4-D63DD37C4920}"/>
          </ac:graphicFrameMkLst>
        </pc:graphicFrameChg>
      </pc:sldChg>
      <pc:sldChg chg="modSp mod">
        <pc:chgData name="Shared Drive" userId="a8e99ec4-c3c1-49ac-ba97-2c12eee91f6a" providerId="ADAL" clId="{8CE9FD18-5004-4CCB-A487-95D055459382}" dt="2020-06-12T19:07:01.322" v="121" actId="20577"/>
        <pc:sldMkLst>
          <pc:docMk/>
          <pc:sldMk cId="349044204" sldId="2271"/>
        </pc:sldMkLst>
        <pc:spChg chg="mod">
          <ac:chgData name="Shared Drive" userId="a8e99ec4-c3c1-49ac-ba97-2c12eee91f6a" providerId="ADAL" clId="{8CE9FD18-5004-4CCB-A487-95D055459382}" dt="2020-06-12T19:07:01.322" v="121" actId="20577"/>
          <ac:spMkLst>
            <pc:docMk/>
            <pc:sldMk cId="349044204" sldId="2271"/>
            <ac:spMk id="3" creationId="{D6228A44-8E77-42E8-92ED-A2F73F389B52}"/>
          </ac:spMkLst>
        </pc:spChg>
      </pc:sldChg>
    </pc:docChg>
  </pc:docChgLst>
  <pc:docChgLst>
    <pc:chgData name="Shared Drive" userId="a8e99ec4-c3c1-49ac-ba97-2c12eee91f6a" providerId="ADAL" clId="{D9B62B8A-BACB-4110-8394-0D8613791F5A}"/>
    <pc:docChg chg="undo custSel delSld modSld modSection">
      <pc:chgData name="Shared Drive" userId="a8e99ec4-c3c1-49ac-ba97-2c12eee91f6a" providerId="ADAL" clId="{D9B62B8A-BACB-4110-8394-0D8613791F5A}" dt="2020-09-14T00:34:20.437" v="841" actId="6549"/>
      <pc:docMkLst>
        <pc:docMk/>
      </pc:docMkLst>
      <pc:sldChg chg="del">
        <pc:chgData name="Shared Drive" userId="a8e99ec4-c3c1-49ac-ba97-2c12eee91f6a" providerId="ADAL" clId="{D9B62B8A-BACB-4110-8394-0D8613791F5A}" dt="2020-09-13T23:54:49.205" v="57" actId="47"/>
        <pc:sldMkLst>
          <pc:docMk/>
          <pc:sldMk cId="653393979" sldId="266"/>
        </pc:sldMkLst>
      </pc:sldChg>
      <pc:sldChg chg="del">
        <pc:chgData name="Shared Drive" userId="a8e99ec4-c3c1-49ac-ba97-2c12eee91f6a" providerId="ADAL" clId="{D9B62B8A-BACB-4110-8394-0D8613791F5A}" dt="2020-09-13T23:56:42.806" v="133" actId="47"/>
        <pc:sldMkLst>
          <pc:docMk/>
          <pc:sldMk cId="2387431063" sldId="267"/>
        </pc:sldMkLst>
      </pc:sldChg>
      <pc:sldChg chg="del">
        <pc:chgData name="Shared Drive" userId="a8e99ec4-c3c1-49ac-ba97-2c12eee91f6a" providerId="ADAL" clId="{D9B62B8A-BACB-4110-8394-0D8613791F5A}" dt="2020-09-13T23:54:49.205" v="57" actId="47"/>
        <pc:sldMkLst>
          <pc:docMk/>
          <pc:sldMk cId="2124226436" sldId="273"/>
        </pc:sldMkLst>
      </pc:sldChg>
      <pc:sldChg chg="del">
        <pc:chgData name="Shared Drive" userId="a8e99ec4-c3c1-49ac-ba97-2c12eee91f6a" providerId="ADAL" clId="{D9B62B8A-BACB-4110-8394-0D8613791F5A}" dt="2020-09-13T23:56:44.539" v="134" actId="47"/>
        <pc:sldMkLst>
          <pc:docMk/>
          <pc:sldMk cId="104020288" sldId="296"/>
        </pc:sldMkLst>
      </pc:sldChg>
      <pc:sldChg chg="del">
        <pc:chgData name="Shared Drive" userId="a8e99ec4-c3c1-49ac-ba97-2c12eee91f6a" providerId="ADAL" clId="{D9B62B8A-BACB-4110-8394-0D8613791F5A}" dt="2020-09-13T23:54:49.205" v="57" actId="47"/>
        <pc:sldMkLst>
          <pc:docMk/>
          <pc:sldMk cId="3107814753" sldId="315"/>
        </pc:sldMkLst>
      </pc:sldChg>
      <pc:sldChg chg="del">
        <pc:chgData name="Shared Drive" userId="a8e99ec4-c3c1-49ac-ba97-2c12eee91f6a" providerId="ADAL" clId="{D9B62B8A-BACB-4110-8394-0D8613791F5A}" dt="2020-09-13T23:54:49.205" v="57" actId="47"/>
        <pc:sldMkLst>
          <pc:docMk/>
          <pc:sldMk cId="2773309199" sldId="321"/>
        </pc:sldMkLst>
      </pc:sldChg>
      <pc:sldChg chg="del">
        <pc:chgData name="Shared Drive" userId="a8e99ec4-c3c1-49ac-ba97-2c12eee91f6a" providerId="ADAL" clId="{D9B62B8A-BACB-4110-8394-0D8613791F5A}" dt="2020-09-13T23:54:49.205" v="57" actId="47"/>
        <pc:sldMkLst>
          <pc:docMk/>
          <pc:sldMk cId="3639540997" sldId="322"/>
        </pc:sldMkLst>
      </pc:sldChg>
      <pc:sldChg chg="del">
        <pc:chgData name="Shared Drive" userId="a8e99ec4-c3c1-49ac-ba97-2c12eee91f6a" providerId="ADAL" clId="{D9B62B8A-BACB-4110-8394-0D8613791F5A}" dt="2020-09-13T23:54:49.205" v="57" actId="47"/>
        <pc:sldMkLst>
          <pc:docMk/>
          <pc:sldMk cId="1561256587" sldId="324"/>
        </pc:sldMkLst>
      </pc:sldChg>
      <pc:sldChg chg="del">
        <pc:chgData name="Shared Drive" userId="a8e99ec4-c3c1-49ac-ba97-2c12eee91f6a" providerId="ADAL" clId="{D9B62B8A-BACB-4110-8394-0D8613791F5A}" dt="2020-09-13T23:54:49.205" v="57" actId="47"/>
        <pc:sldMkLst>
          <pc:docMk/>
          <pc:sldMk cId="2247493195" sldId="380"/>
        </pc:sldMkLst>
      </pc:sldChg>
      <pc:sldChg chg="del">
        <pc:chgData name="Shared Drive" userId="a8e99ec4-c3c1-49ac-ba97-2c12eee91f6a" providerId="ADAL" clId="{D9B62B8A-BACB-4110-8394-0D8613791F5A}" dt="2020-09-13T23:54:49.205" v="57" actId="47"/>
        <pc:sldMkLst>
          <pc:docMk/>
          <pc:sldMk cId="3530302553" sldId="1964"/>
        </pc:sldMkLst>
      </pc:sldChg>
      <pc:sldChg chg="modSp mod">
        <pc:chgData name="Shared Drive" userId="a8e99ec4-c3c1-49ac-ba97-2c12eee91f6a" providerId="ADAL" clId="{D9B62B8A-BACB-4110-8394-0D8613791F5A}" dt="2020-09-13T23:56:23.602" v="131" actId="207"/>
        <pc:sldMkLst>
          <pc:docMk/>
          <pc:sldMk cId="1110279188" sldId="1970"/>
        </pc:sldMkLst>
        <pc:spChg chg="mod">
          <ac:chgData name="Shared Drive" userId="a8e99ec4-c3c1-49ac-ba97-2c12eee91f6a" providerId="ADAL" clId="{D9B62B8A-BACB-4110-8394-0D8613791F5A}" dt="2020-09-13T23:56:10.762" v="128" actId="1037"/>
          <ac:spMkLst>
            <pc:docMk/>
            <pc:sldMk cId="1110279188" sldId="1970"/>
            <ac:spMk id="2" creationId="{2875C865-02D8-4DB4-BB18-397A3F1E7405}"/>
          </ac:spMkLst>
        </pc:spChg>
        <pc:spChg chg="mod">
          <ac:chgData name="Shared Drive" userId="a8e99ec4-c3c1-49ac-ba97-2c12eee91f6a" providerId="ADAL" clId="{D9B62B8A-BACB-4110-8394-0D8613791F5A}" dt="2020-09-13T23:56:10.762" v="128" actId="1037"/>
          <ac:spMkLst>
            <pc:docMk/>
            <pc:sldMk cId="1110279188" sldId="1970"/>
            <ac:spMk id="4" creationId="{9E99A68B-D62C-4B84-8ADA-B779E79534F7}"/>
          </ac:spMkLst>
        </pc:spChg>
        <pc:spChg chg="mod">
          <ac:chgData name="Shared Drive" userId="a8e99ec4-c3c1-49ac-ba97-2c12eee91f6a" providerId="ADAL" clId="{D9B62B8A-BACB-4110-8394-0D8613791F5A}" dt="2020-09-13T23:56:10.762" v="128" actId="1037"/>
          <ac:spMkLst>
            <pc:docMk/>
            <pc:sldMk cId="1110279188" sldId="1970"/>
            <ac:spMk id="5" creationId="{2AA1352B-451A-456D-B781-E13B748CEC73}"/>
          </ac:spMkLst>
        </pc:spChg>
        <pc:spChg chg="mod">
          <ac:chgData name="Shared Drive" userId="a8e99ec4-c3c1-49ac-ba97-2c12eee91f6a" providerId="ADAL" clId="{D9B62B8A-BACB-4110-8394-0D8613791F5A}" dt="2020-09-13T23:56:23.602" v="131" actId="207"/>
          <ac:spMkLst>
            <pc:docMk/>
            <pc:sldMk cId="1110279188" sldId="1970"/>
            <ac:spMk id="6" creationId="{16F6A6FB-94B8-42B7-B8A4-7388718F931D}"/>
          </ac:spMkLst>
        </pc:spChg>
        <pc:spChg chg="mod">
          <ac:chgData name="Shared Drive" userId="a8e99ec4-c3c1-49ac-ba97-2c12eee91f6a" providerId="ADAL" clId="{D9B62B8A-BACB-4110-8394-0D8613791F5A}" dt="2020-09-13T23:56:10.762" v="128" actId="1037"/>
          <ac:spMkLst>
            <pc:docMk/>
            <pc:sldMk cId="1110279188" sldId="1970"/>
            <ac:spMk id="7" creationId="{18F5AE23-B2AB-4BBE-A88E-4B3AB2F770EB}"/>
          </ac:spMkLst>
        </pc:spChg>
        <pc:spChg chg="mod">
          <ac:chgData name="Shared Drive" userId="a8e99ec4-c3c1-49ac-ba97-2c12eee91f6a" providerId="ADAL" clId="{D9B62B8A-BACB-4110-8394-0D8613791F5A}" dt="2020-09-13T23:56:10.762" v="128" actId="1037"/>
          <ac:spMkLst>
            <pc:docMk/>
            <pc:sldMk cId="1110279188" sldId="1970"/>
            <ac:spMk id="10" creationId="{6579F0D2-835A-4CD8-AF9E-ECDE3D873CAC}"/>
          </ac:spMkLst>
        </pc:spChg>
        <pc:spChg chg="mod">
          <ac:chgData name="Shared Drive" userId="a8e99ec4-c3c1-49ac-ba97-2c12eee91f6a" providerId="ADAL" clId="{D9B62B8A-BACB-4110-8394-0D8613791F5A}" dt="2020-09-13T23:56:15.979" v="130" actId="113"/>
          <ac:spMkLst>
            <pc:docMk/>
            <pc:sldMk cId="1110279188" sldId="1970"/>
            <ac:spMk id="11" creationId="{A3BD22F4-CA7A-4C56-924D-130D447C0E30}"/>
          </ac:spMkLst>
        </pc:spChg>
        <pc:spChg chg="mod">
          <ac:chgData name="Shared Drive" userId="a8e99ec4-c3c1-49ac-ba97-2c12eee91f6a" providerId="ADAL" clId="{D9B62B8A-BACB-4110-8394-0D8613791F5A}" dt="2020-09-13T23:56:10.762" v="128" actId="1037"/>
          <ac:spMkLst>
            <pc:docMk/>
            <pc:sldMk cId="1110279188" sldId="1970"/>
            <ac:spMk id="13" creationId="{C4CFE6DC-0947-476B-B7F5-EF2C1EFFBF90}"/>
          </ac:spMkLst>
        </pc:spChg>
        <pc:spChg chg="mod">
          <ac:chgData name="Shared Drive" userId="a8e99ec4-c3c1-49ac-ba97-2c12eee91f6a" providerId="ADAL" clId="{D9B62B8A-BACB-4110-8394-0D8613791F5A}" dt="2020-09-13T23:56:10.762" v="128" actId="1037"/>
          <ac:spMkLst>
            <pc:docMk/>
            <pc:sldMk cId="1110279188" sldId="1970"/>
            <ac:spMk id="15" creationId="{97F3D866-174E-4FC7-88EF-87FB19E8DD23}"/>
          </ac:spMkLst>
        </pc:spChg>
        <pc:spChg chg="mod">
          <ac:chgData name="Shared Drive" userId="a8e99ec4-c3c1-49ac-ba97-2c12eee91f6a" providerId="ADAL" clId="{D9B62B8A-BACB-4110-8394-0D8613791F5A}" dt="2020-09-13T23:56:10.762" v="128" actId="1037"/>
          <ac:spMkLst>
            <pc:docMk/>
            <pc:sldMk cId="1110279188" sldId="1970"/>
            <ac:spMk id="16" creationId="{673C97F5-E432-48AC-BC06-BA95BEE338A4}"/>
          </ac:spMkLst>
        </pc:spChg>
        <pc:picChg chg="mod">
          <ac:chgData name="Shared Drive" userId="a8e99ec4-c3c1-49ac-ba97-2c12eee91f6a" providerId="ADAL" clId="{D9B62B8A-BACB-4110-8394-0D8613791F5A}" dt="2020-09-13T23:56:10.762" v="128" actId="1037"/>
          <ac:picMkLst>
            <pc:docMk/>
            <pc:sldMk cId="1110279188" sldId="1970"/>
            <ac:picMk id="9" creationId="{3C169203-A008-41E4-9126-4B6C2D29FBBC}"/>
          </ac:picMkLst>
        </pc:picChg>
      </pc:sldChg>
      <pc:sldChg chg="del">
        <pc:chgData name="Shared Drive" userId="a8e99ec4-c3c1-49ac-ba97-2c12eee91f6a" providerId="ADAL" clId="{D9B62B8A-BACB-4110-8394-0D8613791F5A}" dt="2020-09-13T23:54:49.205" v="57" actId="47"/>
        <pc:sldMkLst>
          <pc:docMk/>
          <pc:sldMk cId="1473685437" sldId="1979"/>
        </pc:sldMkLst>
      </pc:sldChg>
      <pc:sldChg chg="del">
        <pc:chgData name="Shared Drive" userId="a8e99ec4-c3c1-49ac-ba97-2c12eee91f6a" providerId="ADAL" clId="{D9B62B8A-BACB-4110-8394-0D8613791F5A}" dt="2020-09-13T23:54:49.205" v="57" actId="47"/>
        <pc:sldMkLst>
          <pc:docMk/>
          <pc:sldMk cId="292569850" sldId="1989"/>
        </pc:sldMkLst>
      </pc:sldChg>
      <pc:sldChg chg="del">
        <pc:chgData name="Shared Drive" userId="a8e99ec4-c3c1-49ac-ba97-2c12eee91f6a" providerId="ADAL" clId="{D9B62B8A-BACB-4110-8394-0D8613791F5A}" dt="2020-09-13T23:54:49.205" v="57" actId="47"/>
        <pc:sldMkLst>
          <pc:docMk/>
          <pc:sldMk cId="2923658499" sldId="2054"/>
        </pc:sldMkLst>
      </pc:sldChg>
      <pc:sldChg chg="del">
        <pc:chgData name="Shared Drive" userId="a8e99ec4-c3c1-49ac-ba97-2c12eee91f6a" providerId="ADAL" clId="{D9B62B8A-BACB-4110-8394-0D8613791F5A}" dt="2020-09-13T23:54:49.205" v="57" actId="47"/>
        <pc:sldMkLst>
          <pc:docMk/>
          <pc:sldMk cId="2298152328" sldId="2070"/>
        </pc:sldMkLst>
      </pc:sldChg>
      <pc:sldChg chg="del">
        <pc:chgData name="Shared Drive" userId="a8e99ec4-c3c1-49ac-ba97-2c12eee91f6a" providerId="ADAL" clId="{D9B62B8A-BACB-4110-8394-0D8613791F5A}" dt="2020-09-13T23:54:49.205" v="57" actId="47"/>
        <pc:sldMkLst>
          <pc:docMk/>
          <pc:sldMk cId="63266090" sldId="2103"/>
        </pc:sldMkLst>
      </pc:sldChg>
      <pc:sldChg chg="del">
        <pc:chgData name="Shared Drive" userId="a8e99ec4-c3c1-49ac-ba97-2c12eee91f6a" providerId="ADAL" clId="{D9B62B8A-BACB-4110-8394-0D8613791F5A}" dt="2020-09-13T23:54:49.205" v="57" actId="47"/>
        <pc:sldMkLst>
          <pc:docMk/>
          <pc:sldMk cId="1326308559" sldId="2106"/>
        </pc:sldMkLst>
      </pc:sldChg>
      <pc:sldChg chg="modSp mod">
        <pc:chgData name="Shared Drive" userId="a8e99ec4-c3c1-49ac-ba97-2c12eee91f6a" providerId="ADAL" clId="{D9B62B8A-BACB-4110-8394-0D8613791F5A}" dt="2020-09-14T00:00:10.433" v="245" actId="20577"/>
        <pc:sldMkLst>
          <pc:docMk/>
          <pc:sldMk cId="2405227361" sldId="2172"/>
        </pc:sldMkLst>
        <pc:spChg chg="mod">
          <ac:chgData name="Shared Drive" userId="a8e99ec4-c3c1-49ac-ba97-2c12eee91f6a" providerId="ADAL" clId="{D9B62B8A-BACB-4110-8394-0D8613791F5A}" dt="2020-09-14T00:00:10.433" v="245" actId="20577"/>
          <ac:spMkLst>
            <pc:docMk/>
            <pc:sldMk cId="2405227361" sldId="2172"/>
            <ac:spMk id="218" creationId="{E8798B27-8ADE-46BB-AF80-255BC40B13CE}"/>
          </ac:spMkLst>
        </pc:spChg>
      </pc:sldChg>
      <pc:sldChg chg="modSp mod">
        <pc:chgData name="Shared Drive" userId="a8e99ec4-c3c1-49ac-ba97-2c12eee91f6a" providerId="ADAL" clId="{D9B62B8A-BACB-4110-8394-0D8613791F5A}" dt="2020-09-14T00:21:35.321" v="839" actId="20577"/>
        <pc:sldMkLst>
          <pc:docMk/>
          <pc:sldMk cId="1626552632" sldId="2180"/>
        </pc:sldMkLst>
        <pc:spChg chg="mod">
          <ac:chgData name="Shared Drive" userId="a8e99ec4-c3c1-49ac-ba97-2c12eee91f6a" providerId="ADAL" clId="{D9B62B8A-BACB-4110-8394-0D8613791F5A}" dt="2020-09-14T00:21:35.321" v="839" actId="20577"/>
          <ac:spMkLst>
            <pc:docMk/>
            <pc:sldMk cId="1626552632" sldId="2180"/>
            <ac:spMk id="3" creationId="{ED478968-10DD-4433-A4BC-EF834122803F}"/>
          </ac:spMkLst>
        </pc:spChg>
      </pc:sldChg>
      <pc:sldChg chg="modSp mod">
        <pc:chgData name="Shared Drive" userId="a8e99ec4-c3c1-49ac-ba97-2c12eee91f6a" providerId="ADAL" clId="{D9B62B8A-BACB-4110-8394-0D8613791F5A}" dt="2020-09-14T00:34:20.437" v="841" actId="6549"/>
        <pc:sldMkLst>
          <pc:docMk/>
          <pc:sldMk cId="4277567555" sldId="2181"/>
        </pc:sldMkLst>
        <pc:spChg chg="mod">
          <ac:chgData name="Shared Drive" userId="a8e99ec4-c3c1-49ac-ba97-2c12eee91f6a" providerId="ADAL" clId="{D9B62B8A-BACB-4110-8394-0D8613791F5A}" dt="2020-09-14T00:34:20.437" v="841" actId="6549"/>
          <ac:spMkLst>
            <pc:docMk/>
            <pc:sldMk cId="4277567555" sldId="2181"/>
            <ac:spMk id="3" creationId="{82DC728B-293B-485F-BA84-BA734965B9B2}"/>
          </ac:spMkLst>
        </pc:spChg>
      </pc:sldChg>
      <pc:sldChg chg="modSp mod modNotesTx">
        <pc:chgData name="Shared Drive" userId="a8e99ec4-c3c1-49ac-ba97-2c12eee91f6a" providerId="ADAL" clId="{D9B62B8A-BACB-4110-8394-0D8613791F5A}" dt="2020-09-13T23:59:41.487" v="228" actId="6549"/>
        <pc:sldMkLst>
          <pc:docMk/>
          <pc:sldMk cId="2061636891" sldId="2201"/>
        </pc:sldMkLst>
        <pc:spChg chg="mod">
          <ac:chgData name="Shared Drive" userId="a8e99ec4-c3c1-49ac-ba97-2c12eee91f6a" providerId="ADAL" clId="{D9B62B8A-BACB-4110-8394-0D8613791F5A}" dt="2020-09-13T23:59:31.113" v="217"/>
          <ac:spMkLst>
            <pc:docMk/>
            <pc:sldMk cId="2061636891" sldId="2201"/>
            <ac:spMk id="6" creationId="{35C0484C-23D7-42A8-9DC4-7BE8814B44B8}"/>
          </ac:spMkLst>
        </pc:spChg>
        <pc:spChg chg="mod">
          <ac:chgData name="Shared Drive" userId="a8e99ec4-c3c1-49ac-ba97-2c12eee91f6a" providerId="ADAL" clId="{D9B62B8A-BACB-4110-8394-0D8613791F5A}" dt="2020-09-13T23:59:39.462" v="227" actId="20577"/>
          <ac:spMkLst>
            <pc:docMk/>
            <pc:sldMk cId="2061636891" sldId="2201"/>
            <ac:spMk id="7" creationId="{24FD98B6-48E5-4649-9601-BD09F542119F}"/>
          </ac:spMkLst>
        </pc:spChg>
        <pc:graphicFrameChg chg="mod">
          <ac:chgData name="Shared Drive" userId="a8e99ec4-c3c1-49ac-ba97-2c12eee91f6a" providerId="ADAL" clId="{D9B62B8A-BACB-4110-8394-0D8613791F5A}" dt="2020-09-13T23:59:16.458" v="216" actId="20577"/>
          <ac:graphicFrameMkLst>
            <pc:docMk/>
            <pc:sldMk cId="2061636891" sldId="2201"/>
            <ac:graphicFrameMk id="4" creationId="{64DD433E-36A0-41A1-9B16-E647A11D3B72}"/>
          </ac:graphicFrameMkLst>
        </pc:graphicFrameChg>
      </pc:sldChg>
      <pc:sldChg chg="del">
        <pc:chgData name="Shared Drive" userId="a8e99ec4-c3c1-49ac-ba97-2c12eee91f6a" providerId="ADAL" clId="{D9B62B8A-BACB-4110-8394-0D8613791F5A}" dt="2020-09-13T23:54:49.205" v="57" actId="47"/>
        <pc:sldMkLst>
          <pc:docMk/>
          <pc:sldMk cId="2412651950" sldId="2234"/>
        </pc:sldMkLst>
      </pc:sldChg>
      <pc:sldChg chg="del">
        <pc:chgData name="Shared Drive" userId="a8e99ec4-c3c1-49ac-ba97-2c12eee91f6a" providerId="ADAL" clId="{D9B62B8A-BACB-4110-8394-0D8613791F5A}" dt="2020-09-13T23:54:49.205" v="57" actId="47"/>
        <pc:sldMkLst>
          <pc:docMk/>
          <pc:sldMk cId="903377604" sldId="2286"/>
        </pc:sldMkLst>
      </pc:sldChg>
      <pc:sldChg chg="del">
        <pc:chgData name="Shared Drive" userId="a8e99ec4-c3c1-49ac-ba97-2c12eee91f6a" providerId="ADAL" clId="{D9B62B8A-BACB-4110-8394-0D8613791F5A}" dt="2020-09-13T23:54:49.205" v="57" actId="47"/>
        <pc:sldMkLst>
          <pc:docMk/>
          <pc:sldMk cId="3542350786" sldId="2292"/>
        </pc:sldMkLst>
      </pc:sldChg>
      <pc:sldChg chg="del">
        <pc:chgData name="Shared Drive" userId="a8e99ec4-c3c1-49ac-ba97-2c12eee91f6a" providerId="ADAL" clId="{D9B62B8A-BACB-4110-8394-0D8613791F5A}" dt="2020-09-13T23:54:49.205" v="57" actId="47"/>
        <pc:sldMkLst>
          <pc:docMk/>
          <pc:sldMk cId="619029995" sldId="2293"/>
        </pc:sldMkLst>
      </pc:sldChg>
      <pc:sldChg chg="del">
        <pc:chgData name="Shared Drive" userId="a8e99ec4-c3c1-49ac-ba97-2c12eee91f6a" providerId="ADAL" clId="{D9B62B8A-BACB-4110-8394-0D8613791F5A}" dt="2020-09-13T23:54:49.205" v="57" actId="47"/>
        <pc:sldMkLst>
          <pc:docMk/>
          <pc:sldMk cId="2458984949" sldId="2321"/>
        </pc:sldMkLst>
      </pc:sldChg>
      <pc:sldChg chg="del">
        <pc:chgData name="Shared Drive" userId="a8e99ec4-c3c1-49ac-ba97-2c12eee91f6a" providerId="ADAL" clId="{D9B62B8A-BACB-4110-8394-0D8613791F5A}" dt="2020-09-13T23:54:49.205" v="57" actId="47"/>
        <pc:sldMkLst>
          <pc:docMk/>
          <pc:sldMk cId="488210521" sldId="2325"/>
        </pc:sldMkLst>
      </pc:sldChg>
      <pc:sldChg chg="del">
        <pc:chgData name="Shared Drive" userId="a8e99ec4-c3c1-49ac-ba97-2c12eee91f6a" providerId="ADAL" clId="{D9B62B8A-BACB-4110-8394-0D8613791F5A}" dt="2020-09-13T23:54:49.205" v="57" actId="47"/>
        <pc:sldMkLst>
          <pc:docMk/>
          <pc:sldMk cId="3318148491" sldId="2326"/>
        </pc:sldMkLst>
      </pc:sldChg>
      <pc:sldChg chg="del">
        <pc:chgData name="Shared Drive" userId="a8e99ec4-c3c1-49ac-ba97-2c12eee91f6a" providerId="ADAL" clId="{D9B62B8A-BACB-4110-8394-0D8613791F5A}" dt="2020-09-13T23:54:49.205" v="57" actId="47"/>
        <pc:sldMkLst>
          <pc:docMk/>
          <pc:sldMk cId="2447976372" sldId="2331"/>
        </pc:sldMkLst>
      </pc:sldChg>
      <pc:sldChg chg="del">
        <pc:chgData name="Shared Drive" userId="a8e99ec4-c3c1-49ac-ba97-2c12eee91f6a" providerId="ADAL" clId="{D9B62B8A-BACB-4110-8394-0D8613791F5A}" dt="2020-09-13T23:54:49.205" v="57" actId="47"/>
        <pc:sldMkLst>
          <pc:docMk/>
          <pc:sldMk cId="2904484218" sldId="2332"/>
        </pc:sldMkLst>
      </pc:sldChg>
      <pc:sldChg chg="del">
        <pc:chgData name="Shared Drive" userId="a8e99ec4-c3c1-49ac-ba97-2c12eee91f6a" providerId="ADAL" clId="{D9B62B8A-BACB-4110-8394-0D8613791F5A}" dt="2020-09-13T23:54:49.205" v="57" actId="47"/>
        <pc:sldMkLst>
          <pc:docMk/>
          <pc:sldMk cId="742522349" sldId="2333"/>
        </pc:sldMkLst>
      </pc:sldChg>
      <pc:sldChg chg="del">
        <pc:chgData name="Shared Drive" userId="a8e99ec4-c3c1-49ac-ba97-2c12eee91f6a" providerId="ADAL" clId="{D9B62B8A-BACB-4110-8394-0D8613791F5A}" dt="2020-09-13T23:54:49.205" v="57" actId="47"/>
        <pc:sldMkLst>
          <pc:docMk/>
          <pc:sldMk cId="3311966872" sldId="2360"/>
        </pc:sldMkLst>
      </pc:sldChg>
      <pc:sldChg chg="del">
        <pc:chgData name="Shared Drive" userId="a8e99ec4-c3c1-49ac-ba97-2c12eee91f6a" providerId="ADAL" clId="{D9B62B8A-BACB-4110-8394-0D8613791F5A}" dt="2020-09-13T23:54:49.205" v="57" actId="47"/>
        <pc:sldMkLst>
          <pc:docMk/>
          <pc:sldMk cId="3069648554" sldId="2370"/>
        </pc:sldMkLst>
      </pc:sldChg>
      <pc:sldChg chg="del">
        <pc:chgData name="Shared Drive" userId="a8e99ec4-c3c1-49ac-ba97-2c12eee91f6a" providerId="ADAL" clId="{D9B62B8A-BACB-4110-8394-0D8613791F5A}" dt="2020-09-13T23:54:49.205" v="57" actId="47"/>
        <pc:sldMkLst>
          <pc:docMk/>
          <pc:sldMk cId="1745777330" sldId="2397"/>
        </pc:sldMkLst>
      </pc:sldChg>
      <pc:sldChg chg="del">
        <pc:chgData name="Shared Drive" userId="a8e99ec4-c3c1-49ac-ba97-2c12eee91f6a" providerId="ADAL" clId="{D9B62B8A-BACB-4110-8394-0D8613791F5A}" dt="2020-09-13T23:54:49.205" v="57" actId="47"/>
        <pc:sldMkLst>
          <pc:docMk/>
          <pc:sldMk cId="3596739095" sldId="2408"/>
        </pc:sldMkLst>
      </pc:sldChg>
      <pc:sldChg chg="del">
        <pc:chgData name="Shared Drive" userId="a8e99ec4-c3c1-49ac-ba97-2c12eee91f6a" providerId="ADAL" clId="{D9B62B8A-BACB-4110-8394-0D8613791F5A}" dt="2020-09-13T23:54:49.205" v="57" actId="47"/>
        <pc:sldMkLst>
          <pc:docMk/>
          <pc:sldMk cId="1010160461" sldId="2409"/>
        </pc:sldMkLst>
      </pc:sldChg>
      <pc:sldChg chg="del">
        <pc:chgData name="Shared Drive" userId="a8e99ec4-c3c1-49ac-ba97-2c12eee91f6a" providerId="ADAL" clId="{D9B62B8A-BACB-4110-8394-0D8613791F5A}" dt="2020-09-13T23:54:49.205" v="57" actId="47"/>
        <pc:sldMkLst>
          <pc:docMk/>
          <pc:sldMk cId="155541295" sldId="2411"/>
        </pc:sldMkLst>
      </pc:sldChg>
      <pc:sldChg chg="del">
        <pc:chgData name="Shared Drive" userId="a8e99ec4-c3c1-49ac-ba97-2c12eee91f6a" providerId="ADAL" clId="{D9B62B8A-BACB-4110-8394-0D8613791F5A}" dt="2020-09-13T23:54:49.205" v="57" actId="47"/>
        <pc:sldMkLst>
          <pc:docMk/>
          <pc:sldMk cId="3570643280" sldId="2412"/>
        </pc:sldMkLst>
      </pc:sldChg>
      <pc:sldChg chg="del">
        <pc:chgData name="Shared Drive" userId="a8e99ec4-c3c1-49ac-ba97-2c12eee91f6a" providerId="ADAL" clId="{D9B62B8A-BACB-4110-8394-0D8613791F5A}" dt="2020-09-13T23:54:49.205" v="57" actId="47"/>
        <pc:sldMkLst>
          <pc:docMk/>
          <pc:sldMk cId="2098113851" sldId="2413"/>
        </pc:sldMkLst>
      </pc:sldChg>
      <pc:sldChg chg="addSp delSp modSp mod">
        <pc:chgData name="Shared Drive" userId="a8e99ec4-c3c1-49ac-ba97-2c12eee91f6a" providerId="ADAL" clId="{D9B62B8A-BACB-4110-8394-0D8613791F5A}" dt="2020-09-13T23:57:57.524" v="144" actId="113"/>
        <pc:sldMkLst>
          <pc:docMk/>
          <pc:sldMk cId="1585664710" sldId="2517"/>
        </pc:sldMkLst>
        <pc:spChg chg="mod">
          <ac:chgData name="Shared Drive" userId="a8e99ec4-c3c1-49ac-ba97-2c12eee91f6a" providerId="ADAL" clId="{D9B62B8A-BACB-4110-8394-0D8613791F5A}" dt="2020-09-13T23:57:57.524" v="144" actId="113"/>
          <ac:spMkLst>
            <pc:docMk/>
            <pc:sldMk cId="1585664710" sldId="2517"/>
            <ac:spMk id="4" creationId="{8E9559D6-9AE6-4868-8759-DD24B3DDC1E6}"/>
          </ac:spMkLst>
        </pc:spChg>
        <pc:picChg chg="del">
          <ac:chgData name="Shared Drive" userId="a8e99ec4-c3c1-49ac-ba97-2c12eee91f6a" providerId="ADAL" clId="{D9B62B8A-BACB-4110-8394-0D8613791F5A}" dt="2020-09-13T23:57:40.382" v="140" actId="478"/>
          <ac:picMkLst>
            <pc:docMk/>
            <pc:sldMk cId="1585664710" sldId="2517"/>
            <ac:picMk id="5" creationId="{3ABF626C-5582-4D2B-9966-28BAA6D53BBE}"/>
          </ac:picMkLst>
        </pc:picChg>
        <pc:picChg chg="del">
          <ac:chgData name="Shared Drive" userId="a8e99ec4-c3c1-49ac-ba97-2c12eee91f6a" providerId="ADAL" clId="{D9B62B8A-BACB-4110-8394-0D8613791F5A}" dt="2020-09-13T23:57:25.562" v="135" actId="478"/>
          <ac:picMkLst>
            <pc:docMk/>
            <pc:sldMk cId="1585664710" sldId="2517"/>
            <ac:picMk id="8" creationId="{871D6A74-6CD3-4558-B75A-B46516F66A67}"/>
          </ac:picMkLst>
        </pc:picChg>
        <pc:picChg chg="add mod">
          <ac:chgData name="Shared Drive" userId="a8e99ec4-c3c1-49ac-ba97-2c12eee91f6a" providerId="ADAL" clId="{D9B62B8A-BACB-4110-8394-0D8613791F5A}" dt="2020-09-13T23:57:38.458" v="139" actId="14100"/>
          <ac:picMkLst>
            <pc:docMk/>
            <pc:sldMk cId="1585664710" sldId="2517"/>
            <ac:picMk id="1026" creationId="{D84B546C-BFD6-4319-9BC4-611268C24045}"/>
          </ac:picMkLst>
        </pc:picChg>
        <pc:picChg chg="add mod">
          <ac:chgData name="Shared Drive" userId="a8e99ec4-c3c1-49ac-ba97-2c12eee91f6a" providerId="ADAL" clId="{D9B62B8A-BACB-4110-8394-0D8613791F5A}" dt="2020-09-13T23:57:54.850" v="143" actId="1076"/>
          <ac:picMkLst>
            <pc:docMk/>
            <pc:sldMk cId="1585664710" sldId="2517"/>
            <ac:picMk id="1028" creationId="{8B5BA54C-48B3-4048-B186-BE6687B515B1}"/>
          </ac:picMkLst>
        </pc:picChg>
      </pc:sldChg>
      <pc:sldChg chg="del">
        <pc:chgData name="Shared Drive" userId="a8e99ec4-c3c1-49ac-ba97-2c12eee91f6a" providerId="ADAL" clId="{D9B62B8A-BACB-4110-8394-0D8613791F5A}" dt="2020-09-13T23:54:49.205" v="57" actId="47"/>
        <pc:sldMkLst>
          <pc:docMk/>
          <pc:sldMk cId="2393492680" sldId="2553"/>
        </pc:sldMkLst>
      </pc:sldChg>
      <pc:sldChg chg="del">
        <pc:chgData name="Shared Drive" userId="a8e99ec4-c3c1-49ac-ba97-2c12eee91f6a" providerId="ADAL" clId="{D9B62B8A-BACB-4110-8394-0D8613791F5A}" dt="2020-09-13T23:54:49.205" v="57" actId="47"/>
        <pc:sldMkLst>
          <pc:docMk/>
          <pc:sldMk cId="2166698750" sldId="2554"/>
        </pc:sldMkLst>
      </pc:sldChg>
      <pc:sldChg chg="del">
        <pc:chgData name="Shared Drive" userId="a8e99ec4-c3c1-49ac-ba97-2c12eee91f6a" providerId="ADAL" clId="{D9B62B8A-BACB-4110-8394-0D8613791F5A}" dt="2020-09-13T23:54:49.205" v="57" actId="47"/>
        <pc:sldMkLst>
          <pc:docMk/>
          <pc:sldMk cId="2942288775" sldId="2555"/>
        </pc:sldMkLst>
      </pc:sldChg>
      <pc:sldChg chg="del">
        <pc:chgData name="Shared Drive" userId="a8e99ec4-c3c1-49ac-ba97-2c12eee91f6a" providerId="ADAL" clId="{D9B62B8A-BACB-4110-8394-0D8613791F5A}" dt="2020-09-13T23:54:49.205" v="57" actId="47"/>
        <pc:sldMkLst>
          <pc:docMk/>
          <pc:sldMk cId="3648127353" sldId="2556"/>
        </pc:sldMkLst>
      </pc:sldChg>
      <pc:sldChg chg="del">
        <pc:chgData name="Shared Drive" userId="a8e99ec4-c3c1-49ac-ba97-2c12eee91f6a" providerId="ADAL" clId="{D9B62B8A-BACB-4110-8394-0D8613791F5A}" dt="2020-09-13T23:54:49.205" v="57" actId="47"/>
        <pc:sldMkLst>
          <pc:docMk/>
          <pc:sldMk cId="1060295696" sldId="2557"/>
        </pc:sldMkLst>
      </pc:sldChg>
      <pc:sldChg chg="del">
        <pc:chgData name="Shared Drive" userId="a8e99ec4-c3c1-49ac-ba97-2c12eee91f6a" providerId="ADAL" clId="{D9B62B8A-BACB-4110-8394-0D8613791F5A}" dt="2020-09-13T23:54:49.205" v="57" actId="47"/>
        <pc:sldMkLst>
          <pc:docMk/>
          <pc:sldMk cId="3351327411" sldId="2558"/>
        </pc:sldMkLst>
      </pc:sldChg>
      <pc:sldChg chg="del">
        <pc:chgData name="Shared Drive" userId="a8e99ec4-c3c1-49ac-ba97-2c12eee91f6a" providerId="ADAL" clId="{D9B62B8A-BACB-4110-8394-0D8613791F5A}" dt="2020-09-13T23:54:49.205" v="57" actId="47"/>
        <pc:sldMkLst>
          <pc:docMk/>
          <pc:sldMk cId="2041637247" sldId="2559"/>
        </pc:sldMkLst>
      </pc:sldChg>
      <pc:sldChg chg="del">
        <pc:chgData name="Shared Drive" userId="a8e99ec4-c3c1-49ac-ba97-2c12eee91f6a" providerId="ADAL" clId="{D9B62B8A-BACB-4110-8394-0D8613791F5A}" dt="2020-09-13T23:54:49.205" v="57" actId="47"/>
        <pc:sldMkLst>
          <pc:docMk/>
          <pc:sldMk cId="1861056984" sldId="2560"/>
        </pc:sldMkLst>
      </pc:sldChg>
      <pc:sldChg chg="del">
        <pc:chgData name="Shared Drive" userId="a8e99ec4-c3c1-49ac-ba97-2c12eee91f6a" providerId="ADAL" clId="{D9B62B8A-BACB-4110-8394-0D8613791F5A}" dt="2020-09-13T23:54:49.205" v="57" actId="47"/>
        <pc:sldMkLst>
          <pc:docMk/>
          <pc:sldMk cId="3969958526" sldId="2565"/>
        </pc:sldMkLst>
      </pc:sldChg>
      <pc:sldChg chg="del">
        <pc:chgData name="Shared Drive" userId="a8e99ec4-c3c1-49ac-ba97-2c12eee91f6a" providerId="ADAL" clId="{D9B62B8A-BACB-4110-8394-0D8613791F5A}" dt="2020-09-13T23:54:49.205" v="57" actId="47"/>
        <pc:sldMkLst>
          <pc:docMk/>
          <pc:sldMk cId="960689333" sldId="2566"/>
        </pc:sldMkLst>
      </pc:sldChg>
      <pc:sldChg chg="del">
        <pc:chgData name="Shared Drive" userId="a8e99ec4-c3c1-49ac-ba97-2c12eee91f6a" providerId="ADAL" clId="{D9B62B8A-BACB-4110-8394-0D8613791F5A}" dt="2020-09-13T23:54:49.205" v="57" actId="47"/>
        <pc:sldMkLst>
          <pc:docMk/>
          <pc:sldMk cId="2504902187" sldId="2570"/>
        </pc:sldMkLst>
      </pc:sldChg>
      <pc:sldChg chg="del">
        <pc:chgData name="Shared Drive" userId="a8e99ec4-c3c1-49ac-ba97-2c12eee91f6a" providerId="ADAL" clId="{D9B62B8A-BACB-4110-8394-0D8613791F5A}" dt="2020-09-13T23:54:49.205" v="57" actId="47"/>
        <pc:sldMkLst>
          <pc:docMk/>
          <pc:sldMk cId="976488078" sldId="2571"/>
        </pc:sldMkLst>
      </pc:sldChg>
      <pc:sldChg chg="del">
        <pc:chgData name="Shared Drive" userId="a8e99ec4-c3c1-49ac-ba97-2c12eee91f6a" providerId="ADAL" clId="{D9B62B8A-BACB-4110-8394-0D8613791F5A}" dt="2020-09-13T23:54:49.205" v="57" actId="47"/>
        <pc:sldMkLst>
          <pc:docMk/>
          <pc:sldMk cId="3341105950" sldId="2572"/>
        </pc:sldMkLst>
      </pc:sldChg>
      <pc:sldChg chg="del">
        <pc:chgData name="Shared Drive" userId="a8e99ec4-c3c1-49ac-ba97-2c12eee91f6a" providerId="ADAL" clId="{D9B62B8A-BACB-4110-8394-0D8613791F5A}" dt="2020-09-13T23:54:49.205" v="57" actId="47"/>
        <pc:sldMkLst>
          <pc:docMk/>
          <pc:sldMk cId="348790778" sldId="2573"/>
        </pc:sldMkLst>
      </pc:sldChg>
      <pc:sldChg chg="del">
        <pc:chgData name="Shared Drive" userId="a8e99ec4-c3c1-49ac-ba97-2c12eee91f6a" providerId="ADAL" clId="{D9B62B8A-BACB-4110-8394-0D8613791F5A}" dt="2020-09-13T23:54:49.205" v="57" actId="47"/>
        <pc:sldMkLst>
          <pc:docMk/>
          <pc:sldMk cId="1979184659" sldId="2574"/>
        </pc:sldMkLst>
      </pc:sldChg>
      <pc:sldChg chg="del">
        <pc:chgData name="Shared Drive" userId="a8e99ec4-c3c1-49ac-ba97-2c12eee91f6a" providerId="ADAL" clId="{D9B62B8A-BACB-4110-8394-0D8613791F5A}" dt="2020-09-13T23:54:49.205" v="57" actId="47"/>
        <pc:sldMkLst>
          <pc:docMk/>
          <pc:sldMk cId="2796145585" sldId="2575"/>
        </pc:sldMkLst>
      </pc:sldChg>
      <pc:sldChg chg="del">
        <pc:chgData name="Shared Drive" userId="a8e99ec4-c3c1-49ac-ba97-2c12eee91f6a" providerId="ADAL" clId="{D9B62B8A-BACB-4110-8394-0D8613791F5A}" dt="2020-09-13T23:54:49.205" v="57" actId="47"/>
        <pc:sldMkLst>
          <pc:docMk/>
          <pc:sldMk cId="103425190" sldId="2576"/>
        </pc:sldMkLst>
      </pc:sldChg>
      <pc:sldChg chg="del">
        <pc:chgData name="Shared Drive" userId="a8e99ec4-c3c1-49ac-ba97-2c12eee91f6a" providerId="ADAL" clId="{D9B62B8A-BACB-4110-8394-0D8613791F5A}" dt="2020-09-13T23:54:49.205" v="57" actId="47"/>
        <pc:sldMkLst>
          <pc:docMk/>
          <pc:sldMk cId="2062490311" sldId="2577"/>
        </pc:sldMkLst>
      </pc:sldChg>
      <pc:sldChg chg="del">
        <pc:chgData name="Shared Drive" userId="a8e99ec4-c3c1-49ac-ba97-2c12eee91f6a" providerId="ADAL" clId="{D9B62B8A-BACB-4110-8394-0D8613791F5A}" dt="2020-09-13T23:54:49.205" v="57" actId="47"/>
        <pc:sldMkLst>
          <pc:docMk/>
          <pc:sldMk cId="512602198" sldId="2578"/>
        </pc:sldMkLst>
      </pc:sldChg>
      <pc:sldChg chg="del">
        <pc:chgData name="Shared Drive" userId="a8e99ec4-c3c1-49ac-ba97-2c12eee91f6a" providerId="ADAL" clId="{D9B62B8A-BACB-4110-8394-0D8613791F5A}" dt="2020-09-14T00:00:03.687" v="229" actId="47"/>
        <pc:sldMkLst>
          <pc:docMk/>
          <pc:sldMk cId="2785940311" sldId="2579"/>
        </pc:sldMkLst>
      </pc:sldChg>
      <pc:sldChg chg="del">
        <pc:chgData name="Shared Drive" userId="a8e99ec4-c3c1-49ac-ba97-2c12eee91f6a" providerId="ADAL" clId="{D9B62B8A-BACB-4110-8394-0D8613791F5A}" dt="2020-09-13T23:54:49.205" v="57" actId="47"/>
        <pc:sldMkLst>
          <pc:docMk/>
          <pc:sldMk cId="459384669" sldId="2580"/>
        </pc:sldMkLst>
      </pc:sldChg>
      <pc:sldChg chg="del">
        <pc:chgData name="Shared Drive" userId="a8e99ec4-c3c1-49ac-ba97-2c12eee91f6a" providerId="ADAL" clId="{D9B62B8A-BACB-4110-8394-0D8613791F5A}" dt="2020-09-13T23:54:49.205" v="57" actId="47"/>
        <pc:sldMkLst>
          <pc:docMk/>
          <pc:sldMk cId="2418313849" sldId="2581"/>
        </pc:sldMkLst>
      </pc:sldChg>
      <pc:sldChg chg="del">
        <pc:chgData name="Shared Drive" userId="a8e99ec4-c3c1-49ac-ba97-2c12eee91f6a" providerId="ADAL" clId="{D9B62B8A-BACB-4110-8394-0D8613791F5A}" dt="2020-09-13T23:54:49.205" v="57" actId="47"/>
        <pc:sldMkLst>
          <pc:docMk/>
          <pc:sldMk cId="3158592816" sldId="2582"/>
        </pc:sldMkLst>
      </pc:sldChg>
      <pc:sldChg chg="del">
        <pc:chgData name="Shared Drive" userId="a8e99ec4-c3c1-49ac-ba97-2c12eee91f6a" providerId="ADAL" clId="{D9B62B8A-BACB-4110-8394-0D8613791F5A}" dt="2020-09-13T23:54:49.205" v="57" actId="47"/>
        <pc:sldMkLst>
          <pc:docMk/>
          <pc:sldMk cId="2032586967" sldId="2583"/>
        </pc:sldMkLst>
      </pc:sldChg>
      <pc:sldChg chg="del">
        <pc:chgData name="Shared Drive" userId="a8e99ec4-c3c1-49ac-ba97-2c12eee91f6a" providerId="ADAL" clId="{D9B62B8A-BACB-4110-8394-0D8613791F5A}" dt="2020-09-13T23:54:49.205" v="57" actId="47"/>
        <pc:sldMkLst>
          <pc:docMk/>
          <pc:sldMk cId="2703399640" sldId="2584"/>
        </pc:sldMkLst>
      </pc:sldChg>
      <pc:sldChg chg="del">
        <pc:chgData name="Shared Drive" userId="a8e99ec4-c3c1-49ac-ba97-2c12eee91f6a" providerId="ADAL" clId="{D9B62B8A-BACB-4110-8394-0D8613791F5A}" dt="2020-09-13T23:54:49.205" v="57" actId="47"/>
        <pc:sldMkLst>
          <pc:docMk/>
          <pc:sldMk cId="1810646376" sldId="2585"/>
        </pc:sldMkLst>
      </pc:sldChg>
      <pc:sldChg chg="del">
        <pc:chgData name="Shared Drive" userId="a8e99ec4-c3c1-49ac-ba97-2c12eee91f6a" providerId="ADAL" clId="{D9B62B8A-BACB-4110-8394-0D8613791F5A}" dt="2020-09-13T23:54:49.205" v="57" actId="47"/>
        <pc:sldMkLst>
          <pc:docMk/>
          <pc:sldMk cId="2796542437" sldId="2586"/>
        </pc:sldMkLst>
      </pc:sldChg>
      <pc:sldChg chg="del">
        <pc:chgData name="Shared Drive" userId="a8e99ec4-c3c1-49ac-ba97-2c12eee91f6a" providerId="ADAL" clId="{D9B62B8A-BACB-4110-8394-0D8613791F5A}" dt="2020-09-13T23:54:49.205" v="57" actId="47"/>
        <pc:sldMkLst>
          <pc:docMk/>
          <pc:sldMk cId="590093280" sldId="2588"/>
        </pc:sldMkLst>
      </pc:sldChg>
      <pc:sldChg chg="del">
        <pc:chgData name="Shared Drive" userId="a8e99ec4-c3c1-49ac-ba97-2c12eee91f6a" providerId="ADAL" clId="{D9B62B8A-BACB-4110-8394-0D8613791F5A}" dt="2020-09-13T23:54:49.205" v="57" actId="47"/>
        <pc:sldMkLst>
          <pc:docMk/>
          <pc:sldMk cId="46800368" sldId="2589"/>
        </pc:sldMkLst>
      </pc:sldChg>
      <pc:sldChg chg="del">
        <pc:chgData name="Shared Drive" userId="a8e99ec4-c3c1-49ac-ba97-2c12eee91f6a" providerId="ADAL" clId="{D9B62B8A-BACB-4110-8394-0D8613791F5A}" dt="2020-09-13T23:54:49.205" v="57" actId="47"/>
        <pc:sldMkLst>
          <pc:docMk/>
          <pc:sldMk cId="1389191654" sldId="2590"/>
        </pc:sldMkLst>
      </pc:sldChg>
      <pc:sldChg chg="del">
        <pc:chgData name="Shared Drive" userId="a8e99ec4-c3c1-49ac-ba97-2c12eee91f6a" providerId="ADAL" clId="{D9B62B8A-BACB-4110-8394-0D8613791F5A}" dt="2020-09-13T23:54:49.205" v="57" actId="47"/>
        <pc:sldMkLst>
          <pc:docMk/>
          <pc:sldMk cId="3397104487" sldId="2591"/>
        </pc:sldMkLst>
      </pc:sldChg>
      <pc:sldChg chg="del">
        <pc:chgData name="Shared Drive" userId="a8e99ec4-c3c1-49ac-ba97-2c12eee91f6a" providerId="ADAL" clId="{D9B62B8A-BACB-4110-8394-0D8613791F5A}" dt="2020-09-13T23:54:49.205" v="57" actId="47"/>
        <pc:sldMkLst>
          <pc:docMk/>
          <pc:sldMk cId="658792504" sldId="2595"/>
        </pc:sldMkLst>
      </pc:sldChg>
      <pc:sldChg chg="del">
        <pc:chgData name="Shared Drive" userId="a8e99ec4-c3c1-49ac-ba97-2c12eee91f6a" providerId="ADAL" clId="{D9B62B8A-BACB-4110-8394-0D8613791F5A}" dt="2020-09-13T23:54:49.205" v="57" actId="47"/>
        <pc:sldMkLst>
          <pc:docMk/>
          <pc:sldMk cId="3228400177" sldId="2596"/>
        </pc:sldMkLst>
      </pc:sldChg>
      <pc:sldChg chg="del">
        <pc:chgData name="Shared Drive" userId="a8e99ec4-c3c1-49ac-ba97-2c12eee91f6a" providerId="ADAL" clId="{D9B62B8A-BACB-4110-8394-0D8613791F5A}" dt="2020-09-13T23:54:49.205" v="57" actId="47"/>
        <pc:sldMkLst>
          <pc:docMk/>
          <pc:sldMk cId="3272646328" sldId="2597"/>
        </pc:sldMkLst>
      </pc:sldChg>
      <pc:sldChg chg="del">
        <pc:chgData name="Shared Drive" userId="a8e99ec4-c3c1-49ac-ba97-2c12eee91f6a" providerId="ADAL" clId="{D9B62B8A-BACB-4110-8394-0D8613791F5A}" dt="2020-09-13T23:54:49.205" v="57" actId="47"/>
        <pc:sldMkLst>
          <pc:docMk/>
          <pc:sldMk cId="86145858" sldId="2599"/>
        </pc:sldMkLst>
      </pc:sldChg>
      <pc:sldChg chg="del">
        <pc:chgData name="Shared Drive" userId="a8e99ec4-c3c1-49ac-ba97-2c12eee91f6a" providerId="ADAL" clId="{D9B62B8A-BACB-4110-8394-0D8613791F5A}" dt="2020-09-13T23:54:49.205" v="57" actId="47"/>
        <pc:sldMkLst>
          <pc:docMk/>
          <pc:sldMk cId="2024426342" sldId="2600"/>
        </pc:sldMkLst>
      </pc:sldChg>
      <pc:sldChg chg="del">
        <pc:chgData name="Shared Drive" userId="a8e99ec4-c3c1-49ac-ba97-2c12eee91f6a" providerId="ADAL" clId="{D9B62B8A-BACB-4110-8394-0D8613791F5A}" dt="2020-09-13T23:54:49.205" v="57" actId="47"/>
        <pc:sldMkLst>
          <pc:docMk/>
          <pc:sldMk cId="3917543483" sldId="2601"/>
        </pc:sldMkLst>
      </pc:sldChg>
      <pc:sldChg chg="del">
        <pc:chgData name="Shared Drive" userId="a8e99ec4-c3c1-49ac-ba97-2c12eee91f6a" providerId="ADAL" clId="{D9B62B8A-BACB-4110-8394-0D8613791F5A}" dt="2020-09-13T23:54:49.205" v="57" actId="47"/>
        <pc:sldMkLst>
          <pc:docMk/>
          <pc:sldMk cId="2980105683" sldId="2602"/>
        </pc:sldMkLst>
      </pc:sldChg>
      <pc:sldChg chg="del">
        <pc:chgData name="Shared Drive" userId="a8e99ec4-c3c1-49ac-ba97-2c12eee91f6a" providerId="ADAL" clId="{D9B62B8A-BACB-4110-8394-0D8613791F5A}" dt="2020-09-13T23:54:49.205" v="57" actId="47"/>
        <pc:sldMkLst>
          <pc:docMk/>
          <pc:sldMk cId="3017882739" sldId="2603"/>
        </pc:sldMkLst>
      </pc:sldChg>
      <pc:sldChg chg="del">
        <pc:chgData name="Shared Drive" userId="a8e99ec4-c3c1-49ac-ba97-2c12eee91f6a" providerId="ADAL" clId="{D9B62B8A-BACB-4110-8394-0D8613791F5A}" dt="2020-09-13T23:54:49.205" v="57" actId="47"/>
        <pc:sldMkLst>
          <pc:docMk/>
          <pc:sldMk cId="2170244569" sldId="2604"/>
        </pc:sldMkLst>
      </pc:sldChg>
      <pc:sldChg chg="del">
        <pc:chgData name="Shared Drive" userId="a8e99ec4-c3c1-49ac-ba97-2c12eee91f6a" providerId="ADAL" clId="{D9B62B8A-BACB-4110-8394-0D8613791F5A}" dt="2020-09-13T23:54:49.205" v="57" actId="47"/>
        <pc:sldMkLst>
          <pc:docMk/>
          <pc:sldMk cId="1514050845" sldId="2605"/>
        </pc:sldMkLst>
      </pc:sldChg>
      <pc:sldChg chg="del">
        <pc:chgData name="Shared Drive" userId="a8e99ec4-c3c1-49ac-ba97-2c12eee91f6a" providerId="ADAL" clId="{D9B62B8A-BACB-4110-8394-0D8613791F5A}" dt="2020-09-13T23:54:49.205" v="57" actId="47"/>
        <pc:sldMkLst>
          <pc:docMk/>
          <pc:sldMk cId="2493148486" sldId="2606"/>
        </pc:sldMkLst>
      </pc:sldChg>
      <pc:sldChg chg="del">
        <pc:chgData name="Shared Drive" userId="a8e99ec4-c3c1-49ac-ba97-2c12eee91f6a" providerId="ADAL" clId="{D9B62B8A-BACB-4110-8394-0D8613791F5A}" dt="2020-09-13T23:54:49.205" v="57" actId="47"/>
        <pc:sldMkLst>
          <pc:docMk/>
          <pc:sldMk cId="4155746288" sldId="2607"/>
        </pc:sldMkLst>
      </pc:sldChg>
      <pc:sldChg chg="del">
        <pc:chgData name="Shared Drive" userId="a8e99ec4-c3c1-49ac-ba97-2c12eee91f6a" providerId="ADAL" clId="{D9B62B8A-BACB-4110-8394-0D8613791F5A}" dt="2020-09-13T23:54:49.205" v="57" actId="47"/>
        <pc:sldMkLst>
          <pc:docMk/>
          <pc:sldMk cId="605747849" sldId="2608"/>
        </pc:sldMkLst>
      </pc:sldChg>
      <pc:sldChg chg="del">
        <pc:chgData name="Shared Drive" userId="a8e99ec4-c3c1-49ac-ba97-2c12eee91f6a" providerId="ADAL" clId="{D9B62B8A-BACB-4110-8394-0D8613791F5A}" dt="2020-09-13T23:54:49.205" v="57" actId="47"/>
        <pc:sldMkLst>
          <pc:docMk/>
          <pc:sldMk cId="3598391337" sldId="260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8E91BB-3EE1-4992-8539-EE8446A2EE58}" type="doc">
      <dgm:prSet loTypeId="urn:microsoft.com/office/officeart/2005/8/layout/venn1" loCatId="relationship" qsTypeId="urn:microsoft.com/office/officeart/2005/8/quickstyle/simple1" qsCatId="simple" csTypeId="urn:microsoft.com/office/officeart/2005/8/colors/accent1_2" csCatId="accent1" phldr="1"/>
      <dgm:spPr/>
    </dgm:pt>
    <dgm:pt modelId="{0CBE532D-3188-42C0-8BD3-CADFA81FBE62}">
      <dgm:prSet phldrT="[Text]"/>
      <dgm:spPr/>
      <dgm:t>
        <a:bodyPr/>
        <a:lstStyle/>
        <a:p>
          <a:r>
            <a:rPr lang="en-US"/>
            <a:t>Introduction to Addiction Counseling</a:t>
          </a:r>
        </a:p>
      </dgm:t>
    </dgm:pt>
    <dgm:pt modelId="{355D6DCD-B426-4A32-BB73-BCB078A24B2B}" type="parTrans" cxnId="{E8FE92A4-CC68-47D3-BE09-4072925653AA}">
      <dgm:prSet/>
      <dgm:spPr/>
      <dgm:t>
        <a:bodyPr/>
        <a:lstStyle/>
        <a:p>
          <a:endParaRPr lang="en-US"/>
        </a:p>
      </dgm:t>
    </dgm:pt>
    <dgm:pt modelId="{D610FA2D-918A-4916-ADDA-783EF0EDCEB6}" type="sibTrans" cxnId="{E8FE92A4-CC68-47D3-BE09-4072925653AA}">
      <dgm:prSet/>
      <dgm:spPr/>
      <dgm:t>
        <a:bodyPr/>
        <a:lstStyle/>
        <a:p>
          <a:endParaRPr lang="en-US"/>
        </a:p>
      </dgm:t>
    </dgm:pt>
    <dgm:pt modelId="{CB372C6E-30A1-4CFD-8CBF-4767A8BAD0AB}">
      <dgm:prSet phldrT="[Text]"/>
      <dgm:spPr/>
      <dgm:t>
        <a:bodyPr/>
        <a:lstStyle/>
        <a:p>
          <a:r>
            <a:rPr lang="en-US"/>
            <a:t>Introduction to Christian Counseling</a:t>
          </a:r>
        </a:p>
      </dgm:t>
    </dgm:pt>
    <dgm:pt modelId="{5292A200-1D55-43A4-A65B-4225D1A1A6BD}" type="parTrans" cxnId="{C3CEE3BB-EB8F-42A9-8133-F70416FDAB84}">
      <dgm:prSet/>
      <dgm:spPr/>
      <dgm:t>
        <a:bodyPr/>
        <a:lstStyle/>
        <a:p>
          <a:endParaRPr lang="en-US"/>
        </a:p>
      </dgm:t>
    </dgm:pt>
    <dgm:pt modelId="{92FBE124-1F5F-4B32-B0CF-29C8598BA33B}" type="sibTrans" cxnId="{C3CEE3BB-EB8F-42A9-8133-F70416FDAB84}">
      <dgm:prSet/>
      <dgm:spPr/>
      <dgm:t>
        <a:bodyPr/>
        <a:lstStyle/>
        <a:p>
          <a:endParaRPr lang="en-US"/>
        </a:p>
      </dgm:t>
    </dgm:pt>
    <dgm:pt modelId="{0FC53DF7-CA71-46AD-9542-957EB40ABEA5}" type="pres">
      <dgm:prSet presAssocID="{358E91BB-3EE1-4992-8539-EE8446A2EE58}" presName="compositeShape" presStyleCnt="0">
        <dgm:presLayoutVars>
          <dgm:chMax val="7"/>
          <dgm:dir/>
          <dgm:resizeHandles val="exact"/>
        </dgm:presLayoutVars>
      </dgm:prSet>
      <dgm:spPr/>
    </dgm:pt>
    <dgm:pt modelId="{4C157C49-F246-4C01-9989-CA6BC25E3C09}" type="pres">
      <dgm:prSet presAssocID="{0CBE532D-3188-42C0-8BD3-CADFA81FBE62}" presName="circ1" presStyleLbl="vennNode1" presStyleIdx="0" presStyleCnt="2"/>
      <dgm:spPr/>
    </dgm:pt>
    <dgm:pt modelId="{78CF8B8D-B30E-4F4F-9A8C-8D5AEB59ADBC}" type="pres">
      <dgm:prSet presAssocID="{0CBE532D-3188-42C0-8BD3-CADFA81FBE62}" presName="circ1Tx" presStyleLbl="revTx" presStyleIdx="0" presStyleCnt="0">
        <dgm:presLayoutVars>
          <dgm:chMax val="0"/>
          <dgm:chPref val="0"/>
          <dgm:bulletEnabled val="1"/>
        </dgm:presLayoutVars>
      </dgm:prSet>
      <dgm:spPr/>
    </dgm:pt>
    <dgm:pt modelId="{EB165D54-77E8-4008-B427-AC34D5337496}" type="pres">
      <dgm:prSet presAssocID="{CB372C6E-30A1-4CFD-8CBF-4767A8BAD0AB}" presName="circ2" presStyleLbl="vennNode1" presStyleIdx="1" presStyleCnt="2"/>
      <dgm:spPr/>
    </dgm:pt>
    <dgm:pt modelId="{AF1876B8-6CE2-46C3-815A-FAFC70A2E50A}" type="pres">
      <dgm:prSet presAssocID="{CB372C6E-30A1-4CFD-8CBF-4767A8BAD0AB}" presName="circ2Tx" presStyleLbl="revTx" presStyleIdx="0" presStyleCnt="0">
        <dgm:presLayoutVars>
          <dgm:chMax val="0"/>
          <dgm:chPref val="0"/>
          <dgm:bulletEnabled val="1"/>
        </dgm:presLayoutVars>
      </dgm:prSet>
      <dgm:spPr/>
    </dgm:pt>
  </dgm:ptLst>
  <dgm:cxnLst>
    <dgm:cxn modelId="{AF36EF22-FAAD-4470-9BFF-3FA2D27B2880}" type="presOf" srcId="{CB372C6E-30A1-4CFD-8CBF-4767A8BAD0AB}" destId="{EB165D54-77E8-4008-B427-AC34D5337496}" srcOrd="0" destOrd="0" presId="urn:microsoft.com/office/officeart/2005/8/layout/venn1"/>
    <dgm:cxn modelId="{1ABD029B-0CB6-4F88-A194-EB788A46B1FF}" type="presOf" srcId="{358E91BB-3EE1-4992-8539-EE8446A2EE58}" destId="{0FC53DF7-CA71-46AD-9542-957EB40ABEA5}" srcOrd="0" destOrd="0" presId="urn:microsoft.com/office/officeart/2005/8/layout/venn1"/>
    <dgm:cxn modelId="{2C16179B-CB5E-43F0-97A5-D25A11794140}" type="presOf" srcId="{0CBE532D-3188-42C0-8BD3-CADFA81FBE62}" destId="{78CF8B8D-B30E-4F4F-9A8C-8D5AEB59ADBC}" srcOrd="1" destOrd="0" presId="urn:microsoft.com/office/officeart/2005/8/layout/venn1"/>
    <dgm:cxn modelId="{E8FE92A4-CC68-47D3-BE09-4072925653AA}" srcId="{358E91BB-3EE1-4992-8539-EE8446A2EE58}" destId="{0CBE532D-3188-42C0-8BD3-CADFA81FBE62}" srcOrd="0" destOrd="0" parTransId="{355D6DCD-B426-4A32-BB73-BCB078A24B2B}" sibTransId="{D610FA2D-918A-4916-ADDA-783EF0EDCEB6}"/>
    <dgm:cxn modelId="{16E093B5-36FF-4602-A7D6-7493CA2DEAEE}" type="presOf" srcId="{CB372C6E-30A1-4CFD-8CBF-4767A8BAD0AB}" destId="{AF1876B8-6CE2-46C3-815A-FAFC70A2E50A}" srcOrd="1" destOrd="0" presId="urn:microsoft.com/office/officeart/2005/8/layout/venn1"/>
    <dgm:cxn modelId="{C3CEE3BB-EB8F-42A9-8133-F70416FDAB84}" srcId="{358E91BB-3EE1-4992-8539-EE8446A2EE58}" destId="{CB372C6E-30A1-4CFD-8CBF-4767A8BAD0AB}" srcOrd="1" destOrd="0" parTransId="{5292A200-1D55-43A4-A65B-4225D1A1A6BD}" sibTransId="{92FBE124-1F5F-4B32-B0CF-29C8598BA33B}"/>
    <dgm:cxn modelId="{9D6B1CDE-4312-428F-87C3-9671FA02E16A}" type="presOf" srcId="{0CBE532D-3188-42C0-8BD3-CADFA81FBE62}" destId="{4C157C49-F246-4C01-9989-CA6BC25E3C09}" srcOrd="0" destOrd="0" presId="urn:microsoft.com/office/officeart/2005/8/layout/venn1"/>
    <dgm:cxn modelId="{19BA94D3-6C71-4B2C-B77B-DA7CC95394CD}" type="presParOf" srcId="{0FC53DF7-CA71-46AD-9542-957EB40ABEA5}" destId="{4C157C49-F246-4C01-9989-CA6BC25E3C09}" srcOrd="0" destOrd="0" presId="urn:microsoft.com/office/officeart/2005/8/layout/venn1"/>
    <dgm:cxn modelId="{13AEBD18-9A31-426E-8B8C-47268FBF3655}" type="presParOf" srcId="{0FC53DF7-CA71-46AD-9542-957EB40ABEA5}" destId="{78CF8B8D-B30E-4F4F-9A8C-8D5AEB59ADBC}" srcOrd="1" destOrd="0" presId="urn:microsoft.com/office/officeart/2005/8/layout/venn1"/>
    <dgm:cxn modelId="{BF098CB8-D59A-4E85-BF69-468E43F90C96}" type="presParOf" srcId="{0FC53DF7-CA71-46AD-9542-957EB40ABEA5}" destId="{EB165D54-77E8-4008-B427-AC34D5337496}" srcOrd="2" destOrd="0" presId="urn:microsoft.com/office/officeart/2005/8/layout/venn1"/>
    <dgm:cxn modelId="{5E703D73-45BA-4C14-B1B3-6712A4F5AB11}" type="presParOf" srcId="{0FC53DF7-CA71-46AD-9542-957EB40ABEA5}" destId="{AF1876B8-6CE2-46C3-815A-FAFC70A2E50A}" srcOrd="3"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E9B679E-C80E-4104-8DC1-149EDBCDCFD9}"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2A9A83A2-8806-47FF-8F24-579C508F7014}">
      <dgm:prSet phldrT="[Text]"/>
      <dgm:spPr/>
      <dgm:t>
        <a:bodyPr/>
        <a:lstStyle/>
        <a:p>
          <a:r>
            <a:rPr lang="en-US"/>
            <a:t>Biblical Counseling</a:t>
          </a:r>
        </a:p>
      </dgm:t>
    </dgm:pt>
    <dgm:pt modelId="{9EAD13A1-2961-41BA-87CD-233C56538B02}" type="parTrans" cxnId="{D582792A-BCB6-4FF3-8792-ABE0609D119E}">
      <dgm:prSet/>
      <dgm:spPr/>
      <dgm:t>
        <a:bodyPr/>
        <a:lstStyle/>
        <a:p>
          <a:endParaRPr lang="en-US"/>
        </a:p>
      </dgm:t>
    </dgm:pt>
    <dgm:pt modelId="{668DE164-D888-4DF0-81EC-BC41A998BD8B}" type="sibTrans" cxnId="{D582792A-BCB6-4FF3-8792-ABE0609D119E}">
      <dgm:prSet/>
      <dgm:spPr/>
      <dgm:t>
        <a:bodyPr/>
        <a:lstStyle/>
        <a:p>
          <a:endParaRPr lang="en-US"/>
        </a:p>
      </dgm:t>
    </dgm:pt>
    <dgm:pt modelId="{FF9E3B1B-B040-4CFC-A66E-8C9FABEC054E}">
      <dgm:prSet phldrT="[Text]"/>
      <dgm:spPr/>
      <dgm:t>
        <a:bodyPr lIns="0" rIns="0"/>
        <a:lstStyle/>
        <a:p>
          <a:r>
            <a:rPr lang="en-US"/>
            <a:t>Transformational</a:t>
          </a:r>
          <a:br>
            <a:rPr lang="en-US"/>
          </a:br>
          <a:r>
            <a:rPr lang="en-US"/>
            <a:t>Counseling</a:t>
          </a:r>
        </a:p>
      </dgm:t>
    </dgm:pt>
    <dgm:pt modelId="{532B3A24-F39E-45BE-8330-CB41EFFDA046}" type="parTrans" cxnId="{7B4DFEB8-8164-4E3F-9FD9-F3EFFD899786}">
      <dgm:prSet/>
      <dgm:spPr/>
      <dgm:t>
        <a:bodyPr/>
        <a:lstStyle/>
        <a:p>
          <a:endParaRPr lang="en-US"/>
        </a:p>
      </dgm:t>
    </dgm:pt>
    <dgm:pt modelId="{504957C7-CCC6-4AD7-A83B-9C0320756EA7}" type="sibTrans" cxnId="{7B4DFEB8-8164-4E3F-9FD9-F3EFFD899786}">
      <dgm:prSet/>
      <dgm:spPr/>
      <dgm:t>
        <a:bodyPr/>
        <a:lstStyle/>
        <a:p>
          <a:endParaRPr lang="en-US"/>
        </a:p>
      </dgm:t>
    </dgm:pt>
    <dgm:pt modelId="{0C22FFFF-DC54-4322-8705-39A089E79EC6}">
      <dgm:prSet phldrT="[Text]"/>
      <dgm:spPr/>
      <dgm:t>
        <a:bodyPr/>
        <a:lstStyle/>
        <a:p>
          <a:r>
            <a:rPr lang="en-US"/>
            <a:t>Christian</a:t>
          </a:r>
          <a:br>
            <a:rPr lang="en-US"/>
          </a:br>
          <a:r>
            <a:rPr lang="en-US"/>
            <a:t>Psychology</a:t>
          </a:r>
        </a:p>
      </dgm:t>
    </dgm:pt>
    <dgm:pt modelId="{1135A984-E442-44BE-A4DC-141B7F2FB4E5}" type="parTrans" cxnId="{72919029-6071-4350-A015-247DFCEE66DD}">
      <dgm:prSet/>
      <dgm:spPr/>
      <dgm:t>
        <a:bodyPr/>
        <a:lstStyle/>
        <a:p>
          <a:endParaRPr lang="en-US"/>
        </a:p>
      </dgm:t>
    </dgm:pt>
    <dgm:pt modelId="{734A18C4-EF8D-4DA6-B53A-39D1EE54E5C6}" type="sibTrans" cxnId="{72919029-6071-4350-A015-247DFCEE66DD}">
      <dgm:prSet/>
      <dgm:spPr/>
      <dgm:t>
        <a:bodyPr/>
        <a:lstStyle/>
        <a:p>
          <a:endParaRPr lang="en-US"/>
        </a:p>
      </dgm:t>
    </dgm:pt>
    <dgm:pt modelId="{C8C7E6EF-3309-4C73-88EE-60A88E172AA8}">
      <dgm:prSet phldrT="[Text]"/>
      <dgm:spPr/>
      <dgm:t>
        <a:bodyPr/>
        <a:lstStyle/>
        <a:p>
          <a:r>
            <a:rPr lang="en-US"/>
            <a:t>Integration</a:t>
          </a:r>
          <a:br>
            <a:rPr lang="en-US"/>
          </a:br>
          <a:r>
            <a:rPr lang="en-US"/>
            <a:t>Model</a:t>
          </a:r>
          <a:br>
            <a:rPr lang="en-US"/>
          </a:br>
          <a:endParaRPr lang="en-US"/>
        </a:p>
      </dgm:t>
    </dgm:pt>
    <dgm:pt modelId="{E453E467-D297-4458-A6FD-E1FA6D50239E}" type="parTrans" cxnId="{17F8D55F-E8E0-4CFC-9CE9-543E672A432D}">
      <dgm:prSet/>
      <dgm:spPr/>
      <dgm:t>
        <a:bodyPr/>
        <a:lstStyle/>
        <a:p>
          <a:endParaRPr lang="en-US"/>
        </a:p>
      </dgm:t>
    </dgm:pt>
    <dgm:pt modelId="{FE8C4406-5503-459C-A44C-8B8F25616CBA}" type="sibTrans" cxnId="{17F8D55F-E8E0-4CFC-9CE9-543E672A432D}">
      <dgm:prSet/>
      <dgm:spPr/>
      <dgm:t>
        <a:bodyPr/>
        <a:lstStyle/>
        <a:p>
          <a:endParaRPr lang="en-US"/>
        </a:p>
      </dgm:t>
    </dgm:pt>
    <dgm:pt modelId="{8E004F8E-315D-4785-870D-321C6FF162F0}">
      <dgm:prSet/>
      <dgm:spPr/>
      <dgm:t>
        <a:bodyPr/>
        <a:lstStyle/>
        <a:p>
          <a:r>
            <a:rPr lang="en-US" dirty="0"/>
            <a:t>Levels </a:t>
          </a:r>
          <a:r>
            <a:rPr lang="en-US"/>
            <a:t>of Explanation</a:t>
          </a:r>
          <a:br>
            <a:rPr lang="en-US" dirty="0"/>
          </a:br>
          <a:r>
            <a:rPr lang="en-US" dirty="0"/>
            <a:t>(secular)</a:t>
          </a:r>
        </a:p>
      </dgm:t>
    </dgm:pt>
    <dgm:pt modelId="{8DCD54AA-AEC0-4793-AE8F-CC268DEA58CA}" type="parTrans" cxnId="{4146844E-41C1-45B0-B70E-9DAAAF61BFEA}">
      <dgm:prSet/>
      <dgm:spPr/>
      <dgm:t>
        <a:bodyPr/>
        <a:lstStyle/>
        <a:p>
          <a:endParaRPr lang="en-US"/>
        </a:p>
      </dgm:t>
    </dgm:pt>
    <dgm:pt modelId="{A8792679-5F61-45AD-8DB5-AE9120591DE5}" type="sibTrans" cxnId="{4146844E-41C1-45B0-B70E-9DAAAF61BFEA}">
      <dgm:prSet/>
      <dgm:spPr/>
      <dgm:t>
        <a:bodyPr/>
        <a:lstStyle/>
        <a:p>
          <a:endParaRPr lang="en-US"/>
        </a:p>
      </dgm:t>
    </dgm:pt>
    <dgm:pt modelId="{640251B2-C646-46EE-AE56-8A9A1C47D02E}" type="pres">
      <dgm:prSet presAssocID="{CE9B679E-C80E-4104-8DC1-149EDBCDCFD9}" presName="Name0" presStyleCnt="0">
        <dgm:presLayoutVars>
          <dgm:dir/>
          <dgm:resizeHandles val="exact"/>
        </dgm:presLayoutVars>
      </dgm:prSet>
      <dgm:spPr/>
    </dgm:pt>
    <dgm:pt modelId="{C3EC930B-8AED-4686-BDA7-980890324A7B}" type="pres">
      <dgm:prSet presAssocID="{2A9A83A2-8806-47FF-8F24-579C508F7014}" presName="Name5" presStyleLbl="vennNode1" presStyleIdx="0" presStyleCnt="5" custLinFactX="18089" custLinFactNeighborX="100000" custLinFactNeighborY="2366">
        <dgm:presLayoutVars>
          <dgm:bulletEnabled val="1"/>
        </dgm:presLayoutVars>
      </dgm:prSet>
      <dgm:spPr/>
    </dgm:pt>
    <dgm:pt modelId="{6BE66A96-F38C-43E5-AFC7-2EE465D38AC8}" type="pres">
      <dgm:prSet presAssocID="{668DE164-D888-4DF0-81EC-BC41A998BD8B}" presName="space" presStyleCnt="0"/>
      <dgm:spPr/>
    </dgm:pt>
    <dgm:pt modelId="{979C6144-8AEE-485C-8579-AC7D932A76B2}" type="pres">
      <dgm:prSet presAssocID="{FF9E3B1B-B040-4CFC-A66E-8C9FABEC054E}" presName="Name5" presStyleLbl="vennNode1" presStyleIdx="1" presStyleCnt="5" custLinFactNeighborX="92264" custLinFactNeighborY="-53703">
        <dgm:presLayoutVars>
          <dgm:bulletEnabled val="1"/>
        </dgm:presLayoutVars>
      </dgm:prSet>
      <dgm:spPr/>
    </dgm:pt>
    <dgm:pt modelId="{E0C68F11-379D-40C2-8C6F-0160A988B9FE}" type="pres">
      <dgm:prSet presAssocID="{504957C7-CCC6-4AD7-A83B-9C0320756EA7}" presName="space" presStyleCnt="0"/>
      <dgm:spPr/>
    </dgm:pt>
    <dgm:pt modelId="{D0701730-EA77-4E1F-ACC7-055F62FC3EDD}" type="pres">
      <dgm:prSet presAssocID="{0C22FFFF-DC54-4322-8705-39A089E79EC6}" presName="Name5" presStyleLbl="vennNode1" presStyleIdx="2" presStyleCnt="5">
        <dgm:presLayoutVars>
          <dgm:bulletEnabled val="1"/>
        </dgm:presLayoutVars>
      </dgm:prSet>
      <dgm:spPr/>
    </dgm:pt>
    <dgm:pt modelId="{0A279C5A-DAF2-40BF-BAB8-7EA9D953C80B}" type="pres">
      <dgm:prSet presAssocID="{734A18C4-EF8D-4DA6-B53A-39D1EE54E5C6}" presName="space" presStyleCnt="0"/>
      <dgm:spPr/>
    </dgm:pt>
    <dgm:pt modelId="{0F1E9D6D-55C9-4A11-B62D-4A66F2AAC51A}" type="pres">
      <dgm:prSet presAssocID="{C8C7E6EF-3309-4C73-88EE-60A88E172AA8}" presName="Name5" presStyleLbl="vennNode1" presStyleIdx="3" presStyleCnt="5" custLinFactNeighborX="-57961" custLinFactNeighborY="-46132">
        <dgm:presLayoutVars>
          <dgm:bulletEnabled val="1"/>
        </dgm:presLayoutVars>
      </dgm:prSet>
      <dgm:spPr/>
    </dgm:pt>
    <dgm:pt modelId="{0CA4297D-5BFE-421F-9916-5033CE0B93B9}" type="pres">
      <dgm:prSet presAssocID="{FE8C4406-5503-459C-A44C-8B8F25616CBA}" presName="space" presStyleCnt="0"/>
      <dgm:spPr/>
    </dgm:pt>
    <dgm:pt modelId="{FF1B44B1-7D3D-4341-AF79-4669D1D9C050}" type="pres">
      <dgm:prSet presAssocID="{8E004F8E-315D-4785-870D-321C6FF162F0}" presName="Name5" presStyleLbl="vennNode1" presStyleIdx="4" presStyleCnt="5" custLinFactNeighborX="-66308" custLinFactNeighborY="2817">
        <dgm:presLayoutVars>
          <dgm:bulletEnabled val="1"/>
        </dgm:presLayoutVars>
      </dgm:prSet>
      <dgm:spPr/>
    </dgm:pt>
  </dgm:ptLst>
  <dgm:cxnLst>
    <dgm:cxn modelId="{539B4C16-A800-4F2A-81AF-52D499BD794F}" type="presOf" srcId="{FF9E3B1B-B040-4CFC-A66E-8C9FABEC054E}" destId="{979C6144-8AEE-485C-8579-AC7D932A76B2}" srcOrd="0" destOrd="0" presId="urn:microsoft.com/office/officeart/2005/8/layout/venn3"/>
    <dgm:cxn modelId="{72919029-6071-4350-A015-247DFCEE66DD}" srcId="{CE9B679E-C80E-4104-8DC1-149EDBCDCFD9}" destId="{0C22FFFF-DC54-4322-8705-39A089E79EC6}" srcOrd="2" destOrd="0" parTransId="{1135A984-E442-44BE-A4DC-141B7F2FB4E5}" sibTransId="{734A18C4-EF8D-4DA6-B53A-39D1EE54E5C6}"/>
    <dgm:cxn modelId="{D582792A-BCB6-4FF3-8792-ABE0609D119E}" srcId="{CE9B679E-C80E-4104-8DC1-149EDBCDCFD9}" destId="{2A9A83A2-8806-47FF-8F24-579C508F7014}" srcOrd="0" destOrd="0" parTransId="{9EAD13A1-2961-41BA-87CD-233C56538B02}" sibTransId="{668DE164-D888-4DF0-81EC-BC41A998BD8B}"/>
    <dgm:cxn modelId="{17F8D55F-E8E0-4CFC-9CE9-543E672A432D}" srcId="{CE9B679E-C80E-4104-8DC1-149EDBCDCFD9}" destId="{C8C7E6EF-3309-4C73-88EE-60A88E172AA8}" srcOrd="3" destOrd="0" parTransId="{E453E467-D297-4458-A6FD-E1FA6D50239E}" sibTransId="{FE8C4406-5503-459C-A44C-8B8F25616CBA}"/>
    <dgm:cxn modelId="{A20E1E68-CC9C-4E05-A045-4D60E5896D2B}" type="presOf" srcId="{C8C7E6EF-3309-4C73-88EE-60A88E172AA8}" destId="{0F1E9D6D-55C9-4A11-B62D-4A66F2AAC51A}" srcOrd="0" destOrd="0" presId="urn:microsoft.com/office/officeart/2005/8/layout/venn3"/>
    <dgm:cxn modelId="{4146844E-41C1-45B0-B70E-9DAAAF61BFEA}" srcId="{CE9B679E-C80E-4104-8DC1-149EDBCDCFD9}" destId="{8E004F8E-315D-4785-870D-321C6FF162F0}" srcOrd="4" destOrd="0" parTransId="{8DCD54AA-AEC0-4793-AE8F-CC268DEA58CA}" sibTransId="{A8792679-5F61-45AD-8DB5-AE9120591DE5}"/>
    <dgm:cxn modelId="{75D2469B-463E-4288-8F44-F2DA0982A8DF}" type="presOf" srcId="{2A9A83A2-8806-47FF-8F24-579C508F7014}" destId="{C3EC930B-8AED-4686-BDA7-980890324A7B}" srcOrd="0" destOrd="0" presId="urn:microsoft.com/office/officeart/2005/8/layout/venn3"/>
    <dgm:cxn modelId="{0CB2F1AE-B4EA-423F-9FED-054E018A2D41}" type="presOf" srcId="{0C22FFFF-DC54-4322-8705-39A089E79EC6}" destId="{D0701730-EA77-4E1F-ACC7-055F62FC3EDD}" srcOrd="0" destOrd="0" presId="urn:microsoft.com/office/officeart/2005/8/layout/venn3"/>
    <dgm:cxn modelId="{7B4DFEB8-8164-4E3F-9FD9-F3EFFD899786}" srcId="{CE9B679E-C80E-4104-8DC1-149EDBCDCFD9}" destId="{FF9E3B1B-B040-4CFC-A66E-8C9FABEC054E}" srcOrd="1" destOrd="0" parTransId="{532B3A24-F39E-45BE-8330-CB41EFFDA046}" sibTransId="{504957C7-CCC6-4AD7-A83B-9C0320756EA7}"/>
    <dgm:cxn modelId="{5A1799DA-8467-45B4-B001-E295A83DFB05}" type="presOf" srcId="{CE9B679E-C80E-4104-8DC1-149EDBCDCFD9}" destId="{640251B2-C646-46EE-AE56-8A9A1C47D02E}" srcOrd="0" destOrd="0" presId="urn:microsoft.com/office/officeart/2005/8/layout/venn3"/>
    <dgm:cxn modelId="{5E6DA8FC-4F7F-47F6-8026-4C3161332C61}" type="presOf" srcId="{8E004F8E-315D-4785-870D-321C6FF162F0}" destId="{FF1B44B1-7D3D-4341-AF79-4669D1D9C050}" srcOrd="0" destOrd="0" presId="urn:microsoft.com/office/officeart/2005/8/layout/venn3"/>
    <dgm:cxn modelId="{95090833-22E6-45BD-B2FC-629DA825E8A4}" type="presParOf" srcId="{640251B2-C646-46EE-AE56-8A9A1C47D02E}" destId="{C3EC930B-8AED-4686-BDA7-980890324A7B}" srcOrd="0" destOrd="0" presId="urn:microsoft.com/office/officeart/2005/8/layout/venn3"/>
    <dgm:cxn modelId="{EA8FC0BF-71B8-48ED-A425-4858112A17E2}" type="presParOf" srcId="{640251B2-C646-46EE-AE56-8A9A1C47D02E}" destId="{6BE66A96-F38C-43E5-AFC7-2EE465D38AC8}" srcOrd="1" destOrd="0" presId="urn:microsoft.com/office/officeart/2005/8/layout/venn3"/>
    <dgm:cxn modelId="{58996236-0F0C-4037-AEF9-9B04BAAE758C}" type="presParOf" srcId="{640251B2-C646-46EE-AE56-8A9A1C47D02E}" destId="{979C6144-8AEE-485C-8579-AC7D932A76B2}" srcOrd="2" destOrd="0" presId="urn:microsoft.com/office/officeart/2005/8/layout/venn3"/>
    <dgm:cxn modelId="{DA7E9269-7BEA-42CA-830C-8B3AEED3BD30}" type="presParOf" srcId="{640251B2-C646-46EE-AE56-8A9A1C47D02E}" destId="{E0C68F11-379D-40C2-8C6F-0160A988B9FE}" srcOrd="3" destOrd="0" presId="urn:microsoft.com/office/officeart/2005/8/layout/venn3"/>
    <dgm:cxn modelId="{F16C2F01-C5C3-4DE0-A6C9-5120A8BD1E1E}" type="presParOf" srcId="{640251B2-C646-46EE-AE56-8A9A1C47D02E}" destId="{D0701730-EA77-4E1F-ACC7-055F62FC3EDD}" srcOrd="4" destOrd="0" presId="urn:microsoft.com/office/officeart/2005/8/layout/venn3"/>
    <dgm:cxn modelId="{77EF5F05-B80D-43BD-8D0A-2CE1FCE2C761}" type="presParOf" srcId="{640251B2-C646-46EE-AE56-8A9A1C47D02E}" destId="{0A279C5A-DAF2-40BF-BAB8-7EA9D953C80B}" srcOrd="5" destOrd="0" presId="urn:microsoft.com/office/officeart/2005/8/layout/venn3"/>
    <dgm:cxn modelId="{86347999-EE79-4154-93DE-DDD85A117BE1}" type="presParOf" srcId="{640251B2-C646-46EE-AE56-8A9A1C47D02E}" destId="{0F1E9D6D-55C9-4A11-B62D-4A66F2AAC51A}" srcOrd="6" destOrd="0" presId="urn:microsoft.com/office/officeart/2005/8/layout/venn3"/>
    <dgm:cxn modelId="{0C0A980F-4DE2-418B-B16B-1717395DF8F4}" type="presParOf" srcId="{640251B2-C646-46EE-AE56-8A9A1C47D02E}" destId="{0CA4297D-5BFE-421F-9916-5033CE0B93B9}" srcOrd="7" destOrd="0" presId="urn:microsoft.com/office/officeart/2005/8/layout/venn3"/>
    <dgm:cxn modelId="{E8480CCA-A703-4798-B221-10C7FAC3C5C6}" type="presParOf" srcId="{640251B2-C646-46EE-AE56-8A9A1C47D02E}" destId="{FF1B44B1-7D3D-4341-AF79-4669D1D9C050}"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E9B679E-C80E-4104-8DC1-149EDBCDCFD9}"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2A9A83A2-8806-47FF-8F24-579C508F7014}">
      <dgm:prSet phldrT="[Text]"/>
      <dgm:spPr/>
      <dgm:t>
        <a:bodyPr/>
        <a:lstStyle/>
        <a:p>
          <a:r>
            <a:rPr lang="en-US"/>
            <a:t>Anti-Integration</a:t>
          </a:r>
        </a:p>
      </dgm:t>
    </dgm:pt>
    <dgm:pt modelId="{9EAD13A1-2961-41BA-87CD-233C56538B02}" type="parTrans" cxnId="{D582792A-BCB6-4FF3-8792-ABE0609D119E}">
      <dgm:prSet/>
      <dgm:spPr/>
      <dgm:t>
        <a:bodyPr/>
        <a:lstStyle/>
        <a:p>
          <a:endParaRPr lang="en-US"/>
        </a:p>
      </dgm:t>
    </dgm:pt>
    <dgm:pt modelId="{668DE164-D888-4DF0-81EC-BC41A998BD8B}" type="sibTrans" cxnId="{D582792A-BCB6-4FF3-8792-ABE0609D119E}">
      <dgm:prSet/>
      <dgm:spPr/>
      <dgm:t>
        <a:bodyPr/>
        <a:lstStyle/>
        <a:p>
          <a:endParaRPr lang="en-US"/>
        </a:p>
      </dgm:t>
    </dgm:pt>
    <dgm:pt modelId="{0C22FFFF-DC54-4322-8705-39A089E79EC6}">
      <dgm:prSet phldrT="[Text]"/>
      <dgm:spPr/>
      <dgm:t>
        <a:bodyPr/>
        <a:lstStyle/>
        <a:p>
          <a:r>
            <a:rPr lang="en-US"/>
            <a:t>Christian</a:t>
          </a:r>
          <a:br>
            <a:rPr lang="en-US"/>
          </a:br>
          <a:r>
            <a:rPr lang="en-US"/>
            <a:t>Counseling</a:t>
          </a:r>
          <a:br>
            <a:rPr lang="en-US"/>
          </a:br>
          <a:r>
            <a:rPr lang="en-US"/>
            <a:t>Integration</a:t>
          </a:r>
        </a:p>
      </dgm:t>
    </dgm:pt>
    <dgm:pt modelId="{1135A984-E442-44BE-A4DC-141B7F2FB4E5}" type="parTrans" cxnId="{72919029-6071-4350-A015-247DFCEE66DD}">
      <dgm:prSet/>
      <dgm:spPr/>
      <dgm:t>
        <a:bodyPr/>
        <a:lstStyle/>
        <a:p>
          <a:endParaRPr lang="en-US"/>
        </a:p>
      </dgm:t>
    </dgm:pt>
    <dgm:pt modelId="{734A18C4-EF8D-4DA6-B53A-39D1EE54E5C6}" type="sibTrans" cxnId="{72919029-6071-4350-A015-247DFCEE66DD}">
      <dgm:prSet/>
      <dgm:spPr/>
      <dgm:t>
        <a:bodyPr/>
        <a:lstStyle/>
        <a:p>
          <a:endParaRPr lang="en-US"/>
        </a:p>
      </dgm:t>
    </dgm:pt>
    <dgm:pt modelId="{8E004F8E-315D-4785-870D-321C6FF162F0}">
      <dgm:prSet/>
      <dgm:spPr/>
      <dgm:t>
        <a:bodyPr/>
        <a:lstStyle/>
        <a:p>
          <a:r>
            <a:rPr lang="en-US"/>
            <a:t>Secular</a:t>
          </a:r>
          <a:br>
            <a:rPr lang="en-US"/>
          </a:br>
          <a:r>
            <a:rPr lang="en-US"/>
            <a:t>Counseling</a:t>
          </a:r>
        </a:p>
      </dgm:t>
    </dgm:pt>
    <dgm:pt modelId="{8DCD54AA-AEC0-4793-AE8F-CC268DEA58CA}" type="parTrans" cxnId="{4146844E-41C1-45B0-B70E-9DAAAF61BFEA}">
      <dgm:prSet/>
      <dgm:spPr/>
      <dgm:t>
        <a:bodyPr/>
        <a:lstStyle/>
        <a:p>
          <a:endParaRPr lang="en-US"/>
        </a:p>
      </dgm:t>
    </dgm:pt>
    <dgm:pt modelId="{A8792679-5F61-45AD-8DB5-AE9120591DE5}" type="sibTrans" cxnId="{4146844E-41C1-45B0-B70E-9DAAAF61BFEA}">
      <dgm:prSet/>
      <dgm:spPr/>
      <dgm:t>
        <a:bodyPr/>
        <a:lstStyle/>
        <a:p>
          <a:endParaRPr lang="en-US"/>
        </a:p>
      </dgm:t>
    </dgm:pt>
    <dgm:pt modelId="{640251B2-C646-46EE-AE56-8A9A1C47D02E}" type="pres">
      <dgm:prSet presAssocID="{CE9B679E-C80E-4104-8DC1-149EDBCDCFD9}" presName="Name0" presStyleCnt="0">
        <dgm:presLayoutVars>
          <dgm:dir/>
          <dgm:resizeHandles val="exact"/>
        </dgm:presLayoutVars>
      </dgm:prSet>
      <dgm:spPr/>
    </dgm:pt>
    <dgm:pt modelId="{C3EC930B-8AED-4686-BDA7-980890324A7B}" type="pres">
      <dgm:prSet presAssocID="{2A9A83A2-8806-47FF-8F24-579C508F7014}" presName="Name5" presStyleLbl="vennNode1" presStyleIdx="0" presStyleCnt="3" custLinFactNeighborX="34971" custLinFactNeighborY="976">
        <dgm:presLayoutVars>
          <dgm:bulletEnabled val="1"/>
        </dgm:presLayoutVars>
      </dgm:prSet>
      <dgm:spPr/>
    </dgm:pt>
    <dgm:pt modelId="{6BE66A96-F38C-43E5-AFC7-2EE465D38AC8}" type="pres">
      <dgm:prSet presAssocID="{668DE164-D888-4DF0-81EC-BC41A998BD8B}" presName="space" presStyleCnt="0"/>
      <dgm:spPr/>
    </dgm:pt>
    <dgm:pt modelId="{D0701730-EA77-4E1F-ACC7-055F62FC3EDD}" type="pres">
      <dgm:prSet presAssocID="{0C22FFFF-DC54-4322-8705-39A089E79EC6}" presName="Name5" presStyleLbl="vennNode1" presStyleIdx="1" presStyleCnt="3">
        <dgm:presLayoutVars>
          <dgm:bulletEnabled val="1"/>
        </dgm:presLayoutVars>
      </dgm:prSet>
      <dgm:spPr/>
    </dgm:pt>
    <dgm:pt modelId="{0A279C5A-DAF2-40BF-BAB8-7EA9D953C80B}" type="pres">
      <dgm:prSet presAssocID="{734A18C4-EF8D-4DA6-B53A-39D1EE54E5C6}" presName="space" presStyleCnt="0"/>
      <dgm:spPr/>
    </dgm:pt>
    <dgm:pt modelId="{FF1B44B1-7D3D-4341-AF79-4669D1D9C050}" type="pres">
      <dgm:prSet presAssocID="{8E004F8E-315D-4785-870D-321C6FF162F0}" presName="Name5" presStyleLbl="vennNode1" presStyleIdx="2" presStyleCnt="3" custScaleX="102184" custLinFactNeighborX="-43152" custLinFactNeighborY="3349">
        <dgm:presLayoutVars>
          <dgm:bulletEnabled val="1"/>
        </dgm:presLayoutVars>
      </dgm:prSet>
      <dgm:spPr/>
    </dgm:pt>
  </dgm:ptLst>
  <dgm:cxnLst>
    <dgm:cxn modelId="{72919029-6071-4350-A015-247DFCEE66DD}" srcId="{CE9B679E-C80E-4104-8DC1-149EDBCDCFD9}" destId="{0C22FFFF-DC54-4322-8705-39A089E79EC6}" srcOrd="1" destOrd="0" parTransId="{1135A984-E442-44BE-A4DC-141B7F2FB4E5}" sibTransId="{734A18C4-EF8D-4DA6-B53A-39D1EE54E5C6}"/>
    <dgm:cxn modelId="{D582792A-BCB6-4FF3-8792-ABE0609D119E}" srcId="{CE9B679E-C80E-4104-8DC1-149EDBCDCFD9}" destId="{2A9A83A2-8806-47FF-8F24-579C508F7014}" srcOrd="0" destOrd="0" parTransId="{9EAD13A1-2961-41BA-87CD-233C56538B02}" sibTransId="{668DE164-D888-4DF0-81EC-BC41A998BD8B}"/>
    <dgm:cxn modelId="{4146844E-41C1-45B0-B70E-9DAAAF61BFEA}" srcId="{CE9B679E-C80E-4104-8DC1-149EDBCDCFD9}" destId="{8E004F8E-315D-4785-870D-321C6FF162F0}" srcOrd="2" destOrd="0" parTransId="{8DCD54AA-AEC0-4793-AE8F-CC268DEA58CA}" sibTransId="{A8792679-5F61-45AD-8DB5-AE9120591DE5}"/>
    <dgm:cxn modelId="{75D2469B-463E-4288-8F44-F2DA0982A8DF}" type="presOf" srcId="{2A9A83A2-8806-47FF-8F24-579C508F7014}" destId="{C3EC930B-8AED-4686-BDA7-980890324A7B}" srcOrd="0" destOrd="0" presId="urn:microsoft.com/office/officeart/2005/8/layout/venn3"/>
    <dgm:cxn modelId="{0CB2F1AE-B4EA-423F-9FED-054E018A2D41}" type="presOf" srcId="{0C22FFFF-DC54-4322-8705-39A089E79EC6}" destId="{D0701730-EA77-4E1F-ACC7-055F62FC3EDD}" srcOrd="0" destOrd="0" presId="urn:microsoft.com/office/officeart/2005/8/layout/venn3"/>
    <dgm:cxn modelId="{5A1799DA-8467-45B4-B001-E295A83DFB05}" type="presOf" srcId="{CE9B679E-C80E-4104-8DC1-149EDBCDCFD9}" destId="{640251B2-C646-46EE-AE56-8A9A1C47D02E}" srcOrd="0" destOrd="0" presId="urn:microsoft.com/office/officeart/2005/8/layout/venn3"/>
    <dgm:cxn modelId="{5E6DA8FC-4F7F-47F6-8026-4C3161332C61}" type="presOf" srcId="{8E004F8E-315D-4785-870D-321C6FF162F0}" destId="{FF1B44B1-7D3D-4341-AF79-4669D1D9C050}" srcOrd="0" destOrd="0" presId="urn:microsoft.com/office/officeart/2005/8/layout/venn3"/>
    <dgm:cxn modelId="{95090833-22E6-45BD-B2FC-629DA825E8A4}" type="presParOf" srcId="{640251B2-C646-46EE-AE56-8A9A1C47D02E}" destId="{C3EC930B-8AED-4686-BDA7-980890324A7B}" srcOrd="0" destOrd="0" presId="urn:microsoft.com/office/officeart/2005/8/layout/venn3"/>
    <dgm:cxn modelId="{EA8FC0BF-71B8-48ED-A425-4858112A17E2}" type="presParOf" srcId="{640251B2-C646-46EE-AE56-8A9A1C47D02E}" destId="{6BE66A96-F38C-43E5-AFC7-2EE465D38AC8}" srcOrd="1" destOrd="0" presId="urn:microsoft.com/office/officeart/2005/8/layout/venn3"/>
    <dgm:cxn modelId="{F16C2F01-C5C3-4DE0-A6C9-5120A8BD1E1E}" type="presParOf" srcId="{640251B2-C646-46EE-AE56-8A9A1C47D02E}" destId="{D0701730-EA77-4E1F-ACC7-055F62FC3EDD}" srcOrd="2" destOrd="0" presId="urn:microsoft.com/office/officeart/2005/8/layout/venn3"/>
    <dgm:cxn modelId="{77EF5F05-B80D-43BD-8D0A-2CE1FCE2C761}" type="presParOf" srcId="{640251B2-C646-46EE-AE56-8A9A1C47D02E}" destId="{0A279C5A-DAF2-40BF-BAB8-7EA9D953C80B}" srcOrd="3" destOrd="0" presId="urn:microsoft.com/office/officeart/2005/8/layout/venn3"/>
    <dgm:cxn modelId="{E8480CCA-A703-4798-B221-10C7FAC3C5C6}" type="presParOf" srcId="{640251B2-C646-46EE-AE56-8A9A1C47D02E}" destId="{FF1B44B1-7D3D-4341-AF79-4669D1D9C050}" srcOrd="4"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E9B679E-C80E-4104-8DC1-149EDBCDCFD9}"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2A9A83A2-8806-47FF-8F24-579C508F7014}">
      <dgm:prSet phldrT="[Text]"/>
      <dgm:spPr/>
      <dgm:t>
        <a:bodyPr/>
        <a:lstStyle/>
        <a:p>
          <a:r>
            <a:rPr lang="en-US"/>
            <a:t>Biblical Counseling</a:t>
          </a:r>
        </a:p>
      </dgm:t>
    </dgm:pt>
    <dgm:pt modelId="{9EAD13A1-2961-41BA-87CD-233C56538B02}" type="parTrans" cxnId="{D582792A-BCB6-4FF3-8792-ABE0609D119E}">
      <dgm:prSet/>
      <dgm:spPr/>
      <dgm:t>
        <a:bodyPr/>
        <a:lstStyle/>
        <a:p>
          <a:endParaRPr lang="en-US"/>
        </a:p>
      </dgm:t>
    </dgm:pt>
    <dgm:pt modelId="{668DE164-D888-4DF0-81EC-BC41A998BD8B}" type="sibTrans" cxnId="{D582792A-BCB6-4FF3-8792-ABE0609D119E}">
      <dgm:prSet/>
      <dgm:spPr/>
      <dgm:t>
        <a:bodyPr/>
        <a:lstStyle/>
        <a:p>
          <a:endParaRPr lang="en-US"/>
        </a:p>
      </dgm:t>
    </dgm:pt>
    <dgm:pt modelId="{FF9E3B1B-B040-4CFC-A66E-8C9FABEC054E}">
      <dgm:prSet phldrT="[Text]"/>
      <dgm:spPr/>
      <dgm:t>
        <a:bodyPr lIns="0" rIns="0"/>
        <a:lstStyle/>
        <a:p>
          <a:r>
            <a:rPr lang="en-US"/>
            <a:t>Transformational</a:t>
          </a:r>
          <a:br>
            <a:rPr lang="en-US"/>
          </a:br>
          <a:r>
            <a:rPr lang="en-US"/>
            <a:t>Counseling</a:t>
          </a:r>
        </a:p>
      </dgm:t>
    </dgm:pt>
    <dgm:pt modelId="{532B3A24-F39E-45BE-8330-CB41EFFDA046}" type="parTrans" cxnId="{7B4DFEB8-8164-4E3F-9FD9-F3EFFD899786}">
      <dgm:prSet/>
      <dgm:spPr/>
      <dgm:t>
        <a:bodyPr/>
        <a:lstStyle/>
        <a:p>
          <a:endParaRPr lang="en-US"/>
        </a:p>
      </dgm:t>
    </dgm:pt>
    <dgm:pt modelId="{504957C7-CCC6-4AD7-A83B-9C0320756EA7}" type="sibTrans" cxnId="{7B4DFEB8-8164-4E3F-9FD9-F3EFFD899786}">
      <dgm:prSet/>
      <dgm:spPr/>
      <dgm:t>
        <a:bodyPr/>
        <a:lstStyle/>
        <a:p>
          <a:endParaRPr lang="en-US"/>
        </a:p>
      </dgm:t>
    </dgm:pt>
    <dgm:pt modelId="{0C22FFFF-DC54-4322-8705-39A089E79EC6}">
      <dgm:prSet phldrT="[Text]"/>
      <dgm:spPr/>
      <dgm:t>
        <a:bodyPr/>
        <a:lstStyle/>
        <a:p>
          <a:r>
            <a:rPr lang="en-US"/>
            <a:t>Christian</a:t>
          </a:r>
          <a:br>
            <a:rPr lang="en-US"/>
          </a:br>
          <a:r>
            <a:rPr lang="en-US"/>
            <a:t>Psychology</a:t>
          </a:r>
        </a:p>
      </dgm:t>
    </dgm:pt>
    <dgm:pt modelId="{1135A984-E442-44BE-A4DC-141B7F2FB4E5}" type="parTrans" cxnId="{72919029-6071-4350-A015-247DFCEE66DD}">
      <dgm:prSet/>
      <dgm:spPr/>
      <dgm:t>
        <a:bodyPr/>
        <a:lstStyle/>
        <a:p>
          <a:endParaRPr lang="en-US"/>
        </a:p>
      </dgm:t>
    </dgm:pt>
    <dgm:pt modelId="{734A18C4-EF8D-4DA6-B53A-39D1EE54E5C6}" type="sibTrans" cxnId="{72919029-6071-4350-A015-247DFCEE66DD}">
      <dgm:prSet/>
      <dgm:spPr/>
      <dgm:t>
        <a:bodyPr/>
        <a:lstStyle/>
        <a:p>
          <a:endParaRPr lang="en-US"/>
        </a:p>
      </dgm:t>
    </dgm:pt>
    <dgm:pt modelId="{C8C7E6EF-3309-4C73-88EE-60A88E172AA8}">
      <dgm:prSet phldrT="[Text]"/>
      <dgm:spPr/>
      <dgm:t>
        <a:bodyPr/>
        <a:lstStyle/>
        <a:p>
          <a:r>
            <a:rPr lang="en-US"/>
            <a:t>Integration</a:t>
          </a:r>
          <a:br>
            <a:rPr lang="en-US"/>
          </a:br>
          <a:r>
            <a:rPr lang="en-US"/>
            <a:t>Model</a:t>
          </a:r>
          <a:br>
            <a:rPr lang="en-US"/>
          </a:br>
          <a:endParaRPr lang="en-US"/>
        </a:p>
      </dgm:t>
    </dgm:pt>
    <dgm:pt modelId="{E453E467-D297-4458-A6FD-E1FA6D50239E}" type="parTrans" cxnId="{17F8D55F-E8E0-4CFC-9CE9-543E672A432D}">
      <dgm:prSet/>
      <dgm:spPr/>
      <dgm:t>
        <a:bodyPr/>
        <a:lstStyle/>
        <a:p>
          <a:endParaRPr lang="en-US"/>
        </a:p>
      </dgm:t>
    </dgm:pt>
    <dgm:pt modelId="{FE8C4406-5503-459C-A44C-8B8F25616CBA}" type="sibTrans" cxnId="{17F8D55F-E8E0-4CFC-9CE9-543E672A432D}">
      <dgm:prSet/>
      <dgm:spPr/>
      <dgm:t>
        <a:bodyPr/>
        <a:lstStyle/>
        <a:p>
          <a:endParaRPr lang="en-US"/>
        </a:p>
      </dgm:t>
    </dgm:pt>
    <dgm:pt modelId="{8E004F8E-315D-4785-870D-321C6FF162F0}">
      <dgm:prSet/>
      <dgm:spPr/>
      <dgm:t>
        <a:bodyPr/>
        <a:lstStyle/>
        <a:p>
          <a:r>
            <a:rPr lang="en-US" dirty="0"/>
            <a:t>Levels </a:t>
          </a:r>
          <a:r>
            <a:rPr lang="en-US"/>
            <a:t>of Explanation</a:t>
          </a:r>
          <a:br>
            <a:rPr lang="en-US" dirty="0"/>
          </a:br>
          <a:r>
            <a:rPr lang="en-US" dirty="0"/>
            <a:t>(secular)</a:t>
          </a:r>
        </a:p>
      </dgm:t>
    </dgm:pt>
    <dgm:pt modelId="{8DCD54AA-AEC0-4793-AE8F-CC268DEA58CA}" type="parTrans" cxnId="{4146844E-41C1-45B0-B70E-9DAAAF61BFEA}">
      <dgm:prSet/>
      <dgm:spPr/>
      <dgm:t>
        <a:bodyPr/>
        <a:lstStyle/>
        <a:p>
          <a:endParaRPr lang="en-US"/>
        </a:p>
      </dgm:t>
    </dgm:pt>
    <dgm:pt modelId="{A8792679-5F61-45AD-8DB5-AE9120591DE5}" type="sibTrans" cxnId="{4146844E-41C1-45B0-B70E-9DAAAF61BFEA}">
      <dgm:prSet/>
      <dgm:spPr/>
      <dgm:t>
        <a:bodyPr/>
        <a:lstStyle/>
        <a:p>
          <a:endParaRPr lang="en-US"/>
        </a:p>
      </dgm:t>
    </dgm:pt>
    <dgm:pt modelId="{640251B2-C646-46EE-AE56-8A9A1C47D02E}" type="pres">
      <dgm:prSet presAssocID="{CE9B679E-C80E-4104-8DC1-149EDBCDCFD9}" presName="Name0" presStyleCnt="0">
        <dgm:presLayoutVars>
          <dgm:dir/>
          <dgm:resizeHandles val="exact"/>
        </dgm:presLayoutVars>
      </dgm:prSet>
      <dgm:spPr/>
    </dgm:pt>
    <dgm:pt modelId="{C3EC930B-8AED-4686-BDA7-980890324A7B}" type="pres">
      <dgm:prSet presAssocID="{2A9A83A2-8806-47FF-8F24-579C508F7014}" presName="Name5" presStyleLbl="vennNode1" presStyleIdx="0" presStyleCnt="5" custLinFactX="18089" custLinFactNeighborX="100000" custLinFactNeighborY="2366">
        <dgm:presLayoutVars>
          <dgm:bulletEnabled val="1"/>
        </dgm:presLayoutVars>
      </dgm:prSet>
      <dgm:spPr/>
    </dgm:pt>
    <dgm:pt modelId="{6BE66A96-F38C-43E5-AFC7-2EE465D38AC8}" type="pres">
      <dgm:prSet presAssocID="{668DE164-D888-4DF0-81EC-BC41A998BD8B}" presName="space" presStyleCnt="0"/>
      <dgm:spPr/>
    </dgm:pt>
    <dgm:pt modelId="{979C6144-8AEE-485C-8579-AC7D932A76B2}" type="pres">
      <dgm:prSet presAssocID="{FF9E3B1B-B040-4CFC-A66E-8C9FABEC054E}" presName="Name5" presStyleLbl="vennNode1" presStyleIdx="1" presStyleCnt="5" custLinFactNeighborX="92264" custLinFactNeighborY="-53703">
        <dgm:presLayoutVars>
          <dgm:bulletEnabled val="1"/>
        </dgm:presLayoutVars>
      </dgm:prSet>
      <dgm:spPr/>
    </dgm:pt>
    <dgm:pt modelId="{E0C68F11-379D-40C2-8C6F-0160A988B9FE}" type="pres">
      <dgm:prSet presAssocID="{504957C7-CCC6-4AD7-A83B-9C0320756EA7}" presName="space" presStyleCnt="0"/>
      <dgm:spPr/>
    </dgm:pt>
    <dgm:pt modelId="{D0701730-EA77-4E1F-ACC7-055F62FC3EDD}" type="pres">
      <dgm:prSet presAssocID="{0C22FFFF-DC54-4322-8705-39A089E79EC6}" presName="Name5" presStyleLbl="vennNode1" presStyleIdx="2" presStyleCnt="5">
        <dgm:presLayoutVars>
          <dgm:bulletEnabled val="1"/>
        </dgm:presLayoutVars>
      </dgm:prSet>
      <dgm:spPr/>
    </dgm:pt>
    <dgm:pt modelId="{0A279C5A-DAF2-40BF-BAB8-7EA9D953C80B}" type="pres">
      <dgm:prSet presAssocID="{734A18C4-EF8D-4DA6-B53A-39D1EE54E5C6}" presName="space" presStyleCnt="0"/>
      <dgm:spPr/>
    </dgm:pt>
    <dgm:pt modelId="{0F1E9D6D-55C9-4A11-B62D-4A66F2AAC51A}" type="pres">
      <dgm:prSet presAssocID="{C8C7E6EF-3309-4C73-88EE-60A88E172AA8}" presName="Name5" presStyleLbl="vennNode1" presStyleIdx="3" presStyleCnt="5" custLinFactNeighborX="-57961" custLinFactNeighborY="-46132">
        <dgm:presLayoutVars>
          <dgm:bulletEnabled val="1"/>
        </dgm:presLayoutVars>
      </dgm:prSet>
      <dgm:spPr/>
    </dgm:pt>
    <dgm:pt modelId="{0CA4297D-5BFE-421F-9916-5033CE0B93B9}" type="pres">
      <dgm:prSet presAssocID="{FE8C4406-5503-459C-A44C-8B8F25616CBA}" presName="space" presStyleCnt="0"/>
      <dgm:spPr/>
    </dgm:pt>
    <dgm:pt modelId="{FF1B44B1-7D3D-4341-AF79-4669D1D9C050}" type="pres">
      <dgm:prSet presAssocID="{8E004F8E-315D-4785-870D-321C6FF162F0}" presName="Name5" presStyleLbl="vennNode1" presStyleIdx="4" presStyleCnt="5" custLinFactX="-5314" custLinFactNeighborX="-100000" custLinFactNeighborY="3312">
        <dgm:presLayoutVars>
          <dgm:bulletEnabled val="1"/>
        </dgm:presLayoutVars>
      </dgm:prSet>
      <dgm:spPr/>
    </dgm:pt>
  </dgm:ptLst>
  <dgm:cxnLst>
    <dgm:cxn modelId="{539B4C16-A800-4F2A-81AF-52D499BD794F}" type="presOf" srcId="{FF9E3B1B-B040-4CFC-A66E-8C9FABEC054E}" destId="{979C6144-8AEE-485C-8579-AC7D932A76B2}" srcOrd="0" destOrd="0" presId="urn:microsoft.com/office/officeart/2005/8/layout/venn3"/>
    <dgm:cxn modelId="{72919029-6071-4350-A015-247DFCEE66DD}" srcId="{CE9B679E-C80E-4104-8DC1-149EDBCDCFD9}" destId="{0C22FFFF-DC54-4322-8705-39A089E79EC6}" srcOrd="2" destOrd="0" parTransId="{1135A984-E442-44BE-A4DC-141B7F2FB4E5}" sibTransId="{734A18C4-EF8D-4DA6-B53A-39D1EE54E5C6}"/>
    <dgm:cxn modelId="{D582792A-BCB6-4FF3-8792-ABE0609D119E}" srcId="{CE9B679E-C80E-4104-8DC1-149EDBCDCFD9}" destId="{2A9A83A2-8806-47FF-8F24-579C508F7014}" srcOrd="0" destOrd="0" parTransId="{9EAD13A1-2961-41BA-87CD-233C56538B02}" sibTransId="{668DE164-D888-4DF0-81EC-BC41A998BD8B}"/>
    <dgm:cxn modelId="{17F8D55F-E8E0-4CFC-9CE9-543E672A432D}" srcId="{CE9B679E-C80E-4104-8DC1-149EDBCDCFD9}" destId="{C8C7E6EF-3309-4C73-88EE-60A88E172AA8}" srcOrd="3" destOrd="0" parTransId="{E453E467-D297-4458-A6FD-E1FA6D50239E}" sibTransId="{FE8C4406-5503-459C-A44C-8B8F25616CBA}"/>
    <dgm:cxn modelId="{A20E1E68-CC9C-4E05-A045-4D60E5896D2B}" type="presOf" srcId="{C8C7E6EF-3309-4C73-88EE-60A88E172AA8}" destId="{0F1E9D6D-55C9-4A11-B62D-4A66F2AAC51A}" srcOrd="0" destOrd="0" presId="urn:microsoft.com/office/officeart/2005/8/layout/venn3"/>
    <dgm:cxn modelId="{4146844E-41C1-45B0-B70E-9DAAAF61BFEA}" srcId="{CE9B679E-C80E-4104-8DC1-149EDBCDCFD9}" destId="{8E004F8E-315D-4785-870D-321C6FF162F0}" srcOrd="4" destOrd="0" parTransId="{8DCD54AA-AEC0-4793-AE8F-CC268DEA58CA}" sibTransId="{A8792679-5F61-45AD-8DB5-AE9120591DE5}"/>
    <dgm:cxn modelId="{75D2469B-463E-4288-8F44-F2DA0982A8DF}" type="presOf" srcId="{2A9A83A2-8806-47FF-8F24-579C508F7014}" destId="{C3EC930B-8AED-4686-BDA7-980890324A7B}" srcOrd="0" destOrd="0" presId="urn:microsoft.com/office/officeart/2005/8/layout/venn3"/>
    <dgm:cxn modelId="{0CB2F1AE-B4EA-423F-9FED-054E018A2D41}" type="presOf" srcId="{0C22FFFF-DC54-4322-8705-39A089E79EC6}" destId="{D0701730-EA77-4E1F-ACC7-055F62FC3EDD}" srcOrd="0" destOrd="0" presId="urn:microsoft.com/office/officeart/2005/8/layout/venn3"/>
    <dgm:cxn modelId="{7B4DFEB8-8164-4E3F-9FD9-F3EFFD899786}" srcId="{CE9B679E-C80E-4104-8DC1-149EDBCDCFD9}" destId="{FF9E3B1B-B040-4CFC-A66E-8C9FABEC054E}" srcOrd="1" destOrd="0" parTransId="{532B3A24-F39E-45BE-8330-CB41EFFDA046}" sibTransId="{504957C7-CCC6-4AD7-A83B-9C0320756EA7}"/>
    <dgm:cxn modelId="{5A1799DA-8467-45B4-B001-E295A83DFB05}" type="presOf" srcId="{CE9B679E-C80E-4104-8DC1-149EDBCDCFD9}" destId="{640251B2-C646-46EE-AE56-8A9A1C47D02E}" srcOrd="0" destOrd="0" presId="urn:microsoft.com/office/officeart/2005/8/layout/venn3"/>
    <dgm:cxn modelId="{5E6DA8FC-4F7F-47F6-8026-4C3161332C61}" type="presOf" srcId="{8E004F8E-315D-4785-870D-321C6FF162F0}" destId="{FF1B44B1-7D3D-4341-AF79-4669D1D9C050}" srcOrd="0" destOrd="0" presId="urn:microsoft.com/office/officeart/2005/8/layout/venn3"/>
    <dgm:cxn modelId="{95090833-22E6-45BD-B2FC-629DA825E8A4}" type="presParOf" srcId="{640251B2-C646-46EE-AE56-8A9A1C47D02E}" destId="{C3EC930B-8AED-4686-BDA7-980890324A7B}" srcOrd="0" destOrd="0" presId="urn:microsoft.com/office/officeart/2005/8/layout/venn3"/>
    <dgm:cxn modelId="{EA8FC0BF-71B8-48ED-A425-4858112A17E2}" type="presParOf" srcId="{640251B2-C646-46EE-AE56-8A9A1C47D02E}" destId="{6BE66A96-F38C-43E5-AFC7-2EE465D38AC8}" srcOrd="1" destOrd="0" presId="urn:microsoft.com/office/officeart/2005/8/layout/venn3"/>
    <dgm:cxn modelId="{58996236-0F0C-4037-AEF9-9B04BAAE758C}" type="presParOf" srcId="{640251B2-C646-46EE-AE56-8A9A1C47D02E}" destId="{979C6144-8AEE-485C-8579-AC7D932A76B2}" srcOrd="2" destOrd="0" presId="urn:microsoft.com/office/officeart/2005/8/layout/venn3"/>
    <dgm:cxn modelId="{DA7E9269-7BEA-42CA-830C-8B3AEED3BD30}" type="presParOf" srcId="{640251B2-C646-46EE-AE56-8A9A1C47D02E}" destId="{E0C68F11-379D-40C2-8C6F-0160A988B9FE}" srcOrd="3" destOrd="0" presId="urn:microsoft.com/office/officeart/2005/8/layout/venn3"/>
    <dgm:cxn modelId="{F16C2F01-C5C3-4DE0-A6C9-5120A8BD1E1E}" type="presParOf" srcId="{640251B2-C646-46EE-AE56-8A9A1C47D02E}" destId="{D0701730-EA77-4E1F-ACC7-055F62FC3EDD}" srcOrd="4" destOrd="0" presId="urn:microsoft.com/office/officeart/2005/8/layout/venn3"/>
    <dgm:cxn modelId="{77EF5F05-B80D-43BD-8D0A-2CE1FCE2C761}" type="presParOf" srcId="{640251B2-C646-46EE-AE56-8A9A1C47D02E}" destId="{0A279C5A-DAF2-40BF-BAB8-7EA9D953C80B}" srcOrd="5" destOrd="0" presId="urn:microsoft.com/office/officeart/2005/8/layout/venn3"/>
    <dgm:cxn modelId="{86347999-EE79-4154-93DE-DDD85A117BE1}" type="presParOf" srcId="{640251B2-C646-46EE-AE56-8A9A1C47D02E}" destId="{0F1E9D6D-55C9-4A11-B62D-4A66F2AAC51A}" srcOrd="6" destOrd="0" presId="urn:microsoft.com/office/officeart/2005/8/layout/venn3"/>
    <dgm:cxn modelId="{0C0A980F-4DE2-418B-B16B-1717395DF8F4}" type="presParOf" srcId="{640251B2-C646-46EE-AE56-8A9A1C47D02E}" destId="{0CA4297D-5BFE-421F-9916-5033CE0B93B9}" srcOrd="7" destOrd="0" presId="urn:microsoft.com/office/officeart/2005/8/layout/venn3"/>
    <dgm:cxn modelId="{E8480CCA-A703-4798-B221-10C7FAC3C5C6}" type="presParOf" srcId="{640251B2-C646-46EE-AE56-8A9A1C47D02E}" destId="{FF1B44B1-7D3D-4341-AF79-4669D1D9C050}"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E9B679E-C80E-4104-8DC1-149EDBCDCFD9}"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2A9A83A2-8806-47FF-8F24-579C508F7014}">
      <dgm:prSet phldrT="[Text]"/>
      <dgm:spPr/>
      <dgm:t>
        <a:bodyPr/>
        <a:lstStyle/>
        <a:p>
          <a:r>
            <a:rPr lang="en-US"/>
            <a:t>Biblical Counseling</a:t>
          </a:r>
        </a:p>
      </dgm:t>
    </dgm:pt>
    <dgm:pt modelId="{9EAD13A1-2961-41BA-87CD-233C56538B02}" type="parTrans" cxnId="{D582792A-BCB6-4FF3-8792-ABE0609D119E}">
      <dgm:prSet/>
      <dgm:spPr/>
      <dgm:t>
        <a:bodyPr/>
        <a:lstStyle/>
        <a:p>
          <a:endParaRPr lang="en-US"/>
        </a:p>
      </dgm:t>
    </dgm:pt>
    <dgm:pt modelId="{668DE164-D888-4DF0-81EC-BC41A998BD8B}" type="sibTrans" cxnId="{D582792A-BCB6-4FF3-8792-ABE0609D119E}">
      <dgm:prSet/>
      <dgm:spPr/>
      <dgm:t>
        <a:bodyPr/>
        <a:lstStyle/>
        <a:p>
          <a:endParaRPr lang="en-US"/>
        </a:p>
      </dgm:t>
    </dgm:pt>
    <dgm:pt modelId="{FF9E3B1B-B040-4CFC-A66E-8C9FABEC054E}">
      <dgm:prSet phldrT="[Text]"/>
      <dgm:spPr/>
      <dgm:t>
        <a:bodyPr lIns="0" rIns="0"/>
        <a:lstStyle/>
        <a:p>
          <a:r>
            <a:rPr lang="en-US"/>
            <a:t>Transformational</a:t>
          </a:r>
          <a:br>
            <a:rPr lang="en-US"/>
          </a:br>
          <a:r>
            <a:rPr lang="en-US"/>
            <a:t>Counseling</a:t>
          </a:r>
        </a:p>
      </dgm:t>
    </dgm:pt>
    <dgm:pt modelId="{532B3A24-F39E-45BE-8330-CB41EFFDA046}" type="parTrans" cxnId="{7B4DFEB8-8164-4E3F-9FD9-F3EFFD899786}">
      <dgm:prSet/>
      <dgm:spPr/>
      <dgm:t>
        <a:bodyPr/>
        <a:lstStyle/>
        <a:p>
          <a:endParaRPr lang="en-US"/>
        </a:p>
      </dgm:t>
    </dgm:pt>
    <dgm:pt modelId="{504957C7-CCC6-4AD7-A83B-9C0320756EA7}" type="sibTrans" cxnId="{7B4DFEB8-8164-4E3F-9FD9-F3EFFD899786}">
      <dgm:prSet/>
      <dgm:spPr/>
      <dgm:t>
        <a:bodyPr/>
        <a:lstStyle/>
        <a:p>
          <a:endParaRPr lang="en-US"/>
        </a:p>
      </dgm:t>
    </dgm:pt>
    <dgm:pt modelId="{0C22FFFF-DC54-4322-8705-39A089E79EC6}">
      <dgm:prSet phldrT="[Text]"/>
      <dgm:spPr/>
      <dgm:t>
        <a:bodyPr/>
        <a:lstStyle/>
        <a:p>
          <a:r>
            <a:rPr lang="en-US"/>
            <a:t>Christian</a:t>
          </a:r>
          <a:br>
            <a:rPr lang="en-US"/>
          </a:br>
          <a:r>
            <a:rPr lang="en-US"/>
            <a:t>Psychology</a:t>
          </a:r>
        </a:p>
      </dgm:t>
    </dgm:pt>
    <dgm:pt modelId="{1135A984-E442-44BE-A4DC-141B7F2FB4E5}" type="parTrans" cxnId="{72919029-6071-4350-A015-247DFCEE66DD}">
      <dgm:prSet/>
      <dgm:spPr/>
      <dgm:t>
        <a:bodyPr/>
        <a:lstStyle/>
        <a:p>
          <a:endParaRPr lang="en-US"/>
        </a:p>
      </dgm:t>
    </dgm:pt>
    <dgm:pt modelId="{734A18C4-EF8D-4DA6-B53A-39D1EE54E5C6}" type="sibTrans" cxnId="{72919029-6071-4350-A015-247DFCEE66DD}">
      <dgm:prSet/>
      <dgm:spPr/>
      <dgm:t>
        <a:bodyPr/>
        <a:lstStyle/>
        <a:p>
          <a:endParaRPr lang="en-US"/>
        </a:p>
      </dgm:t>
    </dgm:pt>
    <dgm:pt modelId="{C8C7E6EF-3309-4C73-88EE-60A88E172AA8}">
      <dgm:prSet phldrT="[Text]"/>
      <dgm:spPr/>
      <dgm:t>
        <a:bodyPr/>
        <a:lstStyle/>
        <a:p>
          <a:r>
            <a:rPr lang="en-US"/>
            <a:t>Christian Integration</a:t>
          </a:r>
          <a:br>
            <a:rPr lang="en-US"/>
          </a:br>
          <a:endParaRPr lang="en-US"/>
        </a:p>
      </dgm:t>
    </dgm:pt>
    <dgm:pt modelId="{E453E467-D297-4458-A6FD-E1FA6D50239E}" type="parTrans" cxnId="{17F8D55F-E8E0-4CFC-9CE9-543E672A432D}">
      <dgm:prSet/>
      <dgm:spPr/>
      <dgm:t>
        <a:bodyPr/>
        <a:lstStyle/>
        <a:p>
          <a:endParaRPr lang="en-US"/>
        </a:p>
      </dgm:t>
    </dgm:pt>
    <dgm:pt modelId="{FE8C4406-5503-459C-A44C-8B8F25616CBA}" type="sibTrans" cxnId="{17F8D55F-E8E0-4CFC-9CE9-543E672A432D}">
      <dgm:prSet/>
      <dgm:spPr/>
      <dgm:t>
        <a:bodyPr/>
        <a:lstStyle/>
        <a:p>
          <a:endParaRPr lang="en-US"/>
        </a:p>
      </dgm:t>
    </dgm:pt>
    <dgm:pt modelId="{8E004F8E-315D-4785-870D-321C6FF162F0}">
      <dgm:prSet/>
      <dgm:spPr/>
      <dgm:t>
        <a:bodyPr/>
        <a:lstStyle/>
        <a:p>
          <a:r>
            <a:rPr lang="en-US" dirty="0"/>
            <a:t>Levels </a:t>
          </a:r>
          <a:r>
            <a:rPr lang="en-US"/>
            <a:t>of Explanation</a:t>
          </a:r>
          <a:br>
            <a:rPr lang="en-US" dirty="0"/>
          </a:br>
          <a:r>
            <a:rPr lang="en-US" dirty="0"/>
            <a:t>(secular)</a:t>
          </a:r>
        </a:p>
      </dgm:t>
    </dgm:pt>
    <dgm:pt modelId="{8DCD54AA-AEC0-4793-AE8F-CC268DEA58CA}" type="parTrans" cxnId="{4146844E-41C1-45B0-B70E-9DAAAF61BFEA}">
      <dgm:prSet/>
      <dgm:spPr/>
      <dgm:t>
        <a:bodyPr/>
        <a:lstStyle/>
        <a:p>
          <a:endParaRPr lang="en-US"/>
        </a:p>
      </dgm:t>
    </dgm:pt>
    <dgm:pt modelId="{A8792679-5F61-45AD-8DB5-AE9120591DE5}" type="sibTrans" cxnId="{4146844E-41C1-45B0-B70E-9DAAAF61BFEA}">
      <dgm:prSet/>
      <dgm:spPr/>
      <dgm:t>
        <a:bodyPr/>
        <a:lstStyle/>
        <a:p>
          <a:endParaRPr lang="en-US"/>
        </a:p>
      </dgm:t>
    </dgm:pt>
    <dgm:pt modelId="{640251B2-C646-46EE-AE56-8A9A1C47D02E}" type="pres">
      <dgm:prSet presAssocID="{CE9B679E-C80E-4104-8DC1-149EDBCDCFD9}" presName="Name0" presStyleCnt="0">
        <dgm:presLayoutVars>
          <dgm:dir/>
          <dgm:resizeHandles val="exact"/>
        </dgm:presLayoutVars>
      </dgm:prSet>
      <dgm:spPr/>
    </dgm:pt>
    <dgm:pt modelId="{C3EC930B-8AED-4686-BDA7-980890324A7B}" type="pres">
      <dgm:prSet presAssocID="{2A9A83A2-8806-47FF-8F24-579C508F7014}" presName="Name5" presStyleLbl="vennNode1" presStyleIdx="0" presStyleCnt="5" custLinFactX="18089" custLinFactNeighborX="100000" custLinFactNeighborY="2366">
        <dgm:presLayoutVars>
          <dgm:bulletEnabled val="1"/>
        </dgm:presLayoutVars>
      </dgm:prSet>
      <dgm:spPr/>
    </dgm:pt>
    <dgm:pt modelId="{6BE66A96-F38C-43E5-AFC7-2EE465D38AC8}" type="pres">
      <dgm:prSet presAssocID="{668DE164-D888-4DF0-81EC-BC41A998BD8B}" presName="space" presStyleCnt="0"/>
      <dgm:spPr/>
    </dgm:pt>
    <dgm:pt modelId="{979C6144-8AEE-485C-8579-AC7D932A76B2}" type="pres">
      <dgm:prSet presAssocID="{FF9E3B1B-B040-4CFC-A66E-8C9FABEC054E}" presName="Name5" presStyleLbl="vennNode1" presStyleIdx="1" presStyleCnt="5" custLinFactNeighborX="92264" custLinFactNeighborY="-53703">
        <dgm:presLayoutVars>
          <dgm:bulletEnabled val="1"/>
        </dgm:presLayoutVars>
      </dgm:prSet>
      <dgm:spPr/>
    </dgm:pt>
    <dgm:pt modelId="{E0C68F11-379D-40C2-8C6F-0160A988B9FE}" type="pres">
      <dgm:prSet presAssocID="{504957C7-CCC6-4AD7-A83B-9C0320756EA7}" presName="space" presStyleCnt="0"/>
      <dgm:spPr/>
    </dgm:pt>
    <dgm:pt modelId="{D0701730-EA77-4E1F-ACC7-055F62FC3EDD}" type="pres">
      <dgm:prSet presAssocID="{0C22FFFF-DC54-4322-8705-39A089E79EC6}" presName="Name5" presStyleLbl="vennNode1" presStyleIdx="2" presStyleCnt="5">
        <dgm:presLayoutVars>
          <dgm:bulletEnabled val="1"/>
        </dgm:presLayoutVars>
      </dgm:prSet>
      <dgm:spPr/>
    </dgm:pt>
    <dgm:pt modelId="{0A279C5A-DAF2-40BF-BAB8-7EA9D953C80B}" type="pres">
      <dgm:prSet presAssocID="{734A18C4-EF8D-4DA6-B53A-39D1EE54E5C6}" presName="space" presStyleCnt="0"/>
      <dgm:spPr/>
    </dgm:pt>
    <dgm:pt modelId="{0F1E9D6D-55C9-4A11-B62D-4A66F2AAC51A}" type="pres">
      <dgm:prSet presAssocID="{C8C7E6EF-3309-4C73-88EE-60A88E172AA8}" presName="Name5" presStyleLbl="vennNode1" presStyleIdx="3" presStyleCnt="5" custLinFactNeighborX="-57961" custLinFactNeighborY="-46132">
        <dgm:presLayoutVars>
          <dgm:bulletEnabled val="1"/>
        </dgm:presLayoutVars>
      </dgm:prSet>
      <dgm:spPr/>
    </dgm:pt>
    <dgm:pt modelId="{0CA4297D-5BFE-421F-9916-5033CE0B93B9}" type="pres">
      <dgm:prSet presAssocID="{FE8C4406-5503-459C-A44C-8B8F25616CBA}" presName="space" presStyleCnt="0"/>
      <dgm:spPr/>
    </dgm:pt>
    <dgm:pt modelId="{FF1B44B1-7D3D-4341-AF79-4669D1D9C050}" type="pres">
      <dgm:prSet presAssocID="{8E004F8E-315D-4785-870D-321C6FF162F0}" presName="Name5" presStyleLbl="vennNode1" presStyleIdx="4" presStyleCnt="5" custLinFactX="-5314" custLinFactNeighborX="-100000" custLinFactNeighborY="3312">
        <dgm:presLayoutVars>
          <dgm:bulletEnabled val="1"/>
        </dgm:presLayoutVars>
      </dgm:prSet>
      <dgm:spPr/>
    </dgm:pt>
  </dgm:ptLst>
  <dgm:cxnLst>
    <dgm:cxn modelId="{539B4C16-A800-4F2A-81AF-52D499BD794F}" type="presOf" srcId="{FF9E3B1B-B040-4CFC-A66E-8C9FABEC054E}" destId="{979C6144-8AEE-485C-8579-AC7D932A76B2}" srcOrd="0" destOrd="0" presId="urn:microsoft.com/office/officeart/2005/8/layout/venn3"/>
    <dgm:cxn modelId="{72919029-6071-4350-A015-247DFCEE66DD}" srcId="{CE9B679E-C80E-4104-8DC1-149EDBCDCFD9}" destId="{0C22FFFF-DC54-4322-8705-39A089E79EC6}" srcOrd="2" destOrd="0" parTransId="{1135A984-E442-44BE-A4DC-141B7F2FB4E5}" sibTransId="{734A18C4-EF8D-4DA6-B53A-39D1EE54E5C6}"/>
    <dgm:cxn modelId="{D582792A-BCB6-4FF3-8792-ABE0609D119E}" srcId="{CE9B679E-C80E-4104-8DC1-149EDBCDCFD9}" destId="{2A9A83A2-8806-47FF-8F24-579C508F7014}" srcOrd="0" destOrd="0" parTransId="{9EAD13A1-2961-41BA-87CD-233C56538B02}" sibTransId="{668DE164-D888-4DF0-81EC-BC41A998BD8B}"/>
    <dgm:cxn modelId="{17F8D55F-E8E0-4CFC-9CE9-543E672A432D}" srcId="{CE9B679E-C80E-4104-8DC1-149EDBCDCFD9}" destId="{C8C7E6EF-3309-4C73-88EE-60A88E172AA8}" srcOrd="3" destOrd="0" parTransId="{E453E467-D297-4458-A6FD-E1FA6D50239E}" sibTransId="{FE8C4406-5503-459C-A44C-8B8F25616CBA}"/>
    <dgm:cxn modelId="{A20E1E68-CC9C-4E05-A045-4D60E5896D2B}" type="presOf" srcId="{C8C7E6EF-3309-4C73-88EE-60A88E172AA8}" destId="{0F1E9D6D-55C9-4A11-B62D-4A66F2AAC51A}" srcOrd="0" destOrd="0" presId="urn:microsoft.com/office/officeart/2005/8/layout/venn3"/>
    <dgm:cxn modelId="{4146844E-41C1-45B0-B70E-9DAAAF61BFEA}" srcId="{CE9B679E-C80E-4104-8DC1-149EDBCDCFD9}" destId="{8E004F8E-315D-4785-870D-321C6FF162F0}" srcOrd="4" destOrd="0" parTransId="{8DCD54AA-AEC0-4793-AE8F-CC268DEA58CA}" sibTransId="{A8792679-5F61-45AD-8DB5-AE9120591DE5}"/>
    <dgm:cxn modelId="{75D2469B-463E-4288-8F44-F2DA0982A8DF}" type="presOf" srcId="{2A9A83A2-8806-47FF-8F24-579C508F7014}" destId="{C3EC930B-8AED-4686-BDA7-980890324A7B}" srcOrd="0" destOrd="0" presId="urn:microsoft.com/office/officeart/2005/8/layout/venn3"/>
    <dgm:cxn modelId="{0CB2F1AE-B4EA-423F-9FED-054E018A2D41}" type="presOf" srcId="{0C22FFFF-DC54-4322-8705-39A089E79EC6}" destId="{D0701730-EA77-4E1F-ACC7-055F62FC3EDD}" srcOrd="0" destOrd="0" presId="urn:microsoft.com/office/officeart/2005/8/layout/venn3"/>
    <dgm:cxn modelId="{7B4DFEB8-8164-4E3F-9FD9-F3EFFD899786}" srcId="{CE9B679E-C80E-4104-8DC1-149EDBCDCFD9}" destId="{FF9E3B1B-B040-4CFC-A66E-8C9FABEC054E}" srcOrd="1" destOrd="0" parTransId="{532B3A24-F39E-45BE-8330-CB41EFFDA046}" sibTransId="{504957C7-CCC6-4AD7-A83B-9C0320756EA7}"/>
    <dgm:cxn modelId="{5A1799DA-8467-45B4-B001-E295A83DFB05}" type="presOf" srcId="{CE9B679E-C80E-4104-8DC1-149EDBCDCFD9}" destId="{640251B2-C646-46EE-AE56-8A9A1C47D02E}" srcOrd="0" destOrd="0" presId="urn:microsoft.com/office/officeart/2005/8/layout/venn3"/>
    <dgm:cxn modelId="{5E6DA8FC-4F7F-47F6-8026-4C3161332C61}" type="presOf" srcId="{8E004F8E-315D-4785-870D-321C6FF162F0}" destId="{FF1B44B1-7D3D-4341-AF79-4669D1D9C050}" srcOrd="0" destOrd="0" presId="urn:microsoft.com/office/officeart/2005/8/layout/venn3"/>
    <dgm:cxn modelId="{95090833-22E6-45BD-B2FC-629DA825E8A4}" type="presParOf" srcId="{640251B2-C646-46EE-AE56-8A9A1C47D02E}" destId="{C3EC930B-8AED-4686-BDA7-980890324A7B}" srcOrd="0" destOrd="0" presId="urn:microsoft.com/office/officeart/2005/8/layout/venn3"/>
    <dgm:cxn modelId="{EA8FC0BF-71B8-48ED-A425-4858112A17E2}" type="presParOf" srcId="{640251B2-C646-46EE-AE56-8A9A1C47D02E}" destId="{6BE66A96-F38C-43E5-AFC7-2EE465D38AC8}" srcOrd="1" destOrd="0" presId="urn:microsoft.com/office/officeart/2005/8/layout/venn3"/>
    <dgm:cxn modelId="{58996236-0F0C-4037-AEF9-9B04BAAE758C}" type="presParOf" srcId="{640251B2-C646-46EE-AE56-8A9A1C47D02E}" destId="{979C6144-8AEE-485C-8579-AC7D932A76B2}" srcOrd="2" destOrd="0" presId="urn:microsoft.com/office/officeart/2005/8/layout/venn3"/>
    <dgm:cxn modelId="{DA7E9269-7BEA-42CA-830C-8B3AEED3BD30}" type="presParOf" srcId="{640251B2-C646-46EE-AE56-8A9A1C47D02E}" destId="{E0C68F11-379D-40C2-8C6F-0160A988B9FE}" srcOrd="3" destOrd="0" presId="urn:microsoft.com/office/officeart/2005/8/layout/venn3"/>
    <dgm:cxn modelId="{F16C2F01-C5C3-4DE0-A6C9-5120A8BD1E1E}" type="presParOf" srcId="{640251B2-C646-46EE-AE56-8A9A1C47D02E}" destId="{D0701730-EA77-4E1F-ACC7-055F62FC3EDD}" srcOrd="4" destOrd="0" presId="urn:microsoft.com/office/officeart/2005/8/layout/venn3"/>
    <dgm:cxn modelId="{77EF5F05-B80D-43BD-8D0A-2CE1FCE2C761}" type="presParOf" srcId="{640251B2-C646-46EE-AE56-8A9A1C47D02E}" destId="{0A279C5A-DAF2-40BF-BAB8-7EA9D953C80B}" srcOrd="5" destOrd="0" presId="urn:microsoft.com/office/officeart/2005/8/layout/venn3"/>
    <dgm:cxn modelId="{86347999-EE79-4154-93DE-DDD85A117BE1}" type="presParOf" srcId="{640251B2-C646-46EE-AE56-8A9A1C47D02E}" destId="{0F1E9D6D-55C9-4A11-B62D-4A66F2AAC51A}" srcOrd="6" destOrd="0" presId="urn:microsoft.com/office/officeart/2005/8/layout/venn3"/>
    <dgm:cxn modelId="{0C0A980F-4DE2-418B-B16B-1717395DF8F4}" type="presParOf" srcId="{640251B2-C646-46EE-AE56-8A9A1C47D02E}" destId="{0CA4297D-5BFE-421F-9916-5033CE0B93B9}" srcOrd="7" destOrd="0" presId="urn:microsoft.com/office/officeart/2005/8/layout/venn3"/>
    <dgm:cxn modelId="{E8480CCA-A703-4798-B221-10C7FAC3C5C6}" type="presParOf" srcId="{640251B2-C646-46EE-AE56-8A9A1C47D02E}" destId="{FF1B44B1-7D3D-4341-AF79-4669D1D9C050}"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00C7A16-8744-4A45-8882-5C75B652850A}" type="doc">
      <dgm:prSet loTypeId="urn:microsoft.com/office/officeart/2005/8/layout/pyramid1" loCatId="pyramid" qsTypeId="urn:microsoft.com/office/officeart/2005/8/quickstyle/simple1" qsCatId="simple" csTypeId="urn:microsoft.com/office/officeart/2005/8/colors/accent1_2" csCatId="accent1" phldr="1"/>
      <dgm:spPr/>
    </dgm:pt>
    <dgm:pt modelId="{D47D528B-C4E1-407A-9B74-50D3F449769A}">
      <dgm:prSet phldrT="[Text]" custT="1"/>
      <dgm:spPr/>
      <dgm:t>
        <a:bodyPr/>
        <a:lstStyle/>
        <a:p>
          <a:endParaRPr lang="en-US" sz="1200">
            <a:solidFill>
              <a:schemeClr val="bg1"/>
            </a:solidFill>
          </a:endParaRPr>
        </a:p>
        <a:p>
          <a:endParaRPr lang="en-US" sz="700">
            <a:solidFill>
              <a:schemeClr val="bg1"/>
            </a:solidFill>
          </a:endParaRPr>
        </a:p>
        <a:p>
          <a:r>
            <a:rPr lang="en-US" sz="1600">
              <a:solidFill>
                <a:schemeClr val="bg1"/>
              </a:solidFill>
            </a:rPr>
            <a:t>Licensed </a:t>
          </a:r>
          <a:br>
            <a:rPr lang="en-US" sz="1600">
              <a:solidFill>
                <a:schemeClr val="bg1"/>
              </a:solidFill>
            </a:rPr>
          </a:br>
          <a:r>
            <a:rPr lang="en-US" sz="1600">
              <a:solidFill>
                <a:schemeClr val="bg1"/>
              </a:solidFill>
            </a:rPr>
            <a:t>Center</a:t>
          </a:r>
        </a:p>
      </dgm:t>
    </dgm:pt>
    <dgm:pt modelId="{EA42DABB-D57F-4858-99FA-05A63844D5F8}" type="parTrans" cxnId="{2CA7AB34-7E21-4A24-A4BB-A787AEA29DA9}">
      <dgm:prSet/>
      <dgm:spPr/>
      <dgm:t>
        <a:bodyPr/>
        <a:lstStyle/>
        <a:p>
          <a:endParaRPr lang="en-US">
            <a:solidFill>
              <a:schemeClr val="bg1"/>
            </a:solidFill>
          </a:endParaRPr>
        </a:p>
      </dgm:t>
    </dgm:pt>
    <dgm:pt modelId="{2067A15D-D5F8-4119-999B-951ADBEE0137}" type="sibTrans" cxnId="{2CA7AB34-7E21-4A24-A4BB-A787AEA29DA9}">
      <dgm:prSet/>
      <dgm:spPr/>
      <dgm:t>
        <a:bodyPr/>
        <a:lstStyle/>
        <a:p>
          <a:endParaRPr lang="en-US">
            <a:solidFill>
              <a:schemeClr val="bg1"/>
            </a:solidFill>
          </a:endParaRPr>
        </a:p>
      </dgm:t>
    </dgm:pt>
    <dgm:pt modelId="{88C6D3AD-B49E-4536-9502-3C6DBA56353F}">
      <dgm:prSet phldrT="[Text]" custT="1"/>
      <dgm:spPr/>
      <dgm:t>
        <a:bodyPr/>
        <a:lstStyle/>
        <a:p>
          <a:r>
            <a:rPr lang="en-US" sz="2800">
              <a:solidFill>
                <a:schemeClr val="bg1"/>
              </a:solidFill>
            </a:rPr>
            <a:t>Tax Exempt Status</a:t>
          </a:r>
        </a:p>
      </dgm:t>
    </dgm:pt>
    <dgm:pt modelId="{9417BD99-87EE-49AF-83A8-7C6531F9A39C}" type="parTrans" cxnId="{9D81C34E-378A-4C81-9E1D-4CFA142D4669}">
      <dgm:prSet/>
      <dgm:spPr/>
      <dgm:t>
        <a:bodyPr/>
        <a:lstStyle/>
        <a:p>
          <a:endParaRPr lang="en-US">
            <a:solidFill>
              <a:schemeClr val="bg1"/>
            </a:solidFill>
          </a:endParaRPr>
        </a:p>
      </dgm:t>
    </dgm:pt>
    <dgm:pt modelId="{4D4A3A8A-6612-41DE-864B-D5BB243D608A}" type="sibTrans" cxnId="{9D81C34E-378A-4C81-9E1D-4CFA142D4669}">
      <dgm:prSet/>
      <dgm:spPr/>
      <dgm:t>
        <a:bodyPr/>
        <a:lstStyle/>
        <a:p>
          <a:endParaRPr lang="en-US">
            <a:solidFill>
              <a:schemeClr val="bg1"/>
            </a:solidFill>
          </a:endParaRPr>
        </a:p>
      </dgm:t>
    </dgm:pt>
    <dgm:pt modelId="{F4D0FE8D-5611-4C81-99C6-94D13C8101CE}">
      <dgm:prSet phldrT="[Text]" custT="1"/>
      <dgm:spPr/>
      <dgm:t>
        <a:bodyPr/>
        <a:lstStyle/>
        <a:p>
          <a:r>
            <a:rPr lang="en-US" sz="2800" dirty="0">
              <a:solidFill>
                <a:schemeClr val="bg1"/>
              </a:solidFill>
            </a:rPr>
            <a:t>Legal Right to Exist</a:t>
          </a:r>
        </a:p>
      </dgm:t>
    </dgm:pt>
    <dgm:pt modelId="{5220F491-AAB2-4051-8ACE-8A9703FFD5EB}" type="parTrans" cxnId="{75119F57-6025-43EF-BB7A-584DE139DAC4}">
      <dgm:prSet/>
      <dgm:spPr/>
      <dgm:t>
        <a:bodyPr/>
        <a:lstStyle/>
        <a:p>
          <a:endParaRPr lang="en-US">
            <a:solidFill>
              <a:schemeClr val="bg1"/>
            </a:solidFill>
          </a:endParaRPr>
        </a:p>
      </dgm:t>
    </dgm:pt>
    <dgm:pt modelId="{34B9FA0B-1950-44DE-B454-0B6FF440BA01}" type="sibTrans" cxnId="{75119F57-6025-43EF-BB7A-584DE139DAC4}">
      <dgm:prSet/>
      <dgm:spPr/>
      <dgm:t>
        <a:bodyPr/>
        <a:lstStyle/>
        <a:p>
          <a:endParaRPr lang="en-US">
            <a:solidFill>
              <a:schemeClr val="bg1"/>
            </a:solidFill>
          </a:endParaRPr>
        </a:p>
      </dgm:t>
    </dgm:pt>
    <dgm:pt modelId="{2148C272-9525-4402-B555-C43BA4C5DA3C}">
      <dgm:prSet/>
      <dgm:spPr/>
      <dgm:t>
        <a:bodyPr/>
        <a:lstStyle/>
        <a:p>
          <a:r>
            <a:rPr lang="en-US">
              <a:solidFill>
                <a:schemeClr val="bg1"/>
              </a:solidFill>
            </a:rPr>
            <a:t>Accept Medicaid or Federal Grants</a:t>
          </a:r>
        </a:p>
      </dgm:t>
    </dgm:pt>
    <dgm:pt modelId="{483F8A85-46AA-4BB9-BEAF-9FD3389B4101}" type="parTrans" cxnId="{C95BBA10-3348-4C67-B532-52BEF18DA027}">
      <dgm:prSet/>
      <dgm:spPr/>
      <dgm:t>
        <a:bodyPr/>
        <a:lstStyle/>
        <a:p>
          <a:endParaRPr lang="en-US">
            <a:solidFill>
              <a:schemeClr val="bg1"/>
            </a:solidFill>
          </a:endParaRPr>
        </a:p>
      </dgm:t>
    </dgm:pt>
    <dgm:pt modelId="{4E705317-DDFD-4BBD-852E-8842B24BF6F1}" type="sibTrans" cxnId="{C95BBA10-3348-4C67-B532-52BEF18DA027}">
      <dgm:prSet/>
      <dgm:spPr/>
      <dgm:t>
        <a:bodyPr/>
        <a:lstStyle/>
        <a:p>
          <a:endParaRPr lang="en-US">
            <a:solidFill>
              <a:schemeClr val="bg1"/>
            </a:solidFill>
          </a:endParaRPr>
        </a:p>
      </dgm:t>
    </dgm:pt>
    <dgm:pt modelId="{321DFA1D-1A43-42A8-A887-C8F573925405}">
      <dgm:prSet custT="1"/>
      <dgm:spPr/>
      <dgm:t>
        <a:bodyPr/>
        <a:lstStyle/>
        <a:p>
          <a:r>
            <a:rPr lang="en-US" sz="2800">
              <a:solidFill>
                <a:schemeClr val="bg1"/>
              </a:solidFill>
            </a:rPr>
            <a:t>Licensed Counselors</a:t>
          </a:r>
          <a:endParaRPr lang="en-US" sz="1600">
            <a:solidFill>
              <a:schemeClr val="bg1"/>
            </a:solidFill>
          </a:endParaRPr>
        </a:p>
      </dgm:t>
    </dgm:pt>
    <dgm:pt modelId="{E62E77E4-80C2-47DD-BE73-4C92C044F5AB}" type="parTrans" cxnId="{D5E25AEA-2AFC-4D81-9DE7-CD2CF6AAAE47}">
      <dgm:prSet/>
      <dgm:spPr/>
      <dgm:t>
        <a:bodyPr/>
        <a:lstStyle/>
        <a:p>
          <a:endParaRPr lang="en-US">
            <a:solidFill>
              <a:schemeClr val="bg1"/>
            </a:solidFill>
          </a:endParaRPr>
        </a:p>
      </dgm:t>
    </dgm:pt>
    <dgm:pt modelId="{CE56AC65-F169-4BC5-BB79-56166702C065}" type="sibTrans" cxnId="{D5E25AEA-2AFC-4D81-9DE7-CD2CF6AAAE47}">
      <dgm:prSet/>
      <dgm:spPr/>
      <dgm:t>
        <a:bodyPr/>
        <a:lstStyle/>
        <a:p>
          <a:endParaRPr lang="en-US">
            <a:solidFill>
              <a:schemeClr val="bg1"/>
            </a:solidFill>
          </a:endParaRPr>
        </a:p>
      </dgm:t>
    </dgm:pt>
    <dgm:pt modelId="{3D92B507-E540-444A-B350-853BA6AFFCCF}">
      <dgm:prSet custT="1"/>
      <dgm:spPr/>
      <dgm:t>
        <a:bodyPr lIns="0" rIns="0"/>
        <a:lstStyle/>
        <a:p>
          <a:r>
            <a:rPr lang="en-US" sz="2800">
              <a:solidFill>
                <a:schemeClr val="bg1"/>
              </a:solidFill>
            </a:rPr>
            <a:t>Accept Insurance</a:t>
          </a:r>
        </a:p>
      </dgm:t>
    </dgm:pt>
    <dgm:pt modelId="{E3283552-3F3A-413E-ABE0-36A5CDB4985E}" type="parTrans" cxnId="{7402187F-B18C-40F8-BB18-CC5DFAAC9551}">
      <dgm:prSet/>
      <dgm:spPr/>
      <dgm:t>
        <a:bodyPr/>
        <a:lstStyle/>
        <a:p>
          <a:endParaRPr lang="en-US"/>
        </a:p>
      </dgm:t>
    </dgm:pt>
    <dgm:pt modelId="{85255A6E-CC6A-4206-86AA-2A785204A256}" type="sibTrans" cxnId="{7402187F-B18C-40F8-BB18-CC5DFAAC9551}">
      <dgm:prSet/>
      <dgm:spPr/>
      <dgm:t>
        <a:bodyPr/>
        <a:lstStyle/>
        <a:p>
          <a:endParaRPr lang="en-US"/>
        </a:p>
      </dgm:t>
    </dgm:pt>
    <dgm:pt modelId="{6C22A366-7147-4F6D-97F9-D7EF993CC8DB}" type="pres">
      <dgm:prSet presAssocID="{900C7A16-8744-4A45-8882-5C75B652850A}" presName="Name0" presStyleCnt="0">
        <dgm:presLayoutVars>
          <dgm:dir/>
          <dgm:animLvl val="lvl"/>
          <dgm:resizeHandles val="exact"/>
        </dgm:presLayoutVars>
      </dgm:prSet>
      <dgm:spPr/>
    </dgm:pt>
    <dgm:pt modelId="{C2B4C3DE-14A4-46A4-B6D8-02A6D2FA7233}" type="pres">
      <dgm:prSet presAssocID="{D47D528B-C4E1-407A-9B74-50D3F449769A}" presName="Name8" presStyleCnt="0"/>
      <dgm:spPr/>
    </dgm:pt>
    <dgm:pt modelId="{C7E1FB6D-E115-469E-8843-C786698DA23E}" type="pres">
      <dgm:prSet presAssocID="{D47D528B-C4E1-407A-9B74-50D3F449769A}" presName="level" presStyleLbl="node1" presStyleIdx="0" presStyleCnt="6">
        <dgm:presLayoutVars>
          <dgm:chMax val="1"/>
          <dgm:bulletEnabled val="1"/>
        </dgm:presLayoutVars>
      </dgm:prSet>
      <dgm:spPr/>
    </dgm:pt>
    <dgm:pt modelId="{FD295C67-9C9F-47D9-8B39-2868E5645215}" type="pres">
      <dgm:prSet presAssocID="{D47D528B-C4E1-407A-9B74-50D3F449769A}" presName="levelTx" presStyleLbl="revTx" presStyleIdx="0" presStyleCnt="0">
        <dgm:presLayoutVars>
          <dgm:chMax val="1"/>
          <dgm:bulletEnabled val="1"/>
        </dgm:presLayoutVars>
      </dgm:prSet>
      <dgm:spPr/>
    </dgm:pt>
    <dgm:pt modelId="{F8CC5204-20BA-400A-83F7-FFF11EAD0F03}" type="pres">
      <dgm:prSet presAssocID="{2148C272-9525-4402-B555-C43BA4C5DA3C}" presName="Name8" presStyleCnt="0"/>
      <dgm:spPr/>
    </dgm:pt>
    <dgm:pt modelId="{1D30B04B-1227-4361-B9AC-442DC5089CF9}" type="pres">
      <dgm:prSet presAssocID="{2148C272-9525-4402-B555-C43BA4C5DA3C}" presName="level" presStyleLbl="node1" presStyleIdx="1" presStyleCnt="6">
        <dgm:presLayoutVars>
          <dgm:chMax val="1"/>
          <dgm:bulletEnabled val="1"/>
        </dgm:presLayoutVars>
      </dgm:prSet>
      <dgm:spPr/>
    </dgm:pt>
    <dgm:pt modelId="{6B31C15C-71B1-4D14-AED5-4BB0ED312C6E}" type="pres">
      <dgm:prSet presAssocID="{2148C272-9525-4402-B555-C43BA4C5DA3C}" presName="levelTx" presStyleLbl="revTx" presStyleIdx="0" presStyleCnt="0">
        <dgm:presLayoutVars>
          <dgm:chMax val="1"/>
          <dgm:bulletEnabled val="1"/>
        </dgm:presLayoutVars>
      </dgm:prSet>
      <dgm:spPr/>
    </dgm:pt>
    <dgm:pt modelId="{030F25A1-2144-4CF5-84C4-7FC82EC3CB25}" type="pres">
      <dgm:prSet presAssocID="{3D92B507-E540-444A-B350-853BA6AFFCCF}" presName="Name8" presStyleCnt="0"/>
      <dgm:spPr/>
    </dgm:pt>
    <dgm:pt modelId="{062903FB-F73B-4F03-8AD9-9959BCA192DA}" type="pres">
      <dgm:prSet presAssocID="{3D92B507-E540-444A-B350-853BA6AFFCCF}" presName="level" presStyleLbl="node1" presStyleIdx="2" presStyleCnt="6">
        <dgm:presLayoutVars>
          <dgm:chMax val="1"/>
          <dgm:bulletEnabled val="1"/>
        </dgm:presLayoutVars>
      </dgm:prSet>
      <dgm:spPr/>
    </dgm:pt>
    <dgm:pt modelId="{4AC99136-FBBE-4E31-A4F3-CDD81A446F3D}" type="pres">
      <dgm:prSet presAssocID="{3D92B507-E540-444A-B350-853BA6AFFCCF}" presName="levelTx" presStyleLbl="revTx" presStyleIdx="0" presStyleCnt="0">
        <dgm:presLayoutVars>
          <dgm:chMax val="1"/>
          <dgm:bulletEnabled val="1"/>
        </dgm:presLayoutVars>
      </dgm:prSet>
      <dgm:spPr/>
    </dgm:pt>
    <dgm:pt modelId="{5983A446-992E-4CE4-B14C-DAD446177E74}" type="pres">
      <dgm:prSet presAssocID="{321DFA1D-1A43-42A8-A887-C8F573925405}" presName="Name8" presStyleCnt="0"/>
      <dgm:spPr/>
    </dgm:pt>
    <dgm:pt modelId="{1ADC77E6-DB09-4CB7-A40F-8D59697B6627}" type="pres">
      <dgm:prSet presAssocID="{321DFA1D-1A43-42A8-A887-C8F573925405}" presName="level" presStyleLbl="node1" presStyleIdx="3" presStyleCnt="6">
        <dgm:presLayoutVars>
          <dgm:chMax val="1"/>
          <dgm:bulletEnabled val="1"/>
        </dgm:presLayoutVars>
      </dgm:prSet>
      <dgm:spPr/>
    </dgm:pt>
    <dgm:pt modelId="{AF266882-79AB-40DA-B544-5A04A164FF54}" type="pres">
      <dgm:prSet presAssocID="{321DFA1D-1A43-42A8-A887-C8F573925405}" presName="levelTx" presStyleLbl="revTx" presStyleIdx="0" presStyleCnt="0">
        <dgm:presLayoutVars>
          <dgm:chMax val="1"/>
          <dgm:bulletEnabled val="1"/>
        </dgm:presLayoutVars>
      </dgm:prSet>
      <dgm:spPr/>
    </dgm:pt>
    <dgm:pt modelId="{6F4ADAEE-8287-49B0-8279-FFB958AAC547}" type="pres">
      <dgm:prSet presAssocID="{88C6D3AD-B49E-4536-9502-3C6DBA56353F}" presName="Name8" presStyleCnt="0"/>
      <dgm:spPr/>
    </dgm:pt>
    <dgm:pt modelId="{CDA86F5D-30E1-4FFB-9689-50D92B8BC79E}" type="pres">
      <dgm:prSet presAssocID="{88C6D3AD-B49E-4536-9502-3C6DBA56353F}" presName="level" presStyleLbl="node1" presStyleIdx="4" presStyleCnt="6">
        <dgm:presLayoutVars>
          <dgm:chMax val="1"/>
          <dgm:bulletEnabled val="1"/>
        </dgm:presLayoutVars>
      </dgm:prSet>
      <dgm:spPr/>
    </dgm:pt>
    <dgm:pt modelId="{9F45A6E9-5A9F-4035-A66A-7953A2CF40C3}" type="pres">
      <dgm:prSet presAssocID="{88C6D3AD-B49E-4536-9502-3C6DBA56353F}" presName="levelTx" presStyleLbl="revTx" presStyleIdx="0" presStyleCnt="0">
        <dgm:presLayoutVars>
          <dgm:chMax val="1"/>
          <dgm:bulletEnabled val="1"/>
        </dgm:presLayoutVars>
      </dgm:prSet>
      <dgm:spPr/>
    </dgm:pt>
    <dgm:pt modelId="{74F6FC4B-70E1-4585-A77B-A80B38BD0115}" type="pres">
      <dgm:prSet presAssocID="{F4D0FE8D-5611-4C81-99C6-94D13C8101CE}" presName="Name8" presStyleCnt="0"/>
      <dgm:spPr/>
    </dgm:pt>
    <dgm:pt modelId="{0B8246E6-3797-4297-A362-1F0E8807BDF0}" type="pres">
      <dgm:prSet presAssocID="{F4D0FE8D-5611-4C81-99C6-94D13C8101CE}" presName="level" presStyleLbl="node1" presStyleIdx="5" presStyleCnt="6" custLinFactNeighborX="-71">
        <dgm:presLayoutVars>
          <dgm:chMax val="1"/>
          <dgm:bulletEnabled val="1"/>
        </dgm:presLayoutVars>
      </dgm:prSet>
      <dgm:spPr/>
    </dgm:pt>
    <dgm:pt modelId="{414DB0F8-BFA8-400D-836F-637EF026D2D8}" type="pres">
      <dgm:prSet presAssocID="{F4D0FE8D-5611-4C81-99C6-94D13C8101CE}" presName="levelTx" presStyleLbl="revTx" presStyleIdx="0" presStyleCnt="0">
        <dgm:presLayoutVars>
          <dgm:chMax val="1"/>
          <dgm:bulletEnabled val="1"/>
        </dgm:presLayoutVars>
      </dgm:prSet>
      <dgm:spPr/>
    </dgm:pt>
  </dgm:ptLst>
  <dgm:cxnLst>
    <dgm:cxn modelId="{3179EA06-9FF6-46C2-841A-ADE27F798ECA}" type="presOf" srcId="{3D92B507-E540-444A-B350-853BA6AFFCCF}" destId="{4AC99136-FBBE-4E31-A4F3-CDD81A446F3D}" srcOrd="1" destOrd="0" presId="urn:microsoft.com/office/officeart/2005/8/layout/pyramid1"/>
    <dgm:cxn modelId="{C95BBA10-3348-4C67-B532-52BEF18DA027}" srcId="{900C7A16-8744-4A45-8882-5C75B652850A}" destId="{2148C272-9525-4402-B555-C43BA4C5DA3C}" srcOrd="1" destOrd="0" parTransId="{483F8A85-46AA-4BB9-BEAF-9FD3389B4101}" sibTransId="{4E705317-DDFD-4BBD-852E-8842B24BF6F1}"/>
    <dgm:cxn modelId="{55CE7C13-0CC5-4E6B-BC30-C14B9353C6A8}" type="presOf" srcId="{321DFA1D-1A43-42A8-A887-C8F573925405}" destId="{AF266882-79AB-40DA-B544-5A04A164FF54}" srcOrd="1" destOrd="0" presId="urn:microsoft.com/office/officeart/2005/8/layout/pyramid1"/>
    <dgm:cxn modelId="{2CA7AB34-7E21-4A24-A4BB-A787AEA29DA9}" srcId="{900C7A16-8744-4A45-8882-5C75B652850A}" destId="{D47D528B-C4E1-407A-9B74-50D3F449769A}" srcOrd="0" destOrd="0" parTransId="{EA42DABB-D57F-4858-99FA-05A63844D5F8}" sibTransId="{2067A15D-D5F8-4119-999B-951ADBEE0137}"/>
    <dgm:cxn modelId="{D5414848-56ED-4806-AC04-4340A8C1AA36}" type="presOf" srcId="{3D92B507-E540-444A-B350-853BA6AFFCCF}" destId="{062903FB-F73B-4F03-8AD9-9959BCA192DA}" srcOrd="0" destOrd="0" presId="urn:microsoft.com/office/officeart/2005/8/layout/pyramid1"/>
    <dgm:cxn modelId="{9E147848-9D3E-49F4-BD1E-6A33F69BC3A6}" type="presOf" srcId="{F4D0FE8D-5611-4C81-99C6-94D13C8101CE}" destId="{0B8246E6-3797-4297-A362-1F0E8807BDF0}" srcOrd="0" destOrd="0" presId="urn:microsoft.com/office/officeart/2005/8/layout/pyramid1"/>
    <dgm:cxn modelId="{F6A8B86A-F006-45D1-BD64-135CD22D8FE9}" type="presOf" srcId="{88C6D3AD-B49E-4536-9502-3C6DBA56353F}" destId="{CDA86F5D-30E1-4FFB-9689-50D92B8BC79E}" srcOrd="0" destOrd="0" presId="urn:microsoft.com/office/officeart/2005/8/layout/pyramid1"/>
    <dgm:cxn modelId="{9D81C34E-378A-4C81-9E1D-4CFA142D4669}" srcId="{900C7A16-8744-4A45-8882-5C75B652850A}" destId="{88C6D3AD-B49E-4536-9502-3C6DBA56353F}" srcOrd="4" destOrd="0" parTransId="{9417BD99-87EE-49AF-83A8-7C6531F9A39C}" sibTransId="{4D4A3A8A-6612-41DE-864B-D5BB243D608A}"/>
    <dgm:cxn modelId="{75119F57-6025-43EF-BB7A-584DE139DAC4}" srcId="{900C7A16-8744-4A45-8882-5C75B652850A}" destId="{F4D0FE8D-5611-4C81-99C6-94D13C8101CE}" srcOrd="5" destOrd="0" parTransId="{5220F491-AAB2-4051-8ACE-8A9703FFD5EB}" sibTransId="{34B9FA0B-1950-44DE-B454-0B6FF440BA01}"/>
    <dgm:cxn modelId="{A1E1AB7E-B974-435B-BA26-B43B489F519E}" type="presOf" srcId="{D47D528B-C4E1-407A-9B74-50D3F449769A}" destId="{C7E1FB6D-E115-469E-8843-C786698DA23E}" srcOrd="0" destOrd="0" presId="urn:microsoft.com/office/officeart/2005/8/layout/pyramid1"/>
    <dgm:cxn modelId="{7402187F-B18C-40F8-BB18-CC5DFAAC9551}" srcId="{900C7A16-8744-4A45-8882-5C75B652850A}" destId="{3D92B507-E540-444A-B350-853BA6AFFCCF}" srcOrd="2" destOrd="0" parTransId="{E3283552-3F3A-413E-ABE0-36A5CDB4985E}" sibTransId="{85255A6E-CC6A-4206-86AA-2A785204A256}"/>
    <dgm:cxn modelId="{67458890-1AEC-4F7B-A9EB-053DC21D3540}" type="presOf" srcId="{2148C272-9525-4402-B555-C43BA4C5DA3C}" destId="{6B31C15C-71B1-4D14-AED5-4BB0ED312C6E}" srcOrd="1" destOrd="0" presId="urn:microsoft.com/office/officeart/2005/8/layout/pyramid1"/>
    <dgm:cxn modelId="{C36AFA9F-7CAD-4897-8AEE-EABC315E34C4}" type="presOf" srcId="{F4D0FE8D-5611-4C81-99C6-94D13C8101CE}" destId="{414DB0F8-BFA8-400D-836F-637EF026D2D8}" srcOrd="1" destOrd="0" presId="urn:microsoft.com/office/officeart/2005/8/layout/pyramid1"/>
    <dgm:cxn modelId="{1C1067A8-2AA3-408F-BD57-10F33AEF7EA1}" type="presOf" srcId="{D47D528B-C4E1-407A-9B74-50D3F449769A}" destId="{FD295C67-9C9F-47D9-8B39-2868E5645215}" srcOrd="1" destOrd="0" presId="urn:microsoft.com/office/officeart/2005/8/layout/pyramid1"/>
    <dgm:cxn modelId="{858D84C2-6A98-409E-8B4E-44BB8BCFDA83}" type="presOf" srcId="{2148C272-9525-4402-B555-C43BA4C5DA3C}" destId="{1D30B04B-1227-4361-B9AC-442DC5089CF9}" srcOrd="0" destOrd="0" presId="urn:microsoft.com/office/officeart/2005/8/layout/pyramid1"/>
    <dgm:cxn modelId="{C6996FC9-48BF-4CE0-9D83-6B332821E189}" type="presOf" srcId="{900C7A16-8744-4A45-8882-5C75B652850A}" destId="{6C22A366-7147-4F6D-97F9-D7EF993CC8DB}" srcOrd="0" destOrd="0" presId="urn:microsoft.com/office/officeart/2005/8/layout/pyramid1"/>
    <dgm:cxn modelId="{4C387BD3-E4F8-4BBE-872B-5DB48B5DF0F7}" type="presOf" srcId="{88C6D3AD-B49E-4536-9502-3C6DBA56353F}" destId="{9F45A6E9-5A9F-4035-A66A-7953A2CF40C3}" srcOrd="1" destOrd="0" presId="urn:microsoft.com/office/officeart/2005/8/layout/pyramid1"/>
    <dgm:cxn modelId="{D5E25AEA-2AFC-4D81-9DE7-CD2CF6AAAE47}" srcId="{900C7A16-8744-4A45-8882-5C75B652850A}" destId="{321DFA1D-1A43-42A8-A887-C8F573925405}" srcOrd="3" destOrd="0" parTransId="{E62E77E4-80C2-47DD-BE73-4C92C044F5AB}" sibTransId="{CE56AC65-F169-4BC5-BB79-56166702C065}"/>
    <dgm:cxn modelId="{EE480AF4-B7DF-4DFB-B372-6E0498A61A3F}" type="presOf" srcId="{321DFA1D-1A43-42A8-A887-C8F573925405}" destId="{1ADC77E6-DB09-4CB7-A40F-8D59697B6627}" srcOrd="0" destOrd="0" presId="urn:microsoft.com/office/officeart/2005/8/layout/pyramid1"/>
    <dgm:cxn modelId="{E9DA0B25-7946-4863-90CE-C5E8DA2FEB3A}" type="presParOf" srcId="{6C22A366-7147-4F6D-97F9-D7EF993CC8DB}" destId="{C2B4C3DE-14A4-46A4-B6D8-02A6D2FA7233}" srcOrd="0" destOrd="0" presId="urn:microsoft.com/office/officeart/2005/8/layout/pyramid1"/>
    <dgm:cxn modelId="{285A9B67-621B-4764-A495-8588BE599DCA}" type="presParOf" srcId="{C2B4C3DE-14A4-46A4-B6D8-02A6D2FA7233}" destId="{C7E1FB6D-E115-469E-8843-C786698DA23E}" srcOrd="0" destOrd="0" presId="urn:microsoft.com/office/officeart/2005/8/layout/pyramid1"/>
    <dgm:cxn modelId="{A04B0383-7ADE-42F1-A6CD-0F251670ABF9}" type="presParOf" srcId="{C2B4C3DE-14A4-46A4-B6D8-02A6D2FA7233}" destId="{FD295C67-9C9F-47D9-8B39-2868E5645215}" srcOrd="1" destOrd="0" presId="urn:microsoft.com/office/officeart/2005/8/layout/pyramid1"/>
    <dgm:cxn modelId="{A84E45B3-A2EB-4A76-BD15-E9D0ADBEEEBE}" type="presParOf" srcId="{6C22A366-7147-4F6D-97F9-D7EF993CC8DB}" destId="{F8CC5204-20BA-400A-83F7-FFF11EAD0F03}" srcOrd="1" destOrd="0" presId="urn:microsoft.com/office/officeart/2005/8/layout/pyramid1"/>
    <dgm:cxn modelId="{23F42402-4C94-43A8-9B75-18D3B217DF22}" type="presParOf" srcId="{F8CC5204-20BA-400A-83F7-FFF11EAD0F03}" destId="{1D30B04B-1227-4361-B9AC-442DC5089CF9}" srcOrd="0" destOrd="0" presId="urn:microsoft.com/office/officeart/2005/8/layout/pyramid1"/>
    <dgm:cxn modelId="{67D4B766-0552-4932-AEDA-C42FA165F096}" type="presParOf" srcId="{F8CC5204-20BA-400A-83F7-FFF11EAD0F03}" destId="{6B31C15C-71B1-4D14-AED5-4BB0ED312C6E}" srcOrd="1" destOrd="0" presId="urn:microsoft.com/office/officeart/2005/8/layout/pyramid1"/>
    <dgm:cxn modelId="{4EF9E4B8-21F9-44F4-8534-33F5DF4CDEDE}" type="presParOf" srcId="{6C22A366-7147-4F6D-97F9-D7EF993CC8DB}" destId="{030F25A1-2144-4CF5-84C4-7FC82EC3CB25}" srcOrd="2" destOrd="0" presId="urn:microsoft.com/office/officeart/2005/8/layout/pyramid1"/>
    <dgm:cxn modelId="{7BD1DD84-22AB-4861-AC4A-F03DDA254B35}" type="presParOf" srcId="{030F25A1-2144-4CF5-84C4-7FC82EC3CB25}" destId="{062903FB-F73B-4F03-8AD9-9959BCA192DA}" srcOrd="0" destOrd="0" presId="urn:microsoft.com/office/officeart/2005/8/layout/pyramid1"/>
    <dgm:cxn modelId="{A6EFC792-9629-4101-8580-A9B619DBE126}" type="presParOf" srcId="{030F25A1-2144-4CF5-84C4-7FC82EC3CB25}" destId="{4AC99136-FBBE-4E31-A4F3-CDD81A446F3D}" srcOrd="1" destOrd="0" presId="urn:microsoft.com/office/officeart/2005/8/layout/pyramid1"/>
    <dgm:cxn modelId="{74E4580D-303E-48F9-92D1-5ED7E947ABA8}" type="presParOf" srcId="{6C22A366-7147-4F6D-97F9-D7EF993CC8DB}" destId="{5983A446-992E-4CE4-B14C-DAD446177E74}" srcOrd="3" destOrd="0" presId="urn:microsoft.com/office/officeart/2005/8/layout/pyramid1"/>
    <dgm:cxn modelId="{ECCC9173-D57F-4B1D-9401-DE7DC6C4C344}" type="presParOf" srcId="{5983A446-992E-4CE4-B14C-DAD446177E74}" destId="{1ADC77E6-DB09-4CB7-A40F-8D59697B6627}" srcOrd="0" destOrd="0" presId="urn:microsoft.com/office/officeart/2005/8/layout/pyramid1"/>
    <dgm:cxn modelId="{8F6B64FE-7D12-47F4-AFAD-765921E26CDC}" type="presParOf" srcId="{5983A446-992E-4CE4-B14C-DAD446177E74}" destId="{AF266882-79AB-40DA-B544-5A04A164FF54}" srcOrd="1" destOrd="0" presId="urn:microsoft.com/office/officeart/2005/8/layout/pyramid1"/>
    <dgm:cxn modelId="{ED50BBB7-8701-4872-B8A1-8B30DAF86D81}" type="presParOf" srcId="{6C22A366-7147-4F6D-97F9-D7EF993CC8DB}" destId="{6F4ADAEE-8287-49B0-8279-FFB958AAC547}" srcOrd="4" destOrd="0" presId="urn:microsoft.com/office/officeart/2005/8/layout/pyramid1"/>
    <dgm:cxn modelId="{7F1D346B-770E-473E-A48D-AB68D22F5BAD}" type="presParOf" srcId="{6F4ADAEE-8287-49B0-8279-FFB958AAC547}" destId="{CDA86F5D-30E1-4FFB-9689-50D92B8BC79E}" srcOrd="0" destOrd="0" presId="urn:microsoft.com/office/officeart/2005/8/layout/pyramid1"/>
    <dgm:cxn modelId="{CF8B1F11-49E6-49E4-8179-3CAF8197E747}" type="presParOf" srcId="{6F4ADAEE-8287-49B0-8279-FFB958AAC547}" destId="{9F45A6E9-5A9F-4035-A66A-7953A2CF40C3}" srcOrd="1" destOrd="0" presId="urn:microsoft.com/office/officeart/2005/8/layout/pyramid1"/>
    <dgm:cxn modelId="{BD6D3DDC-738D-4BA1-8356-3D2E4AC6AD29}" type="presParOf" srcId="{6C22A366-7147-4F6D-97F9-D7EF993CC8DB}" destId="{74F6FC4B-70E1-4585-A77B-A80B38BD0115}" srcOrd="5" destOrd="0" presId="urn:microsoft.com/office/officeart/2005/8/layout/pyramid1"/>
    <dgm:cxn modelId="{F18D4EAA-421F-4708-9AFC-203C4DF95464}" type="presParOf" srcId="{74F6FC4B-70E1-4585-A77B-A80B38BD0115}" destId="{0B8246E6-3797-4297-A362-1F0E8807BDF0}" srcOrd="0" destOrd="0" presId="urn:microsoft.com/office/officeart/2005/8/layout/pyramid1"/>
    <dgm:cxn modelId="{5B2E84A2-1653-4248-BF79-BCF8D5996AA9}" type="presParOf" srcId="{74F6FC4B-70E1-4585-A77B-A80B38BD0115}" destId="{414DB0F8-BFA8-400D-836F-637EF026D2D8}"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E9B679E-C80E-4104-8DC1-149EDBCDCFD9}"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2A9A83A2-8806-47FF-8F24-579C508F7014}">
      <dgm:prSet phldrT="[Text]"/>
      <dgm:spPr/>
      <dgm:t>
        <a:bodyPr/>
        <a:lstStyle/>
        <a:p>
          <a:r>
            <a:rPr lang="en-US"/>
            <a:t>Biblical Counseling</a:t>
          </a:r>
        </a:p>
      </dgm:t>
    </dgm:pt>
    <dgm:pt modelId="{9EAD13A1-2961-41BA-87CD-233C56538B02}" type="parTrans" cxnId="{D582792A-BCB6-4FF3-8792-ABE0609D119E}">
      <dgm:prSet/>
      <dgm:spPr/>
      <dgm:t>
        <a:bodyPr/>
        <a:lstStyle/>
        <a:p>
          <a:endParaRPr lang="en-US"/>
        </a:p>
      </dgm:t>
    </dgm:pt>
    <dgm:pt modelId="{668DE164-D888-4DF0-81EC-BC41A998BD8B}" type="sibTrans" cxnId="{D582792A-BCB6-4FF3-8792-ABE0609D119E}">
      <dgm:prSet/>
      <dgm:spPr/>
      <dgm:t>
        <a:bodyPr/>
        <a:lstStyle/>
        <a:p>
          <a:endParaRPr lang="en-US"/>
        </a:p>
      </dgm:t>
    </dgm:pt>
    <dgm:pt modelId="{FF9E3B1B-B040-4CFC-A66E-8C9FABEC054E}">
      <dgm:prSet phldrT="[Text]"/>
      <dgm:spPr/>
      <dgm:t>
        <a:bodyPr lIns="0" rIns="0"/>
        <a:lstStyle/>
        <a:p>
          <a:r>
            <a:rPr lang="en-US"/>
            <a:t>Transformational</a:t>
          </a:r>
          <a:br>
            <a:rPr lang="en-US"/>
          </a:br>
          <a:r>
            <a:rPr lang="en-US"/>
            <a:t>Counseling</a:t>
          </a:r>
        </a:p>
      </dgm:t>
    </dgm:pt>
    <dgm:pt modelId="{532B3A24-F39E-45BE-8330-CB41EFFDA046}" type="parTrans" cxnId="{7B4DFEB8-8164-4E3F-9FD9-F3EFFD899786}">
      <dgm:prSet/>
      <dgm:spPr/>
      <dgm:t>
        <a:bodyPr/>
        <a:lstStyle/>
        <a:p>
          <a:endParaRPr lang="en-US"/>
        </a:p>
      </dgm:t>
    </dgm:pt>
    <dgm:pt modelId="{504957C7-CCC6-4AD7-A83B-9C0320756EA7}" type="sibTrans" cxnId="{7B4DFEB8-8164-4E3F-9FD9-F3EFFD899786}">
      <dgm:prSet/>
      <dgm:spPr/>
      <dgm:t>
        <a:bodyPr/>
        <a:lstStyle/>
        <a:p>
          <a:endParaRPr lang="en-US"/>
        </a:p>
      </dgm:t>
    </dgm:pt>
    <dgm:pt modelId="{0C22FFFF-DC54-4322-8705-39A089E79EC6}">
      <dgm:prSet phldrT="[Text]"/>
      <dgm:spPr/>
      <dgm:t>
        <a:bodyPr/>
        <a:lstStyle/>
        <a:p>
          <a:r>
            <a:rPr lang="en-US"/>
            <a:t>Christian</a:t>
          </a:r>
          <a:br>
            <a:rPr lang="en-US"/>
          </a:br>
          <a:r>
            <a:rPr lang="en-US"/>
            <a:t>Psychology</a:t>
          </a:r>
        </a:p>
      </dgm:t>
    </dgm:pt>
    <dgm:pt modelId="{1135A984-E442-44BE-A4DC-141B7F2FB4E5}" type="parTrans" cxnId="{72919029-6071-4350-A015-247DFCEE66DD}">
      <dgm:prSet/>
      <dgm:spPr/>
      <dgm:t>
        <a:bodyPr/>
        <a:lstStyle/>
        <a:p>
          <a:endParaRPr lang="en-US"/>
        </a:p>
      </dgm:t>
    </dgm:pt>
    <dgm:pt modelId="{734A18C4-EF8D-4DA6-B53A-39D1EE54E5C6}" type="sibTrans" cxnId="{72919029-6071-4350-A015-247DFCEE66DD}">
      <dgm:prSet/>
      <dgm:spPr/>
      <dgm:t>
        <a:bodyPr/>
        <a:lstStyle/>
        <a:p>
          <a:endParaRPr lang="en-US"/>
        </a:p>
      </dgm:t>
    </dgm:pt>
    <dgm:pt modelId="{C8C7E6EF-3309-4C73-88EE-60A88E172AA8}">
      <dgm:prSet phldrT="[Text]"/>
      <dgm:spPr/>
      <dgm:t>
        <a:bodyPr/>
        <a:lstStyle/>
        <a:p>
          <a:r>
            <a:rPr lang="en-US"/>
            <a:t>Integration</a:t>
          </a:r>
          <a:br>
            <a:rPr lang="en-US"/>
          </a:br>
          <a:r>
            <a:rPr lang="en-US"/>
            <a:t>Model</a:t>
          </a:r>
          <a:br>
            <a:rPr lang="en-US"/>
          </a:br>
          <a:endParaRPr lang="en-US"/>
        </a:p>
      </dgm:t>
    </dgm:pt>
    <dgm:pt modelId="{E453E467-D297-4458-A6FD-E1FA6D50239E}" type="parTrans" cxnId="{17F8D55F-E8E0-4CFC-9CE9-543E672A432D}">
      <dgm:prSet/>
      <dgm:spPr/>
      <dgm:t>
        <a:bodyPr/>
        <a:lstStyle/>
        <a:p>
          <a:endParaRPr lang="en-US"/>
        </a:p>
      </dgm:t>
    </dgm:pt>
    <dgm:pt modelId="{FE8C4406-5503-459C-A44C-8B8F25616CBA}" type="sibTrans" cxnId="{17F8D55F-E8E0-4CFC-9CE9-543E672A432D}">
      <dgm:prSet/>
      <dgm:spPr/>
      <dgm:t>
        <a:bodyPr/>
        <a:lstStyle/>
        <a:p>
          <a:endParaRPr lang="en-US"/>
        </a:p>
      </dgm:t>
    </dgm:pt>
    <dgm:pt modelId="{8E004F8E-315D-4785-870D-321C6FF162F0}">
      <dgm:prSet/>
      <dgm:spPr/>
      <dgm:t>
        <a:bodyPr/>
        <a:lstStyle/>
        <a:p>
          <a:r>
            <a:rPr lang="en-US" dirty="0"/>
            <a:t>Levels </a:t>
          </a:r>
          <a:r>
            <a:rPr lang="en-US"/>
            <a:t>of Explanation</a:t>
          </a:r>
          <a:br>
            <a:rPr lang="en-US" dirty="0"/>
          </a:br>
          <a:r>
            <a:rPr lang="en-US" dirty="0"/>
            <a:t>(secular)</a:t>
          </a:r>
        </a:p>
      </dgm:t>
    </dgm:pt>
    <dgm:pt modelId="{8DCD54AA-AEC0-4793-AE8F-CC268DEA58CA}" type="parTrans" cxnId="{4146844E-41C1-45B0-B70E-9DAAAF61BFEA}">
      <dgm:prSet/>
      <dgm:spPr/>
      <dgm:t>
        <a:bodyPr/>
        <a:lstStyle/>
        <a:p>
          <a:endParaRPr lang="en-US"/>
        </a:p>
      </dgm:t>
    </dgm:pt>
    <dgm:pt modelId="{A8792679-5F61-45AD-8DB5-AE9120591DE5}" type="sibTrans" cxnId="{4146844E-41C1-45B0-B70E-9DAAAF61BFEA}">
      <dgm:prSet/>
      <dgm:spPr/>
      <dgm:t>
        <a:bodyPr/>
        <a:lstStyle/>
        <a:p>
          <a:endParaRPr lang="en-US"/>
        </a:p>
      </dgm:t>
    </dgm:pt>
    <dgm:pt modelId="{640251B2-C646-46EE-AE56-8A9A1C47D02E}" type="pres">
      <dgm:prSet presAssocID="{CE9B679E-C80E-4104-8DC1-149EDBCDCFD9}" presName="Name0" presStyleCnt="0">
        <dgm:presLayoutVars>
          <dgm:dir/>
          <dgm:resizeHandles val="exact"/>
        </dgm:presLayoutVars>
      </dgm:prSet>
      <dgm:spPr/>
    </dgm:pt>
    <dgm:pt modelId="{C3EC930B-8AED-4686-BDA7-980890324A7B}" type="pres">
      <dgm:prSet presAssocID="{2A9A83A2-8806-47FF-8F24-579C508F7014}" presName="Name5" presStyleLbl="vennNode1" presStyleIdx="0" presStyleCnt="5" custLinFactX="18089" custLinFactNeighborX="100000" custLinFactNeighborY="2366">
        <dgm:presLayoutVars>
          <dgm:bulletEnabled val="1"/>
        </dgm:presLayoutVars>
      </dgm:prSet>
      <dgm:spPr/>
    </dgm:pt>
    <dgm:pt modelId="{6BE66A96-F38C-43E5-AFC7-2EE465D38AC8}" type="pres">
      <dgm:prSet presAssocID="{668DE164-D888-4DF0-81EC-BC41A998BD8B}" presName="space" presStyleCnt="0"/>
      <dgm:spPr/>
    </dgm:pt>
    <dgm:pt modelId="{979C6144-8AEE-485C-8579-AC7D932A76B2}" type="pres">
      <dgm:prSet presAssocID="{FF9E3B1B-B040-4CFC-A66E-8C9FABEC054E}" presName="Name5" presStyleLbl="vennNode1" presStyleIdx="1" presStyleCnt="5" custLinFactNeighborX="92264" custLinFactNeighborY="-53703">
        <dgm:presLayoutVars>
          <dgm:bulletEnabled val="1"/>
        </dgm:presLayoutVars>
      </dgm:prSet>
      <dgm:spPr/>
    </dgm:pt>
    <dgm:pt modelId="{E0C68F11-379D-40C2-8C6F-0160A988B9FE}" type="pres">
      <dgm:prSet presAssocID="{504957C7-CCC6-4AD7-A83B-9C0320756EA7}" presName="space" presStyleCnt="0"/>
      <dgm:spPr/>
    </dgm:pt>
    <dgm:pt modelId="{D0701730-EA77-4E1F-ACC7-055F62FC3EDD}" type="pres">
      <dgm:prSet presAssocID="{0C22FFFF-DC54-4322-8705-39A089E79EC6}" presName="Name5" presStyleLbl="vennNode1" presStyleIdx="2" presStyleCnt="5">
        <dgm:presLayoutVars>
          <dgm:bulletEnabled val="1"/>
        </dgm:presLayoutVars>
      </dgm:prSet>
      <dgm:spPr/>
    </dgm:pt>
    <dgm:pt modelId="{0A279C5A-DAF2-40BF-BAB8-7EA9D953C80B}" type="pres">
      <dgm:prSet presAssocID="{734A18C4-EF8D-4DA6-B53A-39D1EE54E5C6}" presName="space" presStyleCnt="0"/>
      <dgm:spPr/>
    </dgm:pt>
    <dgm:pt modelId="{0F1E9D6D-55C9-4A11-B62D-4A66F2AAC51A}" type="pres">
      <dgm:prSet presAssocID="{C8C7E6EF-3309-4C73-88EE-60A88E172AA8}" presName="Name5" presStyleLbl="vennNode1" presStyleIdx="3" presStyleCnt="5" custLinFactNeighborX="-57961" custLinFactNeighborY="-46132">
        <dgm:presLayoutVars>
          <dgm:bulletEnabled val="1"/>
        </dgm:presLayoutVars>
      </dgm:prSet>
      <dgm:spPr/>
    </dgm:pt>
    <dgm:pt modelId="{0CA4297D-5BFE-421F-9916-5033CE0B93B9}" type="pres">
      <dgm:prSet presAssocID="{FE8C4406-5503-459C-A44C-8B8F25616CBA}" presName="space" presStyleCnt="0"/>
      <dgm:spPr/>
    </dgm:pt>
    <dgm:pt modelId="{FF1B44B1-7D3D-4341-AF79-4669D1D9C050}" type="pres">
      <dgm:prSet presAssocID="{8E004F8E-315D-4785-870D-321C6FF162F0}" presName="Name5" presStyleLbl="vennNode1" presStyleIdx="4" presStyleCnt="5" custLinFactX="-5314" custLinFactNeighborX="-100000" custLinFactNeighborY="3312">
        <dgm:presLayoutVars>
          <dgm:bulletEnabled val="1"/>
        </dgm:presLayoutVars>
      </dgm:prSet>
      <dgm:spPr/>
    </dgm:pt>
  </dgm:ptLst>
  <dgm:cxnLst>
    <dgm:cxn modelId="{539B4C16-A800-4F2A-81AF-52D499BD794F}" type="presOf" srcId="{FF9E3B1B-B040-4CFC-A66E-8C9FABEC054E}" destId="{979C6144-8AEE-485C-8579-AC7D932A76B2}" srcOrd="0" destOrd="0" presId="urn:microsoft.com/office/officeart/2005/8/layout/venn3"/>
    <dgm:cxn modelId="{72919029-6071-4350-A015-247DFCEE66DD}" srcId="{CE9B679E-C80E-4104-8DC1-149EDBCDCFD9}" destId="{0C22FFFF-DC54-4322-8705-39A089E79EC6}" srcOrd="2" destOrd="0" parTransId="{1135A984-E442-44BE-A4DC-141B7F2FB4E5}" sibTransId="{734A18C4-EF8D-4DA6-B53A-39D1EE54E5C6}"/>
    <dgm:cxn modelId="{D582792A-BCB6-4FF3-8792-ABE0609D119E}" srcId="{CE9B679E-C80E-4104-8DC1-149EDBCDCFD9}" destId="{2A9A83A2-8806-47FF-8F24-579C508F7014}" srcOrd="0" destOrd="0" parTransId="{9EAD13A1-2961-41BA-87CD-233C56538B02}" sibTransId="{668DE164-D888-4DF0-81EC-BC41A998BD8B}"/>
    <dgm:cxn modelId="{17F8D55F-E8E0-4CFC-9CE9-543E672A432D}" srcId="{CE9B679E-C80E-4104-8DC1-149EDBCDCFD9}" destId="{C8C7E6EF-3309-4C73-88EE-60A88E172AA8}" srcOrd="3" destOrd="0" parTransId="{E453E467-D297-4458-A6FD-E1FA6D50239E}" sibTransId="{FE8C4406-5503-459C-A44C-8B8F25616CBA}"/>
    <dgm:cxn modelId="{A20E1E68-CC9C-4E05-A045-4D60E5896D2B}" type="presOf" srcId="{C8C7E6EF-3309-4C73-88EE-60A88E172AA8}" destId="{0F1E9D6D-55C9-4A11-B62D-4A66F2AAC51A}" srcOrd="0" destOrd="0" presId="urn:microsoft.com/office/officeart/2005/8/layout/venn3"/>
    <dgm:cxn modelId="{4146844E-41C1-45B0-B70E-9DAAAF61BFEA}" srcId="{CE9B679E-C80E-4104-8DC1-149EDBCDCFD9}" destId="{8E004F8E-315D-4785-870D-321C6FF162F0}" srcOrd="4" destOrd="0" parTransId="{8DCD54AA-AEC0-4793-AE8F-CC268DEA58CA}" sibTransId="{A8792679-5F61-45AD-8DB5-AE9120591DE5}"/>
    <dgm:cxn modelId="{75D2469B-463E-4288-8F44-F2DA0982A8DF}" type="presOf" srcId="{2A9A83A2-8806-47FF-8F24-579C508F7014}" destId="{C3EC930B-8AED-4686-BDA7-980890324A7B}" srcOrd="0" destOrd="0" presId="urn:microsoft.com/office/officeart/2005/8/layout/venn3"/>
    <dgm:cxn modelId="{0CB2F1AE-B4EA-423F-9FED-054E018A2D41}" type="presOf" srcId="{0C22FFFF-DC54-4322-8705-39A089E79EC6}" destId="{D0701730-EA77-4E1F-ACC7-055F62FC3EDD}" srcOrd="0" destOrd="0" presId="urn:microsoft.com/office/officeart/2005/8/layout/venn3"/>
    <dgm:cxn modelId="{7B4DFEB8-8164-4E3F-9FD9-F3EFFD899786}" srcId="{CE9B679E-C80E-4104-8DC1-149EDBCDCFD9}" destId="{FF9E3B1B-B040-4CFC-A66E-8C9FABEC054E}" srcOrd="1" destOrd="0" parTransId="{532B3A24-F39E-45BE-8330-CB41EFFDA046}" sibTransId="{504957C7-CCC6-4AD7-A83B-9C0320756EA7}"/>
    <dgm:cxn modelId="{5A1799DA-8467-45B4-B001-E295A83DFB05}" type="presOf" srcId="{CE9B679E-C80E-4104-8DC1-149EDBCDCFD9}" destId="{640251B2-C646-46EE-AE56-8A9A1C47D02E}" srcOrd="0" destOrd="0" presId="urn:microsoft.com/office/officeart/2005/8/layout/venn3"/>
    <dgm:cxn modelId="{5E6DA8FC-4F7F-47F6-8026-4C3161332C61}" type="presOf" srcId="{8E004F8E-315D-4785-870D-321C6FF162F0}" destId="{FF1B44B1-7D3D-4341-AF79-4669D1D9C050}" srcOrd="0" destOrd="0" presId="urn:microsoft.com/office/officeart/2005/8/layout/venn3"/>
    <dgm:cxn modelId="{95090833-22E6-45BD-B2FC-629DA825E8A4}" type="presParOf" srcId="{640251B2-C646-46EE-AE56-8A9A1C47D02E}" destId="{C3EC930B-8AED-4686-BDA7-980890324A7B}" srcOrd="0" destOrd="0" presId="urn:microsoft.com/office/officeart/2005/8/layout/venn3"/>
    <dgm:cxn modelId="{EA8FC0BF-71B8-48ED-A425-4858112A17E2}" type="presParOf" srcId="{640251B2-C646-46EE-AE56-8A9A1C47D02E}" destId="{6BE66A96-F38C-43E5-AFC7-2EE465D38AC8}" srcOrd="1" destOrd="0" presId="urn:microsoft.com/office/officeart/2005/8/layout/venn3"/>
    <dgm:cxn modelId="{58996236-0F0C-4037-AEF9-9B04BAAE758C}" type="presParOf" srcId="{640251B2-C646-46EE-AE56-8A9A1C47D02E}" destId="{979C6144-8AEE-485C-8579-AC7D932A76B2}" srcOrd="2" destOrd="0" presId="urn:microsoft.com/office/officeart/2005/8/layout/venn3"/>
    <dgm:cxn modelId="{DA7E9269-7BEA-42CA-830C-8B3AEED3BD30}" type="presParOf" srcId="{640251B2-C646-46EE-AE56-8A9A1C47D02E}" destId="{E0C68F11-379D-40C2-8C6F-0160A988B9FE}" srcOrd="3" destOrd="0" presId="urn:microsoft.com/office/officeart/2005/8/layout/venn3"/>
    <dgm:cxn modelId="{F16C2F01-C5C3-4DE0-A6C9-5120A8BD1E1E}" type="presParOf" srcId="{640251B2-C646-46EE-AE56-8A9A1C47D02E}" destId="{D0701730-EA77-4E1F-ACC7-055F62FC3EDD}" srcOrd="4" destOrd="0" presId="urn:microsoft.com/office/officeart/2005/8/layout/venn3"/>
    <dgm:cxn modelId="{77EF5F05-B80D-43BD-8D0A-2CE1FCE2C761}" type="presParOf" srcId="{640251B2-C646-46EE-AE56-8A9A1C47D02E}" destId="{0A279C5A-DAF2-40BF-BAB8-7EA9D953C80B}" srcOrd="5" destOrd="0" presId="urn:microsoft.com/office/officeart/2005/8/layout/venn3"/>
    <dgm:cxn modelId="{86347999-EE79-4154-93DE-DDD85A117BE1}" type="presParOf" srcId="{640251B2-C646-46EE-AE56-8A9A1C47D02E}" destId="{0F1E9D6D-55C9-4A11-B62D-4A66F2AAC51A}" srcOrd="6" destOrd="0" presId="urn:microsoft.com/office/officeart/2005/8/layout/venn3"/>
    <dgm:cxn modelId="{0C0A980F-4DE2-418B-B16B-1717395DF8F4}" type="presParOf" srcId="{640251B2-C646-46EE-AE56-8A9A1C47D02E}" destId="{0CA4297D-5BFE-421F-9916-5033CE0B93B9}" srcOrd="7" destOrd="0" presId="urn:microsoft.com/office/officeart/2005/8/layout/venn3"/>
    <dgm:cxn modelId="{E8480CCA-A703-4798-B221-10C7FAC3C5C6}" type="presParOf" srcId="{640251B2-C646-46EE-AE56-8A9A1C47D02E}" destId="{FF1B44B1-7D3D-4341-AF79-4669D1D9C050}"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E9B679E-C80E-4104-8DC1-149EDBCDCFD9}"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2A9A83A2-8806-47FF-8F24-579C508F7014}">
      <dgm:prSet phldrT="[Text]"/>
      <dgm:spPr/>
      <dgm:t>
        <a:bodyPr/>
        <a:lstStyle/>
        <a:p>
          <a:r>
            <a:rPr lang="en-US"/>
            <a:t>Biblical Counseling</a:t>
          </a:r>
        </a:p>
      </dgm:t>
    </dgm:pt>
    <dgm:pt modelId="{9EAD13A1-2961-41BA-87CD-233C56538B02}" type="parTrans" cxnId="{D582792A-BCB6-4FF3-8792-ABE0609D119E}">
      <dgm:prSet/>
      <dgm:spPr/>
      <dgm:t>
        <a:bodyPr/>
        <a:lstStyle/>
        <a:p>
          <a:endParaRPr lang="en-US"/>
        </a:p>
      </dgm:t>
    </dgm:pt>
    <dgm:pt modelId="{668DE164-D888-4DF0-81EC-BC41A998BD8B}" type="sibTrans" cxnId="{D582792A-BCB6-4FF3-8792-ABE0609D119E}">
      <dgm:prSet/>
      <dgm:spPr/>
      <dgm:t>
        <a:bodyPr/>
        <a:lstStyle/>
        <a:p>
          <a:endParaRPr lang="en-US"/>
        </a:p>
      </dgm:t>
    </dgm:pt>
    <dgm:pt modelId="{FF9E3B1B-B040-4CFC-A66E-8C9FABEC054E}">
      <dgm:prSet phldrT="[Text]"/>
      <dgm:spPr/>
      <dgm:t>
        <a:bodyPr lIns="0" rIns="0"/>
        <a:lstStyle/>
        <a:p>
          <a:r>
            <a:rPr lang="en-US"/>
            <a:t>Transformational</a:t>
          </a:r>
          <a:br>
            <a:rPr lang="en-US"/>
          </a:br>
          <a:r>
            <a:rPr lang="en-US"/>
            <a:t>Counseling</a:t>
          </a:r>
        </a:p>
      </dgm:t>
    </dgm:pt>
    <dgm:pt modelId="{532B3A24-F39E-45BE-8330-CB41EFFDA046}" type="parTrans" cxnId="{7B4DFEB8-8164-4E3F-9FD9-F3EFFD899786}">
      <dgm:prSet/>
      <dgm:spPr/>
      <dgm:t>
        <a:bodyPr/>
        <a:lstStyle/>
        <a:p>
          <a:endParaRPr lang="en-US"/>
        </a:p>
      </dgm:t>
    </dgm:pt>
    <dgm:pt modelId="{504957C7-CCC6-4AD7-A83B-9C0320756EA7}" type="sibTrans" cxnId="{7B4DFEB8-8164-4E3F-9FD9-F3EFFD899786}">
      <dgm:prSet/>
      <dgm:spPr/>
      <dgm:t>
        <a:bodyPr/>
        <a:lstStyle/>
        <a:p>
          <a:endParaRPr lang="en-US"/>
        </a:p>
      </dgm:t>
    </dgm:pt>
    <dgm:pt modelId="{0C22FFFF-DC54-4322-8705-39A089E79EC6}">
      <dgm:prSet phldrT="[Text]"/>
      <dgm:spPr/>
      <dgm:t>
        <a:bodyPr/>
        <a:lstStyle/>
        <a:p>
          <a:r>
            <a:rPr lang="en-US"/>
            <a:t>Christian</a:t>
          </a:r>
          <a:br>
            <a:rPr lang="en-US"/>
          </a:br>
          <a:r>
            <a:rPr lang="en-US"/>
            <a:t>Psychology</a:t>
          </a:r>
        </a:p>
      </dgm:t>
    </dgm:pt>
    <dgm:pt modelId="{1135A984-E442-44BE-A4DC-141B7F2FB4E5}" type="parTrans" cxnId="{72919029-6071-4350-A015-247DFCEE66DD}">
      <dgm:prSet/>
      <dgm:spPr/>
      <dgm:t>
        <a:bodyPr/>
        <a:lstStyle/>
        <a:p>
          <a:endParaRPr lang="en-US"/>
        </a:p>
      </dgm:t>
    </dgm:pt>
    <dgm:pt modelId="{734A18C4-EF8D-4DA6-B53A-39D1EE54E5C6}" type="sibTrans" cxnId="{72919029-6071-4350-A015-247DFCEE66DD}">
      <dgm:prSet/>
      <dgm:spPr/>
      <dgm:t>
        <a:bodyPr/>
        <a:lstStyle/>
        <a:p>
          <a:endParaRPr lang="en-US"/>
        </a:p>
      </dgm:t>
    </dgm:pt>
    <dgm:pt modelId="{C8C7E6EF-3309-4C73-88EE-60A88E172AA8}">
      <dgm:prSet phldrT="[Text]"/>
      <dgm:spPr/>
      <dgm:t>
        <a:bodyPr/>
        <a:lstStyle/>
        <a:p>
          <a:r>
            <a:rPr lang="en-US"/>
            <a:t>Christian Integration</a:t>
          </a:r>
          <a:br>
            <a:rPr lang="en-US"/>
          </a:br>
          <a:endParaRPr lang="en-US"/>
        </a:p>
      </dgm:t>
    </dgm:pt>
    <dgm:pt modelId="{E453E467-D297-4458-A6FD-E1FA6D50239E}" type="parTrans" cxnId="{17F8D55F-E8E0-4CFC-9CE9-543E672A432D}">
      <dgm:prSet/>
      <dgm:spPr/>
      <dgm:t>
        <a:bodyPr/>
        <a:lstStyle/>
        <a:p>
          <a:endParaRPr lang="en-US"/>
        </a:p>
      </dgm:t>
    </dgm:pt>
    <dgm:pt modelId="{FE8C4406-5503-459C-A44C-8B8F25616CBA}" type="sibTrans" cxnId="{17F8D55F-E8E0-4CFC-9CE9-543E672A432D}">
      <dgm:prSet/>
      <dgm:spPr/>
      <dgm:t>
        <a:bodyPr/>
        <a:lstStyle/>
        <a:p>
          <a:endParaRPr lang="en-US"/>
        </a:p>
      </dgm:t>
    </dgm:pt>
    <dgm:pt modelId="{8E004F8E-315D-4785-870D-321C6FF162F0}">
      <dgm:prSet/>
      <dgm:spPr/>
      <dgm:t>
        <a:bodyPr/>
        <a:lstStyle/>
        <a:p>
          <a:r>
            <a:rPr lang="en-US" dirty="0"/>
            <a:t>Levels </a:t>
          </a:r>
          <a:r>
            <a:rPr lang="en-US"/>
            <a:t>of Explanation</a:t>
          </a:r>
          <a:br>
            <a:rPr lang="en-US" dirty="0"/>
          </a:br>
          <a:r>
            <a:rPr lang="en-US" dirty="0"/>
            <a:t>(secular)</a:t>
          </a:r>
        </a:p>
      </dgm:t>
    </dgm:pt>
    <dgm:pt modelId="{8DCD54AA-AEC0-4793-AE8F-CC268DEA58CA}" type="parTrans" cxnId="{4146844E-41C1-45B0-B70E-9DAAAF61BFEA}">
      <dgm:prSet/>
      <dgm:spPr/>
      <dgm:t>
        <a:bodyPr/>
        <a:lstStyle/>
        <a:p>
          <a:endParaRPr lang="en-US"/>
        </a:p>
      </dgm:t>
    </dgm:pt>
    <dgm:pt modelId="{A8792679-5F61-45AD-8DB5-AE9120591DE5}" type="sibTrans" cxnId="{4146844E-41C1-45B0-B70E-9DAAAF61BFEA}">
      <dgm:prSet/>
      <dgm:spPr/>
      <dgm:t>
        <a:bodyPr/>
        <a:lstStyle/>
        <a:p>
          <a:endParaRPr lang="en-US"/>
        </a:p>
      </dgm:t>
    </dgm:pt>
    <dgm:pt modelId="{640251B2-C646-46EE-AE56-8A9A1C47D02E}" type="pres">
      <dgm:prSet presAssocID="{CE9B679E-C80E-4104-8DC1-149EDBCDCFD9}" presName="Name0" presStyleCnt="0">
        <dgm:presLayoutVars>
          <dgm:dir/>
          <dgm:resizeHandles val="exact"/>
        </dgm:presLayoutVars>
      </dgm:prSet>
      <dgm:spPr/>
    </dgm:pt>
    <dgm:pt modelId="{C3EC930B-8AED-4686-BDA7-980890324A7B}" type="pres">
      <dgm:prSet presAssocID="{2A9A83A2-8806-47FF-8F24-579C508F7014}" presName="Name5" presStyleLbl="vennNode1" presStyleIdx="0" presStyleCnt="5" custLinFactX="18089" custLinFactNeighborX="100000" custLinFactNeighborY="2366">
        <dgm:presLayoutVars>
          <dgm:bulletEnabled val="1"/>
        </dgm:presLayoutVars>
      </dgm:prSet>
      <dgm:spPr/>
    </dgm:pt>
    <dgm:pt modelId="{6BE66A96-F38C-43E5-AFC7-2EE465D38AC8}" type="pres">
      <dgm:prSet presAssocID="{668DE164-D888-4DF0-81EC-BC41A998BD8B}" presName="space" presStyleCnt="0"/>
      <dgm:spPr/>
    </dgm:pt>
    <dgm:pt modelId="{979C6144-8AEE-485C-8579-AC7D932A76B2}" type="pres">
      <dgm:prSet presAssocID="{FF9E3B1B-B040-4CFC-A66E-8C9FABEC054E}" presName="Name5" presStyleLbl="vennNode1" presStyleIdx="1" presStyleCnt="5" custLinFactNeighborX="92264" custLinFactNeighborY="-53703">
        <dgm:presLayoutVars>
          <dgm:bulletEnabled val="1"/>
        </dgm:presLayoutVars>
      </dgm:prSet>
      <dgm:spPr/>
    </dgm:pt>
    <dgm:pt modelId="{E0C68F11-379D-40C2-8C6F-0160A988B9FE}" type="pres">
      <dgm:prSet presAssocID="{504957C7-CCC6-4AD7-A83B-9C0320756EA7}" presName="space" presStyleCnt="0"/>
      <dgm:spPr/>
    </dgm:pt>
    <dgm:pt modelId="{D0701730-EA77-4E1F-ACC7-055F62FC3EDD}" type="pres">
      <dgm:prSet presAssocID="{0C22FFFF-DC54-4322-8705-39A089E79EC6}" presName="Name5" presStyleLbl="vennNode1" presStyleIdx="2" presStyleCnt="5">
        <dgm:presLayoutVars>
          <dgm:bulletEnabled val="1"/>
        </dgm:presLayoutVars>
      </dgm:prSet>
      <dgm:spPr/>
    </dgm:pt>
    <dgm:pt modelId="{0A279C5A-DAF2-40BF-BAB8-7EA9D953C80B}" type="pres">
      <dgm:prSet presAssocID="{734A18C4-EF8D-4DA6-B53A-39D1EE54E5C6}" presName="space" presStyleCnt="0"/>
      <dgm:spPr/>
    </dgm:pt>
    <dgm:pt modelId="{0F1E9D6D-55C9-4A11-B62D-4A66F2AAC51A}" type="pres">
      <dgm:prSet presAssocID="{C8C7E6EF-3309-4C73-88EE-60A88E172AA8}" presName="Name5" presStyleLbl="vennNode1" presStyleIdx="3" presStyleCnt="5" custLinFactNeighborX="-57961" custLinFactNeighborY="-46132">
        <dgm:presLayoutVars>
          <dgm:bulletEnabled val="1"/>
        </dgm:presLayoutVars>
      </dgm:prSet>
      <dgm:spPr/>
    </dgm:pt>
    <dgm:pt modelId="{0CA4297D-5BFE-421F-9916-5033CE0B93B9}" type="pres">
      <dgm:prSet presAssocID="{FE8C4406-5503-459C-A44C-8B8F25616CBA}" presName="space" presStyleCnt="0"/>
      <dgm:spPr/>
    </dgm:pt>
    <dgm:pt modelId="{FF1B44B1-7D3D-4341-AF79-4669D1D9C050}" type="pres">
      <dgm:prSet presAssocID="{8E004F8E-315D-4785-870D-321C6FF162F0}" presName="Name5" presStyleLbl="vennNode1" presStyleIdx="4" presStyleCnt="5" custLinFactNeighborX="-66308" custLinFactNeighborY="2817">
        <dgm:presLayoutVars>
          <dgm:bulletEnabled val="1"/>
        </dgm:presLayoutVars>
      </dgm:prSet>
      <dgm:spPr/>
    </dgm:pt>
  </dgm:ptLst>
  <dgm:cxnLst>
    <dgm:cxn modelId="{539B4C16-A800-4F2A-81AF-52D499BD794F}" type="presOf" srcId="{FF9E3B1B-B040-4CFC-A66E-8C9FABEC054E}" destId="{979C6144-8AEE-485C-8579-AC7D932A76B2}" srcOrd="0" destOrd="0" presId="urn:microsoft.com/office/officeart/2005/8/layout/venn3"/>
    <dgm:cxn modelId="{72919029-6071-4350-A015-247DFCEE66DD}" srcId="{CE9B679E-C80E-4104-8DC1-149EDBCDCFD9}" destId="{0C22FFFF-DC54-4322-8705-39A089E79EC6}" srcOrd="2" destOrd="0" parTransId="{1135A984-E442-44BE-A4DC-141B7F2FB4E5}" sibTransId="{734A18C4-EF8D-4DA6-B53A-39D1EE54E5C6}"/>
    <dgm:cxn modelId="{D582792A-BCB6-4FF3-8792-ABE0609D119E}" srcId="{CE9B679E-C80E-4104-8DC1-149EDBCDCFD9}" destId="{2A9A83A2-8806-47FF-8F24-579C508F7014}" srcOrd="0" destOrd="0" parTransId="{9EAD13A1-2961-41BA-87CD-233C56538B02}" sibTransId="{668DE164-D888-4DF0-81EC-BC41A998BD8B}"/>
    <dgm:cxn modelId="{17F8D55F-E8E0-4CFC-9CE9-543E672A432D}" srcId="{CE9B679E-C80E-4104-8DC1-149EDBCDCFD9}" destId="{C8C7E6EF-3309-4C73-88EE-60A88E172AA8}" srcOrd="3" destOrd="0" parTransId="{E453E467-D297-4458-A6FD-E1FA6D50239E}" sibTransId="{FE8C4406-5503-459C-A44C-8B8F25616CBA}"/>
    <dgm:cxn modelId="{A20E1E68-CC9C-4E05-A045-4D60E5896D2B}" type="presOf" srcId="{C8C7E6EF-3309-4C73-88EE-60A88E172AA8}" destId="{0F1E9D6D-55C9-4A11-B62D-4A66F2AAC51A}" srcOrd="0" destOrd="0" presId="urn:microsoft.com/office/officeart/2005/8/layout/venn3"/>
    <dgm:cxn modelId="{4146844E-41C1-45B0-B70E-9DAAAF61BFEA}" srcId="{CE9B679E-C80E-4104-8DC1-149EDBCDCFD9}" destId="{8E004F8E-315D-4785-870D-321C6FF162F0}" srcOrd="4" destOrd="0" parTransId="{8DCD54AA-AEC0-4793-AE8F-CC268DEA58CA}" sibTransId="{A8792679-5F61-45AD-8DB5-AE9120591DE5}"/>
    <dgm:cxn modelId="{75D2469B-463E-4288-8F44-F2DA0982A8DF}" type="presOf" srcId="{2A9A83A2-8806-47FF-8F24-579C508F7014}" destId="{C3EC930B-8AED-4686-BDA7-980890324A7B}" srcOrd="0" destOrd="0" presId="urn:microsoft.com/office/officeart/2005/8/layout/venn3"/>
    <dgm:cxn modelId="{0CB2F1AE-B4EA-423F-9FED-054E018A2D41}" type="presOf" srcId="{0C22FFFF-DC54-4322-8705-39A089E79EC6}" destId="{D0701730-EA77-4E1F-ACC7-055F62FC3EDD}" srcOrd="0" destOrd="0" presId="urn:microsoft.com/office/officeart/2005/8/layout/venn3"/>
    <dgm:cxn modelId="{7B4DFEB8-8164-4E3F-9FD9-F3EFFD899786}" srcId="{CE9B679E-C80E-4104-8DC1-149EDBCDCFD9}" destId="{FF9E3B1B-B040-4CFC-A66E-8C9FABEC054E}" srcOrd="1" destOrd="0" parTransId="{532B3A24-F39E-45BE-8330-CB41EFFDA046}" sibTransId="{504957C7-CCC6-4AD7-A83B-9C0320756EA7}"/>
    <dgm:cxn modelId="{5A1799DA-8467-45B4-B001-E295A83DFB05}" type="presOf" srcId="{CE9B679E-C80E-4104-8DC1-149EDBCDCFD9}" destId="{640251B2-C646-46EE-AE56-8A9A1C47D02E}" srcOrd="0" destOrd="0" presId="urn:microsoft.com/office/officeart/2005/8/layout/venn3"/>
    <dgm:cxn modelId="{5E6DA8FC-4F7F-47F6-8026-4C3161332C61}" type="presOf" srcId="{8E004F8E-315D-4785-870D-321C6FF162F0}" destId="{FF1B44B1-7D3D-4341-AF79-4669D1D9C050}" srcOrd="0" destOrd="0" presId="urn:microsoft.com/office/officeart/2005/8/layout/venn3"/>
    <dgm:cxn modelId="{95090833-22E6-45BD-B2FC-629DA825E8A4}" type="presParOf" srcId="{640251B2-C646-46EE-AE56-8A9A1C47D02E}" destId="{C3EC930B-8AED-4686-BDA7-980890324A7B}" srcOrd="0" destOrd="0" presId="urn:microsoft.com/office/officeart/2005/8/layout/venn3"/>
    <dgm:cxn modelId="{EA8FC0BF-71B8-48ED-A425-4858112A17E2}" type="presParOf" srcId="{640251B2-C646-46EE-AE56-8A9A1C47D02E}" destId="{6BE66A96-F38C-43E5-AFC7-2EE465D38AC8}" srcOrd="1" destOrd="0" presId="urn:microsoft.com/office/officeart/2005/8/layout/venn3"/>
    <dgm:cxn modelId="{58996236-0F0C-4037-AEF9-9B04BAAE758C}" type="presParOf" srcId="{640251B2-C646-46EE-AE56-8A9A1C47D02E}" destId="{979C6144-8AEE-485C-8579-AC7D932A76B2}" srcOrd="2" destOrd="0" presId="urn:microsoft.com/office/officeart/2005/8/layout/venn3"/>
    <dgm:cxn modelId="{DA7E9269-7BEA-42CA-830C-8B3AEED3BD30}" type="presParOf" srcId="{640251B2-C646-46EE-AE56-8A9A1C47D02E}" destId="{E0C68F11-379D-40C2-8C6F-0160A988B9FE}" srcOrd="3" destOrd="0" presId="urn:microsoft.com/office/officeart/2005/8/layout/venn3"/>
    <dgm:cxn modelId="{F16C2F01-C5C3-4DE0-A6C9-5120A8BD1E1E}" type="presParOf" srcId="{640251B2-C646-46EE-AE56-8A9A1C47D02E}" destId="{D0701730-EA77-4E1F-ACC7-055F62FC3EDD}" srcOrd="4" destOrd="0" presId="urn:microsoft.com/office/officeart/2005/8/layout/venn3"/>
    <dgm:cxn modelId="{77EF5F05-B80D-43BD-8D0A-2CE1FCE2C761}" type="presParOf" srcId="{640251B2-C646-46EE-AE56-8A9A1C47D02E}" destId="{0A279C5A-DAF2-40BF-BAB8-7EA9D953C80B}" srcOrd="5" destOrd="0" presId="urn:microsoft.com/office/officeart/2005/8/layout/venn3"/>
    <dgm:cxn modelId="{86347999-EE79-4154-93DE-DDD85A117BE1}" type="presParOf" srcId="{640251B2-C646-46EE-AE56-8A9A1C47D02E}" destId="{0F1E9D6D-55C9-4A11-B62D-4A66F2AAC51A}" srcOrd="6" destOrd="0" presId="urn:microsoft.com/office/officeart/2005/8/layout/venn3"/>
    <dgm:cxn modelId="{0C0A980F-4DE2-418B-B16B-1717395DF8F4}" type="presParOf" srcId="{640251B2-C646-46EE-AE56-8A9A1C47D02E}" destId="{0CA4297D-5BFE-421F-9916-5033CE0B93B9}" srcOrd="7" destOrd="0" presId="urn:microsoft.com/office/officeart/2005/8/layout/venn3"/>
    <dgm:cxn modelId="{E8480CCA-A703-4798-B221-10C7FAC3C5C6}" type="presParOf" srcId="{640251B2-C646-46EE-AE56-8A9A1C47D02E}" destId="{FF1B44B1-7D3D-4341-AF79-4669D1D9C050}"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E9B679E-C80E-4104-8DC1-149EDBCDCFD9}"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2A9A83A2-8806-47FF-8F24-579C508F7014}">
      <dgm:prSet phldrT="[Text]"/>
      <dgm:spPr/>
      <dgm:t>
        <a:bodyPr/>
        <a:lstStyle/>
        <a:p>
          <a:r>
            <a:rPr lang="en-US"/>
            <a:t>Biblical Counseling</a:t>
          </a:r>
        </a:p>
      </dgm:t>
    </dgm:pt>
    <dgm:pt modelId="{9EAD13A1-2961-41BA-87CD-233C56538B02}" type="parTrans" cxnId="{D582792A-BCB6-4FF3-8792-ABE0609D119E}">
      <dgm:prSet/>
      <dgm:spPr/>
      <dgm:t>
        <a:bodyPr/>
        <a:lstStyle/>
        <a:p>
          <a:endParaRPr lang="en-US"/>
        </a:p>
      </dgm:t>
    </dgm:pt>
    <dgm:pt modelId="{668DE164-D888-4DF0-81EC-BC41A998BD8B}" type="sibTrans" cxnId="{D582792A-BCB6-4FF3-8792-ABE0609D119E}">
      <dgm:prSet/>
      <dgm:spPr/>
      <dgm:t>
        <a:bodyPr/>
        <a:lstStyle/>
        <a:p>
          <a:endParaRPr lang="en-US"/>
        </a:p>
      </dgm:t>
    </dgm:pt>
    <dgm:pt modelId="{FF9E3B1B-B040-4CFC-A66E-8C9FABEC054E}">
      <dgm:prSet phldrT="[Text]"/>
      <dgm:spPr/>
      <dgm:t>
        <a:bodyPr lIns="0" rIns="0"/>
        <a:lstStyle/>
        <a:p>
          <a:r>
            <a:rPr lang="en-US"/>
            <a:t>Transformational</a:t>
          </a:r>
          <a:br>
            <a:rPr lang="en-US"/>
          </a:br>
          <a:r>
            <a:rPr lang="en-US"/>
            <a:t>Counseling</a:t>
          </a:r>
        </a:p>
      </dgm:t>
    </dgm:pt>
    <dgm:pt modelId="{532B3A24-F39E-45BE-8330-CB41EFFDA046}" type="parTrans" cxnId="{7B4DFEB8-8164-4E3F-9FD9-F3EFFD899786}">
      <dgm:prSet/>
      <dgm:spPr/>
      <dgm:t>
        <a:bodyPr/>
        <a:lstStyle/>
        <a:p>
          <a:endParaRPr lang="en-US"/>
        </a:p>
      </dgm:t>
    </dgm:pt>
    <dgm:pt modelId="{504957C7-CCC6-4AD7-A83B-9C0320756EA7}" type="sibTrans" cxnId="{7B4DFEB8-8164-4E3F-9FD9-F3EFFD899786}">
      <dgm:prSet/>
      <dgm:spPr/>
      <dgm:t>
        <a:bodyPr/>
        <a:lstStyle/>
        <a:p>
          <a:endParaRPr lang="en-US"/>
        </a:p>
      </dgm:t>
    </dgm:pt>
    <dgm:pt modelId="{0C22FFFF-DC54-4322-8705-39A089E79EC6}">
      <dgm:prSet phldrT="[Text]"/>
      <dgm:spPr/>
      <dgm:t>
        <a:bodyPr/>
        <a:lstStyle/>
        <a:p>
          <a:r>
            <a:rPr lang="en-US"/>
            <a:t>Christian</a:t>
          </a:r>
          <a:br>
            <a:rPr lang="en-US"/>
          </a:br>
          <a:r>
            <a:rPr lang="en-US"/>
            <a:t>Psychology</a:t>
          </a:r>
        </a:p>
      </dgm:t>
    </dgm:pt>
    <dgm:pt modelId="{1135A984-E442-44BE-A4DC-141B7F2FB4E5}" type="parTrans" cxnId="{72919029-6071-4350-A015-247DFCEE66DD}">
      <dgm:prSet/>
      <dgm:spPr/>
      <dgm:t>
        <a:bodyPr/>
        <a:lstStyle/>
        <a:p>
          <a:endParaRPr lang="en-US"/>
        </a:p>
      </dgm:t>
    </dgm:pt>
    <dgm:pt modelId="{734A18C4-EF8D-4DA6-B53A-39D1EE54E5C6}" type="sibTrans" cxnId="{72919029-6071-4350-A015-247DFCEE66DD}">
      <dgm:prSet/>
      <dgm:spPr/>
      <dgm:t>
        <a:bodyPr/>
        <a:lstStyle/>
        <a:p>
          <a:endParaRPr lang="en-US"/>
        </a:p>
      </dgm:t>
    </dgm:pt>
    <dgm:pt modelId="{C8C7E6EF-3309-4C73-88EE-60A88E172AA8}">
      <dgm:prSet phldrT="[Text]"/>
      <dgm:spPr/>
      <dgm:t>
        <a:bodyPr/>
        <a:lstStyle/>
        <a:p>
          <a:r>
            <a:rPr lang="en-US"/>
            <a:t>Integration</a:t>
          </a:r>
          <a:br>
            <a:rPr lang="en-US"/>
          </a:br>
          <a:r>
            <a:rPr lang="en-US"/>
            <a:t>Model</a:t>
          </a:r>
          <a:br>
            <a:rPr lang="en-US"/>
          </a:br>
          <a:endParaRPr lang="en-US"/>
        </a:p>
      </dgm:t>
    </dgm:pt>
    <dgm:pt modelId="{E453E467-D297-4458-A6FD-E1FA6D50239E}" type="parTrans" cxnId="{17F8D55F-E8E0-4CFC-9CE9-543E672A432D}">
      <dgm:prSet/>
      <dgm:spPr/>
      <dgm:t>
        <a:bodyPr/>
        <a:lstStyle/>
        <a:p>
          <a:endParaRPr lang="en-US"/>
        </a:p>
      </dgm:t>
    </dgm:pt>
    <dgm:pt modelId="{FE8C4406-5503-459C-A44C-8B8F25616CBA}" type="sibTrans" cxnId="{17F8D55F-E8E0-4CFC-9CE9-543E672A432D}">
      <dgm:prSet/>
      <dgm:spPr/>
      <dgm:t>
        <a:bodyPr/>
        <a:lstStyle/>
        <a:p>
          <a:endParaRPr lang="en-US"/>
        </a:p>
      </dgm:t>
    </dgm:pt>
    <dgm:pt modelId="{8E004F8E-315D-4785-870D-321C6FF162F0}">
      <dgm:prSet/>
      <dgm:spPr/>
      <dgm:t>
        <a:bodyPr/>
        <a:lstStyle/>
        <a:p>
          <a:r>
            <a:rPr lang="en-US" dirty="0"/>
            <a:t>Levels </a:t>
          </a:r>
          <a:r>
            <a:rPr lang="en-US"/>
            <a:t>of Explanation</a:t>
          </a:r>
          <a:br>
            <a:rPr lang="en-US" dirty="0"/>
          </a:br>
          <a:r>
            <a:rPr lang="en-US" dirty="0"/>
            <a:t>(secular)</a:t>
          </a:r>
        </a:p>
      </dgm:t>
    </dgm:pt>
    <dgm:pt modelId="{8DCD54AA-AEC0-4793-AE8F-CC268DEA58CA}" type="parTrans" cxnId="{4146844E-41C1-45B0-B70E-9DAAAF61BFEA}">
      <dgm:prSet/>
      <dgm:spPr/>
      <dgm:t>
        <a:bodyPr/>
        <a:lstStyle/>
        <a:p>
          <a:endParaRPr lang="en-US"/>
        </a:p>
      </dgm:t>
    </dgm:pt>
    <dgm:pt modelId="{A8792679-5F61-45AD-8DB5-AE9120591DE5}" type="sibTrans" cxnId="{4146844E-41C1-45B0-B70E-9DAAAF61BFEA}">
      <dgm:prSet/>
      <dgm:spPr/>
      <dgm:t>
        <a:bodyPr/>
        <a:lstStyle/>
        <a:p>
          <a:endParaRPr lang="en-US"/>
        </a:p>
      </dgm:t>
    </dgm:pt>
    <dgm:pt modelId="{640251B2-C646-46EE-AE56-8A9A1C47D02E}" type="pres">
      <dgm:prSet presAssocID="{CE9B679E-C80E-4104-8DC1-149EDBCDCFD9}" presName="Name0" presStyleCnt="0">
        <dgm:presLayoutVars>
          <dgm:dir/>
          <dgm:resizeHandles val="exact"/>
        </dgm:presLayoutVars>
      </dgm:prSet>
      <dgm:spPr/>
    </dgm:pt>
    <dgm:pt modelId="{C3EC930B-8AED-4686-BDA7-980890324A7B}" type="pres">
      <dgm:prSet presAssocID="{2A9A83A2-8806-47FF-8F24-579C508F7014}" presName="Name5" presStyleLbl="vennNode1" presStyleIdx="0" presStyleCnt="5" custLinFactX="18089" custLinFactNeighborX="100000" custLinFactNeighborY="2366">
        <dgm:presLayoutVars>
          <dgm:bulletEnabled val="1"/>
        </dgm:presLayoutVars>
      </dgm:prSet>
      <dgm:spPr/>
    </dgm:pt>
    <dgm:pt modelId="{6BE66A96-F38C-43E5-AFC7-2EE465D38AC8}" type="pres">
      <dgm:prSet presAssocID="{668DE164-D888-4DF0-81EC-BC41A998BD8B}" presName="space" presStyleCnt="0"/>
      <dgm:spPr/>
    </dgm:pt>
    <dgm:pt modelId="{979C6144-8AEE-485C-8579-AC7D932A76B2}" type="pres">
      <dgm:prSet presAssocID="{FF9E3B1B-B040-4CFC-A66E-8C9FABEC054E}" presName="Name5" presStyleLbl="vennNode1" presStyleIdx="1" presStyleCnt="5" custLinFactNeighborX="92264" custLinFactNeighborY="-53703">
        <dgm:presLayoutVars>
          <dgm:bulletEnabled val="1"/>
        </dgm:presLayoutVars>
      </dgm:prSet>
      <dgm:spPr/>
    </dgm:pt>
    <dgm:pt modelId="{E0C68F11-379D-40C2-8C6F-0160A988B9FE}" type="pres">
      <dgm:prSet presAssocID="{504957C7-CCC6-4AD7-A83B-9C0320756EA7}" presName="space" presStyleCnt="0"/>
      <dgm:spPr/>
    </dgm:pt>
    <dgm:pt modelId="{D0701730-EA77-4E1F-ACC7-055F62FC3EDD}" type="pres">
      <dgm:prSet presAssocID="{0C22FFFF-DC54-4322-8705-39A089E79EC6}" presName="Name5" presStyleLbl="vennNode1" presStyleIdx="2" presStyleCnt="5">
        <dgm:presLayoutVars>
          <dgm:bulletEnabled val="1"/>
        </dgm:presLayoutVars>
      </dgm:prSet>
      <dgm:spPr/>
    </dgm:pt>
    <dgm:pt modelId="{0A279C5A-DAF2-40BF-BAB8-7EA9D953C80B}" type="pres">
      <dgm:prSet presAssocID="{734A18C4-EF8D-4DA6-B53A-39D1EE54E5C6}" presName="space" presStyleCnt="0"/>
      <dgm:spPr/>
    </dgm:pt>
    <dgm:pt modelId="{0F1E9D6D-55C9-4A11-B62D-4A66F2AAC51A}" type="pres">
      <dgm:prSet presAssocID="{C8C7E6EF-3309-4C73-88EE-60A88E172AA8}" presName="Name5" presStyleLbl="vennNode1" presStyleIdx="3" presStyleCnt="5" custLinFactNeighborX="-57961" custLinFactNeighborY="-46132">
        <dgm:presLayoutVars>
          <dgm:bulletEnabled val="1"/>
        </dgm:presLayoutVars>
      </dgm:prSet>
      <dgm:spPr/>
    </dgm:pt>
    <dgm:pt modelId="{0CA4297D-5BFE-421F-9916-5033CE0B93B9}" type="pres">
      <dgm:prSet presAssocID="{FE8C4406-5503-459C-A44C-8B8F25616CBA}" presName="space" presStyleCnt="0"/>
      <dgm:spPr/>
    </dgm:pt>
    <dgm:pt modelId="{FF1B44B1-7D3D-4341-AF79-4669D1D9C050}" type="pres">
      <dgm:prSet presAssocID="{8E004F8E-315D-4785-870D-321C6FF162F0}" presName="Name5" presStyleLbl="vennNode1" presStyleIdx="4" presStyleCnt="5" custLinFactX="-5314" custLinFactNeighborX="-100000" custLinFactNeighborY="3312">
        <dgm:presLayoutVars>
          <dgm:bulletEnabled val="1"/>
        </dgm:presLayoutVars>
      </dgm:prSet>
      <dgm:spPr/>
    </dgm:pt>
  </dgm:ptLst>
  <dgm:cxnLst>
    <dgm:cxn modelId="{539B4C16-A800-4F2A-81AF-52D499BD794F}" type="presOf" srcId="{FF9E3B1B-B040-4CFC-A66E-8C9FABEC054E}" destId="{979C6144-8AEE-485C-8579-AC7D932A76B2}" srcOrd="0" destOrd="0" presId="urn:microsoft.com/office/officeart/2005/8/layout/venn3"/>
    <dgm:cxn modelId="{72919029-6071-4350-A015-247DFCEE66DD}" srcId="{CE9B679E-C80E-4104-8DC1-149EDBCDCFD9}" destId="{0C22FFFF-DC54-4322-8705-39A089E79EC6}" srcOrd="2" destOrd="0" parTransId="{1135A984-E442-44BE-A4DC-141B7F2FB4E5}" sibTransId="{734A18C4-EF8D-4DA6-B53A-39D1EE54E5C6}"/>
    <dgm:cxn modelId="{D582792A-BCB6-4FF3-8792-ABE0609D119E}" srcId="{CE9B679E-C80E-4104-8DC1-149EDBCDCFD9}" destId="{2A9A83A2-8806-47FF-8F24-579C508F7014}" srcOrd="0" destOrd="0" parTransId="{9EAD13A1-2961-41BA-87CD-233C56538B02}" sibTransId="{668DE164-D888-4DF0-81EC-BC41A998BD8B}"/>
    <dgm:cxn modelId="{17F8D55F-E8E0-4CFC-9CE9-543E672A432D}" srcId="{CE9B679E-C80E-4104-8DC1-149EDBCDCFD9}" destId="{C8C7E6EF-3309-4C73-88EE-60A88E172AA8}" srcOrd="3" destOrd="0" parTransId="{E453E467-D297-4458-A6FD-E1FA6D50239E}" sibTransId="{FE8C4406-5503-459C-A44C-8B8F25616CBA}"/>
    <dgm:cxn modelId="{A20E1E68-CC9C-4E05-A045-4D60E5896D2B}" type="presOf" srcId="{C8C7E6EF-3309-4C73-88EE-60A88E172AA8}" destId="{0F1E9D6D-55C9-4A11-B62D-4A66F2AAC51A}" srcOrd="0" destOrd="0" presId="urn:microsoft.com/office/officeart/2005/8/layout/venn3"/>
    <dgm:cxn modelId="{4146844E-41C1-45B0-B70E-9DAAAF61BFEA}" srcId="{CE9B679E-C80E-4104-8DC1-149EDBCDCFD9}" destId="{8E004F8E-315D-4785-870D-321C6FF162F0}" srcOrd="4" destOrd="0" parTransId="{8DCD54AA-AEC0-4793-AE8F-CC268DEA58CA}" sibTransId="{A8792679-5F61-45AD-8DB5-AE9120591DE5}"/>
    <dgm:cxn modelId="{75D2469B-463E-4288-8F44-F2DA0982A8DF}" type="presOf" srcId="{2A9A83A2-8806-47FF-8F24-579C508F7014}" destId="{C3EC930B-8AED-4686-BDA7-980890324A7B}" srcOrd="0" destOrd="0" presId="urn:microsoft.com/office/officeart/2005/8/layout/venn3"/>
    <dgm:cxn modelId="{0CB2F1AE-B4EA-423F-9FED-054E018A2D41}" type="presOf" srcId="{0C22FFFF-DC54-4322-8705-39A089E79EC6}" destId="{D0701730-EA77-4E1F-ACC7-055F62FC3EDD}" srcOrd="0" destOrd="0" presId="urn:microsoft.com/office/officeart/2005/8/layout/venn3"/>
    <dgm:cxn modelId="{7B4DFEB8-8164-4E3F-9FD9-F3EFFD899786}" srcId="{CE9B679E-C80E-4104-8DC1-149EDBCDCFD9}" destId="{FF9E3B1B-B040-4CFC-A66E-8C9FABEC054E}" srcOrd="1" destOrd="0" parTransId="{532B3A24-F39E-45BE-8330-CB41EFFDA046}" sibTransId="{504957C7-CCC6-4AD7-A83B-9C0320756EA7}"/>
    <dgm:cxn modelId="{5A1799DA-8467-45B4-B001-E295A83DFB05}" type="presOf" srcId="{CE9B679E-C80E-4104-8DC1-149EDBCDCFD9}" destId="{640251B2-C646-46EE-AE56-8A9A1C47D02E}" srcOrd="0" destOrd="0" presId="urn:microsoft.com/office/officeart/2005/8/layout/venn3"/>
    <dgm:cxn modelId="{5E6DA8FC-4F7F-47F6-8026-4C3161332C61}" type="presOf" srcId="{8E004F8E-315D-4785-870D-321C6FF162F0}" destId="{FF1B44B1-7D3D-4341-AF79-4669D1D9C050}" srcOrd="0" destOrd="0" presId="urn:microsoft.com/office/officeart/2005/8/layout/venn3"/>
    <dgm:cxn modelId="{95090833-22E6-45BD-B2FC-629DA825E8A4}" type="presParOf" srcId="{640251B2-C646-46EE-AE56-8A9A1C47D02E}" destId="{C3EC930B-8AED-4686-BDA7-980890324A7B}" srcOrd="0" destOrd="0" presId="urn:microsoft.com/office/officeart/2005/8/layout/venn3"/>
    <dgm:cxn modelId="{EA8FC0BF-71B8-48ED-A425-4858112A17E2}" type="presParOf" srcId="{640251B2-C646-46EE-AE56-8A9A1C47D02E}" destId="{6BE66A96-F38C-43E5-AFC7-2EE465D38AC8}" srcOrd="1" destOrd="0" presId="urn:microsoft.com/office/officeart/2005/8/layout/venn3"/>
    <dgm:cxn modelId="{58996236-0F0C-4037-AEF9-9B04BAAE758C}" type="presParOf" srcId="{640251B2-C646-46EE-AE56-8A9A1C47D02E}" destId="{979C6144-8AEE-485C-8579-AC7D932A76B2}" srcOrd="2" destOrd="0" presId="urn:microsoft.com/office/officeart/2005/8/layout/venn3"/>
    <dgm:cxn modelId="{DA7E9269-7BEA-42CA-830C-8B3AEED3BD30}" type="presParOf" srcId="{640251B2-C646-46EE-AE56-8A9A1C47D02E}" destId="{E0C68F11-379D-40C2-8C6F-0160A988B9FE}" srcOrd="3" destOrd="0" presId="urn:microsoft.com/office/officeart/2005/8/layout/venn3"/>
    <dgm:cxn modelId="{F16C2F01-C5C3-4DE0-A6C9-5120A8BD1E1E}" type="presParOf" srcId="{640251B2-C646-46EE-AE56-8A9A1C47D02E}" destId="{D0701730-EA77-4E1F-ACC7-055F62FC3EDD}" srcOrd="4" destOrd="0" presId="urn:microsoft.com/office/officeart/2005/8/layout/venn3"/>
    <dgm:cxn modelId="{77EF5F05-B80D-43BD-8D0A-2CE1FCE2C761}" type="presParOf" srcId="{640251B2-C646-46EE-AE56-8A9A1C47D02E}" destId="{0A279C5A-DAF2-40BF-BAB8-7EA9D953C80B}" srcOrd="5" destOrd="0" presId="urn:microsoft.com/office/officeart/2005/8/layout/venn3"/>
    <dgm:cxn modelId="{86347999-EE79-4154-93DE-DDD85A117BE1}" type="presParOf" srcId="{640251B2-C646-46EE-AE56-8A9A1C47D02E}" destId="{0F1E9D6D-55C9-4A11-B62D-4A66F2AAC51A}" srcOrd="6" destOrd="0" presId="urn:microsoft.com/office/officeart/2005/8/layout/venn3"/>
    <dgm:cxn modelId="{0C0A980F-4DE2-418B-B16B-1717395DF8F4}" type="presParOf" srcId="{640251B2-C646-46EE-AE56-8A9A1C47D02E}" destId="{0CA4297D-5BFE-421F-9916-5033CE0B93B9}" srcOrd="7" destOrd="0" presId="urn:microsoft.com/office/officeart/2005/8/layout/venn3"/>
    <dgm:cxn modelId="{E8480CCA-A703-4798-B221-10C7FAC3C5C6}" type="presParOf" srcId="{640251B2-C646-46EE-AE56-8A9A1C47D02E}" destId="{FF1B44B1-7D3D-4341-AF79-4669D1D9C050}"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9A19C67-2497-45F2-B1AD-D90944A56A1D}"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en-US"/>
        </a:p>
      </dgm:t>
    </dgm:pt>
    <dgm:pt modelId="{5F9A84D0-1D86-4D07-B94C-FD5DB56E4A91}">
      <dgm:prSet phldrT="[Text]" custT="1"/>
      <dgm:spPr/>
      <dgm:t>
        <a:bodyPr/>
        <a:lstStyle/>
        <a:p>
          <a:r>
            <a:rPr lang="en-US" sz="4900" dirty="0"/>
            <a:t>Scripture</a:t>
          </a:r>
          <a:br>
            <a:rPr lang="en-US" sz="4900" dirty="0"/>
          </a:br>
          <a:r>
            <a:rPr lang="en-US" sz="3200" dirty="0"/>
            <a:t>(Biblical Counseling)</a:t>
          </a:r>
          <a:endParaRPr lang="en-US" sz="1800" dirty="0"/>
        </a:p>
      </dgm:t>
    </dgm:pt>
    <dgm:pt modelId="{DE48B85F-E972-44AD-9111-DF5CBC97CB53}" type="parTrans" cxnId="{FB83C565-0435-46C2-B9D4-1C68A5C1D2B1}">
      <dgm:prSet/>
      <dgm:spPr/>
      <dgm:t>
        <a:bodyPr/>
        <a:lstStyle/>
        <a:p>
          <a:endParaRPr lang="en-US"/>
        </a:p>
      </dgm:t>
    </dgm:pt>
    <dgm:pt modelId="{51F311A9-B747-4FD3-A578-B1BF8F14ED1B}" type="sibTrans" cxnId="{FB83C565-0435-46C2-B9D4-1C68A5C1D2B1}">
      <dgm:prSet/>
      <dgm:spPr/>
      <dgm:t>
        <a:bodyPr/>
        <a:lstStyle/>
        <a:p>
          <a:endParaRPr lang="en-US"/>
        </a:p>
      </dgm:t>
    </dgm:pt>
    <dgm:pt modelId="{2BB366B1-49FF-432F-B933-1DA5B5ADCFFC}">
      <dgm:prSet phldrT="[Text]" custT="1"/>
      <dgm:spPr/>
      <dgm:t>
        <a:bodyPr/>
        <a:lstStyle/>
        <a:p>
          <a:r>
            <a:rPr lang="en-US" sz="4900" dirty="0"/>
            <a:t>Tradition</a:t>
          </a:r>
          <a:br>
            <a:rPr lang="en-US" sz="4900" dirty="0"/>
          </a:br>
          <a:r>
            <a:rPr lang="en-US" sz="3200" dirty="0"/>
            <a:t>(Christian Psychology)</a:t>
          </a:r>
          <a:endParaRPr lang="en-US" sz="4900" dirty="0"/>
        </a:p>
      </dgm:t>
    </dgm:pt>
    <dgm:pt modelId="{4C60ED5A-9176-43FF-8379-CB455C0F0CF3}" type="parTrans" cxnId="{D02D0E9B-7966-4E6A-ABF9-626E9CD8CA5A}">
      <dgm:prSet/>
      <dgm:spPr/>
      <dgm:t>
        <a:bodyPr/>
        <a:lstStyle/>
        <a:p>
          <a:endParaRPr lang="en-US"/>
        </a:p>
      </dgm:t>
    </dgm:pt>
    <dgm:pt modelId="{5BD3AEC4-E108-40B9-BE22-A4BB8302822A}" type="sibTrans" cxnId="{D02D0E9B-7966-4E6A-ABF9-626E9CD8CA5A}">
      <dgm:prSet/>
      <dgm:spPr/>
      <dgm:t>
        <a:bodyPr/>
        <a:lstStyle/>
        <a:p>
          <a:endParaRPr lang="en-US"/>
        </a:p>
      </dgm:t>
    </dgm:pt>
    <dgm:pt modelId="{944057FB-1D08-4EAD-9AD2-412FDD99EC08}">
      <dgm:prSet phldrT="[Text]" custT="1"/>
      <dgm:spPr/>
      <dgm:t>
        <a:bodyPr/>
        <a:lstStyle/>
        <a:p>
          <a:r>
            <a:rPr lang="en-US" sz="4900"/>
            <a:t>Experience</a:t>
          </a:r>
          <a:br>
            <a:rPr lang="en-US" sz="4900"/>
          </a:br>
          <a:r>
            <a:rPr lang="en-US" sz="3200"/>
            <a:t>(Transformative </a:t>
          </a:r>
          <a:br>
            <a:rPr lang="en-US" sz="3200"/>
          </a:br>
          <a:r>
            <a:rPr lang="en-US" sz="3200"/>
            <a:t>Counseling)</a:t>
          </a:r>
          <a:endParaRPr lang="en-US" sz="1800"/>
        </a:p>
      </dgm:t>
    </dgm:pt>
    <dgm:pt modelId="{8E7D967C-CA61-498F-8566-A727ACFB431F}" type="parTrans" cxnId="{01254ED4-6039-4279-9A41-DA6792241EBA}">
      <dgm:prSet/>
      <dgm:spPr/>
      <dgm:t>
        <a:bodyPr/>
        <a:lstStyle/>
        <a:p>
          <a:endParaRPr lang="en-US"/>
        </a:p>
      </dgm:t>
    </dgm:pt>
    <dgm:pt modelId="{6C21E390-FB51-492B-B910-92B664FFE0E5}" type="sibTrans" cxnId="{01254ED4-6039-4279-9A41-DA6792241EBA}">
      <dgm:prSet/>
      <dgm:spPr/>
      <dgm:t>
        <a:bodyPr/>
        <a:lstStyle/>
        <a:p>
          <a:endParaRPr lang="en-US"/>
        </a:p>
      </dgm:t>
    </dgm:pt>
    <dgm:pt modelId="{B5136B17-E3E9-4A35-AFED-56189F3064FB}">
      <dgm:prSet phldrT="[Text]" custT="1"/>
      <dgm:spPr/>
      <dgm:t>
        <a:bodyPr/>
        <a:lstStyle/>
        <a:p>
          <a:r>
            <a:rPr lang="en-US" sz="4900" dirty="0"/>
            <a:t>Reason</a:t>
          </a:r>
          <a:br>
            <a:rPr lang="en-US" sz="3200" dirty="0"/>
          </a:br>
          <a:r>
            <a:rPr lang="en-US" sz="3200" dirty="0"/>
            <a:t>(Levels </a:t>
          </a:r>
          <a:r>
            <a:rPr lang="en-US" sz="3200"/>
            <a:t>of Explanation </a:t>
          </a:r>
          <a:r>
            <a:rPr lang="en-US" sz="3200" dirty="0"/>
            <a:t>+</a:t>
          </a:r>
          <a:br>
            <a:rPr lang="en-US" sz="3200" dirty="0"/>
          </a:br>
          <a:r>
            <a:rPr lang="en-US" sz="3200" dirty="0"/>
            <a:t>Weak Integration)</a:t>
          </a:r>
          <a:endParaRPr lang="en-US" sz="2400" dirty="0"/>
        </a:p>
      </dgm:t>
    </dgm:pt>
    <dgm:pt modelId="{DD82F62E-C16F-4714-9E33-F3C8F1BD847C}" type="parTrans" cxnId="{841D2E9E-9EDB-4189-A86E-BE6B496FA8E9}">
      <dgm:prSet/>
      <dgm:spPr/>
      <dgm:t>
        <a:bodyPr/>
        <a:lstStyle/>
        <a:p>
          <a:endParaRPr lang="en-US"/>
        </a:p>
      </dgm:t>
    </dgm:pt>
    <dgm:pt modelId="{88C3A1FF-58DF-45B9-9C15-9747014C8E33}" type="sibTrans" cxnId="{841D2E9E-9EDB-4189-A86E-BE6B496FA8E9}">
      <dgm:prSet/>
      <dgm:spPr/>
      <dgm:t>
        <a:bodyPr/>
        <a:lstStyle/>
        <a:p>
          <a:endParaRPr lang="en-US"/>
        </a:p>
      </dgm:t>
    </dgm:pt>
    <dgm:pt modelId="{06B6340D-F81D-4722-B0E9-2EBE5DC0E18B}">
      <dgm:prSet phldrT="[Text]"/>
      <dgm:spPr/>
      <dgm:t>
        <a:bodyPr/>
        <a:lstStyle/>
        <a:p>
          <a:r>
            <a:rPr lang="en-US"/>
            <a:t>Strong </a:t>
          </a:r>
          <a:br>
            <a:rPr lang="en-US"/>
          </a:br>
          <a:r>
            <a:rPr lang="en-US"/>
            <a:t>Integration</a:t>
          </a:r>
        </a:p>
      </dgm:t>
    </dgm:pt>
    <dgm:pt modelId="{7B860F66-EC64-41DA-A2CD-1EAFA603D560}" type="sibTrans" cxnId="{605CDF64-A3CB-42A8-8741-EBA452EA21DE}">
      <dgm:prSet/>
      <dgm:spPr/>
      <dgm:t>
        <a:bodyPr/>
        <a:lstStyle/>
        <a:p>
          <a:endParaRPr lang="en-US"/>
        </a:p>
      </dgm:t>
    </dgm:pt>
    <dgm:pt modelId="{7B64C04F-6534-4FB6-921C-3439D530D2A4}" type="parTrans" cxnId="{605CDF64-A3CB-42A8-8741-EBA452EA21DE}">
      <dgm:prSet/>
      <dgm:spPr/>
      <dgm:t>
        <a:bodyPr/>
        <a:lstStyle/>
        <a:p>
          <a:endParaRPr lang="en-US"/>
        </a:p>
      </dgm:t>
    </dgm:pt>
    <dgm:pt modelId="{2501C03D-B04F-422D-BF7D-3BC2150FB7AF}" type="pres">
      <dgm:prSet presAssocID="{C9A19C67-2497-45F2-B1AD-D90944A56A1D}" presName="diagram" presStyleCnt="0">
        <dgm:presLayoutVars>
          <dgm:chMax val="1"/>
          <dgm:dir/>
          <dgm:animLvl val="ctr"/>
          <dgm:resizeHandles val="exact"/>
        </dgm:presLayoutVars>
      </dgm:prSet>
      <dgm:spPr/>
    </dgm:pt>
    <dgm:pt modelId="{23D63AC7-E059-485D-A787-B80F1208285F}" type="pres">
      <dgm:prSet presAssocID="{C9A19C67-2497-45F2-B1AD-D90944A56A1D}" presName="matrix" presStyleCnt="0"/>
      <dgm:spPr/>
    </dgm:pt>
    <dgm:pt modelId="{F4449BE0-01D7-4853-A47F-C99822849875}" type="pres">
      <dgm:prSet presAssocID="{C9A19C67-2497-45F2-B1AD-D90944A56A1D}" presName="tile1" presStyleLbl="node1" presStyleIdx="0" presStyleCnt="4"/>
      <dgm:spPr/>
    </dgm:pt>
    <dgm:pt modelId="{5D8A7174-73BA-45A5-8AD7-9EF2915B108E}" type="pres">
      <dgm:prSet presAssocID="{C9A19C67-2497-45F2-B1AD-D90944A56A1D}" presName="tile1text" presStyleLbl="node1" presStyleIdx="0" presStyleCnt="4">
        <dgm:presLayoutVars>
          <dgm:chMax val="0"/>
          <dgm:chPref val="0"/>
          <dgm:bulletEnabled val="1"/>
        </dgm:presLayoutVars>
      </dgm:prSet>
      <dgm:spPr/>
    </dgm:pt>
    <dgm:pt modelId="{5524A025-7F59-4428-ADD0-EEF138791625}" type="pres">
      <dgm:prSet presAssocID="{C9A19C67-2497-45F2-B1AD-D90944A56A1D}" presName="tile2" presStyleLbl="node1" presStyleIdx="1" presStyleCnt="4"/>
      <dgm:spPr/>
    </dgm:pt>
    <dgm:pt modelId="{D79F6974-42A5-4055-8502-7DA1FD1CC8F8}" type="pres">
      <dgm:prSet presAssocID="{C9A19C67-2497-45F2-B1AD-D90944A56A1D}" presName="tile2text" presStyleLbl="node1" presStyleIdx="1" presStyleCnt="4">
        <dgm:presLayoutVars>
          <dgm:chMax val="0"/>
          <dgm:chPref val="0"/>
          <dgm:bulletEnabled val="1"/>
        </dgm:presLayoutVars>
      </dgm:prSet>
      <dgm:spPr/>
    </dgm:pt>
    <dgm:pt modelId="{384B3A1D-225B-4019-8366-8194A174AB51}" type="pres">
      <dgm:prSet presAssocID="{C9A19C67-2497-45F2-B1AD-D90944A56A1D}" presName="tile3" presStyleLbl="node1" presStyleIdx="2" presStyleCnt="4"/>
      <dgm:spPr/>
    </dgm:pt>
    <dgm:pt modelId="{BC23ECDC-0F49-463B-855D-D7D8A8B823CE}" type="pres">
      <dgm:prSet presAssocID="{C9A19C67-2497-45F2-B1AD-D90944A56A1D}" presName="tile3text" presStyleLbl="node1" presStyleIdx="2" presStyleCnt="4">
        <dgm:presLayoutVars>
          <dgm:chMax val="0"/>
          <dgm:chPref val="0"/>
          <dgm:bulletEnabled val="1"/>
        </dgm:presLayoutVars>
      </dgm:prSet>
      <dgm:spPr/>
    </dgm:pt>
    <dgm:pt modelId="{36396048-277C-440D-82C5-4F5573E87E6E}" type="pres">
      <dgm:prSet presAssocID="{C9A19C67-2497-45F2-B1AD-D90944A56A1D}" presName="tile4" presStyleLbl="node1" presStyleIdx="3" presStyleCnt="4"/>
      <dgm:spPr/>
    </dgm:pt>
    <dgm:pt modelId="{29E90573-BEB8-4B8E-83D4-844C29217BA7}" type="pres">
      <dgm:prSet presAssocID="{C9A19C67-2497-45F2-B1AD-D90944A56A1D}" presName="tile4text" presStyleLbl="node1" presStyleIdx="3" presStyleCnt="4">
        <dgm:presLayoutVars>
          <dgm:chMax val="0"/>
          <dgm:chPref val="0"/>
          <dgm:bulletEnabled val="1"/>
        </dgm:presLayoutVars>
      </dgm:prSet>
      <dgm:spPr/>
    </dgm:pt>
    <dgm:pt modelId="{E35B80C2-8C7B-41A7-8BDF-A87140126A10}" type="pres">
      <dgm:prSet presAssocID="{C9A19C67-2497-45F2-B1AD-D90944A56A1D}" presName="centerTile" presStyleLbl="fgShp" presStyleIdx="0" presStyleCnt="1">
        <dgm:presLayoutVars>
          <dgm:chMax val="0"/>
          <dgm:chPref val="0"/>
        </dgm:presLayoutVars>
      </dgm:prSet>
      <dgm:spPr/>
    </dgm:pt>
  </dgm:ptLst>
  <dgm:cxnLst>
    <dgm:cxn modelId="{CE80FA0A-CF8B-4F21-AE60-279E217FE544}" type="presOf" srcId="{C9A19C67-2497-45F2-B1AD-D90944A56A1D}" destId="{2501C03D-B04F-422D-BF7D-3BC2150FB7AF}" srcOrd="0" destOrd="0" presId="urn:microsoft.com/office/officeart/2005/8/layout/matrix1"/>
    <dgm:cxn modelId="{04E7AE37-EBEB-4CEC-A145-BA7F2716AD05}" type="presOf" srcId="{5F9A84D0-1D86-4D07-B94C-FD5DB56E4A91}" destId="{5D8A7174-73BA-45A5-8AD7-9EF2915B108E}" srcOrd="1" destOrd="0" presId="urn:microsoft.com/office/officeart/2005/8/layout/matrix1"/>
    <dgm:cxn modelId="{BF2F125D-72B3-40DF-8BA4-7BA3D4033A7E}" type="presOf" srcId="{944057FB-1D08-4EAD-9AD2-412FDD99EC08}" destId="{384B3A1D-225B-4019-8366-8194A174AB51}" srcOrd="0" destOrd="0" presId="urn:microsoft.com/office/officeart/2005/8/layout/matrix1"/>
    <dgm:cxn modelId="{34855261-7EEF-4441-92F8-66C5C87779FE}" type="presOf" srcId="{B5136B17-E3E9-4A35-AFED-56189F3064FB}" destId="{36396048-277C-440D-82C5-4F5573E87E6E}" srcOrd="0" destOrd="0" presId="urn:microsoft.com/office/officeart/2005/8/layout/matrix1"/>
    <dgm:cxn modelId="{605CDF64-A3CB-42A8-8741-EBA452EA21DE}" srcId="{C9A19C67-2497-45F2-B1AD-D90944A56A1D}" destId="{06B6340D-F81D-4722-B0E9-2EBE5DC0E18B}" srcOrd="0" destOrd="0" parTransId="{7B64C04F-6534-4FB6-921C-3439D530D2A4}" sibTransId="{7B860F66-EC64-41DA-A2CD-1EAFA603D560}"/>
    <dgm:cxn modelId="{FB83C565-0435-46C2-B9D4-1C68A5C1D2B1}" srcId="{06B6340D-F81D-4722-B0E9-2EBE5DC0E18B}" destId="{5F9A84D0-1D86-4D07-B94C-FD5DB56E4A91}" srcOrd="0" destOrd="0" parTransId="{DE48B85F-E972-44AD-9111-DF5CBC97CB53}" sibTransId="{51F311A9-B747-4FD3-A578-B1BF8F14ED1B}"/>
    <dgm:cxn modelId="{A0737E48-004A-4B89-9969-3E8156B12787}" type="presOf" srcId="{944057FB-1D08-4EAD-9AD2-412FDD99EC08}" destId="{BC23ECDC-0F49-463B-855D-D7D8A8B823CE}" srcOrd="1" destOrd="0" presId="urn:microsoft.com/office/officeart/2005/8/layout/matrix1"/>
    <dgm:cxn modelId="{B4528672-34F9-46C0-8171-1237E4A3A336}" type="presOf" srcId="{2BB366B1-49FF-432F-B933-1DA5B5ADCFFC}" destId="{D79F6974-42A5-4055-8502-7DA1FD1CC8F8}" srcOrd="1" destOrd="0" presId="urn:microsoft.com/office/officeart/2005/8/layout/matrix1"/>
    <dgm:cxn modelId="{95767B73-ED18-479F-BEDB-E02B5A9451A8}" type="presOf" srcId="{06B6340D-F81D-4722-B0E9-2EBE5DC0E18B}" destId="{E35B80C2-8C7B-41A7-8BDF-A87140126A10}" srcOrd="0" destOrd="0" presId="urn:microsoft.com/office/officeart/2005/8/layout/matrix1"/>
    <dgm:cxn modelId="{D39E008B-2E82-44B8-86C2-499CC66FC92E}" type="presOf" srcId="{B5136B17-E3E9-4A35-AFED-56189F3064FB}" destId="{29E90573-BEB8-4B8E-83D4-844C29217BA7}" srcOrd="1" destOrd="0" presId="urn:microsoft.com/office/officeart/2005/8/layout/matrix1"/>
    <dgm:cxn modelId="{D02D0E9B-7966-4E6A-ABF9-626E9CD8CA5A}" srcId="{06B6340D-F81D-4722-B0E9-2EBE5DC0E18B}" destId="{2BB366B1-49FF-432F-B933-1DA5B5ADCFFC}" srcOrd="1" destOrd="0" parTransId="{4C60ED5A-9176-43FF-8379-CB455C0F0CF3}" sibTransId="{5BD3AEC4-E108-40B9-BE22-A4BB8302822A}"/>
    <dgm:cxn modelId="{841D2E9E-9EDB-4189-A86E-BE6B496FA8E9}" srcId="{06B6340D-F81D-4722-B0E9-2EBE5DC0E18B}" destId="{B5136B17-E3E9-4A35-AFED-56189F3064FB}" srcOrd="3" destOrd="0" parTransId="{DD82F62E-C16F-4714-9E33-F3C8F1BD847C}" sibTransId="{88C3A1FF-58DF-45B9-9C15-9747014C8E33}"/>
    <dgm:cxn modelId="{57AD5BA8-065F-4E85-989A-76DE77B2ADA3}" type="presOf" srcId="{2BB366B1-49FF-432F-B933-1DA5B5ADCFFC}" destId="{5524A025-7F59-4428-ADD0-EEF138791625}" srcOrd="0" destOrd="0" presId="urn:microsoft.com/office/officeart/2005/8/layout/matrix1"/>
    <dgm:cxn modelId="{01254ED4-6039-4279-9A41-DA6792241EBA}" srcId="{06B6340D-F81D-4722-B0E9-2EBE5DC0E18B}" destId="{944057FB-1D08-4EAD-9AD2-412FDD99EC08}" srcOrd="2" destOrd="0" parTransId="{8E7D967C-CA61-498F-8566-A727ACFB431F}" sibTransId="{6C21E390-FB51-492B-B910-92B664FFE0E5}"/>
    <dgm:cxn modelId="{5A2D0BE4-842E-4E50-8314-9E3509D8D77C}" type="presOf" srcId="{5F9A84D0-1D86-4D07-B94C-FD5DB56E4A91}" destId="{F4449BE0-01D7-4853-A47F-C99822849875}" srcOrd="0" destOrd="0" presId="urn:microsoft.com/office/officeart/2005/8/layout/matrix1"/>
    <dgm:cxn modelId="{3B60F792-AE6B-411E-9070-19454CDF5B3D}" type="presParOf" srcId="{2501C03D-B04F-422D-BF7D-3BC2150FB7AF}" destId="{23D63AC7-E059-485D-A787-B80F1208285F}" srcOrd="0" destOrd="0" presId="urn:microsoft.com/office/officeart/2005/8/layout/matrix1"/>
    <dgm:cxn modelId="{53BB3C46-8C08-4CB2-B4FC-96E471042953}" type="presParOf" srcId="{23D63AC7-E059-485D-A787-B80F1208285F}" destId="{F4449BE0-01D7-4853-A47F-C99822849875}" srcOrd="0" destOrd="0" presId="urn:microsoft.com/office/officeart/2005/8/layout/matrix1"/>
    <dgm:cxn modelId="{3CBEB6A5-9379-4C64-90EC-FB4A906A048B}" type="presParOf" srcId="{23D63AC7-E059-485D-A787-B80F1208285F}" destId="{5D8A7174-73BA-45A5-8AD7-9EF2915B108E}" srcOrd="1" destOrd="0" presId="urn:microsoft.com/office/officeart/2005/8/layout/matrix1"/>
    <dgm:cxn modelId="{C7B0380B-A701-4864-B5E3-F576094366E9}" type="presParOf" srcId="{23D63AC7-E059-485D-A787-B80F1208285F}" destId="{5524A025-7F59-4428-ADD0-EEF138791625}" srcOrd="2" destOrd="0" presId="urn:microsoft.com/office/officeart/2005/8/layout/matrix1"/>
    <dgm:cxn modelId="{C6E03006-B728-4199-9460-6858872CCCAC}" type="presParOf" srcId="{23D63AC7-E059-485D-A787-B80F1208285F}" destId="{D79F6974-42A5-4055-8502-7DA1FD1CC8F8}" srcOrd="3" destOrd="0" presId="urn:microsoft.com/office/officeart/2005/8/layout/matrix1"/>
    <dgm:cxn modelId="{A8451D37-29F8-4132-BB0B-106067F8D746}" type="presParOf" srcId="{23D63AC7-E059-485D-A787-B80F1208285F}" destId="{384B3A1D-225B-4019-8366-8194A174AB51}" srcOrd="4" destOrd="0" presId="urn:microsoft.com/office/officeart/2005/8/layout/matrix1"/>
    <dgm:cxn modelId="{FADA0704-4C7A-4F07-BB10-873EE6D23AB3}" type="presParOf" srcId="{23D63AC7-E059-485D-A787-B80F1208285F}" destId="{BC23ECDC-0F49-463B-855D-D7D8A8B823CE}" srcOrd="5" destOrd="0" presId="urn:microsoft.com/office/officeart/2005/8/layout/matrix1"/>
    <dgm:cxn modelId="{0CCBCEC2-0970-46D3-9C4B-FDBF6F931496}" type="presParOf" srcId="{23D63AC7-E059-485D-A787-B80F1208285F}" destId="{36396048-277C-440D-82C5-4F5573E87E6E}" srcOrd="6" destOrd="0" presId="urn:microsoft.com/office/officeart/2005/8/layout/matrix1"/>
    <dgm:cxn modelId="{B2B9868A-7CC9-4819-9C0B-A35303CAC908}" type="presParOf" srcId="{23D63AC7-E059-485D-A787-B80F1208285F}" destId="{29E90573-BEB8-4B8E-83D4-844C29217BA7}" srcOrd="7" destOrd="0" presId="urn:microsoft.com/office/officeart/2005/8/layout/matrix1"/>
    <dgm:cxn modelId="{4EA4A8CA-8652-4DCE-B7BD-744CD0C9DEF8}" type="presParOf" srcId="{2501C03D-B04F-422D-BF7D-3BC2150FB7AF}" destId="{E35B80C2-8C7B-41A7-8BDF-A87140126A10}"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A1B974D-CEB0-4E02-9CDC-3A3DB9D58B52}" type="doc">
      <dgm:prSet loTypeId="urn:microsoft.com/office/officeart/2005/8/layout/venn1" loCatId="relationship" qsTypeId="urn:microsoft.com/office/officeart/2005/8/quickstyle/simple1" qsCatId="simple" csTypeId="urn:microsoft.com/office/officeart/2005/8/colors/accent1_2" csCatId="accent1" phldr="1"/>
      <dgm:spPr/>
    </dgm:pt>
    <dgm:pt modelId="{EA57EB22-B331-4329-958B-9279A6F10E48}">
      <dgm:prSet phldrT="[Text]"/>
      <dgm:spPr/>
      <dgm:t>
        <a:bodyPr/>
        <a:lstStyle/>
        <a:p>
          <a:r>
            <a:rPr lang="en-US"/>
            <a:t>Christian Counseling</a:t>
          </a:r>
        </a:p>
      </dgm:t>
    </dgm:pt>
    <dgm:pt modelId="{5DBD53B8-B255-46B8-90A0-B1FCC747FC7B}" type="parTrans" cxnId="{1A462444-5D44-4DBE-9096-282B6AC5A87C}">
      <dgm:prSet/>
      <dgm:spPr/>
      <dgm:t>
        <a:bodyPr/>
        <a:lstStyle/>
        <a:p>
          <a:endParaRPr lang="en-US"/>
        </a:p>
      </dgm:t>
    </dgm:pt>
    <dgm:pt modelId="{7E16A07D-0FC8-477C-A8B4-43B988662563}" type="sibTrans" cxnId="{1A462444-5D44-4DBE-9096-282B6AC5A87C}">
      <dgm:prSet/>
      <dgm:spPr/>
      <dgm:t>
        <a:bodyPr/>
        <a:lstStyle/>
        <a:p>
          <a:endParaRPr lang="en-US"/>
        </a:p>
      </dgm:t>
    </dgm:pt>
    <dgm:pt modelId="{38B7B55C-A30E-4AE2-AD53-3BF9DD61ABE0}">
      <dgm:prSet phldrT="[Text]"/>
      <dgm:spPr/>
      <dgm:t>
        <a:bodyPr/>
        <a:lstStyle/>
        <a:p>
          <a:r>
            <a:rPr lang="en-US"/>
            <a:t>Spiritual Direction</a:t>
          </a:r>
        </a:p>
      </dgm:t>
    </dgm:pt>
    <dgm:pt modelId="{6028E26C-345B-4E53-9235-90CEC1FDB15C}" type="parTrans" cxnId="{C8A8D548-D26A-462A-AD37-C225D54A2F0F}">
      <dgm:prSet/>
      <dgm:spPr/>
      <dgm:t>
        <a:bodyPr/>
        <a:lstStyle/>
        <a:p>
          <a:endParaRPr lang="en-US"/>
        </a:p>
      </dgm:t>
    </dgm:pt>
    <dgm:pt modelId="{9CC9A6DF-68B4-4A7F-ACB9-92BA415D052C}" type="sibTrans" cxnId="{C8A8D548-D26A-462A-AD37-C225D54A2F0F}">
      <dgm:prSet/>
      <dgm:spPr/>
      <dgm:t>
        <a:bodyPr/>
        <a:lstStyle/>
        <a:p>
          <a:endParaRPr lang="en-US"/>
        </a:p>
      </dgm:t>
    </dgm:pt>
    <dgm:pt modelId="{F6D31833-16C4-409C-AD26-52D6DC1B8278}">
      <dgm:prSet phldrT="[Text]"/>
      <dgm:spPr/>
      <dgm:t>
        <a:bodyPr/>
        <a:lstStyle/>
        <a:p>
          <a:r>
            <a:rPr lang="en-US"/>
            <a:t>Spiritual Formation</a:t>
          </a:r>
        </a:p>
      </dgm:t>
    </dgm:pt>
    <dgm:pt modelId="{EB0C40FA-C63F-436C-9851-B4CC92C0EF1E}" type="parTrans" cxnId="{26D2C33F-64C5-4C2D-87C8-E912D1939F51}">
      <dgm:prSet/>
      <dgm:spPr/>
      <dgm:t>
        <a:bodyPr/>
        <a:lstStyle/>
        <a:p>
          <a:endParaRPr lang="en-US"/>
        </a:p>
      </dgm:t>
    </dgm:pt>
    <dgm:pt modelId="{1192BB86-00B7-43EF-9B7C-6BE0718FDF7C}" type="sibTrans" cxnId="{26D2C33F-64C5-4C2D-87C8-E912D1939F51}">
      <dgm:prSet/>
      <dgm:spPr/>
      <dgm:t>
        <a:bodyPr/>
        <a:lstStyle/>
        <a:p>
          <a:endParaRPr lang="en-US"/>
        </a:p>
      </dgm:t>
    </dgm:pt>
    <dgm:pt modelId="{A001A04C-6AA4-4D41-AF1E-8B4BB7D25068}">
      <dgm:prSet/>
      <dgm:spPr/>
      <dgm:t>
        <a:bodyPr/>
        <a:lstStyle/>
        <a:p>
          <a:r>
            <a:rPr lang="en-US"/>
            <a:t>Spiritual Disciplines</a:t>
          </a:r>
        </a:p>
      </dgm:t>
    </dgm:pt>
    <dgm:pt modelId="{058E69F0-D895-4946-A3A6-71C066210155}" type="parTrans" cxnId="{23BFFDD1-4901-42AC-9121-D96FF2610563}">
      <dgm:prSet/>
      <dgm:spPr/>
      <dgm:t>
        <a:bodyPr/>
        <a:lstStyle/>
        <a:p>
          <a:endParaRPr lang="en-US"/>
        </a:p>
      </dgm:t>
    </dgm:pt>
    <dgm:pt modelId="{8B2D37F2-AA42-4D23-8F9C-B71382996597}" type="sibTrans" cxnId="{23BFFDD1-4901-42AC-9121-D96FF2610563}">
      <dgm:prSet/>
      <dgm:spPr/>
      <dgm:t>
        <a:bodyPr/>
        <a:lstStyle/>
        <a:p>
          <a:endParaRPr lang="en-US"/>
        </a:p>
      </dgm:t>
    </dgm:pt>
    <dgm:pt modelId="{55F0BD94-DF85-4BCC-8DC6-87734C22C33D}" type="pres">
      <dgm:prSet presAssocID="{AA1B974D-CEB0-4E02-9CDC-3A3DB9D58B52}" presName="compositeShape" presStyleCnt="0">
        <dgm:presLayoutVars>
          <dgm:chMax val="7"/>
          <dgm:dir/>
          <dgm:resizeHandles val="exact"/>
        </dgm:presLayoutVars>
      </dgm:prSet>
      <dgm:spPr/>
    </dgm:pt>
    <dgm:pt modelId="{0CDC7446-BB40-468C-B5B9-589C45B09BDE}" type="pres">
      <dgm:prSet presAssocID="{EA57EB22-B331-4329-958B-9279A6F10E48}" presName="circ1" presStyleLbl="vennNode1" presStyleIdx="0" presStyleCnt="4"/>
      <dgm:spPr/>
    </dgm:pt>
    <dgm:pt modelId="{DA7485AC-36A1-4EEF-B418-5BAF25909108}" type="pres">
      <dgm:prSet presAssocID="{EA57EB22-B331-4329-958B-9279A6F10E48}" presName="circ1Tx" presStyleLbl="revTx" presStyleIdx="0" presStyleCnt="0">
        <dgm:presLayoutVars>
          <dgm:chMax val="0"/>
          <dgm:chPref val="0"/>
          <dgm:bulletEnabled val="1"/>
        </dgm:presLayoutVars>
      </dgm:prSet>
      <dgm:spPr/>
    </dgm:pt>
    <dgm:pt modelId="{9255B4CD-14FC-419E-922C-103DCF763870}" type="pres">
      <dgm:prSet presAssocID="{38B7B55C-A30E-4AE2-AD53-3BF9DD61ABE0}" presName="circ2" presStyleLbl="vennNode1" presStyleIdx="1" presStyleCnt="4"/>
      <dgm:spPr/>
    </dgm:pt>
    <dgm:pt modelId="{1DC01885-6FA5-43F2-8B34-D2A952F78DF5}" type="pres">
      <dgm:prSet presAssocID="{38B7B55C-A30E-4AE2-AD53-3BF9DD61ABE0}" presName="circ2Tx" presStyleLbl="revTx" presStyleIdx="0" presStyleCnt="0">
        <dgm:presLayoutVars>
          <dgm:chMax val="0"/>
          <dgm:chPref val="0"/>
          <dgm:bulletEnabled val="1"/>
        </dgm:presLayoutVars>
      </dgm:prSet>
      <dgm:spPr/>
    </dgm:pt>
    <dgm:pt modelId="{359FD21E-BD2C-4ABF-AA3B-BBBA4CBA4384}" type="pres">
      <dgm:prSet presAssocID="{A001A04C-6AA4-4D41-AF1E-8B4BB7D25068}" presName="circ3" presStyleLbl="vennNode1" presStyleIdx="2" presStyleCnt="4"/>
      <dgm:spPr/>
    </dgm:pt>
    <dgm:pt modelId="{22CAA5B8-AFA4-4DBA-907C-F2D66CA75E54}" type="pres">
      <dgm:prSet presAssocID="{A001A04C-6AA4-4D41-AF1E-8B4BB7D25068}" presName="circ3Tx" presStyleLbl="revTx" presStyleIdx="0" presStyleCnt="0">
        <dgm:presLayoutVars>
          <dgm:chMax val="0"/>
          <dgm:chPref val="0"/>
          <dgm:bulletEnabled val="1"/>
        </dgm:presLayoutVars>
      </dgm:prSet>
      <dgm:spPr/>
    </dgm:pt>
    <dgm:pt modelId="{8025C3B9-B0BA-407A-8E77-5B60F233E496}" type="pres">
      <dgm:prSet presAssocID="{F6D31833-16C4-409C-AD26-52D6DC1B8278}" presName="circ4" presStyleLbl="vennNode1" presStyleIdx="3" presStyleCnt="4"/>
      <dgm:spPr/>
    </dgm:pt>
    <dgm:pt modelId="{2D4670E4-446B-4AF4-A1DE-22FB49218680}" type="pres">
      <dgm:prSet presAssocID="{F6D31833-16C4-409C-AD26-52D6DC1B8278}" presName="circ4Tx" presStyleLbl="revTx" presStyleIdx="0" presStyleCnt="0">
        <dgm:presLayoutVars>
          <dgm:chMax val="0"/>
          <dgm:chPref val="0"/>
          <dgm:bulletEnabled val="1"/>
        </dgm:presLayoutVars>
      </dgm:prSet>
      <dgm:spPr/>
    </dgm:pt>
  </dgm:ptLst>
  <dgm:cxnLst>
    <dgm:cxn modelId="{26A0070D-251B-415A-A2B2-9FDD5CCD5493}" type="presOf" srcId="{A001A04C-6AA4-4D41-AF1E-8B4BB7D25068}" destId="{359FD21E-BD2C-4ABF-AA3B-BBBA4CBA4384}" srcOrd="0" destOrd="0" presId="urn:microsoft.com/office/officeart/2005/8/layout/venn1"/>
    <dgm:cxn modelId="{9C5B2330-F5FF-42FF-94E9-7E032E9D4310}" type="presOf" srcId="{38B7B55C-A30E-4AE2-AD53-3BF9DD61ABE0}" destId="{1DC01885-6FA5-43F2-8B34-D2A952F78DF5}" srcOrd="1" destOrd="0" presId="urn:microsoft.com/office/officeart/2005/8/layout/venn1"/>
    <dgm:cxn modelId="{26D2C33F-64C5-4C2D-87C8-E912D1939F51}" srcId="{AA1B974D-CEB0-4E02-9CDC-3A3DB9D58B52}" destId="{F6D31833-16C4-409C-AD26-52D6DC1B8278}" srcOrd="3" destOrd="0" parTransId="{EB0C40FA-C63F-436C-9851-B4CC92C0EF1E}" sibTransId="{1192BB86-00B7-43EF-9B7C-6BE0718FDF7C}"/>
    <dgm:cxn modelId="{5215FC5C-E5FF-4C8D-9A40-3F462A051D4F}" type="presOf" srcId="{EA57EB22-B331-4329-958B-9279A6F10E48}" destId="{0CDC7446-BB40-468C-B5B9-589C45B09BDE}" srcOrd="0" destOrd="0" presId="urn:microsoft.com/office/officeart/2005/8/layout/venn1"/>
    <dgm:cxn modelId="{1A462444-5D44-4DBE-9096-282B6AC5A87C}" srcId="{AA1B974D-CEB0-4E02-9CDC-3A3DB9D58B52}" destId="{EA57EB22-B331-4329-958B-9279A6F10E48}" srcOrd="0" destOrd="0" parTransId="{5DBD53B8-B255-46B8-90A0-B1FCC747FC7B}" sibTransId="{7E16A07D-0FC8-477C-A8B4-43B988662563}"/>
    <dgm:cxn modelId="{C8A8D548-D26A-462A-AD37-C225D54A2F0F}" srcId="{AA1B974D-CEB0-4E02-9CDC-3A3DB9D58B52}" destId="{38B7B55C-A30E-4AE2-AD53-3BF9DD61ABE0}" srcOrd="1" destOrd="0" parTransId="{6028E26C-345B-4E53-9235-90CEC1FDB15C}" sibTransId="{9CC9A6DF-68B4-4A7F-ACB9-92BA415D052C}"/>
    <dgm:cxn modelId="{00431A52-EAF3-4A13-83FF-016E7F828AB2}" type="presOf" srcId="{F6D31833-16C4-409C-AD26-52D6DC1B8278}" destId="{8025C3B9-B0BA-407A-8E77-5B60F233E496}" srcOrd="0" destOrd="0" presId="urn:microsoft.com/office/officeart/2005/8/layout/venn1"/>
    <dgm:cxn modelId="{9459CD73-FED4-45D2-84F8-A703B96782EE}" type="presOf" srcId="{F6D31833-16C4-409C-AD26-52D6DC1B8278}" destId="{2D4670E4-446B-4AF4-A1DE-22FB49218680}" srcOrd="1" destOrd="0" presId="urn:microsoft.com/office/officeart/2005/8/layout/venn1"/>
    <dgm:cxn modelId="{CE5F0199-A47F-442A-B17A-6BBAAA7D5E19}" type="presOf" srcId="{AA1B974D-CEB0-4E02-9CDC-3A3DB9D58B52}" destId="{55F0BD94-DF85-4BCC-8DC6-87734C22C33D}" srcOrd="0" destOrd="0" presId="urn:microsoft.com/office/officeart/2005/8/layout/venn1"/>
    <dgm:cxn modelId="{C0E343AC-81D4-404F-B527-86FEDE0950DF}" type="presOf" srcId="{A001A04C-6AA4-4D41-AF1E-8B4BB7D25068}" destId="{22CAA5B8-AFA4-4DBA-907C-F2D66CA75E54}" srcOrd="1" destOrd="0" presId="urn:microsoft.com/office/officeart/2005/8/layout/venn1"/>
    <dgm:cxn modelId="{82EF21BF-7CA1-4BD3-BEC5-5A8D37E11B4A}" type="presOf" srcId="{EA57EB22-B331-4329-958B-9279A6F10E48}" destId="{DA7485AC-36A1-4EEF-B418-5BAF25909108}" srcOrd="1" destOrd="0" presId="urn:microsoft.com/office/officeart/2005/8/layout/venn1"/>
    <dgm:cxn modelId="{1067DACC-1944-4823-95BF-ECF1455D4CFA}" type="presOf" srcId="{38B7B55C-A30E-4AE2-AD53-3BF9DD61ABE0}" destId="{9255B4CD-14FC-419E-922C-103DCF763870}" srcOrd="0" destOrd="0" presId="urn:microsoft.com/office/officeart/2005/8/layout/venn1"/>
    <dgm:cxn modelId="{23BFFDD1-4901-42AC-9121-D96FF2610563}" srcId="{AA1B974D-CEB0-4E02-9CDC-3A3DB9D58B52}" destId="{A001A04C-6AA4-4D41-AF1E-8B4BB7D25068}" srcOrd="2" destOrd="0" parTransId="{058E69F0-D895-4946-A3A6-71C066210155}" sibTransId="{8B2D37F2-AA42-4D23-8F9C-B71382996597}"/>
    <dgm:cxn modelId="{03B6D2C4-5ACD-4E19-9030-6AE15D0ABFC6}" type="presParOf" srcId="{55F0BD94-DF85-4BCC-8DC6-87734C22C33D}" destId="{0CDC7446-BB40-468C-B5B9-589C45B09BDE}" srcOrd="0" destOrd="0" presId="urn:microsoft.com/office/officeart/2005/8/layout/venn1"/>
    <dgm:cxn modelId="{01066BB4-B0F1-4EDC-A0D2-CE6B3514E0C1}" type="presParOf" srcId="{55F0BD94-DF85-4BCC-8DC6-87734C22C33D}" destId="{DA7485AC-36A1-4EEF-B418-5BAF25909108}" srcOrd="1" destOrd="0" presId="urn:microsoft.com/office/officeart/2005/8/layout/venn1"/>
    <dgm:cxn modelId="{E1DCA49D-E6FE-4BF9-B58C-50DC57928585}" type="presParOf" srcId="{55F0BD94-DF85-4BCC-8DC6-87734C22C33D}" destId="{9255B4CD-14FC-419E-922C-103DCF763870}" srcOrd="2" destOrd="0" presId="urn:microsoft.com/office/officeart/2005/8/layout/venn1"/>
    <dgm:cxn modelId="{24E4C3F3-D7AB-4231-A346-946CC22A9F1F}" type="presParOf" srcId="{55F0BD94-DF85-4BCC-8DC6-87734C22C33D}" destId="{1DC01885-6FA5-43F2-8B34-D2A952F78DF5}" srcOrd="3" destOrd="0" presId="urn:microsoft.com/office/officeart/2005/8/layout/venn1"/>
    <dgm:cxn modelId="{00ED4828-3C8B-4CDE-B988-8D5F5773FCEF}" type="presParOf" srcId="{55F0BD94-DF85-4BCC-8DC6-87734C22C33D}" destId="{359FD21E-BD2C-4ABF-AA3B-BBBA4CBA4384}" srcOrd="4" destOrd="0" presId="urn:microsoft.com/office/officeart/2005/8/layout/venn1"/>
    <dgm:cxn modelId="{9B5113A0-235C-4F01-92E7-504B4283E408}" type="presParOf" srcId="{55F0BD94-DF85-4BCC-8DC6-87734C22C33D}" destId="{22CAA5B8-AFA4-4DBA-907C-F2D66CA75E54}" srcOrd="5" destOrd="0" presId="urn:microsoft.com/office/officeart/2005/8/layout/venn1"/>
    <dgm:cxn modelId="{E94C24F4-A62F-493C-8067-3E0CF3B60430}" type="presParOf" srcId="{55F0BD94-DF85-4BCC-8DC6-87734C22C33D}" destId="{8025C3B9-B0BA-407A-8E77-5B60F233E496}" srcOrd="6" destOrd="0" presId="urn:microsoft.com/office/officeart/2005/8/layout/venn1"/>
    <dgm:cxn modelId="{E897A31B-C416-424F-A919-FB499408F6FE}" type="presParOf" srcId="{55F0BD94-DF85-4BCC-8DC6-87734C22C33D}" destId="{2D4670E4-446B-4AF4-A1DE-22FB49218680}" srcOrd="7"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9B679E-C80E-4104-8DC1-149EDBCDCFD9}"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2A9A83A2-8806-47FF-8F24-579C508F7014}">
      <dgm:prSet phldrT="[Text]"/>
      <dgm:spPr/>
      <dgm:t>
        <a:bodyPr/>
        <a:lstStyle/>
        <a:p>
          <a:r>
            <a:rPr lang="en-US"/>
            <a:t>Biblical Counseling</a:t>
          </a:r>
        </a:p>
      </dgm:t>
    </dgm:pt>
    <dgm:pt modelId="{9EAD13A1-2961-41BA-87CD-233C56538B02}" type="parTrans" cxnId="{D582792A-BCB6-4FF3-8792-ABE0609D119E}">
      <dgm:prSet/>
      <dgm:spPr/>
      <dgm:t>
        <a:bodyPr/>
        <a:lstStyle/>
        <a:p>
          <a:endParaRPr lang="en-US"/>
        </a:p>
      </dgm:t>
    </dgm:pt>
    <dgm:pt modelId="{668DE164-D888-4DF0-81EC-BC41A998BD8B}" type="sibTrans" cxnId="{D582792A-BCB6-4FF3-8792-ABE0609D119E}">
      <dgm:prSet/>
      <dgm:spPr/>
      <dgm:t>
        <a:bodyPr/>
        <a:lstStyle/>
        <a:p>
          <a:endParaRPr lang="en-US"/>
        </a:p>
      </dgm:t>
    </dgm:pt>
    <dgm:pt modelId="{FF9E3B1B-B040-4CFC-A66E-8C9FABEC054E}">
      <dgm:prSet phldrT="[Text]"/>
      <dgm:spPr/>
      <dgm:t>
        <a:bodyPr lIns="0" rIns="0"/>
        <a:lstStyle/>
        <a:p>
          <a:r>
            <a:rPr lang="en-US"/>
            <a:t>Transformational</a:t>
          </a:r>
          <a:br>
            <a:rPr lang="en-US"/>
          </a:br>
          <a:r>
            <a:rPr lang="en-US"/>
            <a:t>Counseling</a:t>
          </a:r>
        </a:p>
      </dgm:t>
    </dgm:pt>
    <dgm:pt modelId="{532B3A24-F39E-45BE-8330-CB41EFFDA046}" type="parTrans" cxnId="{7B4DFEB8-8164-4E3F-9FD9-F3EFFD899786}">
      <dgm:prSet/>
      <dgm:spPr/>
      <dgm:t>
        <a:bodyPr/>
        <a:lstStyle/>
        <a:p>
          <a:endParaRPr lang="en-US"/>
        </a:p>
      </dgm:t>
    </dgm:pt>
    <dgm:pt modelId="{504957C7-CCC6-4AD7-A83B-9C0320756EA7}" type="sibTrans" cxnId="{7B4DFEB8-8164-4E3F-9FD9-F3EFFD899786}">
      <dgm:prSet/>
      <dgm:spPr/>
      <dgm:t>
        <a:bodyPr/>
        <a:lstStyle/>
        <a:p>
          <a:endParaRPr lang="en-US"/>
        </a:p>
      </dgm:t>
    </dgm:pt>
    <dgm:pt modelId="{0C22FFFF-DC54-4322-8705-39A089E79EC6}">
      <dgm:prSet phldrT="[Text]"/>
      <dgm:spPr/>
      <dgm:t>
        <a:bodyPr/>
        <a:lstStyle/>
        <a:p>
          <a:r>
            <a:rPr lang="en-US"/>
            <a:t>Christian</a:t>
          </a:r>
          <a:br>
            <a:rPr lang="en-US"/>
          </a:br>
          <a:r>
            <a:rPr lang="en-US"/>
            <a:t>Psychology</a:t>
          </a:r>
        </a:p>
      </dgm:t>
    </dgm:pt>
    <dgm:pt modelId="{1135A984-E442-44BE-A4DC-141B7F2FB4E5}" type="parTrans" cxnId="{72919029-6071-4350-A015-247DFCEE66DD}">
      <dgm:prSet/>
      <dgm:spPr/>
      <dgm:t>
        <a:bodyPr/>
        <a:lstStyle/>
        <a:p>
          <a:endParaRPr lang="en-US"/>
        </a:p>
      </dgm:t>
    </dgm:pt>
    <dgm:pt modelId="{734A18C4-EF8D-4DA6-B53A-39D1EE54E5C6}" type="sibTrans" cxnId="{72919029-6071-4350-A015-247DFCEE66DD}">
      <dgm:prSet/>
      <dgm:spPr/>
      <dgm:t>
        <a:bodyPr/>
        <a:lstStyle/>
        <a:p>
          <a:endParaRPr lang="en-US"/>
        </a:p>
      </dgm:t>
    </dgm:pt>
    <dgm:pt modelId="{C8C7E6EF-3309-4C73-88EE-60A88E172AA8}">
      <dgm:prSet phldrT="[Text]"/>
      <dgm:spPr/>
      <dgm:t>
        <a:bodyPr/>
        <a:lstStyle/>
        <a:p>
          <a:r>
            <a:rPr lang="en-US"/>
            <a:t>Integration</a:t>
          </a:r>
          <a:br>
            <a:rPr lang="en-US"/>
          </a:br>
          <a:r>
            <a:rPr lang="en-US"/>
            <a:t>Model</a:t>
          </a:r>
          <a:br>
            <a:rPr lang="en-US"/>
          </a:br>
          <a:endParaRPr lang="en-US"/>
        </a:p>
      </dgm:t>
    </dgm:pt>
    <dgm:pt modelId="{E453E467-D297-4458-A6FD-E1FA6D50239E}" type="parTrans" cxnId="{17F8D55F-E8E0-4CFC-9CE9-543E672A432D}">
      <dgm:prSet/>
      <dgm:spPr/>
      <dgm:t>
        <a:bodyPr/>
        <a:lstStyle/>
        <a:p>
          <a:endParaRPr lang="en-US"/>
        </a:p>
      </dgm:t>
    </dgm:pt>
    <dgm:pt modelId="{FE8C4406-5503-459C-A44C-8B8F25616CBA}" type="sibTrans" cxnId="{17F8D55F-E8E0-4CFC-9CE9-543E672A432D}">
      <dgm:prSet/>
      <dgm:spPr/>
      <dgm:t>
        <a:bodyPr/>
        <a:lstStyle/>
        <a:p>
          <a:endParaRPr lang="en-US"/>
        </a:p>
      </dgm:t>
    </dgm:pt>
    <dgm:pt modelId="{8E004F8E-315D-4785-870D-321C6FF162F0}">
      <dgm:prSet/>
      <dgm:spPr/>
      <dgm:t>
        <a:bodyPr/>
        <a:lstStyle/>
        <a:p>
          <a:r>
            <a:rPr lang="en-US" dirty="0"/>
            <a:t>Levels </a:t>
          </a:r>
          <a:r>
            <a:rPr lang="en-US"/>
            <a:t>of Explanation</a:t>
          </a:r>
          <a:br>
            <a:rPr lang="en-US" dirty="0"/>
          </a:br>
          <a:r>
            <a:rPr lang="en-US" dirty="0"/>
            <a:t>(secular)</a:t>
          </a:r>
        </a:p>
      </dgm:t>
    </dgm:pt>
    <dgm:pt modelId="{8DCD54AA-AEC0-4793-AE8F-CC268DEA58CA}" type="parTrans" cxnId="{4146844E-41C1-45B0-B70E-9DAAAF61BFEA}">
      <dgm:prSet/>
      <dgm:spPr/>
      <dgm:t>
        <a:bodyPr/>
        <a:lstStyle/>
        <a:p>
          <a:endParaRPr lang="en-US"/>
        </a:p>
      </dgm:t>
    </dgm:pt>
    <dgm:pt modelId="{A8792679-5F61-45AD-8DB5-AE9120591DE5}" type="sibTrans" cxnId="{4146844E-41C1-45B0-B70E-9DAAAF61BFEA}">
      <dgm:prSet/>
      <dgm:spPr/>
      <dgm:t>
        <a:bodyPr/>
        <a:lstStyle/>
        <a:p>
          <a:endParaRPr lang="en-US"/>
        </a:p>
      </dgm:t>
    </dgm:pt>
    <dgm:pt modelId="{640251B2-C646-46EE-AE56-8A9A1C47D02E}" type="pres">
      <dgm:prSet presAssocID="{CE9B679E-C80E-4104-8DC1-149EDBCDCFD9}" presName="Name0" presStyleCnt="0">
        <dgm:presLayoutVars>
          <dgm:dir/>
          <dgm:resizeHandles val="exact"/>
        </dgm:presLayoutVars>
      </dgm:prSet>
      <dgm:spPr/>
    </dgm:pt>
    <dgm:pt modelId="{C3EC930B-8AED-4686-BDA7-980890324A7B}" type="pres">
      <dgm:prSet presAssocID="{2A9A83A2-8806-47FF-8F24-579C508F7014}" presName="Name5" presStyleLbl="vennNode1" presStyleIdx="0" presStyleCnt="5" custLinFactX="18089" custLinFactNeighborX="100000" custLinFactNeighborY="2366">
        <dgm:presLayoutVars>
          <dgm:bulletEnabled val="1"/>
        </dgm:presLayoutVars>
      </dgm:prSet>
      <dgm:spPr/>
    </dgm:pt>
    <dgm:pt modelId="{6BE66A96-F38C-43E5-AFC7-2EE465D38AC8}" type="pres">
      <dgm:prSet presAssocID="{668DE164-D888-4DF0-81EC-BC41A998BD8B}" presName="space" presStyleCnt="0"/>
      <dgm:spPr/>
    </dgm:pt>
    <dgm:pt modelId="{979C6144-8AEE-485C-8579-AC7D932A76B2}" type="pres">
      <dgm:prSet presAssocID="{FF9E3B1B-B040-4CFC-A66E-8C9FABEC054E}" presName="Name5" presStyleLbl="vennNode1" presStyleIdx="1" presStyleCnt="5" custLinFactNeighborX="92264" custLinFactNeighborY="-53703">
        <dgm:presLayoutVars>
          <dgm:bulletEnabled val="1"/>
        </dgm:presLayoutVars>
      </dgm:prSet>
      <dgm:spPr/>
    </dgm:pt>
    <dgm:pt modelId="{E0C68F11-379D-40C2-8C6F-0160A988B9FE}" type="pres">
      <dgm:prSet presAssocID="{504957C7-CCC6-4AD7-A83B-9C0320756EA7}" presName="space" presStyleCnt="0"/>
      <dgm:spPr/>
    </dgm:pt>
    <dgm:pt modelId="{D0701730-EA77-4E1F-ACC7-055F62FC3EDD}" type="pres">
      <dgm:prSet presAssocID="{0C22FFFF-DC54-4322-8705-39A089E79EC6}" presName="Name5" presStyleLbl="vennNode1" presStyleIdx="2" presStyleCnt="5">
        <dgm:presLayoutVars>
          <dgm:bulletEnabled val="1"/>
        </dgm:presLayoutVars>
      </dgm:prSet>
      <dgm:spPr/>
    </dgm:pt>
    <dgm:pt modelId="{0A279C5A-DAF2-40BF-BAB8-7EA9D953C80B}" type="pres">
      <dgm:prSet presAssocID="{734A18C4-EF8D-4DA6-B53A-39D1EE54E5C6}" presName="space" presStyleCnt="0"/>
      <dgm:spPr/>
    </dgm:pt>
    <dgm:pt modelId="{0F1E9D6D-55C9-4A11-B62D-4A66F2AAC51A}" type="pres">
      <dgm:prSet presAssocID="{C8C7E6EF-3309-4C73-88EE-60A88E172AA8}" presName="Name5" presStyleLbl="vennNode1" presStyleIdx="3" presStyleCnt="5" custLinFactNeighborX="-57961" custLinFactNeighborY="-46132">
        <dgm:presLayoutVars>
          <dgm:bulletEnabled val="1"/>
        </dgm:presLayoutVars>
      </dgm:prSet>
      <dgm:spPr/>
    </dgm:pt>
    <dgm:pt modelId="{0CA4297D-5BFE-421F-9916-5033CE0B93B9}" type="pres">
      <dgm:prSet presAssocID="{FE8C4406-5503-459C-A44C-8B8F25616CBA}" presName="space" presStyleCnt="0"/>
      <dgm:spPr/>
    </dgm:pt>
    <dgm:pt modelId="{FF1B44B1-7D3D-4341-AF79-4669D1D9C050}" type="pres">
      <dgm:prSet presAssocID="{8E004F8E-315D-4785-870D-321C6FF162F0}" presName="Name5" presStyleLbl="vennNode1" presStyleIdx="4" presStyleCnt="5" custLinFactX="-5314" custLinFactNeighborX="-100000" custLinFactNeighborY="3312">
        <dgm:presLayoutVars>
          <dgm:bulletEnabled val="1"/>
        </dgm:presLayoutVars>
      </dgm:prSet>
      <dgm:spPr/>
    </dgm:pt>
  </dgm:ptLst>
  <dgm:cxnLst>
    <dgm:cxn modelId="{539B4C16-A800-4F2A-81AF-52D499BD794F}" type="presOf" srcId="{FF9E3B1B-B040-4CFC-A66E-8C9FABEC054E}" destId="{979C6144-8AEE-485C-8579-AC7D932A76B2}" srcOrd="0" destOrd="0" presId="urn:microsoft.com/office/officeart/2005/8/layout/venn3"/>
    <dgm:cxn modelId="{72919029-6071-4350-A015-247DFCEE66DD}" srcId="{CE9B679E-C80E-4104-8DC1-149EDBCDCFD9}" destId="{0C22FFFF-DC54-4322-8705-39A089E79EC6}" srcOrd="2" destOrd="0" parTransId="{1135A984-E442-44BE-A4DC-141B7F2FB4E5}" sibTransId="{734A18C4-EF8D-4DA6-B53A-39D1EE54E5C6}"/>
    <dgm:cxn modelId="{D582792A-BCB6-4FF3-8792-ABE0609D119E}" srcId="{CE9B679E-C80E-4104-8DC1-149EDBCDCFD9}" destId="{2A9A83A2-8806-47FF-8F24-579C508F7014}" srcOrd="0" destOrd="0" parTransId="{9EAD13A1-2961-41BA-87CD-233C56538B02}" sibTransId="{668DE164-D888-4DF0-81EC-BC41A998BD8B}"/>
    <dgm:cxn modelId="{17F8D55F-E8E0-4CFC-9CE9-543E672A432D}" srcId="{CE9B679E-C80E-4104-8DC1-149EDBCDCFD9}" destId="{C8C7E6EF-3309-4C73-88EE-60A88E172AA8}" srcOrd="3" destOrd="0" parTransId="{E453E467-D297-4458-A6FD-E1FA6D50239E}" sibTransId="{FE8C4406-5503-459C-A44C-8B8F25616CBA}"/>
    <dgm:cxn modelId="{A20E1E68-CC9C-4E05-A045-4D60E5896D2B}" type="presOf" srcId="{C8C7E6EF-3309-4C73-88EE-60A88E172AA8}" destId="{0F1E9D6D-55C9-4A11-B62D-4A66F2AAC51A}" srcOrd="0" destOrd="0" presId="urn:microsoft.com/office/officeart/2005/8/layout/venn3"/>
    <dgm:cxn modelId="{4146844E-41C1-45B0-B70E-9DAAAF61BFEA}" srcId="{CE9B679E-C80E-4104-8DC1-149EDBCDCFD9}" destId="{8E004F8E-315D-4785-870D-321C6FF162F0}" srcOrd="4" destOrd="0" parTransId="{8DCD54AA-AEC0-4793-AE8F-CC268DEA58CA}" sibTransId="{A8792679-5F61-45AD-8DB5-AE9120591DE5}"/>
    <dgm:cxn modelId="{75D2469B-463E-4288-8F44-F2DA0982A8DF}" type="presOf" srcId="{2A9A83A2-8806-47FF-8F24-579C508F7014}" destId="{C3EC930B-8AED-4686-BDA7-980890324A7B}" srcOrd="0" destOrd="0" presId="urn:microsoft.com/office/officeart/2005/8/layout/venn3"/>
    <dgm:cxn modelId="{0CB2F1AE-B4EA-423F-9FED-054E018A2D41}" type="presOf" srcId="{0C22FFFF-DC54-4322-8705-39A089E79EC6}" destId="{D0701730-EA77-4E1F-ACC7-055F62FC3EDD}" srcOrd="0" destOrd="0" presId="urn:microsoft.com/office/officeart/2005/8/layout/venn3"/>
    <dgm:cxn modelId="{7B4DFEB8-8164-4E3F-9FD9-F3EFFD899786}" srcId="{CE9B679E-C80E-4104-8DC1-149EDBCDCFD9}" destId="{FF9E3B1B-B040-4CFC-A66E-8C9FABEC054E}" srcOrd="1" destOrd="0" parTransId="{532B3A24-F39E-45BE-8330-CB41EFFDA046}" sibTransId="{504957C7-CCC6-4AD7-A83B-9C0320756EA7}"/>
    <dgm:cxn modelId="{5A1799DA-8467-45B4-B001-E295A83DFB05}" type="presOf" srcId="{CE9B679E-C80E-4104-8DC1-149EDBCDCFD9}" destId="{640251B2-C646-46EE-AE56-8A9A1C47D02E}" srcOrd="0" destOrd="0" presId="urn:microsoft.com/office/officeart/2005/8/layout/venn3"/>
    <dgm:cxn modelId="{5E6DA8FC-4F7F-47F6-8026-4C3161332C61}" type="presOf" srcId="{8E004F8E-315D-4785-870D-321C6FF162F0}" destId="{FF1B44B1-7D3D-4341-AF79-4669D1D9C050}" srcOrd="0" destOrd="0" presId="urn:microsoft.com/office/officeart/2005/8/layout/venn3"/>
    <dgm:cxn modelId="{95090833-22E6-45BD-B2FC-629DA825E8A4}" type="presParOf" srcId="{640251B2-C646-46EE-AE56-8A9A1C47D02E}" destId="{C3EC930B-8AED-4686-BDA7-980890324A7B}" srcOrd="0" destOrd="0" presId="urn:microsoft.com/office/officeart/2005/8/layout/venn3"/>
    <dgm:cxn modelId="{EA8FC0BF-71B8-48ED-A425-4858112A17E2}" type="presParOf" srcId="{640251B2-C646-46EE-AE56-8A9A1C47D02E}" destId="{6BE66A96-F38C-43E5-AFC7-2EE465D38AC8}" srcOrd="1" destOrd="0" presId="urn:microsoft.com/office/officeart/2005/8/layout/venn3"/>
    <dgm:cxn modelId="{58996236-0F0C-4037-AEF9-9B04BAAE758C}" type="presParOf" srcId="{640251B2-C646-46EE-AE56-8A9A1C47D02E}" destId="{979C6144-8AEE-485C-8579-AC7D932A76B2}" srcOrd="2" destOrd="0" presId="urn:microsoft.com/office/officeart/2005/8/layout/venn3"/>
    <dgm:cxn modelId="{DA7E9269-7BEA-42CA-830C-8B3AEED3BD30}" type="presParOf" srcId="{640251B2-C646-46EE-AE56-8A9A1C47D02E}" destId="{E0C68F11-379D-40C2-8C6F-0160A988B9FE}" srcOrd="3" destOrd="0" presId="urn:microsoft.com/office/officeart/2005/8/layout/venn3"/>
    <dgm:cxn modelId="{F16C2F01-C5C3-4DE0-A6C9-5120A8BD1E1E}" type="presParOf" srcId="{640251B2-C646-46EE-AE56-8A9A1C47D02E}" destId="{D0701730-EA77-4E1F-ACC7-055F62FC3EDD}" srcOrd="4" destOrd="0" presId="urn:microsoft.com/office/officeart/2005/8/layout/venn3"/>
    <dgm:cxn modelId="{77EF5F05-B80D-43BD-8D0A-2CE1FCE2C761}" type="presParOf" srcId="{640251B2-C646-46EE-AE56-8A9A1C47D02E}" destId="{0A279C5A-DAF2-40BF-BAB8-7EA9D953C80B}" srcOrd="5" destOrd="0" presId="urn:microsoft.com/office/officeart/2005/8/layout/venn3"/>
    <dgm:cxn modelId="{86347999-EE79-4154-93DE-DDD85A117BE1}" type="presParOf" srcId="{640251B2-C646-46EE-AE56-8A9A1C47D02E}" destId="{0F1E9D6D-55C9-4A11-B62D-4A66F2AAC51A}" srcOrd="6" destOrd="0" presId="urn:microsoft.com/office/officeart/2005/8/layout/venn3"/>
    <dgm:cxn modelId="{0C0A980F-4DE2-418B-B16B-1717395DF8F4}" type="presParOf" srcId="{640251B2-C646-46EE-AE56-8A9A1C47D02E}" destId="{0CA4297D-5BFE-421F-9916-5033CE0B93B9}" srcOrd="7" destOrd="0" presId="urn:microsoft.com/office/officeart/2005/8/layout/venn3"/>
    <dgm:cxn modelId="{E8480CCA-A703-4798-B221-10C7FAC3C5C6}" type="presParOf" srcId="{640251B2-C646-46EE-AE56-8A9A1C47D02E}" destId="{FF1B44B1-7D3D-4341-AF79-4669D1D9C050}"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E9B679E-C80E-4104-8DC1-149EDBCDCFD9}"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2A9A83A2-8806-47FF-8F24-579C508F7014}">
      <dgm:prSet phldrT="[Text]"/>
      <dgm:spPr/>
      <dgm:t>
        <a:bodyPr/>
        <a:lstStyle/>
        <a:p>
          <a:r>
            <a:rPr lang="en-US"/>
            <a:t>Biblical Counseling</a:t>
          </a:r>
        </a:p>
      </dgm:t>
    </dgm:pt>
    <dgm:pt modelId="{9EAD13A1-2961-41BA-87CD-233C56538B02}" type="parTrans" cxnId="{D582792A-BCB6-4FF3-8792-ABE0609D119E}">
      <dgm:prSet/>
      <dgm:spPr/>
      <dgm:t>
        <a:bodyPr/>
        <a:lstStyle/>
        <a:p>
          <a:endParaRPr lang="en-US"/>
        </a:p>
      </dgm:t>
    </dgm:pt>
    <dgm:pt modelId="{668DE164-D888-4DF0-81EC-BC41A998BD8B}" type="sibTrans" cxnId="{D582792A-BCB6-4FF3-8792-ABE0609D119E}">
      <dgm:prSet/>
      <dgm:spPr/>
      <dgm:t>
        <a:bodyPr/>
        <a:lstStyle/>
        <a:p>
          <a:endParaRPr lang="en-US"/>
        </a:p>
      </dgm:t>
    </dgm:pt>
    <dgm:pt modelId="{FF9E3B1B-B040-4CFC-A66E-8C9FABEC054E}">
      <dgm:prSet phldrT="[Text]"/>
      <dgm:spPr/>
      <dgm:t>
        <a:bodyPr lIns="0" rIns="0"/>
        <a:lstStyle/>
        <a:p>
          <a:r>
            <a:rPr lang="en-US"/>
            <a:t>Transformational</a:t>
          </a:r>
          <a:br>
            <a:rPr lang="en-US"/>
          </a:br>
          <a:r>
            <a:rPr lang="en-US"/>
            <a:t>Counseling</a:t>
          </a:r>
        </a:p>
      </dgm:t>
    </dgm:pt>
    <dgm:pt modelId="{532B3A24-F39E-45BE-8330-CB41EFFDA046}" type="parTrans" cxnId="{7B4DFEB8-8164-4E3F-9FD9-F3EFFD899786}">
      <dgm:prSet/>
      <dgm:spPr/>
      <dgm:t>
        <a:bodyPr/>
        <a:lstStyle/>
        <a:p>
          <a:endParaRPr lang="en-US"/>
        </a:p>
      </dgm:t>
    </dgm:pt>
    <dgm:pt modelId="{504957C7-CCC6-4AD7-A83B-9C0320756EA7}" type="sibTrans" cxnId="{7B4DFEB8-8164-4E3F-9FD9-F3EFFD899786}">
      <dgm:prSet/>
      <dgm:spPr/>
      <dgm:t>
        <a:bodyPr/>
        <a:lstStyle/>
        <a:p>
          <a:endParaRPr lang="en-US"/>
        </a:p>
      </dgm:t>
    </dgm:pt>
    <dgm:pt modelId="{0C22FFFF-DC54-4322-8705-39A089E79EC6}">
      <dgm:prSet phldrT="[Text]"/>
      <dgm:spPr/>
      <dgm:t>
        <a:bodyPr/>
        <a:lstStyle/>
        <a:p>
          <a:r>
            <a:rPr lang="en-US"/>
            <a:t>Christian</a:t>
          </a:r>
          <a:br>
            <a:rPr lang="en-US"/>
          </a:br>
          <a:r>
            <a:rPr lang="en-US"/>
            <a:t>Psychology</a:t>
          </a:r>
        </a:p>
      </dgm:t>
    </dgm:pt>
    <dgm:pt modelId="{1135A984-E442-44BE-A4DC-141B7F2FB4E5}" type="parTrans" cxnId="{72919029-6071-4350-A015-247DFCEE66DD}">
      <dgm:prSet/>
      <dgm:spPr/>
      <dgm:t>
        <a:bodyPr/>
        <a:lstStyle/>
        <a:p>
          <a:endParaRPr lang="en-US"/>
        </a:p>
      </dgm:t>
    </dgm:pt>
    <dgm:pt modelId="{734A18C4-EF8D-4DA6-B53A-39D1EE54E5C6}" type="sibTrans" cxnId="{72919029-6071-4350-A015-247DFCEE66DD}">
      <dgm:prSet/>
      <dgm:spPr/>
      <dgm:t>
        <a:bodyPr/>
        <a:lstStyle/>
        <a:p>
          <a:endParaRPr lang="en-US"/>
        </a:p>
      </dgm:t>
    </dgm:pt>
    <dgm:pt modelId="{C8C7E6EF-3309-4C73-88EE-60A88E172AA8}">
      <dgm:prSet phldrT="[Text]"/>
      <dgm:spPr/>
      <dgm:t>
        <a:bodyPr/>
        <a:lstStyle/>
        <a:p>
          <a:r>
            <a:rPr lang="en-US"/>
            <a:t>Integration</a:t>
          </a:r>
          <a:br>
            <a:rPr lang="en-US"/>
          </a:br>
          <a:r>
            <a:rPr lang="en-US"/>
            <a:t>Model</a:t>
          </a:r>
        </a:p>
      </dgm:t>
    </dgm:pt>
    <dgm:pt modelId="{E453E467-D297-4458-A6FD-E1FA6D50239E}" type="parTrans" cxnId="{17F8D55F-E8E0-4CFC-9CE9-543E672A432D}">
      <dgm:prSet/>
      <dgm:spPr/>
      <dgm:t>
        <a:bodyPr/>
        <a:lstStyle/>
        <a:p>
          <a:endParaRPr lang="en-US"/>
        </a:p>
      </dgm:t>
    </dgm:pt>
    <dgm:pt modelId="{FE8C4406-5503-459C-A44C-8B8F25616CBA}" type="sibTrans" cxnId="{17F8D55F-E8E0-4CFC-9CE9-543E672A432D}">
      <dgm:prSet/>
      <dgm:spPr/>
      <dgm:t>
        <a:bodyPr/>
        <a:lstStyle/>
        <a:p>
          <a:endParaRPr lang="en-US"/>
        </a:p>
      </dgm:t>
    </dgm:pt>
    <dgm:pt modelId="{8E004F8E-315D-4785-870D-321C6FF162F0}">
      <dgm:prSet/>
      <dgm:spPr/>
      <dgm:t>
        <a:bodyPr/>
        <a:lstStyle/>
        <a:p>
          <a:r>
            <a:rPr lang="en-US" dirty="0"/>
            <a:t>Levels </a:t>
          </a:r>
          <a:r>
            <a:rPr lang="en-US"/>
            <a:t>of Explanation</a:t>
          </a:r>
          <a:br>
            <a:rPr lang="en-US" dirty="0"/>
          </a:br>
          <a:r>
            <a:rPr lang="en-US" dirty="0"/>
            <a:t>(secular)</a:t>
          </a:r>
        </a:p>
      </dgm:t>
    </dgm:pt>
    <dgm:pt modelId="{8DCD54AA-AEC0-4793-AE8F-CC268DEA58CA}" type="parTrans" cxnId="{4146844E-41C1-45B0-B70E-9DAAAF61BFEA}">
      <dgm:prSet/>
      <dgm:spPr/>
      <dgm:t>
        <a:bodyPr/>
        <a:lstStyle/>
        <a:p>
          <a:endParaRPr lang="en-US"/>
        </a:p>
      </dgm:t>
    </dgm:pt>
    <dgm:pt modelId="{A8792679-5F61-45AD-8DB5-AE9120591DE5}" type="sibTrans" cxnId="{4146844E-41C1-45B0-B70E-9DAAAF61BFEA}">
      <dgm:prSet/>
      <dgm:spPr/>
      <dgm:t>
        <a:bodyPr/>
        <a:lstStyle/>
        <a:p>
          <a:endParaRPr lang="en-US"/>
        </a:p>
      </dgm:t>
    </dgm:pt>
    <dgm:pt modelId="{640251B2-C646-46EE-AE56-8A9A1C47D02E}" type="pres">
      <dgm:prSet presAssocID="{CE9B679E-C80E-4104-8DC1-149EDBCDCFD9}" presName="Name0" presStyleCnt="0">
        <dgm:presLayoutVars>
          <dgm:dir/>
          <dgm:resizeHandles val="exact"/>
        </dgm:presLayoutVars>
      </dgm:prSet>
      <dgm:spPr/>
    </dgm:pt>
    <dgm:pt modelId="{C3EC930B-8AED-4686-BDA7-980890324A7B}" type="pres">
      <dgm:prSet presAssocID="{2A9A83A2-8806-47FF-8F24-579C508F7014}" presName="Name5" presStyleLbl="vennNode1" presStyleIdx="0" presStyleCnt="5" custLinFactX="18089" custLinFactNeighborX="100000" custLinFactNeighborY="2366">
        <dgm:presLayoutVars>
          <dgm:bulletEnabled val="1"/>
        </dgm:presLayoutVars>
      </dgm:prSet>
      <dgm:spPr/>
    </dgm:pt>
    <dgm:pt modelId="{6BE66A96-F38C-43E5-AFC7-2EE465D38AC8}" type="pres">
      <dgm:prSet presAssocID="{668DE164-D888-4DF0-81EC-BC41A998BD8B}" presName="space" presStyleCnt="0"/>
      <dgm:spPr/>
    </dgm:pt>
    <dgm:pt modelId="{979C6144-8AEE-485C-8579-AC7D932A76B2}" type="pres">
      <dgm:prSet presAssocID="{FF9E3B1B-B040-4CFC-A66E-8C9FABEC054E}" presName="Name5" presStyleLbl="vennNode1" presStyleIdx="1" presStyleCnt="5" custLinFactNeighborX="92264" custLinFactNeighborY="-53703">
        <dgm:presLayoutVars>
          <dgm:bulletEnabled val="1"/>
        </dgm:presLayoutVars>
      </dgm:prSet>
      <dgm:spPr/>
    </dgm:pt>
    <dgm:pt modelId="{E0C68F11-379D-40C2-8C6F-0160A988B9FE}" type="pres">
      <dgm:prSet presAssocID="{504957C7-CCC6-4AD7-A83B-9C0320756EA7}" presName="space" presStyleCnt="0"/>
      <dgm:spPr/>
    </dgm:pt>
    <dgm:pt modelId="{D0701730-EA77-4E1F-ACC7-055F62FC3EDD}" type="pres">
      <dgm:prSet presAssocID="{0C22FFFF-DC54-4322-8705-39A089E79EC6}" presName="Name5" presStyleLbl="vennNode1" presStyleIdx="2" presStyleCnt="5">
        <dgm:presLayoutVars>
          <dgm:bulletEnabled val="1"/>
        </dgm:presLayoutVars>
      </dgm:prSet>
      <dgm:spPr/>
    </dgm:pt>
    <dgm:pt modelId="{0A279C5A-DAF2-40BF-BAB8-7EA9D953C80B}" type="pres">
      <dgm:prSet presAssocID="{734A18C4-EF8D-4DA6-B53A-39D1EE54E5C6}" presName="space" presStyleCnt="0"/>
      <dgm:spPr/>
    </dgm:pt>
    <dgm:pt modelId="{0F1E9D6D-55C9-4A11-B62D-4A66F2AAC51A}" type="pres">
      <dgm:prSet presAssocID="{C8C7E6EF-3309-4C73-88EE-60A88E172AA8}" presName="Name5" presStyleLbl="vennNode1" presStyleIdx="3" presStyleCnt="5" custLinFactNeighborX="-57961" custLinFactNeighborY="-46132">
        <dgm:presLayoutVars>
          <dgm:bulletEnabled val="1"/>
        </dgm:presLayoutVars>
      </dgm:prSet>
      <dgm:spPr/>
    </dgm:pt>
    <dgm:pt modelId="{0CA4297D-5BFE-421F-9916-5033CE0B93B9}" type="pres">
      <dgm:prSet presAssocID="{FE8C4406-5503-459C-A44C-8B8F25616CBA}" presName="space" presStyleCnt="0"/>
      <dgm:spPr/>
    </dgm:pt>
    <dgm:pt modelId="{FF1B44B1-7D3D-4341-AF79-4669D1D9C050}" type="pres">
      <dgm:prSet presAssocID="{8E004F8E-315D-4785-870D-321C6FF162F0}" presName="Name5" presStyleLbl="vennNode1" presStyleIdx="4" presStyleCnt="5" custLinFactX="-5314" custLinFactNeighborX="-100000" custLinFactNeighborY="3312">
        <dgm:presLayoutVars>
          <dgm:bulletEnabled val="1"/>
        </dgm:presLayoutVars>
      </dgm:prSet>
      <dgm:spPr/>
    </dgm:pt>
  </dgm:ptLst>
  <dgm:cxnLst>
    <dgm:cxn modelId="{539B4C16-A800-4F2A-81AF-52D499BD794F}" type="presOf" srcId="{FF9E3B1B-B040-4CFC-A66E-8C9FABEC054E}" destId="{979C6144-8AEE-485C-8579-AC7D932A76B2}" srcOrd="0" destOrd="0" presId="urn:microsoft.com/office/officeart/2005/8/layout/venn3"/>
    <dgm:cxn modelId="{72919029-6071-4350-A015-247DFCEE66DD}" srcId="{CE9B679E-C80E-4104-8DC1-149EDBCDCFD9}" destId="{0C22FFFF-DC54-4322-8705-39A089E79EC6}" srcOrd="2" destOrd="0" parTransId="{1135A984-E442-44BE-A4DC-141B7F2FB4E5}" sibTransId="{734A18C4-EF8D-4DA6-B53A-39D1EE54E5C6}"/>
    <dgm:cxn modelId="{D582792A-BCB6-4FF3-8792-ABE0609D119E}" srcId="{CE9B679E-C80E-4104-8DC1-149EDBCDCFD9}" destId="{2A9A83A2-8806-47FF-8F24-579C508F7014}" srcOrd="0" destOrd="0" parTransId="{9EAD13A1-2961-41BA-87CD-233C56538B02}" sibTransId="{668DE164-D888-4DF0-81EC-BC41A998BD8B}"/>
    <dgm:cxn modelId="{17F8D55F-E8E0-4CFC-9CE9-543E672A432D}" srcId="{CE9B679E-C80E-4104-8DC1-149EDBCDCFD9}" destId="{C8C7E6EF-3309-4C73-88EE-60A88E172AA8}" srcOrd="3" destOrd="0" parTransId="{E453E467-D297-4458-A6FD-E1FA6D50239E}" sibTransId="{FE8C4406-5503-459C-A44C-8B8F25616CBA}"/>
    <dgm:cxn modelId="{A20E1E68-CC9C-4E05-A045-4D60E5896D2B}" type="presOf" srcId="{C8C7E6EF-3309-4C73-88EE-60A88E172AA8}" destId="{0F1E9D6D-55C9-4A11-B62D-4A66F2AAC51A}" srcOrd="0" destOrd="0" presId="urn:microsoft.com/office/officeart/2005/8/layout/venn3"/>
    <dgm:cxn modelId="{4146844E-41C1-45B0-B70E-9DAAAF61BFEA}" srcId="{CE9B679E-C80E-4104-8DC1-149EDBCDCFD9}" destId="{8E004F8E-315D-4785-870D-321C6FF162F0}" srcOrd="4" destOrd="0" parTransId="{8DCD54AA-AEC0-4793-AE8F-CC268DEA58CA}" sibTransId="{A8792679-5F61-45AD-8DB5-AE9120591DE5}"/>
    <dgm:cxn modelId="{75D2469B-463E-4288-8F44-F2DA0982A8DF}" type="presOf" srcId="{2A9A83A2-8806-47FF-8F24-579C508F7014}" destId="{C3EC930B-8AED-4686-BDA7-980890324A7B}" srcOrd="0" destOrd="0" presId="urn:microsoft.com/office/officeart/2005/8/layout/venn3"/>
    <dgm:cxn modelId="{0CB2F1AE-B4EA-423F-9FED-054E018A2D41}" type="presOf" srcId="{0C22FFFF-DC54-4322-8705-39A089E79EC6}" destId="{D0701730-EA77-4E1F-ACC7-055F62FC3EDD}" srcOrd="0" destOrd="0" presId="urn:microsoft.com/office/officeart/2005/8/layout/venn3"/>
    <dgm:cxn modelId="{7B4DFEB8-8164-4E3F-9FD9-F3EFFD899786}" srcId="{CE9B679E-C80E-4104-8DC1-149EDBCDCFD9}" destId="{FF9E3B1B-B040-4CFC-A66E-8C9FABEC054E}" srcOrd="1" destOrd="0" parTransId="{532B3A24-F39E-45BE-8330-CB41EFFDA046}" sibTransId="{504957C7-CCC6-4AD7-A83B-9C0320756EA7}"/>
    <dgm:cxn modelId="{5A1799DA-8467-45B4-B001-E295A83DFB05}" type="presOf" srcId="{CE9B679E-C80E-4104-8DC1-149EDBCDCFD9}" destId="{640251B2-C646-46EE-AE56-8A9A1C47D02E}" srcOrd="0" destOrd="0" presId="urn:microsoft.com/office/officeart/2005/8/layout/venn3"/>
    <dgm:cxn modelId="{5E6DA8FC-4F7F-47F6-8026-4C3161332C61}" type="presOf" srcId="{8E004F8E-315D-4785-870D-321C6FF162F0}" destId="{FF1B44B1-7D3D-4341-AF79-4669D1D9C050}" srcOrd="0" destOrd="0" presId="urn:microsoft.com/office/officeart/2005/8/layout/venn3"/>
    <dgm:cxn modelId="{95090833-22E6-45BD-B2FC-629DA825E8A4}" type="presParOf" srcId="{640251B2-C646-46EE-AE56-8A9A1C47D02E}" destId="{C3EC930B-8AED-4686-BDA7-980890324A7B}" srcOrd="0" destOrd="0" presId="urn:microsoft.com/office/officeart/2005/8/layout/venn3"/>
    <dgm:cxn modelId="{EA8FC0BF-71B8-48ED-A425-4858112A17E2}" type="presParOf" srcId="{640251B2-C646-46EE-AE56-8A9A1C47D02E}" destId="{6BE66A96-F38C-43E5-AFC7-2EE465D38AC8}" srcOrd="1" destOrd="0" presId="urn:microsoft.com/office/officeart/2005/8/layout/venn3"/>
    <dgm:cxn modelId="{58996236-0F0C-4037-AEF9-9B04BAAE758C}" type="presParOf" srcId="{640251B2-C646-46EE-AE56-8A9A1C47D02E}" destId="{979C6144-8AEE-485C-8579-AC7D932A76B2}" srcOrd="2" destOrd="0" presId="urn:microsoft.com/office/officeart/2005/8/layout/venn3"/>
    <dgm:cxn modelId="{DA7E9269-7BEA-42CA-830C-8B3AEED3BD30}" type="presParOf" srcId="{640251B2-C646-46EE-AE56-8A9A1C47D02E}" destId="{E0C68F11-379D-40C2-8C6F-0160A988B9FE}" srcOrd="3" destOrd="0" presId="urn:microsoft.com/office/officeart/2005/8/layout/venn3"/>
    <dgm:cxn modelId="{F16C2F01-C5C3-4DE0-A6C9-5120A8BD1E1E}" type="presParOf" srcId="{640251B2-C646-46EE-AE56-8A9A1C47D02E}" destId="{D0701730-EA77-4E1F-ACC7-055F62FC3EDD}" srcOrd="4" destOrd="0" presId="urn:microsoft.com/office/officeart/2005/8/layout/venn3"/>
    <dgm:cxn modelId="{77EF5F05-B80D-43BD-8D0A-2CE1FCE2C761}" type="presParOf" srcId="{640251B2-C646-46EE-AE56-8A9A1C47D02E}" destId="{0A279C5A-DAF2-40BF-BAB8-7EA9D953C80B}" srcOrd="5" destOrd="0" presId="urn:microsoft.com/office/officeart/2005/8/layout/venn3"/>
    <dgm:cxn modelId="{86347999-EE79-4154-93DE-DDD85A117BE1}" type="presParOf" srcId="{640251B2-C646-46EE-AE56-8A9A1C47D02E}" destId="{0F1E9D6D-55C9-4A11-B62D-4A66F2AAC51A}" srcOrd="6" destOrd="0" presId="urn:microsoft.com/office/officeart/2005/8/layout/venn3"/>
    <dgm:cxn modelId="{0C0A980F-4DE2-418B-B16B-1717395DF8F4}" type="presParOf" srcId="{640251B2-C646-46EE-AE56-8A9A1C47D02E}" destId="{0CA4297D-5BFE-421F-9916-5033CE0B93B9}" srcOrd="7" destOrd="0" presId="urn:microsoft.com/office/officeart/2005/8/layout/venn3"/>
    <dgm:cxn modelId="{E8480CCA-A703-4798-B221-10C7FAC3C5C6}" type="presParOf" srcId="{640251B2-C646-46EE-AE56-8A9A1C47D02E}" destId="{FF1B44B1-7D3D-4341-AF79-4669D1D9C050}"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CE9B679E-C80E-4104-8DC1-149EDBCDCFD9}"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2A9A83A2-8806-47FF-8F24-579C508F7014}">
      <dgm:prSet phldrT="[Text]"/>
      <dgm:spPr/>
      <dgm:t>
        <a:bodyPr/>
        <a:lstStyle/>
        <a:p>
          <a:r>
            <a:rPr lang="en-US"/>
            <a:t>Biblical Counseling</a:t>
          </a:r>
        </a:p>
      </dgm:t>
    </dgm:pt>
    <dgm:pt modelId="{9EAD13A1-2961-41BA-87CD-233C56538B02}" type="parTrans" cxnId="{D582792A-BCB6-4FF3-8792-ABE0609D119E}">
      <dgm:prSet/>
      <dgm:spPr/>
      <dgm:t>
        <a:bodyPr/>
        <a:lstStyle/>
        <a:p>
          <a:endParaRPr lang="en-US"/>
        </a:p>
      </dgm:t>
    </dgm:pt>
    <dgm:pt modelId="{668DE164-D888-4DF0-81EC-BC41A998BD8B}" type="sibTrans" cxnId="{D582792A-BCB6-4FF3-8792-ABE0609D119E}">
      <dgm:prSet/>
      <dgm:spPr/>
      <dgm:t>
        <a:bodyPr/>
        <a:lstStyle/>
        <a:p>
          <a:endParaRPr lang="en-US"/>
        </a:p>
      </dgm:t>
    </dgm:pt>
    <dgm:pt modelId="{FF9E3B1B-B040-4CFC-A66E-8C9FABEC054E}">
      <dgm:prSet phldrT="[Text]"/>
      <dgm:spPr/>
      <dgm:t>
        <a:bodyPr lIns="0" rIns="0"/>
        <a:lstStyle/>
        <a:p>
          <a:r>
            <a:rPr lang="en-US"/>
            <a:t>Transformational</a:t>
          </a:r>
          <a:br>
            <a:rPr lang="en-US"/>
          </a:br>
          <a:r>
            <a:rPr lang="en-US"/>
            <a:t>Counseling</a:t>
          </a:r>
        </a:p>
      </dgm:t>
    </dgm:pt>
    <dgm:pt modelId="{532B3A24-F39E-45BE-8330-CB41EFFDA046}" type="parTrans" cxnId="{7B4DFEB8-8164-4E3F-9FD9-F3EFFD899786}">
      <dgm:prSet/>
      <dgm:spPr/>
      <dgm:t>
        <a:bodyPr/>
        <a:lstStyle/>
        <a:p>
          <a:endParaRPr lang="en-US"/>
        </a:p>
      </dgm:t>
    </dgm:pt>
    <dgm:pt modelId="{504957C7-CCC6-4AD7-A83B-9C0320756EA7}" type="sibTrans" cxnId="{7B4DFEB8-8164-4E3F-9FD9-F3EFFD899786}">
      <dgm:prSet/>
      <dgm:spPr/>
      <dgm:t>
        <a:bodyPr/>
        <a:lstStyle/>
        <a:p>
          <a:endParaRPr lang="en-US"/>
        </a:p>
      </dgm:t>
    </dgm:pt>
    <dgm:pt modelId="{0C22FFFF-DC54-4322-8705-39A089E79EC6}">
      <dgm:prSet phldrT="[Text]"/>
      <dgm:spPr/>
      <dgm:t>
        <a:bodyPr/>
        <a:lstStyle/>
        <a:p>
          <a:r>
            <a:rPr lang="en-US"/>
            <a:t>Christian</a:t>
          </a:r>
          <a:br>
            <a:rPr lang="en-US"/>
          </a:br>
          <a:r>
            <a:rPr lang="en-US"/>
            <a:t>Psychology</a:t>
          </a:r>
        </a:p>
      </dgm:t>
    </dgm:pt>
    <dgm:pt modelId="{1135A984-E442-44BE-A4DC-141B7F2FB4E5}" type="parTrans" cxnId="{72919029-6071-4350-A015-247DFCEE66DD}">
      <dgm:prSet/>
      <dgm:spPr/>
      <dgm:t>
        <a:bodyPr/>
        <a:lstStyle/>
        <a:p>
          <a:endParaRPr lang="en-US"/>
        </a:p>
      </dgm:t>
    </dgm:pt>
    <dgm:pt modelId="{734A18C4-EF8D-4DA6-B53A-39D1EE54E5C6}" type="sibTrans" cxnId="{72919029-6071-4350-A015-247DFCEE66DD}">
      <dgm:prSet/>
      <dgm:spPr/>
      <dgm:t>
        <a:bodyPr/>
        <a:lstStyle/>
        <a:p>
          <a:endParaRPr lang="en-US"/>
        </a:p>
      </dgm:t>
    </dgm:pt>
    <dgm:pt modelId="{C8C7E6EF-3309-4C73-88EE-60A88E172AA8}">
      <dgm:prSet phldrT="[Text]"/>
      <dgm:spPr/>
      <dgm:t>
        <a:bodyPr/>
        <a:lstStyle/>
        <a:p>
          <a:r>
            <a:rPr lang="en-US"/>
            <a:t>Integration</a:t>
          </a:r>
          <a:br>
            <a:rPr lang="en-US"/>
          </a:br>
          <a:r>
            <a:rPr lang="en-US"/>
            <a:t>Model</a:t>
          </a:r>
          <a:br>
            <a:rPr lang="en-US"/>
          </a:br>
          <a:endParaRPr lang="en-US"/>
        </a:p>
      </dgm:t>
    </dgm:pt>
    <dgm:pt modelId="{E453E467-D297-4458-A6FD-E1FA6D50239E}" type="parTrans" cxnId="{17F8D55F-E8E0-4CFC-9CE9-543E672A432D}">
      <dgm:prSet/>
      <dgm:spPr/>
      <dgm:t>
        <a:bodyPr/>
        <a:lstStyle/>
        <a:p>
          <a:endParaRPr lang="en-US"/>
        </a:p>
      </dgm:t>
    </dgm:pt>
    <dgm:pt modelId="{FE8C4406-5503-459C-A44C-8B8F25616CBA}" type="sibTrans" cxnId="{17F8D55F-E8E0-4CFC-9CE9-543E672A432D}">
      <dgm:prSet/>
      <dgm:spPr/>
      <dgm:t>
        <a:bodyPr/>
        <a:lstStyle/>
        <a:p>
          <a:endParaRPr lang="en-US"/>
        </a:p>
      </dgm:t>
    </dgm:pt>
    <dgm:pt modelId="{8E004F8E-315D-4785-870D-321C6FF162F0}">
      <dgm:prSet/>
      <dgm:spPr/>
      <dgm:t>
        <a:bodyPr/>
        <a:lstStyle/>
        <a:p>
          <a:r>
            <a:rPr lang="en-US" dirty="0"/>
            <a:t>Levels </a:t>
          </a:r>
          <a:r>
            <a:rPr lang="en-US"/>
            <a:t>of Explanation</a:t>
          </a:r>
          <a:br>
            <a:rPr lang="en-US" dirty="0"/>
          </a:br>
          <a:r>
            <a:rPr lang="en-US" dirty="0"/>
            <a:t>(secular)</a:t>
          </a:r>
        </a:p>
      </dgm:t>
    </dgm:pt>
    <dgm:pt modelId="{8DCD54AA-AEC0-4793-AE8F-CC268DEA58CA}" type="parTrans" cxnId="{4146844E-41C1-45B0-B70E-9DAAAF61BFEA}">
      <dgm:prSet/>
      <dgm:spPr/>
      <dgm:t>
        <a:bodyPr/>
        <a:lstStyle/>
        <a:p>
          <a:endParaRPr lang="en-US"/>
        </a:p>
      </dgm:t>
    </dgm:pt>
    <dgm:pt modelId="{A8792679-5F61-45AD-8DB5-AE9120591DE5}" type="sibTrans" cxnId="{4146844E-41C1-45B0-B70E-9DAAAF61BFEA}">
      <dgm:prSet/>
      <dgm:spPr/>
      <dgm:t>
        <a:bodyPr/>
        <a:lstStyle/>
        <a:p>
          <a:endParaRPr lang="en-US"/>
        </a:p>
      </dgm:t>
    </dgm:pt>
    <dgm:pt modelId="{640251B2-C646-46EE-AE56-8A9A1C47D02E}" type="pres">
      <dgm:prSet presAssocID="{CE9B679E-C80E-4104-8DC1-149EDBCDCFD9}" presName="Name0" presStyleCnt="0">
        <dgm:presLayoutVars>
          <dgm:dir/>
          <dgm:resizeHandles val="exact"/>
        </dgm:presLayoutVars>
      </dgm:prSet>
      <dgm:spPr/>
    </dgm:pt>
    <dgm:pt modelId="{C3EC930B-8AED-4686-BDA7-980890324A7B}" type="pres">
      <dgm:prSet presAssocID="{2A9A83A2-8806-47FF-8F24-579C508F7014}" presName="Name5" presStyleLbl="vennNode1" presStyleIdx="0" presStyleCnt="5" custLinFactX="18089" custLinFactNeighborX="100000" custLinFactNeighborY="2366">
        <dgm:presLayoutVars>
          <dgm:bulletEnabled val="1"/>
        </dgm:presLayoutVars>
      </dgm:prSet>
      <dgm:spPr/>
    </dgm:pt>
    <dgm:pt modelId="{6BE66A96-F38C-43E5-AFC7-2EE465D38AC8}" type="pres">
      <dgm:prSet presAssocID="{668DE164-D888-4DF0-81EC-BC41A998BD8B}" presName="space" presStyleCnt="0"/>
      <dgm:spPr/>
    </dgm:pt>
    <dgm:pt modelId="{979C6144-8AEE-485C-8579-AC7D932A76B2}" type="pres">
      <dgm:prSet presAssocID="{FF9E3B1B-B040-4CFC-A66E-8C9FABEC054E}" presName="Name5" presStyleLbl="vennNode1" presStyleIdx="1" presStyleCnt="5" custLinFactNeighborX="92264" custLinFactNeighborY="-53703">
        <dgm:presLayoutVars>
          <dgm:bulletEnabled val="1"/>
        </dgm:presLayoutVars>
      </dgm:prSet>
      <dgm:spPr/>
    </dgm:pt>
    <dgm:pt modelId="{E0C68F11-379D-40C2-8C6F-0160A988B9FE}" type="pres">
      <dgm:prSet presAssocID="{504957C7-CCC6-4AD7-A83B-9C0320756EA7}" presName="space" presStyleCnt="0"/>
      <dgm:spPr/>
    </dgm:pt>
    <dgm:pt modelId="{D0701730-EA77-4E1F-ACC7-055F62FC3EDD}" type="pres">
      <dgm:prSet presAssocID="{0C22FFFF-DC54-4322-8705-39A089E79EC6}" presName="Name5" presStyleLbl="vennNode1" presStyleIdx="2" presStyleCnt="5">
        <dgm:presLayoutVars>
          <dgm:bulletEnabled val="1"/>
        </dgm:presLayoutVars>
      </dgm:prSet>
      <dgm:spPr/>
    </dgm:pt>
    <dgm:pt modelId="{0A279C5A-DAF2-40BF-BAB8-7EA9D953C80B}" type="pres">
      <dgm:prSet presAssocID="{734A18C4-EF8D-4DA6-B53A-39D1EE54E5C6}" presName="space" presStyleCnt="0"/>
      <dgm:spPr/>
    </dgm:pt>
    <dgm:pt modelId="{0F1E9D6D-55C9-4A11-B62D-4A66F2AAC51A}" type="pres">
      <dgm:prSet presAssocID="{C8C7E6EF-3309-4C73-88EE-60A88E172AA8}" presName="Name5" presStyleLbl="vennNode1" presStyleIdx="3" presStyleCnt="5" custLinFactNeighborX="-57961" custLinFactNeighborY="-46132">
        <dgm:presLayoutVars>
          <dgm:bulletEnabled val="1"/>
        </dgm:presLayoutVars>
      </dgm:prSet>
      <dgm:spPr/>
    </dgm:pt>
    <dgm:pt modelId="{0CA4297D-5BFE-421F-9916-5033CE0B93B9}" type="pres">
      <dgm:prSet presAssocID="{FE8C4406-5503-459C-A44C-8B8F25616CBA}" presName="space" presStyleCnt="0"/>
      <dgm:spPr/>
    </dgm:pt>
    <dgm:pt modelId="{FF1B44B1-7D3D-4341-AF79-4669D1D9C050}" type="pres">
      <dgm:prSet presAssocID="{8E004F8E-315D-4785-870D-321C6FF162F0}" presName="Name5" presStyleLbl="vennNode1" presStyleIdx="4" presStyleCnt="5" custLinFactX="-5314" custLinFactNeighborX="-100000" custLinFactNeighborY="3312">
        <dgm:presLayoutVars>
          <dgm:bulletEnabled val="1"/>
        </dgm:presLayoutVars>
      </dgm:prSet>
      <dgm:spPr/>
    </dgm:pt>
  </dgm:ptLst>
  <dgm:cxnLst>
    <dgm:cxn modelId="{539B4C16-A800-4F2A-81AF-52D499BD794F}" type="presOf" srcId="{FF9E3B1B-B040-4CFC-A66E-8C9FABEC054E}" destId="{979C6144-8AEE-485C-8579-AC7D932A76B2}" srcOrd="0" destOrd="0" presId="urn:microsoft.com/office/officeart/2005/8/layout/venn3"/>
    <dgm:cxn modelId="{72919029-6071-4350-A015-247DFCEE66DD}" srcId="{CE9B679E-C80E-4104-8DC1-149EDBCDCFD9}" destId="{0C22FFFF-DC54-4322-8705-39A089E79EC6}" srcOrd="2" destOrd="0" parTransId="{1135A984-E442-44BE-A4DC-141B7F2FB4E5}" sibTransId="{734A18C4-EF8D-4DA6-B53A-39D1EE54E5C6}"/>
    <dgm:cxn modelId="{D582792A-BCB6-4FF3-8792-ABE0609D119E}" srcId="{CE9B679E-C80E-4104-8DC1-149EDBCDCFD9}" destId="{2A9A83A2-8806-47FF-8F24-579C508F7014}" srcOrd="0" destOrd="0" parTransId="{9EAD13A1-2961-41BA-87CD-233C56538B02}" sibTransId="{668DE164-D888-4DF0-81EC-BC41A998BD8B}"/>
    <dgm:cxn modelId="{17F8D55F-E8E0-4CFC-9CE9-543E672A432D}" srcId="{CE9B679E-C80E-4104-8DC1-149EDBCDCFD9}" destId="{C8C7E6EF-3309-4C73-88EE-60A88E172AA8}" srcOrd="3" destOrd="0" parTransId="{E453E467-D297-4458-A6FD-E1FA6D50239E}" sibTransId="{FE8C4406-5503-459C-A44C-8B8F25616CBA}"/>
    <dgm:cxn modelId="{A20E1E68-CC9C-4E05-A045-4D60E5896D2B}" type="presOf" srcId="{C8C7E6EF-3309-4C73-88EE-60A88E172AA8}" destId="{0F1E9D6D-55C9-4A11-B62D-4A66F2AAC51A}" srcOrd="0" destOrd="0" presId="urn:microsoft.com/office/officeart/2005/8/layout/venn3"/>
    <dgm:cxn modelId="{4146844E-41C1-45B0-B70E-9DAAAF61BFEA}" srcId="{CE9B679E-C80E-4104-8DC1-149EDBCDCFD9}" destId="{8E004F8E-315D-4785-870D-321C6FF162F0}" srcOrd="4" destOrd="0" parTransId="{8DCD54AA-AEC0-4793-AE8F-CC268DEA58CA}" sibTransId="{A8792679-5F61-45AD-8DB5-AE9120591DE5}"/>
    <dgm:cxn modelId="{75D2469B-463E-4288-8F44-F2DA0982A8DF}" type="presOf" srcId="{2A9A83A2-8806-47FF-8F24-579C508F7014}" destId="{C3EC930B-8AED-4686-BDA7-980890324A7B}" srcOrd="0" destOrd="0" presId="urn:microsoft.com/office/officeart/2005/8/layout/venn3"/>
    <dgm:cxn modelId="{0CB2F1AE-B4EA-423F-9FED-054E018A2D41}" type="presOf" srcId="{0C22FFFF-DC54-4322-8705-39A089E79EC6}" destId="{D0701730-EA77-4E1F-ACC7-055F62FC3EDD}" srcOrd="0" destOrd="0" presId="urn:microsoft.com/office/officeart/2005/8/layout/venn3"/>
    <dgm:cxn modelId="{7B4DFEB8-8164-4E3F-9FD9-F3EFFD899786}" srcId="{CE9B679E-C80E-4104-8DC1-149EDBCDCFD9}" destId="{FF9E3B1B-B040-4CFC-A66E-8C9FABEC054E}" srcOrd="1" destOrd="0" parTransId="{532B3A24-F39E-45BE-8330-CB41EFFDA046}" sibTransId="{504957C7-CCC6-4AD7-A83B-9C0320756EA7}"/>
    <dgm:cxn modelId="{5A1799DA-8467-45B4-B001-E295A83DFB05}" type="presOf" srcId="{CE9B679E-C80E-4104-8DC1-149EDBCDCFD9}" destId="{640251B2-C646-46EE-AE56-8A9A1C47D02E}" srcOrd="0" destOrd="0" presId="urn:microsoft.com/office/officeart/2005/8/layout/venn3"/>
    <dgm:cxn modelId="{5E6DA8FC-4F7F-47F6-8026-4C3161332C61}" type="presOf" srcId="{8E004F8E-315D-4785-870D-321C6FF162F0}" destId="{FF1B44B1-7D3D-4341-AF79-4669D1D9C050}" srcOrd="0" destOrd="0" presId="urn:microsoft.com/office/officeart/2005/8/layout/venn3"/>
    <dgm:cxn modelId="{95090833-22E6-45BD-B2FC-629DA825E8A4}" type="presParOf" srcId="{640251B2-C646-46EE-AE56-8A9A1C47D02E}" destId="{C3EC930B-8AED-4686-BDA7-980890324A7B}" srcOrd="0" destOrd="0" presId="urn:microsoft.com/office/officeart/2005/8/layout/venn3"/>
    <dgm:cxn modelId="{EA8FC0BF-71B8-48ED-A425-4858112A17E2}" type="presParOf" srcId="{640251B2-C646-46EE-AE56-8A9A1C47D02E}" destId="{6BE66A96-F38C-43E5-AFC7-2EE465D38AC8}" srcOrd="1" destOrd="0" presId="urn:microsoft.com/office/officeart/2005/8/layout/venn3"/>
    <dgm:cxn modelId="{58996236-0F0C-4037-AEF9-9B04BAAE758C}" type="presParOf" srcId="{640251B2-C646-46EE-AE56-8A9A1C47D02E}" destId="{979C6144-8AEE-485C-8579-AC7D932A76B2}" srcOrd="2" destOrd="0" presId="urn:microsoft.com/office/officeart/2005/8/layout/venn3"/>
    <dgm:cxn modelId="{DA7E9269-7BEA-42CA-830C-8B3AEED3BD30}" type="presParOf" srcId="{640251B2-C646-46EE-AE56-8A9A1C47D02E}" destId="{E0C68F11-379D-40C2-8C6F-0160A988B9FE}" srcOrd="3" destOrd="0" presId="urn:microsoft.com/office/officeart/2005/8/layout/venn3"/>
    <dgm:cxn modelId="{F16C2F01-C5C3-4DE0-A6C9-5120A8BD1E1E}" type="presParOf" srcId="{640251B2-C646-46EE-AE56-8A9A1C47D02E}" destId="{D0701730-EA77-4E1F-ACC7-055F62FC3EDD}" srcOrd="4" destOrd="0" presId="urn:microsoft.com/office/officeart/2005/8/layout/venn3"/>
    <dgm:cxn modelId="{77EF5F05-B80D-43BD-8D0A-2CE1FCE2C761}" type="presParOf" srcId="{640251B2-C646-46EE-AE56-8A9A1C47D02E}" destId="{0A279C5A-DAF2-40BF-BAB8-7EA9D953C80B}" srcOrd="5" destOrd="0" presId="urn:microsoft.com/office/officeart/2005/8/layout/venn3"/>
    <dgm:cxn modelId="{86347999-EE79-4154-93DE-DDD85A117BE1}" type="presParOf" srcId="{640251B2-C646-46EE-AE56-8A9A1C47D02E}" destId="{0F1E9D6D-55C9-4A11-B62D-4A66F2AAC51A}" srcOrd="6" destOrd="0" presId="urn:microsoft.com/office/officeart/2005/8/layout/venn3"/>
    <dgm:cxn modelId="{0C0A980F-4DE2-418B-B16B-1717395DF8F4}" type="presParOf" srcId="{640251B2-C646-46EE-AE56-8A9A1C47D02E}" destId="{0CA4297D-5BFE-421F-9916-5033CE0B93B9}" srcOrd="7" destOrd="0" presId="urn:microsoft.com/office/officeart/2005/8/layout/venn3"/>
    <dgm:cxn modelId="{E8480CCA-A703-4798-B221-10C7FAC3C5C6}" type="presParOf" srcId="{640251B2-C646-46EE-AE56-8A9A1C47D02E}" destId="{FF1B44B1-7D3D-4341-AF79-4669D1D9C050}"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E9B679E-C80E-4104-8DC1-149EDBCDCFD9}"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2A9A83A2-8806-47FF-8F24-579C508F7014}">
      <dgm:prSet phldrT="[Text]"/>
      <dgm:spPr/>
      <dgm:t>
        <a:bodyPr/>
        <a:lstStyle/>
        <a:p>
          <a:r>
            <a:rPr lang="en-US"/>
            <a:t>Biblical Counseling</a:t>
          </a:r>
        </a:p>
      </dgm:t>
    </dgm:pt>
    <dgm:pt modelId="{9EAD13A1-2961-41BA-87CD-233C56538B02}" type="parTrans" cxnId="{D582792A-BCB6-4FF3-8792-ABE0609D119E}">
      <dgm:prSet/>
      <dgm:spPr/>
      <dgm:t>
        <a:bodyPr/>
        <a:lstStyle/>
        <a:p>
          <a:endParaRPr lang="en-US"/>
        </a:p>
      </dgm:t>
    </dgm:pt>
    <dgm:pt modelId="{668DE164-D888-4DF0-81EC-BC41A998BD8B}" type="sibTrans" cxnId="{D582792A-BCB6-4FF3-8792-ABE0609D119E}">
      <dgm:prSet/>
      <dgm:spPr/>
      <dgm:t>
        <a:bodyPr/>
        <a:lstStyle/>
        <a:p>
          <a:endParaRPr lang="en-US"/>
        </a:p>
      </dgm:t>
    </dgm:pt>
    <dgm:pt modelId="{FF9E3B1B-B040-4CFC-A66E-8C9FABEC054E}">
      <dgm:prSet phldrT="[Text]"/>
      <dgm:spPr/>
      <dgm:t>
        <a:bodyPr lIns="0" rIns="0"/>
        <a:lstStyle/>
        <a:p>
          <a:r>
            <a:rPr lang="en-US"/>
            <a:t>Transformational</a:t>
          </a:r>
          <a:br>
            <a:rPr lang="en-US"/>
          </a:br>
          <a:r>
            <a:rPr lang="en-US"/>
            <a:t>Counseling</a:t>
          </a:r>
        </a:p>
      </dgm:t>
    </dgm:pt>
    <dgm:pt modelId="{532B3A24-F39E-45BE-8330-CB41EFFDA046}" type="parTrans" cxnId="{7B4DFEB8-8164-4E3F-9FD9-F3EFFD899786}">
      <dgm:prSet/>
      <dgm:spPr/>
      <dgm:t>
        <a:bodyPr/>
        <a:lstStyle/>
        <a:p>
          <a:endParaRPr lang="en-US"/>
        </a:p>
      </dgm:t>
    </dgm:pt>
    <dgm:pt modelId="{504957C7-CCC6-4AD7-A83B-9C0320756EA7}" type="sibTrans" cxnId="{7B4DFEB8-8164-4E3F-9FD9-F3EFFD899786}">
      <dgm:prSet/>
      <dgm:spPr/>
      <dgm:t>
        <a:bodyPr/>
        <a:lstStyle/>
        <a:p>
          <a:endParaRPr lang="en-US"/>
        </a:p>
      </dgm:t>
    </dgm:pt>
    <dgm:pt modelId="{0C22FFFF-DC54-4322-8705-39A089E79EC6}">
      <dgm:prSet phldrT="[Text]"/>
      <dgm:spPr/>
      <dgm:t>
        <a:bodyPr/>
        <a:lstStyle/>
        <a:p>
          <a:r>
            <a:rPr lang="en-US"/>
            <a:t>Christian</a:t>
          </a:r>
          <a:br>
            <a:rPr lang="en-US"/>
          </a:br>
          <a:r>
            <a:rPr lang="en-US"/>
            <a:t>Psychology</a:t>
          </a:r>
        </a:p>
      </dgm:t>
    </dgm:pt>
    <dgm:pt modelId="{1135A984-E442-44BE-A4DC-141B7F2FB4E5}" type="parTrans" cxnId="{72919029-6071-4350-A015-247DFCEE66DD}">
      <dgm:prSet/>
      <dgm:spPr/>
      <dgm:t>
        <a:bodyPr/>
        <a:lstStyle/>
        <a:p>
          <a:endParaRPr lang="en-US"/>
        </a:p>
      </dgm:t>
    </dgm:pt>
    <dgm:pt modelId="{734A18C4-EF8D-4DA6-B53A-39D1EE54E5C6}" type="sibTrans" cxnId="{72919029-6071-4350-A015-247DFCEE66DD}">
      <dgm:prSet/>
      <dgm:spPr/>
      <dgm:t>
        <a:bodyPr/>
        <a:lstStyle/>
        <a:p>
          <a:endParaRPr lang="en-US"/>
        </a:p>
      </dgm:t>
    </dgm:pt>
    <dgm:pt modelId="{C8C7E6EF-3309-4C73-88EE-60A88E172AA8}">
      <dgm:prSet phldrT="[Text]"/>
      <dgm:spPr/>
      <dgm:t>
        <a:bodyPr/>
        <a:lstStyle/>
        <a:p>
          <a:r>
            <a:rPr lang="en-US"/>
            <a:t>Integration</a:t>
          </a:r>
          <a:br>
            <a:rPr lang="en-US"/>
          </a:br>
          <a:r>
            <a:rPr lang="en-US"/>
            <a:t>Model</a:t>
          </a:r>
          <a:br>
            <a:rPr lang="en-US"/>
          </a:br>
          <a:endParaRPr lang="en-US"/>
        </a:p>
      </dgm:t>
    </dgm:pt>
    <dgm:pt modelId="{E453E467-D297-4458-A6FD-E1FA6D50239E}" type="parTrans" cxnId="{17F8D55F-E8E0-4CFC-9CE9-543E672A432D}">
      <dgm:prSet/>
      <dgm:spPr/>
      <dgm:t>
        <a:bodyPr/>
        <a:lstStyle/>
        <a:p>
          <a:endParaRPr lang="en-US"/>
        </a:p>
      </dgm:t>
    </dgm:pt>
    <dgm:pt modelId="{FE8C4406-5503-459C-A44C-8B8F25616CBA}" type="sibTrans" cxnId="{17F8D55F-E8E0-4CFC-9CE9-543E672A432D}">
      <dgm:prSet/>
      <dgm:spPr/>
      <dgm:t>
        <a:bodyPr/>
        <a:lstStyle/>
        <a:p>
          <a:endParaRPr lang="en-US"/>
        </a:p>
      </dgm:t>
    </dgm:pt>
    <dgm:pt modelId="{8E004F8E-315D-4785-870D-321C6FF162F0}">
      <dgm:prSet/>
      <dgm:spPr/>
      <dgm:t>
        <a:bodyPr/>
        <a:lstStyle/>
        <a:p>
          <a:r>
            <a:rPr lang="en-US" dirty="0"/>
            <a:t>Levels </a:t>
          </a:r>
          <a:r>
            <a:rPr lang="en-US"/>
            <a:t>of Explanation</a:t>
          </a:r>
          <a:br>
            <a:rPr lang="en-US" dirty="0"/>
          </a:br>
          <a:r>
            <a:rPr lang="en-US" dirty="0"/>
            <a:t>(secular)</a:t>
          </a:r>
        </a:p>
      </dgm:t>
    </dgm:pt>
    <dgm:pt modelId="{8DCD54AA-AEC0-4793-AE8F-CC268DEA58CA}" type="parTrans" cxnId="{4146844E-41C1-45B0-B70E-9DAAAF61BFEA}">
      <dgm:prSet/>
      <dgm:spPr/>
      <dgm:t>
        <a:bodyPr/>
        <a:lstStyle/>
        <a:p>
          <a:endParaRPr lang="en-US"/>
        </a:p>
      </dgm:t>
    </dgm:pt>
    <dgm:pt modelId="{A8792679-5F61-45AD-8DB5-AE9120591DE5}" type="sibTrans" cxnId="{4146844E-41C1-45B0-B70E-9DAAAF61BFEA}">
      <dgm:prSet/>
      <dgm:spPr/>
      <dgm:t>
        <a:bodyPr/>
        <a:lstStyle/>
        <a:p>
          <a:endParaRPr lang="en-US"/>
        </a:p>
      </dgm:t>
    </dgm:pt>
    <dgm:pt modelId="{640251B2-C646-46EE-AE56-8A9A1C47D02E}" type="pres">
      <dgm:prSet presAssocID="{CE9B679E-C80E-4104-8DC1-149EDBCDCFD9}" presName="Name0" presStyleCnt="0">
        <dgm:presLayoutVars>
          <dgm:dir/>
          <dgm:resizeHandles val="exact"/>
        </dgm:presLayoutVars>
      </dgm:prSet>
      <dgm:spPr/>
    </dgm:pt>
    <dgm:pt modelId="{C3EC930B-8AED-4686-BDA7-980890324A7B}" type="pres">
      <dgm:prSet presAssocID="{2A9A83A2-8806-47FF-8F24-579C508F7014}" presName="Name5" presStyleLbl="vennNode1" presStyleIdx="0" presStyleCnt="5" custLinFactX="18089" custLinFactNeighborX="100000" custLinFactNeighborY="2366">
        <dgm:presLayoutVars>
          <dgm:bulletEnabled val="1"/>
        </dgm:presLayoutVars>
      </dgm:prSet>
      <dgm:spPr/>
    </dgm:pt>
    <dgm:pt modelId="{6BE66A96-F38C-43E5-AFC7-2EE465D38AC8}" type="pres">
      <dgm:prSet presAssocID="{668DE164-D888-4DF0-81EC-BC41A998BD8B}" presName="space" presStyleCnt="0"/>
      <dgm:spPr/>
    </dgm:pt>
    <dgm:pt modelId="{979C6144-8AEE-485C-8579-AC7D932A76B2}" type="pres">
      <dgm:prSet presAssocID="{FF9E3B1B-B040-4CFC-A66E-8C9FABEC054E}" presName="Name5" presStyleLbl="vennNode1" presStyleIdx="1" presStyleCnt="5" custLinFactNeighborX="92264" custLinFactNeighborY="-53703">
        <dgm:presLayoutVars>
          <dgm:bulletEnabled val="1"/>
        </dgm:presLayoutVars>
      </dgm:prSet>
      <dgm:spPr/>
    </dgm:pt>
    <dgm:pt modelId="{E0C68F11-379D-40C2-8C6F-0160A988B9FE}" type="pres">
      <dgm:prSet presAssocID="{504957C7-CCC6-4AD7-A83B-9C0320756EA7}" presName="space" presStyleCnt="0"/>
      <dgm:spPr/>
    </dgm:pt>
    <dgm:pt modelId="{D0701730-EA77-4E1F-ACC7-055F62FC3EDD}" type="pres">
      <dgm:prSet presAssocID="{0C22FFFF-DC54-4322-8705-39A089E79EC6}" presName="Name5" presStyleLbl="vennNode1" presStyleIdx="2" presStyleCnt="5">
        <dgm:presLayoutVars>
          <dgm:bulletEnabled val="1"/>
        </dgm:presLayoutVars>
      </dgm:prSet>
      <dgm:spPr/>
    </dgm:pt>
    <dgm:pt modelId="{0A279C5A-DAF2-40BF-BAB8-7EA9D953C80B}" type="pres">
      <dgm:prSet presAssocID="{734A18C4-EF8D-4DA6-B53A-39D1EE54E5C6}" presName="space" presStyleCnt="0"/>
      <dgm:spPr/>
    </dgm:pt>
    <dgm:pt modelId="{0F1E9D6D-55C9-4A11-B62D-4A66F2AAC51A}" type="pres">
      <dgm:prSet presAssocID="{C8C7E6EF-3309-4C73-88EE-60A88E172AA8}" presName="Name5" presStyleLbl="vennNode1" presStyleIdx="3" presStyleCnt="5" custLinFactNeighborX="-57961" custLinFactNeighborY="-46132">
        <dgm:presLayoutVars>
          <dgm:bulletEnabled val="1"/>
        </dgm:presLayoutVars>
      </dgm:prSet>
      <dgm:spPr/>
    </dgm:pt>
    <dgm:pt modelId="{0CA4297D-5BFE-421F-9916-5033CE0B93B9}" type="pres">
      <dgm:prSet presAssocID="{FE8C4406-5503-459C-A44C-8B8F25616CBA}" presName="space" presStyleCnt="0"/>
      <dgm:spPr/>
    </dgm:pt>
    <dgm:pt modelId="{FF1B44B1-7D3D-4341-AF79-4669D1D9C050}" type="pres">
      <dgm:prSet presAssocID="{8E004F8E-315D-4785-870D-321C6FF162F0}" presName="Name5" presStyleLbl="vennNode1" presStyleIdx="4" presStyleCnt="5" custLinFactX="-5314" custLinFactNeighborX="-100000" custLinFactNeighborY="3312">
        <dgm:presLayoutVars>
          <dgm:bulletEnabled val="1"/>
        </dgm:presLayoutVars>
      </dgm:prSet>
      <dgm:spPr/>
    </dgm:pt>
  </dgm:ptLst>
  <dgm:cxnLst>
    <dgm:cxn modelId="{539B4C16-A800-4F2A-81AF-52D499BD794F}" type="presOf" srcId="{FF9E3B1B-B040-4CFC-A66E-8C9FABEC054E}" destId="{979C6144-8AEE-485C-8579-AC7D932A76B2}" srcOrd="0" destOrd="0" presId="urn:microsoft.com/office/officeart/2005/8/layout/venn3"/>
    <dgm:cxn modelId="{72919029-6071-4350-A015-247DFCEE66DD}" srcId="{CE9B679E-C80E-4104-8DC1-149EDBCDCFD9}" destId="{0C22FFFF-DC54-4322-8705-39A089E79EC6}" srcOrd="2" destOrd="0" parTransId="{1135A984-E442-44BE-A4DC-141B7F2FB4E5}" sibTransId="{734A18C4-EF8D-4DA6-B53A-39D1EE54E5C6}"/>
    <dgm:cxn modelId="{D582792A-BCB6-4FF3-8792-ABE0609D119E}" srcId="{CE9B679E-C80E-4104-8DC1-149EDBCDCFD9}" destId="{2A9A83A2-8806-47FF-8F24-579C508F7014}" srcOrd="0" destOrd="0" parTransId="{9EAD13A1-2961-41BA-87CD-233C56538B02}" sibTransId="{668DE164-D888-4DF0-81EC-BC41A998BD8B}"/>
    <dgm:cxn modelId="{17F8D55F-E8E0-4CFC-9CE9-543E672A432D}" srcId="{CE9B679E-C80E-4104-8DC1-149EDBCDCFD9}" destId="{C8C7E6EF-3309-4C73-88EE-60A88E172AA8}" srcOrd="3" destOrd="0" parTransId="{E453E467-D297-4458-A6FD-E1FA6D50239E}" sibTransId="{FE8C4406-5503-459C-A44C-8B8F25616CBA}"/>
    <dgm:cxn modelId="{A20E1E68-CC9C-4E05-A045-4D60E5896D2B}" type="presOf" srcId="{C8C7E6EF-3309-4C73-88EE-60A88E172AA8}" destId="{0F1E9D6D-55C9-4A11-B62D-4A66F2AAC51A}" srcOrd="0" destOrd="0" presId="urn:microsoft.com/office/officeart/2005/8/layout/venn3"/>
    <dgm:cxn modelId="{4146844E-41C1-45B0-B70E-9DAAAF61BFEA}" srcId="{CE9B679E-C80E-4104-8DC1-149EDBCDCFD9}" destId="{8E004F8E-315D-4785-870D-321C6FF162F0}" srcOrd="4" destOrd="0" parTransId="{8DCD54AA-AEC0-4793-AE8F-CC268DEA58CA}" sibTransId="{A8792679-5F61-45AD-8DB5-AE9120591DE5}"/>
    <dgm:cxn modelId="{75D2469B-463E-4288-8F44-F2DA0982A8DF}" type="presOf" srcId="{2A9A83A2-8806-47FF-8F24-579C508F7014}" destId="{C3EC930B-8AED-4686-BDA7-980890324A7B}" srcOrd="0" destOrd="0" presId="urn:microsoft.com/office/officeart/2005/8/layout/venn3"/>
    <dgm:cxn modelId="{0CB2F1AE-B4EA-423F-9FED-054E018A2D41}" type="presOf" srcId="{0C22FFFF-DC54-4322-8705-39A089E79EC6}" destId="{D0701730-EA77-4E1F-ACC7-055F62FC3EDD}" srcOrd="0" destOrd="0" presId="urn:microsoft.com/office/officeart/2005/8/layout/venn3"/>
    <dgm:cxn modelId="{7B4DFEB8-8164-4E3F-9FD9-F3EFFD899786}" srcId="{CE9B679E-C80E-4104-8DC1-149EDBCDCFD9}" destId="{FF9E3B1B-B040-4CFC-A66E-8C9FABEC054E}" srcOrd="1" destOrd="0" parTransId="{532B3A24-F39E-45BE-8330-CB41EFFDA046}" sibTransId="{504957C7-CCC6-4AD7-A83B-9C0320756EA7}"/>
    <dgm:cxn modelId="{5A1799DA-8467-45B4-B001-E295A83DFB05}" type="presOf" srcId="{CE9B679E-C80E-4104-8DC1-149EDBCDCFD9}" destId="{640251B2-C646-46EE-AE56-8A9A1C47D02E}" srcOrd="0" destOrd="0" presId="urn:microsoft.com/office/officeart/2005/8/layout/venn3"/>
    <dgm:cxn modelId="{5E6DA8FC-4F7F-47F6-8026-4C3161332C61}" type="presOf" srcId="{8E004F8E-315D-4785-870D-321C6FF162F0}" destId="{FF1B44B1-7D3D-4341-AF79-4669D1D9C050}" srcOrd="0" destOrd="0" presId="urn:microsoft.com/office/officeart/2005/8/layout/venn3"/>
    <dgm:cxn modelId="{95090833-22E6-45BD-B2FC-629DA825E8A4}" type="presParOf" srcId="{640251B2-C646-46EE-AE56-8A9A1C47D02E}" destId="{C3EC930B-8AED-4686-BDA7-980890324A7B}" srcOrd="0" destOrd="0" presId="urn:microsoft.com/office/officeart/2005/8/layout/venn3"/>
    <dgm:cxn modelId="{EA8FC0BF-71B8-48ED-A425-4858112A17E2}" type="presParOf" srcId="{640251B2-C646-46EE-AE56-8A9A1C47D02E}" destId="{6BE66A96-F38C-43E5-AFC7-2EE465D38AC8}" srcOrd="1" destOrd="0" presId="urn:microsoft.com/office/officeart/2005/8/layout/venn3"/>
    <dgm:cxn modelId="{58996236-0F0C-4037-AEF9-9B04BAAE758C}" type="presParOf" srcId="{640251B2-C646-46EE-AE56-8A9A1C47D02E}" destId="{979C6144-8AEE-485C-8579-AC7D932A76B2}" srcOrd="2" destOrd="0" presId="urn:microsoft.com/office/officeart/2005/8/layout/venn3"/>
    <dgm:cxn modelId="{DA7E9269-7BEA-42CA-830C-8B3AEED3BD30}" type="presParOf" srcId="{640251B2-C646-46EE-AE56-8A9A1C47D02E}" destId="{E0C68F11-379D-40C2-8C6F-0160A988B9FE}" srcOrd="3" destOrd="0" presId="urn:microsoft.com/office/officeart/2005/8/layout/venn3"/>
    <dgm:cxn modelId="{F16C2F01-C5C3-4DE0-A6C9-5120A8BD1E1E}" type="presParOf" srcId="{640251B2-C646-46EE-AE56-8A9A1C47D02E}" destId="{D0701730-EA77-4E1F-ACC7-055F62FC3EDD}" srcOrd="4" destOrd="0" presId="urn:microsoft.com/office/officeart/2005/8/layout/venn3"/>
    <dgm:cxn modelId="{77EF5F05-B80D-43BD-8D0A-2CE1FCE2C761}" type="presParOf" srcId="{640251B2-C646-46EE-AE56-8A9A1C47D02E}" destId="{0A279C5A-DAF2-40BF-BAB8-7EA9D953C80B}" srcOrd="5" destOrd="0" presId="urn:microsoft.com/office/officeart/2005/8/layout/venn3"/>
    <dgm:cxn modelId="{86347999-EE79-4154-93DE-DDD85A117BE1}" type="presParOf" srcId="{640251B2-C646-46EE-AE56-8A9A1C47D02E}" destId="{0F1E9D6D-55C9-4A11-B62D-4A66F2AAC51A}" srcOrd="6" destOrd="0" presId="urn:microsoft.com/office/officeart/2005/8/layout/venn3"/>
    <dgm:cxn modelId="{0C0A980F-4DE2-418B-B16B-1717395DF8F4}" type="presParOf" srcId="{640251B2-C646-46EE-AE56-8A9A1C47D02E}" destId="{0CA4297D-5BFE-421F-9916-5033CE0B93B9}" srcOrd="7" destOrd="0" presId="urn:microsoft.com/office/officeart/2005/8/layout/venn3"/>
    <dgm:cxn modelId="{E8480CCA-A703-4798-B221-10C7FAC3C5C6}" type="presParOf" srcId="{640251B2-C646-46EE-AE56-8A9A1C47D02E}" destId="{FF1B44B1-7D3D-4341-AF79-4669D1D9C050}"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A41C4C2D-340D-426F-8F96-F6389DA52B34}"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US"/>
        </a:p>
      </dgm:t>
    </dgm:pt>
    <dgm:pt modelId="{F36ACAFF-0ED1-46DE-A05D-18757C099903}">
      <dgm:prSet phldrT="[Text]"/>
      <dgm:spPr/>
      <dgm:t>
        <a:bodyPr/>
        <a:lstStyle/>
        <a:p>
          <a:r>
            <a:rPr lang="en-US"/>
            <a:t>Christian Integration &amp; Summary Courses</a:t>
          </a:r>
        </a:p>
      </dgm:t>
    </dgm:pt>
    <dgm:pt modelId="{A6688603-0A0F-403D-8ABB-6EE97AEA3822}" type="parTrans" cxnId="{7A7DA277-BDE1-48F9-8EBD-717D2D75AE98}">
      <dgm:prSet/>
      <dgm:spPr/>
      <dgm:t>
        <a:bodyPr/>
        <a:lstStyle/>
        <a:p>
          <a:endParaRPr lang="en-US"/>
        </a:p>
      </dgm:t>
    </dgm:pt>
    <dgm:pt modelId="{C6970096-4D7A-405F-8207-6431EED61240}" type="sibTrans" cxnId="{7A7DA277-BDE1-48F9-8EBD-717D2D75AE98}">
      <dgm:prSet/>
      <dgm:spPr/>
      <dgm:t>
        <a:bodyPr/>
        <a:lstStyle/>
        <a:p>
          <a:endParaRPr lang="en-US"/>
        </a:p>
      </dgm:t>
    </dgm:pt>
    <dgm:pt modelId="{4FF242EE-C4C8-4AD9-8E35-97B5C13C0AEA}">
      <dgm:prSet phldrT="[Text]" custT="1"/>
      <dgm:spPr/>
      <dgm:t>
        <a:bodyPr lIns="0" rIns="0"/>
        <a:lstStyle/>
        <a:p>
          <a:r>
            <a:rPr lang="en-US" sz="1400"/>
            <a:t>1. Clinical Evaluation</a:t>
          </a:r>
        </a:p>
      </dgm:t>
    </dgm:pt>
    <dgm:pt modelId="{0F035E1B-5036-490D-A455-FA7F112206F5}" type="parTrans" cxnId="{F89696F8-0B04-4E84-A027-A9A47C5E4E3B}">
      <dgm:prSet/>
      <dgm:spPr/>
      <dgm:t>
        <a:bodyPr/>
        <a:lstStyle/>
        <a:p>
          <a:endParaRPr lang="en-US"/>
        </a:p>
      </dgm:t>
    </dgm:pt>
    <dgm:pt modelId="{0D0F6E97-4FA8-4AB9-8689-AB74999120A4}" type="sibTrans" cxnId="{F89696F8-0B04-4E84-A027-A9A47C5E4E3B}">
      <dgm:prSet/>
      <dgm:spPr/>
      <dgm:t>
        <a:bodyPr/>
        <a:lstStyle/>
        <a:p>
          <a:endParaRPr lang="en-US"/>
        </a:p>
      </dgm:t>
    </dgm:pt>
    <dgm:pt modelId="{D244CAF7-9C09-442D-8CDB-A7D6E6B02F58}">
      <dgm:prSet phldrT="[Text]" custT="1"/>
      <dgm:spPr/>
      <dgm:t>
        <a:bodyPr lIns="0" rIns="0"/>
        <a:lstStyle/>
        <a:p>
          <a:r>
            <a:rPr lang="en-US" sz="1400"/>
            <a:t>2.Treatment Planning </a:t>
          </a:r>
        </a:p>
      </dgm:t>
    </dgm:pt>
    <dgm:pt modelId="{1523CA84-B941-429B-B824-57DC77847E38}" type="parTrans" cxnId="{DDC2618F-C300-4D91-9607-2C5F4F057556}">
      <dgm:prSet/>
      <dgm:spPr/>
      <dgm:t>
        <a:bodyPr/>
        <a:lstStyle/>
        <a:p>
          <a:endParaRPr lang="en-US"/>
        </a:p>
      </dgm:t>
    </dgm:pt>
    <dgm:pt modelId="{33FCA28B-DFBD-47CD-8CF3-0E70489B7B59}" type="sibTrans" cxnId="{DDC2618F-C300-4D91-9607-2C5F4F057556}">
      <dgm:prSet/>
      <dgm:spPr/>
      <dgm:t>
        <a:bodyPr/>
        <a:lstStyle/>
        <a:p>
          <a:endParaRPr lang="en-US"/>
        </a:p>
      </dgm:t>
    </dgm:pt>
    <dgm:pt modelId="{13897AF4-94F0-4506-B45E-DEFC81274193}">
      <dgm:prSet phldrT="[Text]" custT="1"/>
      <dgm:spPr/>
      <dgm:t>
        <a:bodyPr lIns="0" rIns="0"/>
        <a:lstStyle/>
        <a:p>
          <a:r>
            <a:rPr lang="en-US" sz="1400"/>
            <a:t>3. Referral</a:t>
          </a:r>
        </a:p>
      </dgm:t>
    </dgm:pt>
    <dgm:pt modelId="{FBFD7D0F-6110-433D-84A3-41A052DB4F05}" type="parTrans" cxnId="{1A573D5B-E5AD-421E-A060-F9384BAA3EA0}">
      <dgm:prSet/>
      <dgm:spPr/>
      <dgm:t>
        <a:bodyPr/>
        <a:lstStyle/>
        <a:p>
          <a:endParaRPr lang="en-US"/>
        </a:p>
      </dgm:t>
    </dgm:pt>
    <dgm:pt modelId="{84B6AD95-D41B-4243-A562-7F6FA706B0A7}" type="sibTrans" cxnId="{1A573D5B-E5AD-421E-A060-F9384BAA3EA0}">
      <dgm:prSet/>
      <dgm:spPr/>
      <dgm:t>
        <a:bodyPr/>
        <a:lstStyle/>
        <a:p>
          <a:endParaRPr lang="en-US"/>
        </a:p>
      </dgm:t>
    </dgm:pt>
    <dgm:pt modelId="{823F4229-04C8-42E3-BE9D-7ABA81E1CBD4}">
      <dgm:prSet phldrT="[Text]" custT="1"/>
      <dgm:spPr/>
      <dgm:t>
        <a:bodyPr lIns="0" rIns="0"/>
        <a:lstStyle/>
        <a:p>
          <a:r>
            <a:rPr lang="en-US" sz="1400"/>
            <a:t>4. Service </a:t>
          </a:r>
          <a:r>
            <a:rPr lang="en-US" sz="1200"/>
            <a:t>Coordination</a:t>
          </a:r>
          <a:endParaRPr lang="en-US" sz="1400"/>
        </a:p>
      </dgm:t>
    </dgm:pt>
    <dgm:pt modelId="{228D544C-299C-4B63-AD21-CA09445E15E6}" type="parTrans" cxnId="{E90D4B4F-C305-4530-B422-9A7B62E6E196}">
      <dgm:prSet/>
      <dgm:spPr/>
      <dgm:t>
        <a:bodyPr/>
        <a:lstStyle/>
        <a:p>
          <a:endParaRPr lang="en-US"/>
        </a:p>
      </dgm:t>
    </dgm:pt>
    <dgm:pt modelId="{2AB66F10-7625-44FD-BC36-F86BDEA6D230}" type="sibTrans" cxnId="{E90D4B4F-C305-4530-B422-9A7B62E6E196}">
      <dgm:prSet/>
      <dgm:spPr/>
      <dgm:t>
        <a:bodyPr/>
        <a:lstStyle/>
        <a:p>
          <a:endParaRPr lang="en-US"/>
        </a:p>
      </dgm:t>
    </dgm:pt>
    <dgm:pt modelId="{625AEE19-490F-4056-A19A-C78C41DFD8ED}">
      <dgm:prSet custT="1"/>
      <dgm:spPr/>
      <dgm:t>
        <a:bodyPr lIns="0" rIns="0"/>
        <a:lstStyle/>
        <a:p>
          <a:r>
            <a:rPr lang="en-US" sz="1400"/>
            <a:t>5.</a:t>
          </a:r>
          <a:br>
            <a:rPr lang="en-US" sz="1400"/>
          </a:br>
          <a:r>
            <a:rPr lang="en-US" sz="1400"/>
            <a:t>Counseling</a:t>
          </a:r>
        </a:p>
      </dgm:t>
    </dgm:pt>
    <dgm:pt modelId="{1D86EF6A-E31E-437F-980A-ADD7149D05AB}" type="parTrans" cxnId="{4C8AA87A-1C30-4DE6-93B8-92F99178C360}">
      <dgm:prSet/>
      <dgm:spPr/>
      <dgm:t>
        <a:bodyPr/>
        <a:lstStyle/>
        <a:p>
          <a:endParaRPr lang="en-US"/>
        </a:p>
      </dgm:t>
    </dgm:pt>
    <dgm:pt modelId="{D7D21D2D-A361-412C-9D7F-281B3A03EEDB}" type="sibTrans" cxnId="{4C8AA87A-1C30-4DE6-93B8-92F99178C360}">
      <dgm:prSet/>
      <dgm:spPr/>
      <dgm:t>
        <a:bodyPr/>
        <a:lstStyle/>
        <a:p>
          <a:endParaRPr lang="en-US"/>
        </a:p>
      </dgm:t>
    </dgm:pt>
    <dgm:pt modelId="{EEE025FA-7597-485A-A472-F144F392041B}">
      <dgm:prSet custT="1"/>
      <dgm:spPr/>
      <dgm:t>
        <a:bodyPr lIns="0" rIns="0"/>
        <a:lstStyle/>
        <a:p>
          <a:r>
            <a:rPr lang="en-US" sz="1400"/>
            <a:t>6. Client, Family &amp; Community Education</a:t>
          </a:r>
        </a:p>
      </dgm:t>
    </dgm:pt>
    <dgm:pt modelId="{B2C62A7B-1A26-4F8C-87EF-E5AB52ABB8CB}" type="parTrans" cxnId="{C96C7A9E-7FF7-4AE9-B04A-3005668A507F}">
      <dgm:prSet/>
      <dgm:spPr/>
      <dgm:t>
        <a:bodyPr/>
        <a:lstStyle/>
        <a:p>
          <a:endParaRPr lang="en-US"/>
        </a:p>
      </dgm:t>
    </dgm:pt>
    <dgm:pt modelId="{920B5141-6C91-4FE8-87BF-4E4D24E5B4F1}" type="sibTrans" cxnId="{C96C7A9E-7FF7-4AE9-B04A-3005668A507F}">
      <dgm:prSet/>
      <dgm:spPr/>
      <dgm:t>
        <a:bodyPr/>
        <a:lstStyle/>
        <a:p>
          <a:endParaRPr lang="en-US"/>
        </a:p>
      </dgm:t>
    </dgm:pt>
    <dgm:pt modelId="{91D6765F-6880-4EA9-B8BC-31B72FA385C6}">
      <dgm:prSet custT="1"/>
      <dgm:spPr/>
      <dgm:t>
        <a:bodyPr lIns="0" rIns="0"/>
        <a:lstStyle/>
        <a:p>
          <a:r>
            <a:rPr lang="en-US" sz="1400"/>
            <a:t>7. </a:t>
          </a:r>
          <a:r>
            <a:rPr lang="en-US" sz="1100"/>
            <a:t>Documentation</a:t>
          </a:r>
          <a:endParaRPr lang="en-US" sz="1150"/>
        </a:p>
      </dgm:t>
    </dgm:pt>
    <dgm:pt modelId="{DEBC30F2-9765-46A3-8640-D781FD824523}" type="parTrans" cxnId="{33505C98-6D0C-4A6B-8716-EFDF9FBCE235}">
      <dgm:prSet/>
      <dgm:spPr/>
      <dgm:t>
        <a:bodyPr/>
        <a:lstStyle/>
        <a:p>
          <a:endParaRPr lang="en-US"/>
        </a:p>
      </dgm:t>
    </dgm:pt>
    <dgm:pt modelId="{7C153202-63B8-4344-A0B5-77CC3FF15F1D}" type="sibTrans" cxnId="{33505C98-6D0C-4A6B-8716-EFDF9FBCE235}">
      <dgm:prSet/>
      <dgm:spPr/>
      <dgm:t>
        <a:bodyPr/>
        <a:lstStyle/>
        <a:p>
          <a:endParaRPr lang="en-US"/>
        </a:p>
      </dgm:t>
    </dgm:pt>
    <dgm:pt modelId="{9972D8EC-5794-4B67-A80C-16812DE24A7D}">
      <dgm:prSet custT="1"/>
      <dgm:spPr/>
      <dgm:t>
        <a:bodyPr lIns="0" rIns="0"/>
        <a:lstStyle/>
        <a:p>
          <a:r>
            <a:rPr lang="en-US" sz="1400"/>
            <a:t>8. Professional &amp; Ethical </a:t>
          </a:r>
          <a:br>
            <a:rPr lang="en-US" sz="1400"/>
          </a:br>
          <a:r>
            <a:rPr lang="en-US" sz="1100"/>
            <a:t>Responsibilities</a:t>
          </a:r>
        </a:p>
      </dgm:t>
    </dgm:pt>
    <dgm:pt modelId="{94074E17-65E7-4857-8E8B-901AC1E01287}" type="parTrans" cxnId="{2346675C-D156-48CB-81F5-38F8EFF94004}">
      <dgm:prSet/>
      <dgm:spPr/>
      <dgm:t>
        <a:bodyPr/>
        <a:lstStyle/>
        <a:p>
          <a:endParaRPr lang="en-US"/>
        </a:p>
      </dgm:t>
    </dgm:pt>
    <dgm:pt modelId="{22438934-8E58-4190-93EE-96CCCCF208AE}" type="sibTrans" cxnId="{2346675C-D156-48CB-81F5-38F8EFF94004}">
      <dgm:prSet/>
      <dgm:spPr/>
      <dgm:t>
        <a:bodyPr/>
        <a:lstStyle/>
        <a:p>
          <a:endParaRPr lang="en-US"/>
        </a:p>
      </dgm:t>
    </dgm:pt>
    <dgm:pt modelId="{D5A24C69-4856-43F3-8793-E1399C319369}" type="pres">
      <dgm:prSet presAssocID="{A41C4C2D-340D-426F-8F96-F6389DA52B34}" presName="Name0" presStyleCnt="0">
        <dgm:presLayoutVars>
          <dgm:chMax val="1"/>
          <dgm:dir/>
          <dgm:animLvl val="ctr"/>
          <dgm:resizeHandles val="exact"/>
        </dgm:presLayoutVars>
      </dgm:prSet>
      <dgm:spPr/>
    </dgm:pt>
    <dgm:pt modelId="{EBF9E96A-0874-41CF-A900-4B42A4643D04}" type="pres">
      <dgm:prSet presAssocID="{F36ACAFF-0ED1-46DE-A05D-18757C099903}" presName="centerShape" presStyleLbl="node0" presStyleIdx="0" presStyleCnt="1"/>
      <dgm:spPr/>
    </dgm:pt>
    <dgm:pt modelId="{4C360AD7-4672-4BF2-BD67-5A10C3AE66B6}" type="pres">
      <dgm:prSet presAssocID="{0F035E1B-5036-490D-A455-FA7F112206F5}" presName="parTrans" presStyleLbl="sibTrans2D1" presStyleIdx="0" presStyleCnt="8"/>
      <dgm:spPr/>
    </dgm:pt>
    <dgm:pt modelId="{85A48432-8B96-4E3F-9361-24895AB84926}" type="pres">
      <dgm:prSet presAssocID="{0F035E1B-5036-490D-A455-FA7F112206F5}" presName="connectorText" presStyleLbl="sibTrans2D1" presStyleIdx="0" presStyleCnt="8"/>
      <dgm:spPr/>
    </dgm:pt>
    <dgm:pt modelId="{0CF52566-9779-4013-B573-11D84E4C7DA3}" type="pres">
      <dgm:prSet presAssocID="{4FF242EE-C4C8-4AD9-8E35-97B5C13C0AEA}" presName="node" presStyleLbl="node1" presStyleIdx="0" presStyleCnt="8">
        <dgm:presLayoutVars>
          <dgm:bulletEnabled val="1"/>
        </dgm:presLayoutVars>
      </dgm:prSet>
      <dgm:spPr/>
    </dgm:pt>
    <dgm:pt modelId="{2A60DC0C-E746-4060-84F7-BC3972E023E3}" type="pres">
      <dgm:prSet presAssocID="{1523CA84-B941-429B-B824-57DC77847E38}" presName="parTrans" presStyleLbl="sibTrans2D1" presStyleIdx="1" presStyleCnt="8"/>
      <dgm:spPr/>
    </dgm:pt>
    <dgm:pt modelId="{290A5A29-7267-4BF0-AD7E-8340D7B9A3E5}" type="pres">
      <dgm:prSet presAssocID="{1523CA84-B941-429B-B824-57DC77847E38}" presName="connectorText" presStyleLbl="sibTrans2D1" presStyleIdx="1" presStyleCnt="8"/>
      <dgm:spPr/>
    </dgm:pt>
    <dgm:pt modelId="{05B8FF34-5DFA-4ECD-AC3E-3259A87422F3}" type="pres">
      <dgm:prSet presAssocID="{D244CAF7-9C09-442D-8CDB-A7D6E6B02F58}" presName="node" presStyleLbl="node1" presStyleIdx="1" presStyleCnt="8">
        <dgm:presLayoutVars>
          <dgm:bulletEnabled val="1"/>
        </dgm:presLayoutVars>
      </dgm:prSet>
      <dgm:spPr/>
    </dgm:pt>
    <dgm:pt modelId="{BF687BD8-CC78-4AB5-BE0F-B1E8B4E4605D}" type="pres">
      <dgm:prSet presAssocID="{FBFD7D0F-6110-433D-84A3-41A052DB4F05}" presName="parTrans" presStyleLbl="sibTrans2D1" presStyleIdx="2" presStyleCnt="8"/>
      <dgm:spPr/>
    </dgm:pt>
    <dgm:pt modelId="{8138B52E-7B34-4C1D-A280-035D6D7EFEA1}" type="pres">
      <dgm:prSet presAssocID="{FBFD7D0F-6110-433D-84A3-41A052DB4F05}" presName="connectorText" presStyleLbl="sibTrans2D1" presStyleIdx="2" presStyleCnt="8"/>
      <dgm:spPr/>
    </dgm:pt>
    <dgm:pt modelId="{E2E4259A-A3CF-4217-9D25-594471B4DD86}" type="pres">
      <dgm:prSet presAssocID="{13897AF4-94F0-4506-B45E-DEFC81274193}" presName="node" presStyleLbl="node1" presStyleIdx="2" presStyleCnt="8">
        <dgm:presLayoutVars>
          <dgm:bulletEnabled val="1"/>
        </dgm:presLayoutVars>
      </dgm:prSet>
      <dgm:spPr/>
    </dgm:pt>
    <dgm:pt modelId="{33506737-9B60-4389-A7E2-A8A9785A0FEF}" type="pres">
      <dgm:prSet presAssocID="{228D544C-299C-4B63-AD21-CA09445E15E6}" presName="parTrans" presStyleLbl="sibTrans2D1" presStyleIdx="3" presStyleCnt="8"/>
      <dgm:spPr/>
    </dgm:pt>
    <dgm:pt modelId="{F6FA8CFA-B883-4146-A69E-79634E348460}" type="pres">
      <dgm:prSet presAssocID="{228D544C-299C-4B63-AD21-CA09445E15E6}" presName="connectorText" presStyleLbl="sibTrans2D1" presStyleIdx="3" presStyleCnt="8"/>
      <dgm:spPr/>
    </dgm:pt>
    <dgm:pt modelId="{574F252B-8F5E-44D2-BCC1-9AE01A7A75E3}" type="pres">
      <dgm:prSet presAssocID="{823F4229-04C8-42E3-BE9D-7ABA81E1CBD4}" presName="node" presStyleLbl="node1" presStyleIdx="3" presStyleCnt="8">
        <dgm:presLayoutVars>
          <dgm:bulletEnabled val="1"/>
        </dgm:presLayoutVars>
      </dgm:prSet>
      <dgm:spPr/>
    </dgm:pt>
    <dgm:pt modelId="{D711C93A-14AC-4C15-8EF0-8FD5B8210D95}" type="pres">
      <dgm:prSet presAssocID="{1D86EF6A-E31E-437F-980A-ADD7149D05AB}" presName="parTrans" presStyleLbl="sibTrans2D1" presStyleIdx="4" presStyleCnt="8"/>
      <dgm:spPr/>
    </dgm:pt>
    <dgm:pt modelId="{E049FF89-6EB4-4B94-A178-C289D8031352}" type="pres">
      <dgm:prSet presAssocID="{1D86EF6A-E31E-437F-980A-ADD7149D05AB}" presName="connectorText" presStyleLbl="sibTrans2D1" presStyleIdx="4" presStyleCnt="8"/>
      <dgm:spPr/>
    </dgm:pt>
    <dgm:pt modelId="{461B485B-0D51-42B4-9079-9A1A42820F60}" type="pres">
      <dgm:prSet presAssocID="{625AEE19-490F-4056-A19A-C78C41DFD8ED}" presName="node" presStyleLbl="node1" presStyleIdx="4" presStyleCnt="8">
        <dgm:presLayoutVars>
          <dgm:bulletEnabled val="1"/>
        </dgm:presLayoutVars>
      </dgm:prSet>
      <dgm:spPr/>
    </dgm:pt>
    <dgm:pt modelId="{03C862E9-22E0-4D4C-90E9-5BDA02E79F02}" type="pres">
      <dgm:prSet presAssocID="{B2C62A7B-1A26-4F8C-87EF-E5AB52ABB8CB}" presName="parTrans" presStyleLbl="sibTrans2D1" presStyleIdx="5" presStyleCnt="8"/>
      <dgm:spPr/>
    </dgm:pt>
    <dgm:pt modelId="{784DA89C-E004-4FD1-A7A9-15A067B3322D}" type="pres">
      <dgm:prSet presAssocID="{B2C62A7B-1A26-4F8C-87EF-E5AB52ABB8CB}" presName="connectorText" presStyleLbl="sibTrans2D1" presStyleIdx="5" presStyleCnt="8"/>
      <dgm:spPr/>
    </dgm:pt>
    <dgm:pt modelId="{EEFBF31C-C7F2-40F2-8CD2-67B85C57A1E4}" type="pres">
      <dgm:prSet presAssocID="{EEE025FA-7597-485A-A472-F144F392041B}" presName="node" presStyleLbl="node1" presStyleIdx="5" presStyleCnt="8">
        <dgm:presLayoutVars>
          <dgm:bulletEnabled val="1"/>
        </dgm:presLayoutVars>
      </dgm:prSet>
      <dgm:spPr/>
    </dgm:pt>
    <dgm:pt modelId="{7C6B371F-2388-4E4E-B736-375B2552D5FA}" type="pres">
      <dgm:prSet presAssocID="{DEBC30F2-9765-46A3-8640-D781FD824523}" presName="parTrans" presStyleLbl="sibTrans2D1" presStyleIdx="6" presStyleCnt="8"/>
      <dgm:spPr/>
    </dgm:pt>
    <dgm:pt modelId="{C2E84FEF-6AF3-4047-BD9E-B8CBD35F953F}" type="pres">
      <dgm:prSet presAssocID="{DEBC30F2-9765-46A3-8640-D781FD824523}" presName="connectorText" presStyleLbl="sibTrans2D1" presStyleIdx="6" presStyleCnt="8"/>
      <dgm:spPr/>
    </dgm:pt>
    <dgm:pt modelId="{61EFC96B-F4D8-4FA4-A563-B41F4A4A078A}" type="pres">
      <dgm:prSet presAssocID="{91D6765F-6880-4EA9-B8BC-31B72FA385C6}" presName="node" presStyleLbl="node1" presStyleIdx="6" presStyleCnt="8">
        <dgm:presLayoutVars>
          <dgm:bulletEnabled val="1"/>
        </dgm:presLayoutVars>
      </dgm:prSet>
      <dgm:spPr/>
    </dgm:pt>
    <dgm:pt modelId="{8F445C20-4653-421E-9B99-D7E6E7FBC849}" type="pres">
      <dgm:prSet presAssocID="{94074E17-65E7-4857-8E8B-901AC1E01287}" presName="parTrans" presStyleLbl="sibTrans2D1" presStyleIdx="7" presStyleCnt="8"/>
      <dgm:spPr/>
    </dgm:pt>
    <dgm:pt modelId="{A314CE94-1619-41EF-BA9B-29DD42CD2CCE}" type="pres">
      <dgm:prSet presAssocID="{94074E17-65E7-4857-8E8B-901AC1E01287}" presName="connectorText" presStyleLbl="sibTrans2D1" presStyleIdx="7" presStyleCnt="8"/>
      <dgm:spPr/>
    </dgm:pt>
    <dgm:pt modelId="{87471C72-0E05-4BCB-A396-8E0526469068}" type="pres">
      <dgm:prSet presAssocID="{9972D8EC-5794-4B67-A80C-16812DE24A7D}" presName="node" presStyleLbl="node1" presStyleIdx="7" presStyleCnt="8">
        <dgm:presLayoutVars>
          <dgm:bulletEnabled val="1"/>
        </dgm:presLayoutVars>
      </dgm:prSet>
      <dgm:spPr/>
    </dgm:pt>
  </dgm:ptLst>
  <dgm:cxnLst>
    <dgm:cxn modelId="{A07F0B05-BC9B-4BFB-B695-4220DF762E75}" type="presOf" srcId="{1523CA84-B941-429B-B824-57DC77847E38}" destId="{2A60DC0C-E746-4060-84F7-BC3972E023E3}" srcOrd="0" destOrd="0" presId="urn:microsoft.com/office/officeart/2005/8/layout/radial5"/>
    <dgm:cxn modelId="{B8411F09-6494-49A2-A15B-DE9116737C00}" type="presOf" srcId="{94074E17-65E7-4857-8E8B-901AC1E01287}" destId="{8F445C20-4653-421E-9B99-D7E6E7FBC849}" srcOrd="0" destOrd="0" presId="urn:microsoft.com/office/officeart/2005/8/layout/radial5"/>
    <dgm:cxn modelId="{136B6510-4CD0-424B-AF56-20822AA1244B}" type="presOf" srcId="{0F035E1B-5036-490D-A455-FA7F112206F5}" destId="{85A48432-8B96-4E3F-9361-24895AB84926}" srcOrd="1" destOrd="0" presId="urn:microsoft.com/office/officeart/2005/8/layout/radial5"/>
    <dgm:cxn modelId="{D1510428-F461-4672-848B-E81897FDE739}" type="presOf" srcId="{B2C62A7B-1A26-4F8C-87EF-E5AB52ABB8CB}" destId="{03C862E9-22E0-4D4C-90E9-5BDA02E79F02}" srcOrd="0" destOrd="0" presId="urn:microsoft.com/office/officeart/2005/8/layout/radial5"/>
    <dgm:cxn modelId="{1C3DAB2B-238E-406A-93F8-45864E78EE2A}" type="presOf" srcId="{625AEE19-490F-4056-A19A-C78C41DFD8ED}" destId="{461B485B-0D51-42B4-9079-9A1A42820F60}" srcOrd="0" destOrd="0" presId="urn:microsoft.com/office/officeart/2005/8/layout/radial5"/>
    <dgm:cxn modelId="{1A573D5B-E5AD-421E-A060-F9384BAA3EA0}" srcId="{F36ACAFF-0ED1-46DE-A05D-18757C099903}" destId="{13897AF4-94F0-4506-B45E-DEFC81274193}" srcOrd="2" destOrd="0" parTransId="{FBFD7D0F-6110-433D-84A3-41A052DB4F05}" sibTransId="{84B6AD95-D41B-4243-A562-7F6FA706B0A7}"/>
    <dgm:cxn modelId="{2346675C-D156-48CB-81F5-38F8EFF94004}" srcId="{F36ACAFF-0ED1-46DE-A05D-18757C099903}" destId="{9972D8EC-5794-4B67-A80C-16812DE24A7D}" srcOrd="7" destOrd="0" parTransId="{94074E17-65E7-4857-8E8B-901AC1E01287}" sibTransId="{22438934-8E58-4190-93EE-96CCCCF208AE}"/>
    <dgm:cxn modelId="{9679325E-63D1-49AE-A616-10A9B5195B86}" type="presOf" srcId="{0F035E1B-5036-490D-A455-FA7F112206F5}" destId="{4C360AD7-4672-4BF2-BD67-5A10C3AE66B6}" srcOrd="0" destOrd="0" presId="urn:microsoft.com/office/officeart/2005/8/layout/radial5"/>
    <dgm:cxn modelId="{E0007E44-5BF4-494C-8355-15492FFEAD3C}" type="presOf" srcId="{94074E17-65E7-4857-8E8B-901AC1E01287}" destId="{A314CE94-1619-41EF-BA9B-29DD42CD2CCE}" srcOrd="1" destOrd="0" presId="urn:microsoft.com/office/officeart/2005/8/layout/radial5"/>
    <dgm:cxn modelId="{96FC0146-0392-4341-ACE2-1394131C1AE0}" type="presOf" srcId="{DEBC30F2-9765-46A3-8640-D781FD824523}" destId="{C2E84FEF-6AF3-4047-BD9E-B8CBD35F953F}" srcOrd="1" destOrd="0" presId="urn:microsoft.com/office/officeart/2005/8/layout/radial5"/>
    <dgm:cxn modelId="{58C4ED68-CFE7-4A80-83F1-AF7BC61A5334}" type="presOf" srcId="{823F4229-04C8-42E3-BE9D-7ABA81E1CBD4}" destId="{574F252B-8F5E-44D2-BCC1-9AE01A7A75E3}" srcOrd="0" destOrd="0" presId="urn:microsoft.com/office/officeart/2005/8/layout/radial5"/>
    <dgm:cxn modelId="{E90D4B4F-C305-4530-B422-9A7B62E6E196}" srcId="{F36ACAFF-0ED1-46DE-A05D-18757C099903}" destId="{823F4229-04C8-42E3-BE9D-7ABA81E1CBD4}" srcOrd="3" destOrd="0" parTransId="{228D544C-299C-4B63-AD21-CA09445E15E6}" sibTransId="{2AB66F10-7625-44FD-BC36-F86BDEA6D230}"/>
    <dgm:cxn modelId="{A203D675-36F3-4C9E-BB76-1B50791C895C}" type="presOf" srcId="{F36ACAFF-0ED1-46DE-A05D-18757C099903}" destId="{EBF9E96A-0874-41CF-A900-4B42A4643D04}" srcOrd="0" destOrd="0" presId="urn:microsoft.com/office/officeart/2005/8/layout/radial5"/>
    <dgm:cxn modelId="{7A7DA277-BDE1-48F9-8EBD-717D2D75AE98}" srcId="{A41C4C2D-340D-426F-8F96-F6389DA52B34}" destId="{F36ACAFF-0ED1-46DE-A05D-18757C099903}" srcOrd="0" destOrd="0" parTransId="{A6688603-0A0F-403D-8ABB-6EE97AEA3822}" sibTransId="{C6970096-4D7A-405F-8207-6431EED61240}"/>
    <dgm:cxn modelId="{4C8AA87A-1C30-4DE6-93B8-92F99178C360}" srcId="{F36ACAFF-0ED1-46DE-A05D-18757C099903}" destId="{625AEE19-490F-4056-A19A-C78C41DFD8ED}" srcOrd="4" destOrd="0" parTransId="{1D86EF6A-E31E-437F-980A-ADD7149D05AB}" sibTransId="{D7D21D2D-A361-412C-9D7F-281B3A03EEDB}"/>
    <dgm:cxn modelId="{43A55B85-1E24-44A7-A6BB-8106E529A46E}" type="presOf" srcId="{1523CA84-B941-429B-B824-57DC77847E38}" destId="{290A5A29-7267-4BF0-AD7E-8340D7B9A3E5}" srcOrd="1" destOrd="0" presId="urn:microsoft.com/office/officeart/2005/8/layout/radial5"/>
    <dgm:cxn modelId="{DDC2618F-C300-4D91-9607-2C5F4F057556}" srcId="{F36ACAFF-0ED1-46DE-A05D-18757C099903}" destId="{D244CAF7-9C09-442D-8CDB-A7D6E6B02F58}" srcOrd="1" destOrd="0" parTransId="{1523CA84-B941-429B-B824-57DC77847E38}" sibTransId="{33FCA28B-DFBD-47CD-8CF3-0E70489B7B59}"/>
    <dgm:cxn modelId="{8B7AB293-5A85-45CB-95D0-F27F62772749}" type="presOf" srcId="{EEE025FA-7597-485A-A472-F144F392041B}" destId="{EEFBF31C-C7F2-40F2-8CD2-67B85C57A1E4}" srcOrd="0" destOrd="0" presId="urn:microsoft.com/office/officeart/2005/8/layout/radial5"/>
    <dgm:cxn modelId="{33505C98-6D0C-4A6B-8716-EFDF9FBCE235}" srcId="{F36ACAFF-0ED1-46DE-A05D-18757C099903}" destId="{91D6765F-6880-4EA9-B8BC-31B72FA385C6}" srcOrd="6" destOrd="0" parTransId="{DEBC30F2-9765-46A3-8640-D781FD824523}" sibTransId="{7C153202-63B8-4344-A0B5-77CC3FF15F1D}"/>
    <dgm:cxn modelId="{C96C7A9E-7FF7-4AE9-B04A-3005668A507F}" srcId="{F36ACAFF-0ED1-46DE-A05D-18757C099903}" destId="{EEE025FA-7597-485A-A472-F144F392041B}" srcOrd="5" destOrd="0" parTransId="{B2C62A7B-1A26-4F8C-87EF-E5AB52ABB8CB}" sibTransId="{920B5141-6C91-4FE8-87BF-4E4D24E5B4F1}"/>
    <dgm:cxn modelId="{8518F7A6-0B02-42A7-9381-6DECA02551C3}" type="presOf" srcId="{4FF242EE-C4C8-4AD9-8E35-97B5C13C0AEA}" destId="{0CF52566-9779-4013-B573-11D84E4C7DA3}" srcOrd="0" destOrd="0" presId="urn:microsoft.com/office/officeart/2005/8/layout/radial5"/>
    <dgm:cxn modelId="{6AB257A7-64D2-4836-AC77-EA0A64A82979}" type="presOf" srcId="{1D86EF6A-E31E-437F-980A-ADD7149D05AB}" destId="{D711C93A-14AC-4C15-8EF0-8FD5B8210D95}" srcOrd="0" destOrd="0" presId="urn:microsoft.com/office/officeart/2005/8/layout/radial5"/>
    <dgm:cxn modelId="{6C55EEAA-EF00-4700-8C2E-EF42AC17FC74}" type="presOf" srcId="{A41C4C2D-340D-426F-8F96-F6389DA52B34}" destId="{D5A24C69-4856-43F3-8793-E1399C319369}" srcOrd="0" destOrd="0" presId="urn:microsoft.com/office/officeart/2005/8/layout/radial5"/>
    <dgm:cxn modelId="{2B0181B0-97B8-4D92-B3EC-D4379DE6E3E6}" type="presOf" srcId="{FBFD7D0F-6110-433D-84A3-41A052DB4F05}" destId="{8138B52E-7B34-4C1D-A280-035D6D7EFEA1}" srcOrd="1" destOrd="0" presId="urn:microsoft.com/office/officeart/2005/8/layout/radial5"/>
    <dgm:cxn modelId="{C7E0C3B3-20E5-4ADA-A874-C7100CF2E636}" type="presOf" srcId="{B2C62A7B-1A26-4F8C-87EF-E5AB52ABB8CB}" destId="{784DA89C-E004-4FD1-A7A9-15A067B3322D}" srcOrd="1" destOrd="0" presId="urn:microsoft.com/office/officeart/2005/8/layout/radial5"/>
    <dgm:cxn modelId="{6A2334B9-567D-440A-B785-9F29E5E831E8}" type="presOf" srcId="{9972D8EC-5794-4B67-A80C-16812DE24A7D}" destId="{87471C72-0E05-4BCB-A396-8E0526469068}" srcOrd="0" destOrd="0" presId="urn:microsoft.com/office/officeart/2005/8/layout/radial5"/>
    <dgm:cxn modelId="{6399A5D6-526A-4B72-B072-0A961C84FDEC}" type="presOf" srcId="{1D86EF6A-E31E-437F-980A-ADD7149D05AB}" destId="{E049FF89-6EB4-4B94-A178-C289D8031352}" srcOrd="1" destOrd="0" presId="urn:microsoft.com/office/officeart/2005/8/layout/radial5"/>
    <dgm:cxn modelId="{BD32C8D8-DBED-4ED0-B766-E30B75FEE45E}" type="presOf" srcId="{FBFD7D0F-6110-433D-84A3-41A052DB4F05}" destId="{BF687BD8-CC78-4AB5-BE0F-B1E8B4E4605D}" srcOrd="0" destOrd="0" presId="urn:microsoft.com/office/officeart/2005/8/layout/radial5"/>
    <dgm:cxn modelId="{F28F21E0-F357-414D-AFCA-A2C37EDC8D71}" type="presOf" srcId="{228D544C-299C-4B63-AD21-CA09445E15E6}" destId="{33506737-9B60-4389-A7E2-A8A9785A0FEF}" srcOrd="0" destOrd="0" presId="urn:microsoft.com/office/officeart/2005/8/layout/radial5"/>
    <dgm:cxn modelId="{037FEEE4-E1E6-4AA3-A299-3E52254C4E44}" type="presOf" srcId="{91D6765F-6880-4EA9-B8BC-31B72FA385C6}" destId="{61EFC96B-F4D8-4FA4-A563-B41F4A4A078A}" srcOrd="0" destOrd="0" presId="urn:microsoft.com/office/officeart/2005/8/layout/radial5"/>
    <dgm:cxn modelId="{DDF314EC-026C-4799-A490-2C41A0A473AF}" type="presOf" srcId="{DEBC30F2-9765-46A3-8640-D781FD824523}" destId="{7C6B371F-2388-4E4E-B736-375B2552D5FA}" srcOrd="0" destOrd="0" presId="urn:microsoft.com/office/officeart/2005/8/layout/radial5"/>
    <dgm:cxn modelId="{64303FF4-10F5-40F0-B160-DEF53A92A35F}" type="presOf" srcId="{13897AF4-94F0-4506-B45E-DEFC81274193}" destId="{E2E4259A-A3CF-4217-9D25-594471B4DD86}" srcOrd="0" destOrd="0" presId="urn:microsoft.com/office/officeart/2005/8/layout/radial5"/>
    <dgm:cxn modelId="{CFA1AEF5-C5CF-4999-A081-6D2CF38A8C5B}" type="presOf" srcId="{228D544C-299C-4B63-AD21-CA09445E15E6}" destId="{F6FA8CFA-B883-4146-A69E-79634E348460}" srcOrd="1" destOrd="0" presId="urn:microsoft.com/office/officeart/2005/8/layout/radial5"/>
    <dgm:cxn modelId="{F89696F8-0B04-4E84-A027-A9A47C5E4E3B}" srcId="{F36ACAFF-0ED1-46DE-A05D-18757C099903}" destId="{4FF242EE-C4C8-4AD9-8E35-97B5C13C0AEA}" srcOrd="0" destOrd="0" parTransId="{0F035E1B-5036-490D-A455-FA7F112206F5}" sibTransId="{0D0F6E97-4FA8-4AB9-8689-AB74999120A4}"/>
    <dgm:cxn modelId="{BD1F7BFA-DE65-4115-9C45-61E8BD6FD7C1}" type="presOf" srcId="{D244CAF7-9C09-442D-8CDB-A7D6E6B02F58}" destId="{05B8FF34-5DFA-4ECD-AC3E-3259A87422F3}" srcOrd="0" destOrd="0" presId="urn:microsoft.com/office/officeart/2005/8/layout/radial5"/>
    <dgm:cxn modelId="{A4CB63E8-49E5-4DB4-A6FB-8443A578CAD4}" type="presParOf" srcId="{D5A24C69-4856-43F3-8793-E1399C319369}" destId="{EBF9E96A-0874-41CF-A900-4B42A4643D04}" srcOrd="0" destOrd="0" presId="urn:microsoft.com/office/officeart/2005/8/layout/radial5"/>
    <dgm:cxn modelId="{5B1DA5F2-88C1-4BE6-A749-018778EA6973}" type="presParOf" srcId="{D5A24C69-4856-43F3-8793-E1399C319369}" destId="{4C360AD7-4672-4BF2-BD67-5A10C3AE66B6}" srcOrd="1" destOrd="0" presId="urn:microsoft.com/office/officeart/2005/8/layout/radial5"/>
    <dgm:cxn modelId="{6A82489C-F895-44AA-BEA5-0CB8CEC4BB94}" type="presParOf" srcId="{4C360AD7-4672-4BF2-BD67-5A10C3AE66B6}" destId="{85A48432-8B96-4E3F-9361-24895AB84926}" srcOrd="0" destOrd="0" presId="urn:microsoft.com/office/officeart/2005/8/layout/radial5"/>
    <dgm:cxn modelId="{3306C625-0838-4904-B2F3-DA16B48F7744}" type="presParOf" srcId="{D5A24C69-4856-43F3-8793-E1399C319369}" destId="{0CF52566-9779-4013-B573-11D84E4C7DA3}" srcOrd="2" destOrd="0" presId="urn:microsoft.com/office/officeart/2005/8/layout/radial5"/>
    <dgm:cxn modelId="{CF4ADE28-3761-434A-AD26-72A9E7177871}" type="presParOf" srcId="{D5A24C69-4856-43F3-8793-E1399C319369}" destId="{2A60DC0C-E746-4060-84F7-BC3972E023E3}" srcOrd="3" destOrd="0" presId="urn:microsoft.com/office/officeart/2005/8/layout/radial5"/>
    <dgm:cxn modelId="{280439A6-80BB-4C37-9B6C-27648C35F1C3}" type="presParOf" srcId="{2A60DC0C-E746-4060-84F7-BC3972E023E3}" destId="{290A5A29-7267-4BF0-AD7E-8340D7B9A3E5}" srcOrd="0" destOrd="0" presId="urn:microsoft.com/office/officeart/2005/8/layout/radial5"/>
    <dgm:cxn modelId="{5783D5F2-F63E-40A7-AD42-3D6DC9B9A32B}" type="presParOf" srcId="{D5A24C69-4856-43F3-8793-E1399C319369}" destId="{05B8FF34-5DFA-4ECD-AC3E-3259A87422F3}" srcOrd="4" destOrd="0" presId="urn:microsoft.com/office/officeart/2005/8/layout/radial5"/>
    <dgm:cxn modelId="{C7AB978E-8F14-4E8B-A225-A82C28C1794B}" type="presParOf" srcId="{D5A24C69-4856-43F3-8793-E1399C319369}" destId="{BF687BD8-CC78-4AB5-BE0F-B1E8B4E4605D}" srcOrd="5" destOrd="0" presId="urn:microsoft.com/office/officeart/2005/8/layout/radial5"/>
    <dgm:cxn modelId="{326270BE-D478-4108-B329-8F962B32D300}" type="presParOf" srcId="{BF687BD8-CC78-4AB5-BE0F-B1E8B4E4605D}" destId="{8138B52E-7B34-4C1D-A280-035D6D7EFEA1}" srcOrd="0" destOrd="0" presId="urn:microsoft.com/office/officeart/2005/8/layout/radial5"/>
    <dgm:cxn modelId="{9F0A37E8-C650-4733-957C-96249247828C}" type="presParOf" srcId="{D5A24C69-4856-43F3-8793-E1399C319369}" destId="{E2E4259A-A3CF-4217-9D25-594471B4DD86}" srcOrd="6" destOrd="0" presId="urn:microsoft.com/office/officeart/2005/8/layout/radial5"/>
    <dgm:cxn modelId="{D31D8A39-96B1-4324-AB54-236615869C9B}" type="presParOf" srcId="{D5A24C69-4856-43F3-8793-E1399C319369}" destId="{33506737-9B60-4389-A7E2-A8A9785A0FEF}" srcOrd="7" destOrd="0" presId="urn:microsoft.com/office/officeart/2005/8/layout/radial5"/>
    <dgm:cxn modelId="{D190692B-04F4-41F3-BEBB-6220EE0D1A22}" type="presParOf" srcId="{33506737-9B60-4389-A7E2-A8A9785A0FEF}" destId="{F6FA8CFA-B883-4146-A69E-79634E348460}" srcOrd="0" destOrd="0" presId="urn:microsoft.com/office/officeart/2005/8/layout/radial5"/>
    <dgm:cxn modelId="{89BCE065-138C-45B6-8FF7-8BA9D6CFDBD5}" type="presParOf" srcId="{D5A24C69-4856-43F3-8793-E1399C319369}" destId="{574F252B-8F5E-44D2-BCC1-9AE01A7A75E3}" srcOrd="8" destOrd="0" presId="urn:microsoft.com/office/officeart/2005/8/layout/radial5"/>
    <dgm:cxn modelId="{0097623E-4B96-45CD-8E46-61B873CD4A57}" type="presParOf" srcId="{D5A24C69-4856-43F3-8793-E1399C319369}" destId="{D711C93A-14AC-4C15-8EF0-8FD5B8210D95}" srcOrd="9" destOrd="0" presId="urn:microsoft.com/office/officeart/2005/8/layout/radial5"/>
    <dgm:cxn modelId="{DCDC720E-CAC8-493B-9F5D-3B2805CEF06D}" type="presParOf" srcId="{D711C93A-14AC-4C15-8EF0-8FD5B8210D95}" destId="{E049FF89-6EB4-4B94-A178-C289D8031352}" srcOrd="0" destOrd="0" presId="urn:microsoft.com/office/officeart/2005/8/layout/radial5"/>
    <dgm:cxn modelId="{FA930342-2B7C-4A66-BDFF-839D2CDC7947}" type="presParOf" srcId="{D5A24C69-4856-43F3-8793-E1399C319369}" destId="{461B485B-0D51-42B4-9079-9A1A42820F60}" srcOrd="10" destOrd="0" presId="urn:microsoft.com/office/officeart/2005/8/layout/radial5"/>
    <dgm:cxn modelId="{7528360E-9B06-400E-8EA2-2B2DA43983E7}" type="presParOf" srcId="{D5A24C69-4856-43F3-8793-E1399C319369}" destId="{03C862E9-22E0-4D4C-90E9-5BDA02E79F02}" srcOrd="11" destOrd="0" presId="urn:microsoft.com/office/officeart/2005/8/layout/radial5"/>
    <dgm:cxn modelId="{DA4EFE9F-473A-443E-8675-336AE3967139}" type="presParOf" srcId="{03C862E9-22E0-4D4C-90E9-5BDA02E79F02}" destId="{784DA89C-E004-4FD1-A7A9-15A067B3322D}" srcOrd="0" destOrd="0" presId="urn:microsoft.com/office/officeart/2005/8/layout/radial5"/>
    <dgm:cxn modelId="{3BCDD713-D8DB-41FB-A3F6-A744B373EA75}" type="presParOf" srcId="{D5A24C69-4856-43F3-8793-E1399C319369}" destId="{EEFBF31C-C7F2-40F2-8CD2-67B85C57A1E4}" srcOrd="12" destOrd="0" presId="urn:microsoft.com/office/officeart/2005/8/layout/radial5"/>
    <dgm:cxn modelId="{27F0C059-DA65-4C1E-A962-D61B64D3AB22}" type="presParOf" srcId="{D5A24C69-4856-43F3-8793-E1399C319369}" destId="{7C6B371F-2388-4E4E-B736-375B2552D5FA}" srcOrd="13" destOrd="0" presId="urn:microsoft.com/office/officeart/2005/8/layout/radial5"/>
    <dgm:cxn modelId="{6E18D1B4-43A6-4AD8-A5CA-F431600BE583}" type="presParOf" srcId="{7C6B371F-2388-4E4E-B736-375B2552D5FA}" destId="{C2E84FEF-6AF3-4047-BD9E-B8CBD35F953F}" srcOrd="0" destOrd="0" presId="urn:microsoft.com/office/officeart/2005/8/layout/radial5"/>
    <dgm:cxn modelId="{74DE79AD-9B62-4C9C-A0AA-B37AF56CD55A}" type="presParOf" srcId="{D5A24C69-4856-43F3-8793-E1399C319369}" destId="{61EFC96B-F4D8-4FA4-A563-B41F4A4A078A}" srcOrd="14" destOrd="0" presId="urn:microsoft.com/office/officeart/2005/8/layout/radial5"/>
    <dgm:cxn modelId="{3F35AB75-2423-470B-8E25-72F7A54DCB22}" type="presParOf" srcId="{D5A24C69-4856-43F3-8793-E1399C319369}" destId="{8F445C20-4653-421E-9B99-D7E6E7FBC849}" srcOrd="15" destOrd="0" presId="urn:microsoft.com/office/officeart/2005/8/layout/radial5"/>
    <dgm:cxn modelId="{7F2D82EE-1663-46BB-AFF3-EEDFB38E24A6}" type="presParOf" srcId="{8F445C20-4653-421E-9B99-D7E6E7FBC849}" destId="{A314CE94-1619-41EF-BA9B-29DD42CD2CCE}" srcOrd="0" destOrd="0" presId="urn:microsoft.com/office/officeart/2005/8/layout/radial5"/>
    <dgm:cxn modelId="{284AE4FA-119E-43A7-A122-42F1ABB7F68D}" type="presParOf" srcId="{D5A24C69-4856-43F3-8793-E1399C319369}" destId="{87471C72-0E05-4BCB-A396-8E0526469068}" srcOrd="16"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A41C4C2D-340D-426F-8F96-F6389DA52B34}"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US"/>
        </a:p>
      </dgm:t>
    </dgm:pt>
    <dgm:pt modelId="{F36ACAFF-0ED1-46DE-A05D-18757C099903}">
      <dgm:prSet phldrT="[Text]"/>
      <dgm:spPr/>
      <dgm:t>
        <a:bodyPr/>
        <a:lstStyle/>
        <a:p>
          <a:r>
            <a:rPr lang="en-US"/>
            <a:t>Christian Integration &amp; Summary Courses</a:t>
          </a:r>
        </a:p>
      </dgm:t>
    </dgm:pt>
    <dgm:pt modelId="{A6688603-0A0F-403D-8ABB-6EE97AEA3822}" type="parTrans" cxnId="{7A7DA277-BDE1-48F9-8EBD-717D2D75AE98}">
      <dgm:prSet/>
      <dgm:spPr/>
      <dgm:t>
        <a:bodyPr/>
        <a:lstStyle/>
        <a:p>
          <a:endParaRPr lang="en-US"/>
        </a:p>
      </dgm:t>
    </dgm:pt>
    <dgm:pt modelId="{C6970096-4D7A-405F-8207-6431EED61240}" type="sibTrans" cxnId="{7A7DA277-BDE1-48F9-8EBD-717D2D75AE98}">
      <dgm:prSet/>
      <dgm:spPr/>
      <dgm:t>
        <a:bodyPr/>
        <a:lstStyle/>
        <a:p>
          <a:endParaRPr lang="en-US"/>
        </a:p>
      </dgm:t>
    </dgm:pt>
    <dgm:pt modelId="{4FF242EE-C4C8-4AD9-8E35-97B5C13C0AEA}">
      <dgm:prSet phldrT="[Text]" custT="1"/>
      <dgm:spPr/>
      <dgm:t>
        <a:bodyPr lIns="0" rIns="0"/>
        <a:lstStyle/>
        <a:p>
          <a:r>
            <a:rPr lang="en-US" sz="1400"/>
            <a:t>1. Clinical Evaluation</a:t>
          </a:r>
        </a:p>
      </dgm:t>
    </dgm:pt>
    <dgm:pt modelId="{0F035E1B-5036-490D-A455-FA7F112206F5}" type="parTrans" cxnId="{F89696F8-0B04-4E84-A027-A9A47C5E4E3B}">
      <dgm:prSet/>
      <dgm:spPr/>
      <dgm:t>
        <a:bodyPr/>
        <a:lstStyle/>
        <a:p>
          <a:endParaRPr lang="en-US"/>
        </a:p>
      </dgm:t>
    </dgm:pt>
    <dgm:pt modelId="{0D0F6E97-4FA8-4AB9-8689-AB74999120A4}" type="sibTrans" cxnId="{F89696F8-0B04-4E84-A027-A9A47C5E4E3B}">
      <dgm:prSet/>
      <dgm:spPr/>
      <dgm:t>
        <a:bodyPr/>
        <a:lstStyle/>
        <a:p>
          <a:endParaRPr lang="en-US"/>
        </a:p>
      </dgm:t>
    </dgm:pt>
    <dgm:pt modelId="{D244CAF7-9C09-442D-8CDB-A7D6E6B02F58}">
      <dgm:prSet phldrT="[Text]" custT="1"/>
      <dgm:spPr/>
      <dgm:t>
        <a:bodyPr lIns="0" rIns="0"/>
        <a:lstStyle/>
        <a:p>
          <a:r>
            <a:rPr lang="en-US" sz="1400"/>
            <a:t>2.Treatment Planning </a:t>
          </a:r>
        </a:p>
      </dgm:t>
    </dgm:pt>
    <dgm:pt modelId="{1523CA84-B941-429B-B824-57DC77847E38}" type="parTrans" cxnId="{DDC2618F-C300-4D91-9607-2C5F4F057556}">
      <dgm:prSet/>
      <dgm:spPr/>
      <dgm:t>
        <a:bodyPr/>
        <a:lstStyle/>
        <a:p>
          <a:endParaRPr lang="en-US"/>
        </a:p>
      </dgm:t>
    </dgm:pt>
    <dgm:pt modelId="{33FCA28B-DFBD-47CD-8CF3-0E70489B7B59}" type="sibTrans" cxnId="{DDC2618F-C300-4D91-9607-2C5F4F057556}">
      <dgm:prSet/>
      <dgm:spPr/>
      <dgm:t>
        <a:bodyPr/>
        <a:lstStyle/>
        <a:p>
          <a:endParaRPr lang="en-US"/>
        </a:p>
      </dgm:t>
    </dgm:pt>
    <dgm:pt modelId="{13897AF4-94F0-4506-B45E-DEFC81274193}">
      <dgm:prSet phldrT="[Text]" custT="1"/>
      <dgm:spPr/>
      <dgm:t>
        <a:bodyPr lIns="0" rIns="0"/>
        <a:lstStyle/>
        <a:p>
          <a:r>
            <a:rPr lang="en-US" sz="1400"/>
            <a:t>3. Referral</a:t>
          </a:r>
        </a:p>
      </dgm:t>
    </dgm:pt>
    <dgm:pt modelId="{FBFD7D0F-6110-433D-84A3-41A052DB4F05}" type="parTrans" cxnId="{1A573D5B-E5AD-421E-A060-F9384BAA3EA0}">
      <dgm:prSet/>
      <dgm:spPr/>
      <dgm:t>
        <a:bodyPr/>
        <a:lstStyle/>
        <a:p>
          <a:endParaRPr lang="en-US"/>
        </a:p>
      </dgm:t>
    </dgm:pt>
    <dgm:pt modelId="{84B6AD95-D41B-4243-A562-7F6FA706B0A7}" type="sibTrans" cxnId="{1A573D5B-E5AD-421E-A060-F9384BAA3EA0}">
      <dgm:prSet/>
      <dgm:spPr/>
      <dgm:t>
        <a:bodyPr/>
        <a:lstStyle/>
        <a:p>
          <a:endParaRPr lang="en-US"/>
        </a:p>
      </dgm:t>
    </dgm:pt>
    <dgm:pt modelId="{823F4229-04C8-42E3-BE9D-7ABA81E1CBD4}">
      <dgm:prSet phldrT="[Text]" custT="1"/>
      <dgm:spPr/>
      <dgm:t>
        <a:bodyPr lIns="0" rIns="0"/>
        <a:lstStyle/>
        <a:p>
          <a:r>
            <a:rPr lang="en-US" sz="1400"/>
            <a:t>4. Service </a:t>
          </a:r>
          <a:r>
            <a:rPr lang="en-US" sz="1200"/>
            <a:t>Coordination</a:t>
          </a:r>
          <a:endParaRPr lang="en-US" sz="1400"/>
        </a:p>
      </dgm:t>
    </dgm:pt>
    <dgm:pt modelId="{228D544C-299C-4B63-AD21-CA09445E15E6}" type="parTrans" cxnId="{E90D4B4F-C305-4530-B422-9A7B62E6E196}">
      <dgm:prSet/>
      <dgm:spPr/>
      <dgm:t>
        <a:bodyPr/>
        <a:lstStyle/>
        <a:p>
          <a:endParaRPr lang="en-US"/>
        </a:p>
      </dgm:t>
    </dgm:pt>
    <dgm:pt modelId="{2AB66F10-7625-44FD-BC36-F86BDEA6D230}" type="sibTrans" cxnId="{E90D4B4F-C305-4530-B422-9A7B62E6E196}">
      <dgm:prSet/>
      <dgm:spPr/>
      <dgm:t>
        <a:bodyPr/>
        <a:lstStyle/>
        <a:p>
          <a:endParaRPr lang="en-US"/>
        </a:p>
      </dgm:t>
    </dgm:pt>
    <dgm:pt modelId="{625AEE19-490F-4056-A19A-C78C41DFD8ED}">
      <dgm:prSet custT="1"/>
      <dgm:spPr/>
      <dgm:t>
        <a:bodyPr lIns="0" rIns="0"/>
        <a:lstStyle/>
        <a:p>
          <a:r>
            <a:rPr lang="en-US" sz="1400"/>
            <a:t>5.</a:t>
          </a:r>
          <a:br>
            <a:rPr lang="en-US" sz="1400"/>
          </a:br>
          <a:r>
            <a:rPr lang="en-US" sz="1400"/>
            <a:t>Counseling</a:t>
          </a:r>
        </a:p>
      </dgm:t>
    </dgm:pt>
    <dgm:pt modelId="{1D86EF6A-E31E-437F-980A-ADD7149D05AB}" type="parTrans" cxnId="{4C8AA87A-1C30-4DE6-93B8-92F99178C360}">
      <dgm:prSet/>
      <dgm:spPr/>
      <dgm:t>
        <a:bodyPr/>
        <a:lstStyle/>
        <a:p>
          <a:endParaRPr lang="en-US"/>
        </a:p>
      </dgm:t>
    </dgm:pt>
    <dgm:pt modelId="{D7D21D2D-A361-412C-9D7F-281B3A03EEDB}" type="sibTrans" cxnId="{4C8AA87A-1C30-4DE6-93B8-92F99178C360}">
      <dgm:prSet/>
      <dgm:spPr/>
      <dgm:t>
        <a:bodyPr/>
        <a:lstStyle/>
        <a:p>
          <a:endParaRPr lang="en-US"/>
        </a:p>
      </dgm:t>
    </dgm:pt>
    <dgm:pt modelId="{EEE025FA-7597-485A-A472-F144F392041B}">
      <dgm:prSet custT="1"/>
      <dgm:spPr/>
      <dgm:t>
        <a:bodyPr lIns="0" rIns="0"/>
        <a:lstStyle/>
        <a:p>
          <a:r>
            <a:rPr lang="en-US" sz="1400"/>
            <a:t>6. Client, Family &amp; Community Education</a:t>
          </a:r>
        </a:p>
      </dgm:t>
    </dgm:pt>
    <dgm:pt modelId="{B2C62A7B-1A26-4F8C-87EF-E5AB52ABB8CB}" type="parTrans" cxnId="{C96C7A9E-7FF7-4AE9-B04A-3005668A507F}">
      <dgm:prSet/>
      <dgm:spPr/>
      <dgm:t>
        <a:bodyPr/>
        <a:lstStyle/>
        <a:p>
          <a:endParaRPr lang="en-US"/>
        </a:p>
      </dgm:t>
    </dgm:pt>
    <dgm:pt modelId="{920B5141-6C91-4FE8-87BF-4E4D24E5B4F1}" type="sibTrans" cxnId="{C96C7A9E-7FF7-4AE9-B04A-3005668A507F}">
      <dgm:prSet/>
      <dgm:spPr/>
      <dgm:t>
        <a:bodyPr/>
        <a:lstStyle/>
        <a:p>
          <a:endParaRPr lang="en-US"/>
        </a:p>
      </dgm:t>
    </dgm:pt>
    <dgm:pt modelId="{91D6765F-6880-4EA9-B8BC-31B72FA385C6}">
      <dgm:prSet custT="1"/>
      <dgm:spPr/>
      <dgm:t>
        <a:bodyPr lIns="0" rIns="0"/>
        <a:lstStyle/>
        <a:p>
          <a:r>
            <a:rPr lang="en-US" sz="1400"/>
            <a:t>7. </a:t>
          </a:r>
          <a:r>
            <a:rPr lang="en-US" sz="1100"/>
            <a:t>Documentation</a:t>
          </a:r>
          <a:endParaRPr lang="en-US" sz="1150"/>
        </a:p>
      </dgm:t>
    </dgm:pt>
    <dgm:pt modelId="{DEBC30F2-9765-46A3-8640-D781FD824523}" type="parTrans" cxnId="{33505C98-6D0C-4A6B-8716-EFDF9FBCE235}">
      <dgm:prSet/>
      <dgm:spPr/>
      <dgm:t>
        <a:bodyPr/>
        <a:lstStyle/>
        <a:p>
          <a:endParaRPr lang="en-US"/>
        </a:p>
      </dgm:t>
    </dgm:pt>
    <dgm:pt modelId="{7C153202-63B8-4344-A0B5-77CC3FF15F1D}" type="sibTrans" cxnId="{33505C98-6D0C-4A6B-8716-EFDF9FBCE235}">
      <dgm:prSet/>
      <dgm:spPr/>
      <dgm:t>
        <a:bodyPr/>
        <a:lstStyle/>
        <a:p>
          <a:endParaRPr lang="en-US"/>
        </a:p>
      </dgm:t>
    </dgm:pt>
    <dgm:pt modelId="{9972D8EC-5794-4B67-A80C-16812DE24A7D}">
      <dgm:prSet custT="1"/>
      <dgm:spPr/>
      <dgm:t>
        <a:bodyPr lIns="0" rIns="0"/>
        <a:lstStyle/>
        <a:p>
          <a:r>
            <a:rPr lang="en-US" sz="1400"/>
            <a:t>8. Professional &amp; Ethical </a:t>
          </a:r>
          <a:br>
            <a:rPr lang="en-US" sz="1400"/>
          </a:br>
          <a:r>
            <a:rPr lang="en-US" sz="1100"/>
            <a:t>Responsibilities</a:t>
          </a:r>
        </a:p>
      </dgm:t>
    </dgm:pt>
    <dgm:pt modelId="{94074E17-65E7-4857-8E8B-901AC1E01287}" type="parTrans" cxnId="{2346675C-D156-48CB-81F5-38F8EFF94004}">
      <dgm:prSet/>
      <dgm:spPr/>
      <dgm:t>
        <a:bodyPr/>
        <a:lstStyle/>
        <a:p>
          <a:endParaRPr lang="en-US"/>
        </a:p>
      </dgm:t>
    </dgm:pt>
    <dgm:pt modelId="{22438934-8E58-4190-93EE-96CCCCF208AE}" type="sibTrans" cxnId="{2346675C-D156-48CB-81F5-38F8EFF94004}">
      <dgm:prSet/>
      <dgm:spPr/>
      <dgm:t>
        <a:bodyPr/>
        <a:lstStyle/>
        <a:p>
          <a:endParaRPr lang="en-US"/>
        </a:p>
      </dgm:t>
    </dgm:pt>
    <dgm:pt modelId="{D5A24C69-4856-43F3-8793-E1399C319369}" type="pres">
      <dgm:prSet presAssocID="{A41C4C2D-340D-426F-8F96-F6389DA52B34}" presName="Name0" presStyleCnt="0">
        <dgm:presLayoutVars>
          <dgm:chMax val="1"/>
          <dgm:dir/>
          <dgm:animLvl val="ctr"/>
          <dgm:resizeHandles val="exact"/>
        </dgm:presLayoutVars>
      </dgm:prSet>
      <dgm:spPr/>
    </dgm:pt>
    <dgm:pt modelId="{EBF9E96A-0874-41CF-A900-4B42A4643D04}" type="pres">
      <dgm:prSet presAssocID="{F36ACAFF-0ED1-46DE-A05D-18757C099903}" presName="centerShape" presStyleLbl="node0" presStyleIdx="0" presStyleCnt="1"/>
      <dgm:spPr/>
    </dgm:pt>
    <dgm:pt modelId="{4C360AD7-4672-4BF2-BD67-5A10C3AE66B6}" type="pres">
      <dgm:prSet presAssocID="{0F035E1B-5036-490D-A455-FA7F112206F5}" presName="parTrans" presStyleLbl="sibTrans2D1" presStyleIdx="0" presStyleCnt="8"/>
      <dgm:spPr/>
    </dgm:pt>
    <dgm:pt modelId="{85A48432-8B96-4E3F-9361-24895AB84926}" type="pres">
      <dgm:prSet presAssocID="{0F035E1B-5036-490D-A455-FA7F112206F5}" presName="connectorText" presStyleLbl="sibTrans2D1" presStyleIdx="0" presStyleCnt="8"/>
      <dgm:spPr/>
    </dgm:pt>
    <dgm:pt modelId="{0CF52566-9779-4013-B573-11D84E4C7DA3}" type="pres">
      <dgm:prSet presAssocID="{4FF242EE-C4C8-4AD9-8E35-97B5C13C0AEA}" presName="node" presStyleLbl="node1" presStyleIdx="0" presStyleCnt="8">
        <dgm:presLayoutVars>
          <dgm:bulletEnabled val="1"/>
        </dgm:presLayoutVars>
      </dgm:prSet>
      <dgm:spPr/>
    </dgm:pt>
    <dgm:pt modelId="{2A60DC0C-E746-4060-84F7-BC3972E023E3}" type="pres">
      <dgm:prSet presAssocID="{1523CA84-B941-429B-B824-57DC77847E38}" presName="parTrans" presStyleLbl="sibTrans2D1" presStyleIdx="1" presStyleCnt="8"/>
      <dgm:spPr/>
    </dgm:pt>
    <dgm:pt modelId="{290A5A29-7267-4BF0-AD7E-8340D7B9A3E5}" type="pres">
      <dgm:prSet presAssocID="{1523CA84-B941-429B-B824-57DC77847E38}" presName="connectorText" presStyleLbl="sibTrans2D1" presStyleIdx="1" presStyleCnt="8"/>
      <dgm:spPr/>
    </dgm:pt>
    <dgm:pt modelId="{05B8FF34-5DFA-4ECD-AC3E-3259A87422F3}" type="pres">
      <dgm:prSet presAssocID="{D244CAF7-9C09-442D-8CDB-A7D6E6B02F58}" presName="node" presStyleLbl="node1" presStyleIdx="1" presStyleCnt="8">
        <dgm:presLayoutVars>
          <dgm:bulletEnabled val="1"/>
        </dgm:presLayoutVars>
      </dgm:prSet>
      <dgm:spPr/>
    </dgm:pt>
    <dgm:pt modelId="{BF687BD8-CC78-4AB5-BE0F-B1E8B4E4605D}" type="pres">
      <dgm:prSet presAssocID="{FBFD7D0F-6110-433D-84A3-41A052DB4F05}" presName="parTrans" presStyleLbl="sibTrans2D1" presStyleIdx="2" presStyleCnt="8"/>
      <dgm:spPr/>
    </dgm:pt>
    <dgm:pt modelId="{8138B52E-7B34-4C1D-A280-035D6D7EFEA1}" type="pres">
      <dgm:prSet presAssocID="{FBFD7D0F-6110-433D-84A3-41A052DB4F05}" presName="connectorText" presStyleLbl="sibTrans2D1" presStyleIdx="2" presStyleCnt="8"/>
      <dgm:spPr/>
    </dgm:pt>
    <dgm:pt modelId="{E2E4259A-A3CF-4217-9D25-594471B4DD86}" type="pres">
      <dgm:prSet presAssocID="{13897AF4-94F0-4506-B45E-DEFC81274193}" presName="node" presStyleLbl="node1" presStyleIdx="2" presStyleCnt="8">
        <dgm:presLayoutVars>
          <dgm:bulletEnabled val="1"/>
        </dgm:presLayoutVars>
      </dgm:prSet>
      <dgm:spPr/>
    </dgm:pt>
    <dgm:pt modelId="{33506737-9B60-4389-A7E2-A8A9785A0FEF}" type="pres">
      <dgm:prSet presAssocID="{228D544C-299C-4B63-AD21-CA09445E15E6}" presName="parTrans" presStyleLbl="sibTrans2D1" presStyleIdx="3" presStyleCnt="8"/>
      <dgm:spPr/>
    </dgm:pt>
    <dgm:pt modelId="{F6FA8CFA-B883-4146-A69E-79634E348460}" type="pres">
      <dgm:prSet presAssocID="{228D544C-299C-4B63-AD21-CA09445E15E6}" presName="connectorText" presStyleLbl="sibTrans2D1" presStyleIdx="3" presStyleCnt="8"/>
      <dgm:spPr/>
    </dgm:pt>
    <dgm:pt modelId="{574F252B-8F5E-44D2-BCC1-9AE01A7A75E3}" type="pres">
      <dgm:prSet presAssocID="{823F4229-04C8-42E3-BE9D-7ABA81E1CBD4}" presName="node" presStyleLbl="node1" presStyleIdx="3" presStyleCnt="8">
        <dgm:presLayoutVars>
          <dgm:bulletEnabled val="1"/>
        </dgm:presLayoutVars>
      </dgm:prSet>
      <dgm:spPr/>
    </dgm:pt>
    <dgm:pt modelId="{D711C93A-14AC-4C15-8EF0-8FD5B8210D95}" type="pres">
      <dgm:prSet presAssocID="{1D86EF6A-E31E-437F-980A-ADD7149D05AB}" presName="parTrans" presStyleLbl="sibTrans2D1" presStyleIdx="4" presStyleCnt="8"/>
      <dgm:spPr/>
    </dgm:pt>
    <dgm:pt modelId="{E049FF89-6EB4-4B94-A178-C289D8031352}" type="pres">
      <dgm:prSet presAssocID="{1D86EF6A-E31E-437F-980A-ADD7149D05AB}" presName="connectorText" presStyleLbl="sibTrans2D1" presStyleIdx="4" presStyleCnt="8"/>
      <dgm:spPr/>
    </dgm:pt>
    <dgm:pt modelId="{461B485B-0D51-42B4-9079-9A1A42820F60}" type="pres">
      <dgm:prSet presAssocID="{625AEE19-490F-4056-A19A-C78C41DFD8ED}" presName="node" presStyleLbl="node1" presStyleIdx="4" presStyleCnt="8">
        <dgm:presLayoutVars>
          <dgm:bulletEnabled val="1"/>
        </dgm:presLayoutVars>
      </dgm:prSet>
      <dgm:spPr/>
    </dgm:pt>
    <dgm:pt modelId="{03C862E9-22E0-4D4C-90E9-5BDA02E79F02}" type="pres">
      <dgm:prSet presAssocID="{B2C62A7B-1A26-4F8C-87EF-E5AB52ABB8CB}" presName="parTrans" presStyleLbl="sibTrans2D1" presStyleIdx="5" presStyleCnt="8"/>
      <dgm:spPr/>
    </dgm:pt>
    <dgm:pt modelId="{784DA89C-E004-4FD1-A7A9-15A067B3322D}" type="pres">
      <dgm:prSet presAssocID="{B2C62A7B-1A26-4F8C-87EF-E5AB52ABB8CB}" presName="connectorText" presStyleLbl="sibTrans2D1" presStyleIdx="5" presStyleCnt="8"/>
      <dgm:spPr/>
    </dgm:pt>
    <dgm:pt modelId="{EEFBF31C-C7F2-40F2-8CD2-67B85C57A1E4}" type="pres">
      <dgm:prSet presAssocID="{EEE025FA-7597-485A-A472-F144F392041B}" presName="node" presStyleLbl="node1" presStyleIdx="5" presStyleCnt="8">
        <dgm:presLayoutVars>
          <dgm:bulletEnabled val="1"/>
        </dgm:presLayoutVars>
      </dgm:prSet>
      <dgm:spPr/>
    </dgm:pt>
    <dgm:pt modelId="{7C6B371F-2388-4E4E-B736-375B2552D5FA}" type="pres">
      <dgm:prSet presAssocID="{DEBC30F2-9765-46A3-8640-D781FD824523}" presName="parTrans" presStyleLbl="sibTrans2D1" presStyleIdx="6" presStyleCnt="8"/>
      <dgm:spPr/>
    </dgm:pt>
    <dgm:pt modelId="{C2E84FEF-6AF3-4047-BD9E-B8CBD35F953F}" type="pres">
      <dgm:prSet presAssocID="{DEBC30F2-9765-46A3-8640-D781FD824523}" presName="connectorText" presStyleLbl="sibTrans2D1" presStyleIdx="6" presStyleCnt="8"/>
      <dgm:spPr/>
    </dgm:pt>
    <dgm:pt modelId="{61EFC96B-F4D8-4FA4-A563-B41F4A4A078A}" type="pres">
      <dgm:prSet presAssocID="{91D6765F-6880-4EA9-B8BC-31B72FA385C6}" presName="node" presStyleLbl="node1" presStyleIdx="6" presStyleCnt="8">
        <dgm:presLayoutVars>
          <dgm:bulletEnabled val="1"/>
        </dgm:presLayoutVars>
      </dgm:prSet>
      <dgm:spPr/>
    </dgm:pt>
    <dgm:pt modelId="{8F445C20-4653-421E-9B99-D7E6E7FBC849}" type="pres">
      <dgm:prSet presAssocID="{94074E17-65E7-4857-8E8B-901AC1E01287}" presName="parTrans" presStyleLbl="sibTrans2D1" presStyleIdx="7" presStyleCnt="8"/>
      <dgm:spPr/>
    </dgm:pt>
    <dgm:pt modelId="{A314CE94-1619-41EF-BA9B-29DD42CD2CCE}" type="pres">
      <dgm:prSet presAssocID="{94074E17-65E7-4857-8E8B-901AC1E01287}" presName="connectorText" presStyleLbl="sibTrans2D1" presStyleIdx="7" presStyleCnt="8"/>
      <dgm:spPr/>
    </dgm:pt>
    <dgm:pt modelId="{87471C72-0E05-4BCB-A396-8E0526469068}" type="pres">
      <dgm:prSet presAssocID="{9972D8EC-5794-4B67-A80C-16812DE24A7D}" presName="node" presStyleLbl="node1" presStyleIdx="7" presStyleCnt="8">
        <dgm:presLayoutVars>
          <dgm:bulletEnabled val="1"/>
        </dgm:presLayoutVars>
      </dgm:prSet>
      <dgm:spPr/>
    </dgm:pt>
  </dgm:ptLst>
  <dgm:cxnLst>
    <dgm:cxn modelId="{A07F0B05-BC9B-4BFB-B695-4220DF762E75}" type="presOf" srcId="{1523CA84-B941-429B-B824-57DC77847E38}" destId="{2A60DC0C-E746-4060-84F7-BC3972E023E3}" srcOrd="0" destOrd="0" presId="urn:microsoft.com/office/officeart/2005/8/layout/radial5"/>
    <dgm:cxn modelId="{B8411F09-6494-49A2-A15B-DE9116737C00}" type="presOf" srcId="{94074E17-65E7-4857-8E8B-901AC1E01287}" destId="{8F445C20-4653-421E-9B99-D7E6E7FBC849}" srcOrd="0" destOrd="0" presId="urn:microsoft.com/office/officeart/2005/8/layout/radial5"/>
    <dgm:cxn modelId="{136B6510-4CD0-424B-AF56-20822AA1244B}" type="presOf" srcId="{0F035E1B-5036-490D-A455-FA7F112206F5}" destId="{85A48432-8B96-4E3F-9361-24895AB84926}" srcOrd="1" destOrd="0" presId="urn:microsoft.com/office/officeart/2005/8/layout/radial5"/>
    <dgm:cxn modelId="{D1510428-F461-4672-848B-E81897FDE739}" type="presOf" srcId="{B2C62A7B-1A26-4F8C-87EF-E5AB52ABB8CB}" destId="{03C862E9-22E0-4D4C-90E9-5BDA02E79F02}" srcOrd="0" destOrd="0" presId="urn:microsoft.com/office/officeart/2005/8/layout/radial5"/>
    <dgm:cxn modelId="{1C3DAB2B-238E-406A-93F8-45864E78EE2A}" type="presOf" srcId="{625AEE19-490F-4056-A19A-C78C41DFD8ED}" destId="{461B485B-0D51-42B4-9079-9A1A42820F60}" srcOrd="0" destOrd="0" presId="urn:microsoft.com/office/officeart/2005/8/layout/radial5"/>
    <dgm:cxn modelId="{1A573D5B-E5AD-421E-A060-F9384BAA3EA0}" srcId="{F36ACAFF-0ED1-46DE-A05D-18757C099903}" destId="{13897AF4-94F0-4506-B45E-DEFC81274193}" srcOrd="2" destOrd="0" parTransId="{FBFD7D0F-6110-433D-84A3-41A052DB4F05}" sibTransId="{84B6AD95-D41B-4243-A562-7F6FA706B0A7}"/>
    <dgm:cxn modelId="{2346675C-D156-48CB-81F5-38F8EFF94004}" srcId="{F36ACAFF-0ED1-46DE-A05D-18757C099903}" destId="{9972D8EC-5794-4B67-A80C-16812DE24A7D}" srcOrd="7" destOrd="0" parTransId="{94074E17-65E7-4857-8E8B-901AC1E01287}" sibTransId="{22438934-8E58-4190-93EE-96CCCCF208AE}"/>
    <dgm:cxn modelId="{9679325E-63D1-49AE-A616-10A9B5195B86}" type="presOf" srcId="{0F035E1B-5036-490D-A455-FA7F112206F5}" destId="{4C360AD7-4672-4BF2-BD67-5A10C3AE66B6}" srcOrd="0" destOrd="0" presId="urn:microsoft.com/office/officeart/2005/8/layout/radial5"/>
    <dgm:cxn modelId="{E0007E44-5BF4-494C-8355-15492FFEAD3C}" type="presOf" srcId="{94074E17-65E7-4857-8E8B-901AC1E01287}" destId="{A314CE94-1619-41EF-BA9B-29DD42CD2CCE}" srcOrd="1" destOrd="0" presId="urn:microsoft.com/office/officeart/2005/8/layout/radial5"/>
    <dgm:cxn modelId="{96FC0146-0392-4341-ACE2-1394131C1AE0}" type="presOf" srcId="{DEBC30F2-9765-46A3-8640-D781FD824523}" destId="{C2E84FEF-6AF3-4047-BD9E-B8CBD35F953F}" srcOrd="1" destOrd="0" presId="urn:microsoft.com/office/officeart/2005/8/layout/radial5"/>
    <dgm:cxn modelId="{58C4ED68-CFE7-4A80-83F1-AF7BC61A5334}" type="presOf" srcId="{823F4229-04C8-42E3-BE9D-7ABA81E1CBD4}" destId="{574F252B-8F5E-44D2-BCC1-9AE01A7A75E3}" srcOrd="0" destOrd="0" presId="urn:microsoft.com/office/officeart/2005/8/layout/radial5"/>
    <dgm:cxn modelId="{E90D4B4F-C305-4530-B422-9A7B62E6E196}" srcId="{F36ACAFF-0ED1-46DE-A05D-18757C099903}" destId="{823F4229-04C8-42E3-BE9D-7ABA81E1CBD4}" srcOrd="3" destOrd="0" parTransId="{228D544C-299C-4B63-AD21-CA09445E15E6}" sibTransId="{2AB66F10-7625-44FD-BC36-F86BDEA6D230}"/>
    <dgm:cxn modelId="{A203D675-36F3-4C9E-BB76-1B50791C895C}" type="presOf" srcId="{F36ACAFF-0ED1-46DE-A05D-18757C099903}" destId="{EBF9E96A-0874-41CF-A900-4B42A4643D04}" srcOrd="0" destOrd="0" presId="urn:microsoft.com/office/officeart/2005/8/layout/radial5"/>
    <dgm:cxn modelId="{7A7DA277-BDE1-48F9-8EBD-717D2D75AE98}" srcId="{A41C4C2D-340D-426F-8F96-F6389DA52B34}" destId="{F36ACAFF-0ED1-46DE-A05D-18757C099903}" srcOrd="0" destOrd="0" parTransId="{A6688603-0A0F-403D-8ABB-6EE97AEA3822}" sibTransId="{C6970096-4D7A-405F-8207-6431EED61240}"/>
    <dgm:cxn modelId="{4C8AA87A-1C30-4DE6-93B8-92F99178C360}" srcId="{F36ACAFF-0ED1-46DE-A05D-18757C099903}" destId="{625AEE19-490F-4056-A19A-C78C41DFD8ED}" srcOrd="4" destOrd="0" parTransId="{1D86EF6A-E31E-437F-980A-ADD7149D05AB}" sibTransId="{D7D21D2D-A361-412C-9D7F-281B3A03EEDB}"/>
    <dgm:cxn modelId="{43A55B85-1E24-44A7-A6BB-8106E529A46E}" type="presOf" srcId="{1523CA84-B941-429B-B824-57DC77847E38}" destId="{290A5A29-7267-4BF0-AD7E-8340D7B9A3E5}" srcOrd="1" destOrd="0" presId="urn:microsoft.com/office/officeart/2005/8/layout/radial5"/>
    <dgm:cxn modelId="{DDC2618F-C300-4D91-9607-2C5F4F057556}" srcId="{F36ACAFF-0ED1-46DE-A05D-18757C099903}" destId="{D244CAF7-9C09-442D-8CDB-A7D6E6B02F58}" srcOrd="1" destOrd="0" parTransId="{1523CA84-B941-429B-B824-57DC77847E38}" sibTransId="{33FCA28B-DFBD-47CD-8CF3-0E70489B7B59}"/>
    <dgm:cxn modelId="{8B7AB293-5A85-45CB-95D0-F27F62772749}" type="presOf" srcId="{EEE025FA-7597-485A-A472-F144F392041B}" destId="{EEFBF31C-C7F2-40F2-8CD2-67B85C57A1E4}" srcOrd="0" destOrd="0" presId="urn:microsoft.com/office/officeart/2005/8/layout/radial5"/>
    <dgm:cxn modelId="{33505C98-6D0C-4A6B-8716-EFDF9FBCE235}" srcId="{F36ACAFF-0ED1-46DE-A05D-18757C099903}" destId="{91D6765F-6880-4EA9-B8BC-31B72FA385C6}" srcOrd="6" destOrd="0" parTransId="{DEBC30F2-9765-46A3-8640-D781FD824523}" sibTransId="{7C153202-63B8-4344-A0B5-77CC3FF15F1D}"/>
    <dgm:cxn modelId="{C96C7A9E-7FF7-4AE9-B04A-3005668A507F}" srcId="{F36ACAFF-0ED1-46DE-A05D-18757C099903}" destId="{EEE025FA-7597-485A-A472-F144F392041B}" srcOrd="5" destOrd="0" parTransId="{B2C62A7B-1A26-4F8C-87EF-E5AB52ABB8CB}" sibTransId="{920B5141-6C91-4FE8-87BF-4E4D24E5B4F1}"/>
    <dgm:cxn modelId="{8518F7A6-0B02-42A7-9381-6DECA02551C3}" type="presOf" srcId="{4FF242EE-C4C8-4AD9-8E35-97B5C13C0AEA}" destId="{0CF52566-9779-4013-B573-11D84E4C7DA3}" srcOrd="0" destOrd="0" presId="urn:microsoft.com/office/officeart/2005/8/layout/radial5"/>
    <dgm:cxn modelId="{6AB257A7-64D2-4836-AC77-EA0A64A82979}" type="presOf" srcId="{1D86EF6A-E31E-437F-980A-ADD7149D05AB}" destId="{D711C93A-14AC-4C15-8EF0-8FD5B8210D95}" srcOrd="0" destOrd="0" presId="urn:microsoft.com/office/officeart/2005/8/layout/radial5"/>
    <dgm:cxn modelId="{6C55EEAA-EF00-4700-8C2E-EF42AC17FC74}" type="presOf" srcId="{A41C4C2D-340D-426F-8F96-F6389DA52B34}" destId="{D5A24C69-4856-43F3-8793-E1399C319369}" srcOrd="0" destOrd="0" presId="urn:microsoft.com/office/officeart/2005/8/layout/radial5"/>
    <dgm:cxn modelId="{2B0181B0-97B8-4D92-B3EC-D4379DE6E3E6}" type="presOf" srcId="{FBFD7D0F-6110-433D-84A3-41A052DB4F05}" destId="{8138B52E-7B34-4C1D-A280-035D6D7EFEA1}" srcOrd="1" destOrd="0" presId="urn:microsoft.com/office/officeart/2005/8/layout/radial5"/>
    <dgm:cxn modelId="{C7E0C3B3-20E5-4ADA-A874-C7100CF2E636}" type="presOf" srcId="{B2C62A7B-1A26-4F8C-87EF-E5AB52ABB8CB}" destId="{784DA89C-E004-4FD1-A7A9-15A067B3322D}" srcOrd="1" destOrd="0" presId="urn:microsoft.com/office/officeart/2005/8/layout/radial5"/>
    <dgm:cxn modelId="{6A2334B9-567D-440A-B785-9F29E5E831E8}" type="presOf" srcId="{9972D8EC-5794-4B67-A80C-16812DE24A7D}" destId="{87471C72-0E05-4BCB-A396-8E0526469068}" srcOrd="0" destOrd="0" presId="urn:microsoft.com/office/officeart/2005/8/layout/radial5"/>
    <dgm:cxn modelId="{6399A5D6-526A-4B72-B072-0A961C84FDEC}" type="presOf" srcId="{1D86EF6A-E31E-437F-980A-ADD7149D05AB}" destId="{E049FF89-6EB4-4B94-A178-C289D8031352}" srcOrd="1" destOrd="0" presId="urn:microsoft.com/office/officeart/2005/8/layout/radial5"/>
    <dgm:cxn modelId="{BD32C8D8-DBED-4ED0-B766-E30B75FEE45E}" type="presOf" srcId="{FBFD7D0F-6110-433D-84A3-41A052DB4F05}" destId="{BF687BD8-CC78-4AB5-BE0F-B1E8B4E4605D}" srcOrd="0" destOrd="0" presId="urn:microsoft.com/office/officeart/2005/8/layout/radial5"/>
    <dgm:cxn modelId="{F28F21E0-F357-414D-AFCA-A2C37EDC8D71}" type="presOf" srcId="{228D544C-299C-4B63-AD21-CA09445E15E6}" destId="{33506737-9B60-4389-A7E2-A8A9785A0FEF}" srcOrd="0" destOrd="0" presId="urn:microsoft.com/office/officeart/2005/8/layout/radial5"/>
    <dgm:cxn modelId="{037FEEE4-E1E6-4AA3-A299-3E52254C4E44}" type="presOf" srcId="{91D6765F-6880-4EA9-B8BC-31B72FA385C6}" destId="{61EFC96B-F4D8-4FA4-A563-B41F4A4A078A}" srcOrd="0" destOrd="0" presId="urn:microsoft.com/office/officeart/2005/8/layout/radial5"/>
    <dgm:cxn modelId="{DDF314EC-026C-4799-A490-2C41A0A473AF}" type="presOf" srcId="{DEBC30F2-9765-46A3-8640-D781FD824523}" destId="{7C6B371F-2388-4E4E-B736-375B2552D5FA}" srcOrd="0" destOrd="0" presId="urn:microsoft.com/office/officeart/2005/8/layout/radial5"/>
    <dgm:cxn modelId="{64303FF4-10F5-40F0-B160-DEF53A92A35F}" type="presOf" srcId="{13897AF4-94F0-4506-B45E-DEFC81274193}" destId="{E2E4259A-A3CF-4217-9D25-594471B4DD86}" srcOrd="0" destOrd="0" presId="urn:microsoft.com/office/officeart/2005/8/layout/radial5"/>
    <dgm:cxn modelId="{CFA1AEF5-C5CF-4999-A081-6D2CF38A8C5B}" type="presOf" srcId="{228D544C-299C-4B63-AD21-CA09445E15E6}" destId="{F6FA8CFA-B883-4146-A69E-79634E348460}" srcOrd="1" destOrd="0" presId="urn:microsoft.com/office/officeart/2005/8/layout/radial5"/>
    <dgm:cxn modelId="{F89696F8-0B04-4E84-A027-A9A47C5E4E3B}" srcId="{F36ACAFF-0ED1-46DE-A05D-18757C099903}" destId="{4FF242EE-C4C8-4AD9-8E35-97B5C13C0AEA}" srcOrd="0" destOrd="0" parTransId="{0F035E1B-5036-490D-A455-FA7F112206F5}" sibTransId="{0D0F6E97-4FA8-4AB9-8689-AB74999120A4}"/>
    <dgm:cxn modelId="{BD1F7BFA-DE65-4115-9C45-61E8BD6FD7C1}" type="presOf" srcId="{D244CAF7-9C09-442D-8CDB-A7D6E6B02F58}" destId="{05B8FF34-5DFA-4ECD-AC3E-3259A87422F3}" srcOrd="0" destOrd="0" presId="urn:microsoft.com/office/officeart/2005/8/layout/radial5"/>
    <dgm:cxn modelId="{A4CB63E8-49E5-4DB4-A6FB-8443A578CAD4}" type="presParOf" srcId="{D5A24C69-4856-43F3-8793-E1399C319369}" destId="{EBF9E96A-0874-41CF-A900-4B42A4643D04}" srcOrd="0" destOrd="0" presId="urn:microsoft.com/office/officeart/2005/8/layout/radial5"/>
    <dgm:cxn modelId="{5B1DA5F2-88C1-4BE6-A749-018778EA6973}" type="presParOf" srcId="{D5A24C69-4856-43F3-8793-E1399C319369}" destId="{4C360AD7-4672-4BF2-BD67-5A10C3AE66B6}" srcOrd="1" destOrd="0" presId="urn:microsoft.com/office/officeart/2005/8/layout/radial5"/>
    <dgm:cxn modelId="{6A82489C-F895-44AA-BEA5-0CB8CEC4BB94}" type="presParOf" srcId="{4C360AD7-4672-4BF2-BD67-5A10C3AE66B6}" destId="{85A48432-8B96-4E3F-9361-24895AB84926}" srcOrd="0" destOrd="0" presId="urn:microsoft.com/office/officeart/2005/8/layout/radial5"/>
    <dgm:cxn modelId="{3306C625-0838-4904-B2F3-DA16B48F7744}" type="presParOf" srcId="{D5A24C69-4856-43F3-8793-E1399C319369}" destId="{0CF52566-9779-4013-B573-11D84E4C7DA3}" srcOrd="2" destOrd="0" presId="urn:microsoft.com/office/officeart/2005/8/layout/radial5"/>
    <dgm:cxn modelId="{CF4ADE28-3761-434A-AD26-72A9E7177871}" type="presParOf" srcId="{D5A24C69-4856-43F3-8793-E1399C319369}" destId="{2A60DC0C-E746-4060-84F7-BC3972E023E3}" srcOrd="3" destOrd="0" presId="urn:microsoft.com/office/officeart/2005/8/layout/radial5"/>
    <dgm:cxn modelId="{280439A6-80BB-4C37-9B6C-27648C35F1C3}" type="presParOf" srcId="{2A60DC0C-E746-4060-84F7-BC3972E023E3}" destId="{290A5A29-7267-4BF0-AD7E-8340D7B9A3E5}" srcOrd="0" destOrd="0" presId="urn:microsoft.com/office/officeart/2005/8/layout/radial5"/>
    <dgm:cxn modelId="{5783D5F2-F63E-40A7-AD42-3D6DC9B9A32B}" type="presParOf" srcId="{D5A24C69-4856-43F3-8793-E1399C319369}" destId="{05B8FF34-5DFA-4ECD-AC3E-3259A87422F3}" srcOrd="4" destOrd="0" presId="urn:microsoft.com/office/officeart/2005/8/layout/radial5"/>
    <dgm:cxn modelId="{C7AB978E-8F14-4E8B-A225-A82C28C1794B}" type="presParOf" srcId="{D5A24C69-4856-43F3-8793-E1399C319369}" destId="{BF687BD8-CC78-4AB5-BE0F-B1E8B4E4605D}" srcOrd="5" destOrd="0" presId="urn:microsoft.com/office/officeart/2005/8/layout/radial5"/>
    <dgm:cxn modelId="{326270BE-D478-4108-B329-8F962B32D300}" type="presParOf" srcId="{BF687BD8-CC78-4AB5-BE0F-B1E8B4E4605D}" destId="{8138B52E-7B34-4C1D-A280-035D6D7EFEA1}" srcOrd="0" destOrd="0" presId="urn:microsoft.com/office/officeart/2005/8/layout/radial5"/>
    <dgm:cxn modelId="{9F0A37E8-C650-4733-957C-96249247828C}" type="presParOf" srcId="{D5A24C69-4856-43F3-8793-E1399C319369}" destId="{E2E4259A-A3CF-4217-9D25-594471B4DD86}" srcOrd="6" destOrd="0" presId="urn:microsoft.com/office/officeart/2005/8/layout/radial5"/>
    <dgm:cxn modelId="{D31D8A39-96B1-4324-AB54-236615869C9B}" type="presParOf" srcId="{D5A24C69-4856-43F3-8793-E1399C319369}" destId="{33506737-9B60-4389-A7E2-A8A9785A0FEF}" srcOrd="7" destOrd="0" presId="urn:microsoft.com/office/officeart/2005/8/layout/radial5"/>
    <dgm:cxn modelId="{D190692B-04F4-41F3-BEBB-6220EE0D1A22}" type="presParOf" srcId="{33506737-9B60-4389-A7E2-A8A9785A0FEF}" destId="{F6FA8CFA-B883-4146-A69E-79634E348460}" srcOrd="0" destOrd="0" presId="urn:microsoft.com/office/officeart/2005/8/layout/radial5"/>
    <dgm:cxn modelId="{89BCE065-138C-45B6-8FF7-8BA9D6CFDBD5}" type="presParOf" srcId="{D5A24C69-4856-43F3-8793-E1399C319369}" destId="{574F252B-8F5E-44D2-BCC1-9AE01A7A75E3}" srcOrd="8" destOrd="0" presId="urn:microsoft.com/office/officeart/2005/8/layout/radial5"/>
    <dgm:cxn modelId="{0097623E-4B96-45CD-8E46-61B873CD4A57}" type="presParOf" srcId="{D5A24C69-4856-43F3-8793-E1399C319369}" destId="{D711C93A-14AC-4C15-8EF0-8FD5B8210D95}" srcOrd="9" destOrd="0" presId="urn:microsoft.com/office/officeart/2005/8/layout/radial5"/>
    <dgm:cxn modelId="{DCDC720E-CAC8-493B-9F5D-3B2805CEF06D}" type="presParOf" srcId="{D711C93A-14AC-4C15-8EF0-8FD5B8210D95}" destId="{E049FF89-6EB4-4B94-A178-C289D8031352}" srcOrd="0" destOrd="0" presId="urn:microsoft.com/office/officeart/2005/8/layout/radial5"/>
    <dgm:cxn modelId="{FA930342-2B7C-4A66-BDFF-839D2CDC7947}" type="presParOf" srcId="{D5A24C69-4856-43F3-8793-E1399C319369}" destId="{461B485B-0D51-42B4-9079-9A1A42820F60}" srcOrd="10" destOrd="0" presId="urn:microsoft.com/office/officeart/2005/8/layout/radial5"/>
    <dgm:cxn modelId="{7528360E-9B06-400E-8EA2-2B2DA43983E7}" type="presParOf" srcId="{D5A24C69-4856-43F3-8793-E1399C319369}" destId="{03C862E9-22E0-4D4C-90E9-5BDA02E79F02}" srcOrd="11" destOrd="0" presId="urn:microsoft.com/office/officeart/2005/8/layout/radial5"/>
    <dgm:cxn modelId="{DA4EFE9F-473A-443E-8675-336AE3967139}" type="presParOf" srcId="{03C862E9-22E0-4D4C-90E9-5BDA02E79F02}" destId="{784DA89C-E004-4FD1-A7A9-15A067B3322D}" srcOrd="0" destOrd="0" presId="urn:microsoft.com/office/officeart/2005/8/layout/radial5"/>
    <dgm:cxn modelId="{3BCDD713-D8DB-41FB-A3F6-A744B373EA75}" type="presParOf" srcId="{D5A24C69-4856-43F3-8793-E1399C319369}" destId="{EEFBF31C-C7F2-40F2-8CD2-67B85C57A1E4}" srcOrd="12" destOrd="0" presId="urn:microsoft.com/office/officeart/2005/8/layout/radial5"/>
    <dgm:cxn modelId="{27F0C059-DA65-4C1E-A962-D61B64D3AB22}" type="presParOf" srcId="{D5A24C69-4856-43F3-8793-E1399C319369}" destId="{7C6B371F-2388-4E4E-B736-375B2552D5FA}" srcOrd="13" destOrd="0" presId="urn:microsoft.com/office/officeart/2005/8/layout/radial5"/>
    <dgm:cxn modelId="{6E18D1B4-43A6-4AD8-A5CA-F431600BE583}" type="presParOf" srcId="{7C6B371F-2388-4E4E-B736-375B2552D5FA}" destId="{C2E84FEF-6AF3-4047-BD9E-B8CBD35F953F}" srcOrd="0" destOrd="0" presId="urn:microsoft.com/office/officeart/2005/8/layout/radial5"/>
    <dgm:cxn modelId="{74DE79AD-9B62-4C9C-A0AA-B37AF56CD55A}" type="presParOf" srcId="{D5A24C69-4856-43F3-8793-E1399C319369}" destId="{61EFC96B-F4D8-4FA4-A563-B41F4A4A078A}" srcOrd="14" destOrd="0" presId="urn:microsoft.com/office/officeart/2005/8/layout/radial5"/>
    <dgm:cxn modelId="{3F35AB75-2423-470B-8E25-72F7A54DCB22}" type="presParOf" srcId="{D5A24C69-4856-43F3-8793-E1399C319369}" destId="{8F445C20-4653-421E-9B99-D7E6E7FBC849}" srcOrd="15" destOrd="0" presId="urn:microsoft.com/office/officeart/2005/8/layout/radial5"/>
    <dgm:cxn modelId="{7F2D82EE-1663-46BB-AFF3-EEDFB38E24A6}" type="presParOf" srcId="{8F445C20-4653-421E-9B99-D7E6E7FBC849}" destId="{A314CE94-1619-41EF-BA9B-29DD42CD2CCE}" srcOrd="0" destOrd="0" presId="urn:microsoft.com/office/officeart/2005/8/layout/radial5"/>
    <dgm:cxn modelId="{284AE4FA-119E-43A7-A122-42F1ABB7F68D}" type="presParOf" srcId="{D5A24C69-4856-43F3-8793-E1399C319369}" destId="{87471C72-0E05-4BCB-A396-8E0526469068}" srcOrd="16"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F9FD28EE-083D-47F2-B65F-C6178EE3CB5D}" type="doc">
      <dgm:prSet loTypeId="urn:microsoft.com/office/officeart/2005/8/layout/pyramid3" loCatId="pyramid" qsTypeId="urn:microsoft.com/office/officeart/2005/8/quickstyle/simple1" qsCatId="simple" csTypeId="urn:microsoft.com/office/officeart/2005/8/colors/accent1_2" csCatId="accent1" phldr="1"/>
      <dgm:spPr/>
      <dgm:t>
        <a:bodyPr/>
        <a:lstStyle/>
        <a:p>
          <a:endParaRPr lang="en-US"/>
        </a:p>
      </dgm:t>
    </dgm:pt>
    <dgm:pt modelId="{434E98C7-23E8-4B5B-B773-519281F61E03}">
      <dgm:prSet custT="1"/>
      <dgm:spPr/>
      <dgm:t>
        <a:bodyPr/>
        <a:lstStyle/>
        <a:p>
          <a:br>
            <a:rPr lang="en-US" sz="2400">
              <a:solidFill>
                <a:schemeClr val="bg1"/>
              </a:solidFill>
            </a:rPr>
          </a:br>
          <a:endParaRPr lang="en-US" sz="1400">
            <a:solidFill>
              <a:schemeClr val="bg1"/>
            </a:solidFill>
          </a:endParaRPr>
        </a:p>
      </dgm:t>
    </dgm:pt>
    <dgm:pt modelId="{A2E3AF6D-1BC7-4BC1-82DA-C843FF408727}" type="parTrans" cxnId="{6FE42ACB-0D74-4208-A3EA-2FCFAB49D02C}">
      <dgm:prSet/>
      <dgm:spPr/>
      <dgm:t>
        <a:bodyPr/>
        <a:lstStyle/>
        <a:p>
          <a:endParaRPr lang="en-US">
            <a:solidFill>
              <a:schemeClr val="bg1"/>
            </a:solidFill>
          </a:endParaRPr>
        </a:p>
      </dgm:t>
    </dgm:pt>
    <dgm:pt modelId="{CD8545A6-9EBD-49C3-9675-82896DD97C09}" type="sibTrans" cxnId="{6FE42ACB-0D74-4208-A3EA-2FCFAB49D02C}">
      <dgm:prSet/>
      <dgm:spPr/>
      <dgm:t>
        <a:bodyPr/>
        <a:lstStyle/>
        <a:p>
          <a:endParaRPr lang="en-US">
            <a:solidFill>
              <a:schemeClr val="bg1"/>
            </a:solidFill>
          </a:endParaRPr>
        </a:p>
      </dgm:t>
    </dgm:pt>
    <dgm:pt modelId="{4FAF084D-8DA8-478E-9BFD-E1653F844460}">
      <dgm:prSet custT="1"/>
      <dgm:spPr/>
      <dgm:t>
        <a:bodyPr lIns="0" rIns="0"/>
        <a:lstStyle/>
        <a:p>
          <a:r>
            <a:rPr lang="en-US" sz="1900">
              <a:solidFill>
                <a:schemeClr val="bg1"/>
              </a:solidFill>
            </a:rPr>
            <a:t> </a:t>
          </a:r>
        </a:p>
        <a:p>
          <a:br>
            <a:rPr lang="en-US" sz="2400">
              <a:solidFill>
                <a:schemeClr val="bg1"/>
              </a:solidFill>
            </a:rPr>
          </a:br>
          <a:endParaRPr lang="en-US" sz="1800">
            <a:solidFill>
              <a:schemeClr val="bg1"/>
            </a:solidFill>
          </a:endParaRPr>
        </a:p>
      </dgm:t>
    </dgm:pt>
    <dgm:pt modelId="{2B9BFA99-BE09-44ED-B6D5-BBDC195DCF55}" type="parTrans" cxnId="{FCA4E714-4786-4136-AB0C-3D4BC8ED463C}">
      <dgm:prSet/>
      <dgm:spPr/>
      <dgm:t>
        <a:bodyPr/>
        <a:lstStyle/>
        <a:p>
          <a:endParaRPr lang="en-US">
            <a:solidFill>
              <a:schemeClr val="bg1"/>
            </a:solidFill>
          </a:endParaRPr>
        </a:p>
      </dgm:t>
    </dgm:pt>
    <dgm:pt modelId="{96BAD534-5F7E-4DC0-A656-6F12FCF6D360}" type="sibTrans" cxnId="{FCA4E714-4786-4136-AB0C-3D4BC8ED463C}">
      <dgm:prSet/>
      <dgm:spPr/>
      <dgm:t>
        <a:bodyPr/>
        <a:lstStyle/>
        <a:p>
          <a:endParaRPr lang="en-US">
            <a:solidFill>
              <a:schemeClr val="bg1"/>
            </a:solidFill>
          </a:endParaRPr>
        </a:p>
      </dgm:t>
    </dgm:pt>
    <dgm:pt modelId="{1C07FD84-028A-46C9-B9CA-69245E4FE61D}">
      <dgm:prSet phldrT="[Text]" custT="1"/>
      <dgm:spPr/>
      <dgm:t>
        <a:bodyPr/>
        <a:lstStyle/>
        <a:p>
          <a:r>
            <a:rPr lang="en-US" sz="2000">
              <a:solidFill>
                <a:schemeClr val="bg1"/>
              </a:solidFill>
            </a:rPr>
            <a:t>MBA</a:t>
          </a:r>
          <a:br>
            <a:rPr lang="en-US" sz="2000">
              <a:solidFill>
                <a:schemeClr val="bg1"/>
              </a:solidFill>
            </a:rPr>
          </a:br>
          <a:r>
            <a:rPr lang="en-US" sz="2000">
              <a:solidFill>
                <a:schemeClr val="bg1"/>
              </a:solidFill>
            </a:rPr>
            <a:t>Program</a:t>
          </a:r>
          <a:br>
            <a:rPr lang="en-US" sz="2000">
              <a:solidFill>
                <a:schemeClr val="bg1"/>
              </a:solidFill>
            </a:rPr>
          </a:br>
          <a:r>
            <a:rPr lang="en-US" sz="2000">
              <a:solidFill>
                <a:schemeClr val="bg1"/>
              </a:solidFill>
            </a:rPr>
            <a:t>(5)</a:t>
          </a:r>
          <a:br>
            <a:rPr lang="en-US" sz="2000">
              <a:solidFill>
                <a:schemeClr val="bg1"/>
              </a:solidFill>
            </a:rPr>
          </a:br>
          <a:endParaRPr lang="en-US" sz="3200">
            <a:solidFill>
              <a:schemeClr val="bg1"/>
            </a:solidFill>
          </a:endParaRPr>
        </a:p>
      </dgm:t>
    </dgm:pt>
    <dgm:pt modelId="{E3345C3B-5D15-4A26-B3FF-FF98F9A8D562}" type="sibTrans" cxnId="{8111C33D-F205-48D9-A8B4-567B4635B1A9}">
      <dgm:prSet/>
      <dgm:spPr/>
      <dgm:t>
        <a:bodyPr/>
        <a:lstStyle/>
        <a:p>
          <a:endParaRPr lang="en-US">
            <a:solidFill>
              <a:schemeClr val="bg1"/>
            </a:solidFill>
          </a:endParaRPr>
        </a:p>
      </dgm:t>
    </dgm:pt>
    <dgm:pt modelId="{882E12A8-2E69-4E3D-BC33-2CBB4EF58AB6}" type="parTrans" cxnId="{8111C33D-F205-48D9-A8B4-567B4635B1A9}">
      <dgm:prSet/>
      <dgm:spPr/>
      <dgm:t>
        <a:bodyPr/>
        <a:lstStyle/>
        <a:p>
          <a:endParaRPr lang="en-US">
            <a:solidFill>
              <a:schemeClr val="bg1"/>
            </a:solidFill>
          </a:endParaRPr>
        </a:p>
      </dgm:t>
    </dgm:pt>
    <dgm:pt modelId="{DBED48D3-75EC-4611-8DEA-C8A1992FB0DC}" type="pres">
      <dgm:prSet presAssocID="{F9FD28EE-083D-47F2-B65F-C6178EE3CB5D}" presName="Name0" presStyleCnt="0">
        <dgm:presLayoutVars>
          <dgm:dir/>
          <dgm:animLvl val="lvl"/>
          <dgm:resizeHandles val="exact"/>
        </dgm:presLayoutVars>
      </dgm:prSet>
      <dgm:spPr/>
    </dgm:pt>
    <dgm:pt modelId="{3D54F08C-263A-4DD3-BC34-F4A761FC33A4}" type="pres">
      <dgm:prSet presAssocID="{434E98C7-23E8-4B5B-B773-519281F61E03}" presName="Name8" presStyleCnt="0"/>
      <dgm:spPr/>
    </dgm:pt>
    <dgm:pt modelId="{4F6D246B-4DF8-46DE-B8C9-FB7E893CB8E9}" type="pres">
      <dgm:prSet presAssocID="{434E98C7-23E8-4B5B-B773-519281F61E03}" presName="level" presStyleLbl="node1" presStyleIdx="0" presStyleCnt="3" custLinFactNeighborX="-89">
        <dgm:presLayoutVars>
          <dgm:chMax val="1"/>
          <dgm:bulletEnabled val="1"/>
        </dgm:presLayoutVars>
      </dgm:prSet>
      <dgm:spPr/>
    </dgm:pt>
    <dgm:pt modelId="{1C240A0A-DD6F-4FF9-8858-29B5DEAC04CE}" type="pres">
      <dgm:prSet presAssocID="{434E98C7-23E8-4B5B-B773-519281F61E03}" presName="levelTx" presStyleLbl="revTx" presStyleIdx="0" presStyleCnt="0">
        <dgm:presLayoutVars>
          <dgm:chMax val="1"/>
          <dgm:bulletEnabled val="1"/>
        </dgm:presLayoutVars>
      </dgm:prSet>
      <dgm:spPr/>
    </dgm:pt>
    <dgm:pt modelId="{9CC2751F-9438-4246-AC8C-30FD1F33DFD4}" type="pres">
      <dgm:prSet presAssocID="{4FAF084D-8DA8-478E-9BFD-E1653F844460}" presName="Name8" presStyleCnt="0"/>
      <dgm:spPr/>
    </dgm:pt>
    <dgm:pt modelId="{FFE29B1D-57AB-4596-829F-C2840B0E96E3}" type="pres">
      <dgm:prSet presAssocID="{4FAF084D-8DA8-478E-9BFD-E1653F844460}" presName="level" presStyleLbl="node1" presStyleIdx="1" presStyleCnt="3" custLinFactNeighborY="540">
        <dgm:presLayoutVars>
          <dgm:chMax val="1"/>
          <dgm:bulletEnabled val="1"/>
        </dgm:presLayoutVars>
      </dgm:prSet>
      <dgm:spPr/>
    </dgm:pt>
    <dgm:pt modelId="{3426C8D7-56DA-490E-B313-85C569C53706}" type="pres">
      <dgm:prSet presAssocID="{4FAF084D-8DA8-478E-9BFD-E1653F844460}" presName="levelTx" presStyleLbl="revTx" presStyleIdx="0" presStyleCnt="0">
        <dgm:presLayoutVars>
          <dgm:chMax val="1"/>
          <dgm:bulletEnabled val="1"/>
        </dgm:presLayoutVars>
      </dgm:prSet>
      <dgm:spPr/>
    </dgm:pt>
    <dgm:pt modelId="{BDFE6A6D-AB3C-4842-986A-B4AE1776F002}" type="pres">
      <dgm:prSet presAssocID="{1C07FD84-028A-46C9-B9CA-69245E4FE61D}" presName="Name8" presStyleCnt="0"/>
      <dgm:spPr/>
    </dgm:pt>
    <dgm:pt modelId="{991E0093-4642-447E-8E03-55C9EB156FC8}" type="pres">
      <dgm:prSet presAssocID="{1C07FD84-028A-46C9-B9CA-69245E4FE61D}" presName="level" presStyleLbl="node1" presStyleIdx="2" presStyleCnt="3">
        <dgm:presLayoutVars>
          <dgm:chMax val="1"/>
          <dgm:bulletEnabled val="1"/>
        </dgm:presLayoutVars>
      </dgm:prSet>
      <dgm:spPr/>
    </dgm:pt>
    <dgm:pt modelId="{DA95BDEA-811A-4E69-8F9D-1A2AAADB142A}" type="pres">
      <dgm:prSet presAssocID="{1C07FD84-028A-46C9-B9CA-69245E4FE61D}" presName="levelTx" presStyleLbl="revTx" presStyleIdx="0" presStyleCnt="0">
        <dgm:presLayoutVars>
          <dgm:chMax val="1"/>
          <dgm:bulletEnabled val="1"/>
        </dgm:presLayoutVars>
      </dgm:prSet>
      <dgm:spPr/>
    </dgm:pt>
  </dgm:ptLst>
  <dgm:cxnLst>
    <dgm:cxn modelId="{FCA4E714-4786-4136-AB0C-3D4BC8ED463C}" srcId="{F9FD28EE-083D-47F2-B65F-C6178EE3CB5D}" destId="{4FAF084D-8DA8-478E-9BFD-E1653F844460}" srcOrd="1" destOrd="0" parTransId="{2B9BFA99-BE09-44ED-B6D5-BBDC195DCF55}" sibTransId="{96BAD534-5F7E-4DC0-A656-6F12FCF6D360}"/>
    <dgm:cxn modelId="{57AB4337-0812-4313-A7CB-8383FB8890EE}" type="presOf" srcId="{4FAF084D-8DA8-478E-9BFD-E1653F844460}" destId="{FFE29B1D-57AB-4596-829F-C2840B0E96E3}" srcOrd="0" destOrd="0" presId="urn:microsoft.com/office/officeart/2005/8/layout/pyramid3"/>
    <dgm:cxn modelId="{8111C33D-F205-48D9-A8B4-567B4635B1A9}" srcId="{F9FD28EE-083D-47F2-B65F-C6178EE3CB5D}" destId="{1C07FD84-028A-46C9-B9CA-69245E4FE61D}" srcOrd="2" destOrd="0" parTransId="{882E12A8-2E69-4E3D-BC33-2CBB4EF58AB6}" sibTransId="{E3345C3B-5D15-4A26-B3FF-FF98F9A8D562}"/>
    <dgm:cxn modelId="{7D19E164-7130-44D3-A9A8-7B7E9EBBD225}" type="presOf" srcId="{434E98C7-23E8-4B5B-B773-519281F61E03}" destId="{1C240A0A-DD6F-4FF9-8858-29B5DEAC04CE}" srcOrd="1" destOrd="0" presId="urn:microsoft.com/office/officeart/2005/8/layout/pyramid3"/>
    <dgm:cxn modelId="{46C33F65-9BCA-46A2-B3EF-AC5736BE9FB8}" type="presOf" srcId="{434E98C7-23E8-4B5B-B773-519281F61E03}" destId="{4F6D246B-4DF8-46DE-B8C9-FB7E893CB8E9}" srcOrd="0" destOrd="0" presId="urn:microsoft.com/office/officeart/2005/8/layout/pyramid3"/>
    <dgm:cxn modelId="{9A539486-8913-4199-9325-864714D7D5BD}" type="presOf" srcId="{1C07FD84-028A-46C9-B9CA-69245E4FE61D}" destId="{991E0093-4642-447E-8E03-55C9EB156FC8}" srcOrd="0" destOrd="0" presId="urn:microsoft.com/office/officeart/2005/8/layout/pyramid3"/>
    <dgm:cxn modelId="{9933318F-4EED-472F-B664-2551EBC7D0B6}" type="presOf" srcId="{1C07FD84-028A-46C9-B9CA-69245E4FE61D}" destId="{DA95BDEA-811A-4E69-8F9D-1A2AAADB142A}" srcOrd="1" destOrd="0" presId="urn:microsoft.com/office/officeart/2005/8/layout/pyramid3"/>
    <dgm:cxn modelId="{1DB428BC-49FB-4130-9114-0FFEABD0BE8C}" type="presOf" srcId="{F9FD28EE-083D-47F2-B65F-C6178EE3CB5D}" destId="{DBED48D3-75EC-4611-8DEA-C8A1992FB0DC}" srcOrd="0" destOrd="0" presId="urn:microsoft.com/office/officeart/2005/8/layout/pyramid3"/>
    <dgm:cxn modelId="{6FE42ACB-0D74-4208-A3EA-2FCFAB49D02C}" srcId="{F9FD28EE-083D-47F2-B65F-C6178EE3CB5D}" destId="{434E98C7-23E8-4B5B-B773-519281F61E03}" srcOrd="0" destOrd="0" parTransId="{A2E3AF6D-1BC7-4BC1-82DA-C843FF408727}" sibTransId="{CD8545A6-9EBD-49C3-9675-82896DD97C09}"/>
    <dgm:cxn modelId="{3D4D55FB-E519-40A6-8DDD-BE50FF2777CA}" type="presOf" srcId="{4FAF084D-8DA8-478E-9BFD-E1653F844460}" destId="{3426C8D7-56DA-490E-B313-85C569C53706}" srcOrd="1" destOrd="0" presId="urn:microsoft.com/office/officeart/2005/8/layout/pyramid3"/>
    <dgm:cxn modelId="{DAB06E48-3A19-4574-8D73-2423013FBDE5}" type="presParOf" srcId="{DBED48D3-75EC-4611-8DEA-C8A1992FB0DC}" destId="{3D54F08C-263A-4DD3-BC34-F4A761FC33A4}" srcOrd="0" destOrd="0" presId="urn:microsoft.com/office/officeart/2005/8/layout/pyramid3"/>
    <dgm:cxn modelId="{6FB6C7B3-4C6E-47EA-8292-7B9E07ACBBDA}" type="presParOf" srcId="{3D54F08C-263A-4DD3-BC34-F4A761FC33A4}" destId="{4F6D246B-4DF8-46DE-B8C9-FB7E893CB8E9}" srcOrd="0" destOrd="0" presId="urn:microsoft.com/office/officeart/2005/8/layout/pyramid3"/>
    <dgm:cxn modelId="{C90E70F7-A018-45FE-8C67-0A6BEC549095}" type="presParOf" srcId="{3D54F08C-263A-4DD3-BC34-F4A761FC33A4}" destId="{1C240A0A-DD6F-4FF9-8858-29B5DEAC04CE}" srcOrd="1" destOrd="0" presId="urn:microsoft.com/office/officeart/2005/8/layout/pyramid3"/>
    <dgm:cxn modelId="{8E077B04-F0AC-43B1-8550-7ED9E3E1B6DD}" type="presParOf" srcId="{DBED48D3-75EC-4611-8DEA-C8A1992FB0DC}" destId="{9CC2751F-9438-4246-AC8C-30FD1F33DFD4}" srcOrd="1" destOrd="0" presId="urn:microsoft.com/office/officeart/2005/8/layout/pyramid3"/>
    <dgm:cxn modelId="{297E5636-380E-407B-945B-F108A57AFE31}" type="presParOf" srcId="{9CC2751F-9438-4246-AC8C-30FD1F33DFD4}" destId="{FFE29B1D-57AB-4596-829F-C2840B0E96E3}" srcOrd="0" destOrd="0" presId="urn:microsoft.com/office/officeart/2005/8/layout/pyramid3"/>
    <dgm:cxn modelId="{45170FAA-0D67-4C48-B469-A946A1BC91B8}" type="presParOf" srcId="{9CC2751F-9438-4246-AC8C-30FD1F33DFD4}" destId="{3426C8D7-56DA-490E-B313-85C569C53706}" srcOrd="1" destOrd="0" presId="urn:microsoft.com/office/officeart/2005/8/layout/pyramid3"/>
    <dgm:cxn modelId="{EBC883CB-E84E-4D65-AE37-69FC2E90F55B}" type="presParOf" srcId="{DBED48D3-75EC-4611-8DEA-C8A1992FB0DC}" destId="{BDFE6A6D-AB3C-4842-986A-B4AE1776F002}" srcOrd="2" destOrd="0" presId="urn:microsoft.com/office/officeart/2005/8/layout/pyramid3"/>
    <dgm:cxn modelId="{DDE5E095-59E4-4665-A7E6-7BEC692257EA}" type="presParOf" srcId="{BDFE6A6D-AB3C-4842-986A-B4AE1776F002}" destId="{991E0093-4642-447E-8E03-55C9EB156FC8}" srcOrd="0" destOrd="0" presId="urn:microsoft.com/office/officeart/2005/8/layout/pyramid3"/>
    <dgm:cxn modelId="{31EDD010-F01C-412D-800A-46DFD45F8E6D}" type="presParOf" srcId="{BDFE6A6D-AB3C-4842-986A-B4AE1776F002}" destId="{DA95BDEA-811A-4E69-8F9D-1A2AAADB142A}"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900C7A16-8744-4A45-8882-5C75B652850A}" type="doc">
      <dgm:prSet loTypeId="urn:microsoft.com/office/officeart/2005/8/layout/pyramid1" loCatId="pyramid" qsTypeId="urn:microsoft.com/office/officeart/2005/8/quickstyle/simple1" qsCatId="simple" csTypeId="urn:microsoft.com/office/officeart/2005/8/colors/accent1_2" csCatId="accent1" phldr="1"/>
      <dgm:spPr/>
    </dgm:pt>
    <dgm:pt modelId="{D47D528B-C4E1-407A-9B74-50D3F449769A}">
      <dgm:prSet phldrT="[Text]" custT="1"/>
      <dgm:spPr/>
      <dgm:t>
        <a:bodyPr/>
        <a:lstStyle/>
        <a:p>
          <a:endParaRPr lang="en-US" sz="2300">
            <a:solidFill>
              <a:schemeClr val="bg1"/>
            </a:solidFill>
          </a:endParaRPr>
        </a:p>
        <a:p>
          <a:r>
            <a:rPr lang="en-US" sz="2800">
              <a:solidFill>
                <a:schemeClr val="bg1"/>
              </a:solidFill>
            </a:rPr>
            <a:t>Create</a:t>
          </a:r>
        </a:p>
      </dgm:t>
    </dgm:pt>
    <dgm:pt modelId="{EA42DABB-D57F-4858-99FA-05A63844D5F8}" type="parTrans" cxnId="{2CA7AB34-7E21-4A24-A4BB-A787AEA29DA9}">
      <dgm:prSet/>
      <dgm:spPr/>
      <dgm:t>
        <a:bodyPr/>
        <a:lstStyle/>
        <a:p>
          <a:endParaRPr lang="en-US">
            <a:solidFill>
              <a:schemeClr val="bg1"/>
            </a:solidFill>
          </a:endParaRPr>
        </a:p>
      </dgm:t>
    </dgm:pt>
    <dgm:pt modelId="{2067A15D-D5F8-4119-999B-951ADBEE0137}" type="sibTrans" cxnId="{2CA7AB34-7E21-4A24-A4BB-A787AEA29DA9}">
      <dgm:prSet/>
      <dgm:spPr/>
      <dgm:t>
        <a:bodyPr/>
        <a:lstStyle/>
        <a:p>
          <a:endParaRPr lang="en-US">
            <a:solidFill>
              <a:schemeClr val="bg1"/>
            </a:solidFill>
          </a:endParaRPr>
        </a:p>
      </dgm:t>
    </dgm:pt>
    <dgm:pt modelId="{88C6D3AD-B49E-4536-9502-3C6DBA56353F}">
      <dgm:prSet phldrT="[Text]"/>
      <dgm:spPr/>
      <dgm:t>
        <a:bodyPr/>
        <a:lstStyle/>
        <a:p>
          <a:r>
            <a:rPr lang="en-US">
              <a:solidFill>
                <a:schemeClr val="bg1"/>
              </a:solidFill>
            </a:rPr>
            <a:t>Understand</a:t>
          </a:r>
        </a:p>
      </dgm:t>
    </dgm:pt>
    <dgm:pt modelId="{9417BD99-87EE-49AF-83A8-7C6531F9A39C}" type="parTrans" cxnId="{9D81C34E-378A-4C81-9E1D-4CFA142D4669}">
      <dgm:prSet/>
      <dgm:spPr/>
      <dgm:t>
        <a:bodyPr/>
        <a:lstStyle/>
        <a:p>
          <a:endParaRPr lang="en-US">
            <a:solidFill>
              <a:schemeClr val="bg1"/>
            </a:solidFill>
          </a:endParaRPr>
        </a:p>
      </dgm:t>
    </dgm:pt>
    <dgm:pt modelId="{4D4A3A8A-6612-41DE-864B-D5BB243D608A}" type="sibTrans" cxnId="{9D81C34E-378A-4C81-9E1D-4CFA142D4669}">
      <dgm:prSet/>
      <dgm:spPr/>
      <dgm:t>
        <a:bodyPr/>
        <a:lstStyle/>
        <a:p>
          <a:endParaRPr lang="en-US">
            <a:solidFill>
              <a:schemeClr val="bg1"/>
            </a:solidFill>
          </a:endParaRPr>
        </a:p>
      </dgm:t>
    </dgm:pt>
    <dgm:pt modelId="{F4D0FE8D-5611-4C81-99C6-94D13C8101CE}">
      <dgm:prSet phldrT="[Text]"/>
      <dgm:spPr/>
      <dgm:t>
        <a:bodyPr/>
        <a:lstStyle/>
        <a:p>
          <a:r>
            <a:rPr lang="en-US">
              <a:solidFill>
                <a:schemeClr val="bg1"/>
              </a:solidFill>
            </a:rPr>
            <a:t>Remember</a:t>
          </a:r>
        </a:p>
      </dgm:t>
    </dgm:pt>
    <dgm:pt modelId="{5220F491-AAB2-4051-8ACE-8A9703FFD5EB}" type="parTrans" cxnId="{75119F57-6025-43EF-BB7A-584DE139DAC4}">
      <dgm:prSet/>
      <dgm:spPr/>
      <dgm:t>
        <a:bodyPr/>
        <a:lstStyle/>
        <a:p>
          <a:endParaRPr lang="en-US">
            <a:solidFill>
              <a:schemeClr val="bg1"/>
            </a:solidFill>
          </a:endParaRPr>
        </a:p>
      </dgm:t>
    </dgm:pt>
    <dgm:pt modelId="{34B9FA0B-1950-44DE-B454-0B6FF440BA01}" type="sibTrans" cxnId="{75119F57-6025-43EF-BB7A-584DE139DAC4}">
      <dgm:prSet/>
      <dgm:spPr/>
      <dgm:t>
        <a:bodyPr/>
        <a:lstStyle/>
        <a:p>
          <a:endParaRPr lang="en-US">
            <a:solidFill>
              <a:schemeClr val="bg1"/>
            </a:solidFill>
          </a:endParaRPr>
        </a:p>
      </dgm:t>
    </dgm:pt>
    <dgm:pt modelId="{2148C272-9525-4402-B555-C43BA4C5DA3C}">
      <dgm:prSet/>
      <dgm:spPr/>
      <dgm:t>
        <a:bodyPr/>
        <a:lstStyle/>
        <a:p>
          <a:r>
            <a:rPr lang="en-US">
              <a:solidFill>
                <a:schemeClr val="bg1"/>
              </a:solidFill>
            </a:rPr>
            <a:t>Evaluate</a:t>
          </a:r>
        </a:p>
      </dgm:t>
    </dgm:pt>
    <dgm:pt modelId="{483F8A85-46AA-4BB9-BEAF-9FD3389B4101}" type="parTrans" cxnId="{C95BBA10-3348-4C67-B532-52BEF18DA027}">
      <dgm:prSet/>
      <dgm:spPr/>
      <dgm:t>
        <a:bodyPr/>
        <a:lstStyle/>
        <a:p>
          <a:endParaRPr lang="en-US">
            <a:solidFill>
              <a:schemeClr val="bg1"/>
            </a:solidFill>
          </a:endParaRPr>
        </a:p>
      </dgm:t>
    </dgm:pt>
    <dgm:pt modelId="{4E705317-DDFD-4BBD-852E-8842B24BF6F1}" type="sibTrans" cxnId="{C95BBA10-3348-4C67-B532-52BEF18DA027}">
      <dgm:prSet/>
      <dgm:spPr/>
      <dgm:t>
        <a:bodyPr/>
        <a:lstStyle/>
        <a:p>
          <a:endParaRPr lang="en-US">
            <a:solidFill>
              <a:schemeClr val="bg1"/>
            </a:solidFill>
          </a:endParaRPr>
        </a:p>
      </dgm:t>
    </dgm:pt>
    <dgm:pt modelId="{321DFA1D-1A43-42A8-A887-C8F573925405}">
      <dgm:prSet/>
      <dgm:spPr/>
      <dgm:t>
        <a:bodyPr/>
        <a:lstStyle/>
        <a:p>
          <a:r>
            <a:rPr lang="en-US">
              <a:solidFill>
                <a:schemeClr val="bg1"/>
              </a:solidFill>
            </a:rPr>
            <a:t>Apply</a:t>
          </a:r>
        </a:p>
      </dgm:t>
    </dgm:pt>
    <dgm:pt modelId="{E62E77E4-80C2-47DD-BE73-4C92C044F5AB}" type="parTrans" cxnId="{D5E25AEA-2AFC-4D81-9DE7-CD2CF6AAAE47}">
      <dgm:prSet/>
      <dgm:spPr/>
      <dgm:t>
        <a:bodyPr/>
        <a:lstStyle/>
        <a:p>
          <a:endParaRPr lang="en-US">
            <a:solidFill>
              <a:schemeClr val="bg1"/>
            </a:solidFill>
          </a:endParaRPr>
        </a:p>
      </dgm:t>
    </dgm:pt>
    <dgm:pt modelId="{CE56AC65-F169-4BC5-BB79-56166702C065}" type="sibTrans" cxnId="{D5E25AEA-2AFC-4D81-9DE7-CD2CF6AAAE47}">
      <dgm:prSet/>
      <dgm:spPr/>
      <dgm:t>
        <a:bodyPr/>
        <a:lstStyle/>
        <a:p>
          <a:endParaRPr lang="en-US">
            <a:solidFill>
              <a:schemeClr val="bg1"/>
            </a:solidFill>
          </a:endParaRPr>
        </a:p>
      </dgm:t>
    </dgm:pt>
    <dgm:pt modelId="{3D92B507-E540-444A-B350-853BA6AFFCCF}">
      <dgm:prSet/>
      <dgm:spPr/>
      <dgm:t>
        <a:bodyPr/>
        <a:lstStyle/>
        <a:p>
          <a:r>
            <a:rPr lang="en-US">
              <a:solidFill>
                <a:schemeClr val="bg1"/>
              </a:solidFill>
            </a:rPr>
            <a:t>Analyze</a:t>
          </a:r>
        </a:p>
      </dgm:t>
    </dgm:pt>
    <dgm:pt modelId="{E3283552-3F3A-413E-ABE0-36A5CDB4985E}" type="parTrans" cxnId="{7402187F-B18C-40F8-BB18-CC5DFAAC9551}">
      <dgm:prSet/>
      <dgm:spPr/>
      <dgm:t>
        <a:bodyPr/>
        <a:lstStyle/>
        <a:p>
          <a:endParaRPr lang="en-US"/>
        </a:p>
      </dgm:t>
    </dgm:pt>
    <dgm:pt modelId="{85255A6E-CC6A-4206-86AA-2A785204A256}" type="sibTrans" cxnId="{7402187F-B18C-40F8-BB18-CC5DFAAC9551}">
      <dgm:prSet/>
      <dgm:spPr/>
      <dgm:t>
        <a:bodyPr/>
        <a:lstStyle/>
        <a:p>
          <a:endParaRPr lang="en-US"/>
        </a:p>
      </dgm:t>
    </dgm:pt>
    <dgm:pt modelId="{6C22A366-7147-4F6D-97F9-D7EF993CC8DB}" type="pres">
      <dgm:prSet presAssocID="{900C7A16-8744-4A45-8882-5C75B652850A}" presName="Name0" presStyleCnt="0">
        <dgm:presLayoutVars>
          <dgm:dir/>
          <dgm:animLvl val="lvl"/>
          <dgm:resizeHandles val="exact"/>
        </dgm:presLayoutVars>
      </dgm:prSet>
      <dgm:spPr/>
    </dgm:pt>
    <dgm:pt modelId="{C2B4C3DE-14A4-46A4-B6D8-02A6D2FA7233}" type="pres">
      <dgm:prSet presAssocID="{D47D528B-C4E1-407A-9B74-50D3F449769A}" presName="Name8" presStyleCnt="0"/>
      <dgm:spPr/>
    </dgm:pt>
    <dgm:pt modelId="{C7E1FB6D-E115-469E-8843-C786698DA23E}" type="pres">
      <dgm:prSet presAssocID="{D47D528B-C4E1-407A-9B74-50D3F449769A}" presName="level" presStyleLbl="node1" presStyleIdx="0" presStyleCnt="6">
        <dgm:presLayoutVars>
          <dgm:chMax val="1"/>
          <dgm:bulletEnabled val="1"/>
        </dgm:presLayoutVars>
      </dgm:prSet>
      <dgm:spPr/>
    </dgm:pt>
    <dgm:pt modelId="{FD295C67-9C9F-47D9-8B39-2868E5645215}" type="pres">
      <dgm:prSet presAssocID="{D47D528B-C4E1-407A-9B74-50D3F449769A}" presName="levelTx" presStyleLbl="revTx" presStyleIdx="0" presStyleCnt="0">
        <dgm:presLayoutVars>
          <dgm:chMax val="1"/>
          <dgm:bulletEnabled val="1"/>
        </dgm:presLayoutVars>
      </dgm:prSet>
      <dgm:spPr/>
    </dgm:pt>
    <dgm:pt modelId="{F8CC5204-20BA-400A-83F7-FFF11EAD0F03}" type="pres">
      <dgm:prSet presAssocID="{2148C272-9525-4402-B555-C43BA4C5DA3C}" presName="Name8" presStyleCnt="0"/>
      <dgm:spPr/>
    </dgm:pt>
    <dgm:pt modelId="{1D30B04B-1227-4361-B9AC-442DC5089CF9}" type="pres">
      <dgm:prSet presAssocID="{2148C272-9525-4402-B555-C43BA4C5DA3C}" presName="level" presStyleLbl="node1" presStyleIdx="1" presStyleCnt="6">
        <dgm:presLayoutVars>
          <dgm:chMax val="1"/>
          <dgm:bulletEnabled val="1"/>
        </dgm:presLayoutVars>
      </dgm:prSet>
      <dgm:spPr/>
    </dgm:pt>
    <dgm:pt modelId="{6B31C15C-71B1-4D14-AED5-4BB0ED312C6E}" type="pres">
      <dgm:prSet presAssocID="{2148C272-9525-4402-B555-C43BA4C5DA3C}" presName="levelTx" presStyleLbl="revTx" presStyleIdx="0" presStyleCnt="0">
        <dgm:presLayoutVars>
          <dgm:chMax val="1"/>
          <dgm:bulletEnabled val="1"/>
        </dgm:presLayoutVars>
      </dgm:prSet>
      <dgm:spPr/>
    </dgm:pt>
    <dgm:pt modelId="{030F25A1-2144-4CF5-84C4-7FC82EC3CB25}" type="pres">
      <dgm:prSet presAssocID="{3D92B507-E540-444A-B350-853BA6AFFCCF}" presName="Name8" presStyleCnt="0"/>
      <dgm:spPr/>
    </dgm:pt>
    <dgm:pt modelId="{062903FB-F73B-4F03-8AD9-9959BCA192DA}" type="pres">
      <dgm:prSet presAssocID="{3D92B507-E540-444A-B350-853BA6AFFCCF}" presName="level" presStyleLbl="node1" presStyleIdx="2" presStyleCnt="6">
        <dgm:presLayoutVars>
          <dgm:chMax val="1"/>
          <dgm:bulletEnabled val="1"/>
        </dgm:presLayoutVars>
      </dgm:prSet>
      <dgm:spPr/>
    </dgm:pt>
    <dgm:pt modelId="{4AC99136-FBBE-4E31-A4F3-CDD81A446F3D}" type="pres">
      <dgm:prSet presAssocID="{3D92B507-E540-444A-B350-853BA6AFFCCF}" presName="levelTx" presStyleLbl="revTx" presStyleIdx="0" presStyleCnt="0">
        <dgm:presLayoutVars>
          <dgm:chMax val="1"/>
          <dgm:bulletEnabled val="1"/>
        </dgm:presLayoutVars>
      </dgm:prSet>
      <dgm:spPr/>
    </dgm:pt>
    <dgm:pt modelId="{5983A446-992E-4CE4-B14C-DAD446177E74}" type="pres">
      <dgm:prSet presAssocID="{321DFA1D-1A43-42A8-A887-C8F573925405}" presName="Name8" presStyleCnt="0"/>
      <dgm:spPr/>
    </dgm:pt>
    <dgm:pt modelId="{1ADC77E6-DB09-4CB7-A40F-8D59697B6627}" type="pres">
      <dgm:prSet presAssocID="{321DFA1D-1A43-42A8-A887-C8F573925405}" presName="level" presStyleLbl="node1" presStyleIdx="3" presStyleCnt="6">
        <dgm:presLayoutVars>
          <dgm:chMax val="1"/>
          <dgm:bulletEnabled val="1"/>
        </dgm:presLayoutVars>
      </dgm:prSet>
      <dgm:spPr/>
    </dgm:pt>
    <dgm:pt modelId="{AF266882-79AB-40DA-B544-5A04A164FF54}" type="pres">
      <dgm:prSet presAssocID="{321DFA1D-1A43-42A8-A887-C8F573925405}" presName="levelTx" presStyleLbl="revTx" presStyleIdx="0" presStyleCnt="0">
        <dgm:presLayoutVars>
          <dgm:chMax val="1"/>
          <dgm:bulletEnabled val="1"/>
        </dgm:presLayoutVars>
      </dgm:prSet>
      <dgm:spPr/>
    </dgm:pt>
    <dgm:pt modelId="{6F4ADAEE-8287-49B0-8279-FFB958AAC547}" type="pres">
      <dgm:prSet presAssocID="{88C6D3AD-B49E-4536-9502-3C6DBA56353F}" presName="Name8" presStyleCnt="0"/>
      <dgm:spPr/>
    </dgm:pt>
    <dgm:pt modelId="{CDA86F5D-30E1-4FFB-9689-50D92B8BC79E}" type="pres">
      <dgm:prSet presAssocID="{88C6D3AD-B49E-4536-9502-3C6DBA56353F}" presName="level" presStyleLbl="node1" presStyleIdx="4" presStyleCnt="6">
        <dgm:presLayoutVars>
          <dgm:chMax val="1"/>
          <dgm:bulletEnabled val="1"/>
        </dgm:presLayoutVars>
      </dgm:prSet>
      <dgm:spPr/>
    </dgm:pt>
    <dgm:pt modelId="{9F45A6E9-5A9F-4035-A66A-7953A2CF40C3}" type="pres">
      <dgm:prSet presAssocID="{88C6D3AD-B49E-4536-9502-3C6DBA56353F}" presName="levelTx" presStyleLbl="revTx" presStyleIdx="0" presStyleCnt="0">
        <dgm:presLayoutVars>
          <dgm:chMax val="1"/>
          <dgm:bulletEnabled val="1"/>
        </dgm:presLayoutVars>
      </dgm:prSet>
      <dgm:spPr/>
    </dgm:pt>
    <dgm:pt modelId="{74F6FC4B-70E1-4585-A77B-A80B38BD0115}" type="pres">
      <dgm:prSet presAssocID="{F4D0FE8D-5611-4C81-99C6-94D13C8101CE}" presName="Name8" presStyleCnt="0"/>
      <dgm:spPr/>
    </dgm:pt>
    <dgm:pt modelId="{0B8246E6-3797-4297-A362-1F0E8807BDF0}" type="pres">
      <dgm:prSet presAssocID="{F4D0FE8D-5611-4C81-99C6-94D13C8101CE}" presName="level" presStyleLbl="node1" presStyleIdx="5" presStyleCnt="6">
        <dgm:presLayoutVars>
          <dgm:chMax val="1"/>
          <dgm:bulletEnabled val="1"/>
        </dgm:presLayoutVars>
      </dgm:prSet>
      <dgm:spPr/>
    </dgm:pt>
    <dgm:pt modelId="{414DB0F8-BFA8-400D-836F-637EF026D2D8}" type="pres">
      <dgm:prSet presAssocID="{F4D0FE8D-5611-4C81-99C6-94D13C8101CE}" presName="levelTx" presStyleLbl="revTx" presStyleIdx="0" presStyleCnt="0">
        <dgm:presLayoutVars>
          <dgm:chMax val="1"/>
          <dgm:bulletEnabled val="1"/>
        </dgm:presLayoutVars>
      </dgm:prSet>
      <dgm:spPr/>
    </dgm:pt>
  </dgm:ptLst>
  <dgm:cxnLst>
    <dgm:cxn modelId="{3179EA06-9FF6-46C2-841A-ADE27F798ECA}" type="presOf" srcId="{3D92B507-E540-444A-B350-853BA6AFFCCF}" destId="{4AC99136-FBBE-4E31-A4F3-CDD81A446F3D}" srcOrd="1" destOrd="0" presId="urn:microsoft.com/office/officeart/2005/8/layout/pyramid1"/>
    <dgm:cxn modelId="{C95BBA10-3348-4C67-B532-52BEF18DA027}" srcId="{900C7A16-8744-4A45-8882-5C75B652850A}" destId="{2148C272-9525-4402-B555-C43BA4C5DA3C}" srcOrd="1" destOrd="0" parTransId="{483F8A85-46AA-4BB9-BEAF-9FD3389B4101}" sibTransId="{4E705317-DDFD-4BBD-852E-8842B24BF6F1}"/>
    <dgm:cxn modelId="{55CE7C13-0CC5-4E6B-BC30-C14B9353C6A8}" type="presOf" srcId="{321DFA1D-1A43-42A8-A887-C8F573925405}" destId="{AF266882-79AB-40DA-B544-5A04A164FF54}" srcOrd="1" destOrd="0" presId="urn:microsoft.com/office/officeart/2005/8/layout/pyramid1"/>
    <dgm:cxn modelId="{2CA7AB34-7E21-4A24-A4BB-A787AEA29DA9}" srcId="{900C7A16-8744-4A45-8882-5C75B652850A}" destId="{D47D528B-C4E1-407A-9B74-50D3F449769A}" srcOrd="0" destOrd="0" parTransId="{EA42DABB-D57F-4858-99FA-05A63844D5F8}" sibTransId="{2067A15D-D5F8-4119-999B-951ADBEE0137}"/>
    <dgm:cxn modelId="{D5414848-56ED-4806-AC04-4340A8C1AA36}" type="presOf" srcId="{3D92B507-E540-444A-B350-853BA6AFFCCF}" destId="{062903FB-F73B-4F03-8AD9-9959BCA192DA}" srcOrd="0" destOrd="0" presId="urn:microsoft.com/office/officeart/2005/8/layout/pyramid1"/>
    <dgm:cxn modelId="{9E147848-9D3E-49F4-BD1E-6A33F69BC3A6}" type="presOf" srcId="{F4D0FE8D-5611-4C81-99C6-94D13C8101CE}" destId="{0B8246E6-3797-4297-A362-1F0E8807BDF0}" srcOrd="0" destOrd="0" presId="urn:microsoft.com/office/officeart/2005/8/layout/pyramid1"/>
    <dgm:cxn modelId="{F6A8B86A-F006-45D1-BD64-135CD22D8FE9}" type="presOf" srcId="{88C6D3AD-B49E-4536-9502-3C6DBA56353F}" destId="{CDA86F5D-30E1-4FFB-9689-50D92B8BC79E}" srcOrd="0" destOrd="0" presId="urn:microsoft.com/office/officeart/2005/8/layout/pyramid1"/>
    <dgm:cxn modelId="{9D81C34E-378A-4C81-9E1D-4CFA142D4669}" srcId="{900C7A16-8744-4A45-8882-5C75B652850A}" destId="{88C6D3AD-B49E-4536-9502-3C6DBA56353F}" srcOrd="4" destOrd="0" parTransId="{9417BD99-87EE-49AF-83A8-7C6531F9A39C}" sibTransId="{4D4A3A8A-6612-41DE-864B-D5BB243D608A}"/>
    <dgm:cxn modelId="{75119F57-6025-43EF-BB7A-584DE139DAC4}" srcId="{900C7A16-8744-4A45-8882-5C75B652850A}" destId="{F4D0FE8D-5611-4C81-99C6-94D13C8101CE}" srcOrd="5" destOrd="0" parTransId="{5220F491-AAB2-4051-8ACE-8A9703FFD5EB}" sibTransId="{34B9FA0B-1950-44DE-B454-0B6FF440BA01}"/>
    <dgm:cxn modelId="{A1E1AB7E-B974-435B-BA26-B43B489F519E}" type="presOf" srcId="{D47D528B-C4E1-407A-9B74-50D3F449769A}" destId="{C7E1FB6D-E115-469E-8843-C786698DA23E}" srcOrd="0" destOrd="0" presId="urn:microsoft.com/office/officeart/2005/8/layout/pyramid1"/>
    <dgm:cxn modelId="{7402187F-B18C-40F8-BB18-CC5DFAAC9551}" srcId="{900C7A16-8744-4A45-8882-5C75B652850A}" destId="{3D92B507-E540-444A-B350-853BA6AFFCCF}" srcOrd="2" destOrd="0" parTransId="{E3283552-3F3A-413E-ABE0-36A5CDB4985E}" sibTransId="{85255A6E-CC6A-4206-86AA-2A785204A256}"/>
    <dgm:cxn modelId="{67458890-1AEC-4F7B-A9EB-053DC21D3540}" type="presOf" srcId="{2148C272-9525-4402-B555-C43BA4C5DA3C}" destId="{6B31C15C-71B1-4D14-AED5-4BB0ED312C6E}" srcOrd="1" destOrd="0" presId="urn:microsoft.com/office/officeart/2005/8/layout/pyramid1"/>
    <dgm:cxn modelId="{C36AFA9F-7CAD-4897-8AEE-EABC315E34C4}" type="presOf" srcId="{F4D0FE8D-5611-4C81-99C6-94D13C8101CE}" destId="{414DB0F8-BFA8-400D-836F-637EF026D2D8}" srcOrd="1" destOrd="0" presId="urn:microsoft.com/office/officeart/2005/8/layout/pyramid1"/>
    <dgm:cxn modelId="{1C1067A8-2AA3-408F-BD57-10F33AEF7EA1}" type="presOf" srcId="{D47D528B-C4E1-407A-9B74-50D3F449769A}" destId="{FD295C67-9C9F-47D9-8B39-2868E5645215}" srcOrd="1" destOrd="0" presId="urn:microsoft.com/office/officeart/2005/8/layout/pyramid1"/>
    <dgm:cxn modelId="{858D84C2-6A98-409E-8B4E-44BB8BCFDA83}" type="presOf" srcId="{2148C272-9525-4402-B555-C43BA4C5DA3C}" destId="{1D30B04B-1227-4361-B9AC-442DC5089CF9}" srcOrd="0" destOrd="0" presId="urn:microsoft.com/office/officeart/2005/8/layout/pyramid1"/>
    <dgm:cxn modelId="{C6996FC9-48BF-4CE0-9D83-6B332821E189}" type="presOf" srcId="{900C7A16-8744-4A45-8882-5C75B652850A}" destId="{6C22A366-7147-4F6D-97F9-D7EF993CC8DB}" srcOrd="0" destOrd="0" presId="urn:microsoft.com/office/officeart/2005/8/layout/pyramid1"/>
    <dgm:cxn modelId="{4C387BD3-E4F8-4BBE-872B-5DB48B5DF0F7}" type="presOf" srcId="{88C6D3AD-B49E-4536-9502-3C6DBA56353F}" destId="{9F45A6E9-5A9F-4035-A66A-7953A2CF40C3}" srcOrd="1" destOrd="0" presId="urn:microsoft.com/office/officeart/2005/8/layout/pyramid1"/>
    <dgm:cxn modelId="{D5E25AEA-2AFC-4D81-9DE7-CD2CF6AAAE47}" srcId="{900C7A16-8744-4A45-8882-5C75B652850A}" destId="{321DFA1D-1A43-42A8-A887-C8F573925405}" srcOrd="3" destOrd="0" parTransId="{E62E77E4-80C2-47DD-BE73-4C92C044F5AB}" sibTransId="{CE56AC65-F169-4BC5-BB79-56166702C065}"/>
    <dgm:cxn modelId="{EE480AF4-B7DF-4DFB-B372-6E0498A61A3F}" type="presOf" srcId="{321DFA1D-1A43-42A8-A887-C8F573925405}" destId="{1ADC77E6-DB09-4CB7-A40F-8D59697B6627}" srcOrd="0" destOrd="0" presId="urn:microsoft.com/office/officeart/2005/8/layout/pyramid1"/>
    <dgm:cxn modelId="{E9DA0B25-7946-4863-90CE-C5E8DA2FEB3A}" type="presParOf" srcId="{6C22A366-7147-4F6D-97F9-D7EF993CC8DB}" destId="{C2B4C3DE-14A4-46A4-B6D8-02A6D2FA7233}" srcOrd="0" destOrd="0" presId="urn:microsoft.com/office/officeart/2005/8/layout/pyramid1"/>
    <dgm:cxn modelId="{285A9B67-621B-4764-A495-8588BE599DCA}" type="presParOf" srcId="{C2B4C3DE-14A4-46A4-B6D8-02A6D2FA7233}" destId="{C7E1FB6D-E115-469E-8843-C786698DA23E}" srcOrd="0" destOrd="0" presId="urn:microsoft.com/office/officeart/2005/8/layout/pyramid1"/>
    <dgm:cxn modelId="{A04B0383-7ADE-42F1-A6CD-0F251670ABF9}" type="presParOf" srcId="{C2B4C3DE-14A4-46A4-B6D8-02A6D2FA7233}" destId="{FD295C67-9C9F-47D9-8B39-2868E5645215}" srcOrd="1" destOrd="0" presId="urn:microsoft.com/office/officeart/2005/8/layout/pyramid1"/>
    <dgm:cxn modelId="{A84E45B3-A2EB-4A76-BD15-E9D0ADBEEEBE}" type="presParOf" srcId="{6C22A366-7147-4F6D-97F9-D7EF993CC8DB}" destId="{F8CC5204-20BA-400A-83F7-FFF11EAD0F03}" srcOrd="1" destOrd="0" presId="urn:microsoft.com/office/officeart/2005/8/layout/pyramid1"/>
    <dgm:cxn modelId="{23F42402-4C94-43A8-9B75-18D3B217DF22}" type="presParOf" srcId="{F8CC5204-20BA-400A-83F7-FFF11EAD0F03}" destId="{1D30B04B-1227-4361-B9AC-442DC5089CF9}" srcOrd="0" destOrd="0" presId="urn:microsoft.com/office/officeart/2005/8/layout/pyramid1"/>
    <dgm:cxn modelId="{67D4B766-0552-4932-AEDA-C42FA165F096}" type="presParOf" srcId="{F8CC5204-20BA-400A-83F7-FFF11EAD0F03}" destId="{6B31C15C-71B1-4D14-AED5-4BB0ED312C6E}" srcOrd="1" destOrd="0" presId="urn:microsoft.com/office/officeart/2005/8/layout/pyramid1"/>
    <dgm:cxn modelId="{4EF9E4B8-21F9-44F4-8534-33F5DF4CDEDE}" type="presParOf" srcId="{6C22A366-7147-4F6D-97F9-D7EF993CC8DB}" destId="{030F25A1-2144-4CF5-84C4-7FC82EC3CB25}" srcOrd="2" destOrd="0" presId="urn:microsoft.com/office/officeart/2005/8/layout/pyramid1"/>
    <dgm:cxn modelId="{7BD1DD84-22AB-4861-AC4A-F03DDA254B35}" type="presParOf" srcId="{030F25A1-2144-4CF5-84C4-7FC82EC3CB25}" destId="{062903FB-F73B-4F03-8AD9-9959BCA192DA}" srcOrd="0" destOrd="0" presId="urn:microsoft.com/office/officeart/2005/8/layout/pyramid1"/>
    <dgm:cxn modelId="{A6EFC792-9629-4101-8580-A9B619DBE126}" type="presParOf" srcId="{030F25A1-2144-4CF5-84C4-7FC82EC3CB25}" destId="{4AC99136-FBBE-4E31-A4F3-CDD81A446F3D}" srcOrd="1" destOrd="0" presId="urn:microsoft.com/office/officeart/2005/8/layout/pyramid1"/>
    <dgm:cxn modelId="{74E4580D-303E-48F9-92D1-5ED7E947ABA8}" type="presParOf" srcId="{6C22A366-7147-4F6D-97F9-D7EF993CC8DB}" destId="{5983A446-992E-4CE4-B14C-DAD446177E74}" srcOrd="3" destOrd="0" presId="urn:microsoft.com/office/officeart/2005/8/layout/pyramid1"/>
    <dgm:cxn modelId="{ECCC9173-D57F-4B1D-9401-DE7DC6C4C344}" type="presParOf" srcId="{5983A446-992E-4CE4-B14C-DAD446177E74}" destId="{1ADC77E6-DB09-4CB7-A40F-8D59697B6627}" srcOrd="0" destOrd="0" presId="urn:microsoft.com/office/officeart/2005/8/layout/pyramid1"/>
    <dgm:cxn modelId="{8F6B64FE-7D12-47F4-AFAD-765921E26CDC}" type="presParOf" srcId="{5983A446-992E-4CE4-B14C-DAD446177E74}" destId="{AF266882-79AB-40DA-B544-5A04A164FF54}" srcOrd="1" destOrd="0" presId="urn:microsoft.com/office/officeart/2005/8/layout/pyramid1"/>
    <dgm:cxn modelId="{ED50BBB7-8701-4872-B8A1-8B30DAF86D81}" type="presParOf" srcId="{6C22A366-7147-4F6D-97F9-D7EF993CC8DB}" destId="{6F4ADAEE-8287-49B0-8279-FFB958AAC547}" srcOrd="4" destOrd="0" presId="urn:microsoft.com/office/officeart/2005/8/layout/pyramid1"/>
    <dgm:cxn modelId="{7F1D346B-770E-473E-A48D-AB68D22F5BAD}" type="presParOf" srcId="{6F4ADAEE-8287-49B0-8279-FFB958AAC547}" destId="{CDA86F5D-30E1-4FFB-9689-50D92B8BC79E}" srcOrd="0" destOrd="0" presId="urn:microsoft.com/office/officeart/2005/8/layout/pyramid1"/>
    <dgm:cxn modelId="{CF8B1F11-49E6-49E4-8179-3CAF8197E747}" type="presParOf" srcId="{6F4ADAEE-8287-49B0-8279-FFB958AAC547}" destId="{9F45A6E9-5A9F-4035-A66A-7953A2CF40C3}" srcOrd="1" destOrd="0" presId="urn:microsoft.com/office/officeart/2005/8/layout/pyramid1"/>
    <dgm:cxn modelId="{BD6D3DDC-738D-4BA1-8356-3D2E4AC6AD29}" type="presParOf" srcId="{6C22A366-7147-4F6D-97F9-D7EF993CC8DB}" destId="{74F6FC4B-70E1-4585-A77B-A80B38BD0115}" srcOrd="5" destOrd="0" presId="urn:microsoft.com/office/officeart/2005/8/layout/pyramid1"/>
    <dgm:cxn modelId="{F18D4EAA-421F-4708-9AFC-203C4DF95464}" type="presParOf" srcId="{74F6FC4B-70E1-4585-A77B-A80B38BD0115}" destId="{0B8246E6-3797-4297-A362-1F0E8807BDF0}" srcOrd="0" destOrd="0" presId="urn:microsoft.com/office/officeart/2005/8/layout/pyramid1"/>
    <dgm:cxn modelId="{5B2E84A2-1653-4248-BF79-BCF8D5996AA9}" type="presParOf" srcId="{74F6FC4B-70E1-4585-A77B-A80B38BD0115}" destId="{414DB0F8-BFA8-400D-836F-637EF026D2D8}"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E9B679E-C80E-4104-8DC1-149EDBCDCFD9}"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2A9A83A2-8806-47FF-8F24-579C508F7014}">
      <dgm:prSet phldrT="[Text]"/>
      <dgm:spPr/>
      <dgm:t>
        <a:bodyPr/>
        <a:lstStyle/>
        <a:p>
          <a:r>
            <a:rPr lang="en-US"/>
            <a:t>Biblical Counseling</a:t>
          </a:r>
        </a:p>
      </dgm:t>
    </dgm:pt>
    <dgm:pt modelId="{9EAD13A1-2961-41BA-87CD-233C56538B02}" type="parTrans" cxnId="{D582792A-BCB6-4FF3-8792-ABE0609D119E}">
      <dgm:prSet/>
      <dgm:spPr/>
      <dgm:t>
        <a:bodyPr/>
        <a:lstStyle/>
        <a:p>
          <a:endParaRPr lang="en-US"/>
        </a:p>
      </dgm:t>
    </dgm:pt>
    <dgm:pt modelId="{668DE164-D888-4DF0-81EC-BC41A998BD8B}" type="sibTrans" cxnId="{D582792A-BCB6-4FF3-8792-ABE0609D119E}">
      <dgm:prSet/>
      <dgm:spPr/>
      <dgm:t>
        <a:bodyPr/>
        <a:lstStyle/>
        <a:p>
          <a:endParaRPr lang="en-US"/>
        </a:p>
      </dgm:t>
    </dgm:pt>
    <dgm:pt modelId="{FF9E3B1B-B040-4CFC-A66E-8C9FABEC054E}">
      <dgm:prSet phldrT="[Text]"/>
      <dgm:spPr/>
      <dgm:t>
        <a:bodyPr lIns="0" rIns="0"/>
        <a:lstStyle/>
        <a:p>
          <a:r>
            <a:rPr lang="en-US"/>
            <a:t>Transformational</a:t>
          </a:r>
          <a:br>
            <a:rPr lang="en-US"/>
          </a:br>
          <a:r>
            <a:rPr lang="en-US"/>
            <a:t>Counseling</a:t>
          </a:r>
        </a:p>
      </dgm:t>
    </dgm:pt>
    <dgm:pt modelId="{532B3A24-F39E-45BE-8330-CB41EFFDA046}" type="parTrans" cxnId="{7B4DFEB8-8164-4E3F-9FD9-F3EFFD899786}">
      <dgm:prSet/>
      <dgm:spPr/>
      <dgm:t>
        <a:bodyPr/>
        <a:lstStyle/>
        <a:p>
          <a:endParaRPr lang="en-US"/>
        </a:p>
      </dgm:t>
    </dgm:pt>
    <dgm:pt modelId="{504957C7-CCC6-4AD7-A83B-9C0320756EA7}" type="sibTrans" cxnId="{7B4DFEB8-8164-4E3F-9FD9-F3EFFD899786}">
      <dgm:prSet/>
      <dgm:spPr/>
      <dgm:t>
        <a:bodyPr/>
        <a:lstStyle/>
        <a:p>
          <a:endParaRPr lang="en-US"/>
        </a:p>
      </dgm:t>
    </dgm:pt>
    <dgm:pt modelId="{0C22FFFF-DC54-4322-8705-39A089E79EC6}">
      <dgm:prSet phldrT="[Text]"/>
      <dgm:spPr/>
      <dgm:t>
        <a:bodyPr/>
        <a:lstStyle/>
        <a:p>
          <a:r>
            <a:rPr lang="en-US"/>
            <a:t>Christian</a:t>
          </a:r>
          <a:br>
            <a:rPr lang="en-US"/>
          </a:br>
          <a:r>
            <a:rPr lang="en-US"/>
            <a:t>Psychology</a:t>
          </a:r>
        </a:p>
      </dgm:t>
    </dgm:pt>
    <dgm:pt modelId="{1135A984-E442-44BE-A4DC-141B7F2FB4E5}" type="parTrans" cxnId="{72919029-6071-4350-A015-247DFCEE66DD}">
      <dgm:prSet/>
      <dgm:spPr/>
      <dgm:t>
        <a:bodyPr/>
        <a:lstStyle/>
        <a:p>
          <a:endParaRPr lang="en-US"/>
        </a:p>
      </dgm:t>
    </dgm:pt>
    <dgm:pt modelId="{734A18C4-EF8D-4DA6-B53A-39D1EE54E5C6}" type="sibTrans" cxnId="{72919029-6071-4350-A015-247DFCEE66DD}">
      <dgm:prSet/>
      <dgm:spPr/>
      <dgm:t>
        <a:bodyPr/>
        <a:lstStyle/>
        <a:p>
          <a:endParaRPr lang="en-US"/>
        </a:p>
      </dgm:t>
    </dgm:pt>
    <dgm:pt modelId="{C8C7E6EF-3309-4C73-88EE-60A88E172AA8}">
      <dgm:prSet phldrT="[Text]"/>
      <dgm:spPr/>
      <dgm:t>
        <a:bodyPr/>
        <a:lstStyle/>
        <a:p>
          <a:r>
            <a:rPr lang="en-US"/>
            <a:t>Integration</a:t>
          </a:r>
          <a:br>
            <a:rPr lang="en-US"/>
          </a:br>
          <a:r>
            <a:rPr lang="en-US"/>
            <a:t>Model</a:t>
          </a:r>
          <a:br>
            <a:rPr lang="en-US"/>
          </a:br>
          <a:endParaRPr lang="en-US"/>
        </a:p>
      </dgm:t>
    </dgm:pt>
    <dgm:pt modelId="{E453E467-D297-4458-A6FD-E1FA6D50239E}" type="parTrans" cxnId="{17F8D55F-E8E0-4CFC-9CE9-543E672A432D}">
      <dgm:prSet/>
      <dgm:spPr/>
      <dgm:t>
        <a:bodyPr/>
        <a:lstStyle/>
        <a:p>
          <a:endParaRPr lang="en-US"/>
        </a:p>
      </dgm:t>
    </dgm:pt>
    <dgm:pt modelId="{FE8C4406-5503-459C-A44C-8B8F25616CBA}" type="sibTrans" cxnId="{17F8D55F-E8E0-4CFC-9CE9-543E672A432D}">
      <dgm:prSet/>
      <dgm:spPr/>
      <dgm:t>
        <a:bodyPr/>
        <a:lstStyle/>
        <a:p>
          <a:endParaRPr lang="en-US"/>
        </a:p>
      </dgm:t>
    </dgm:pt>
    <dgm:pt modelId="{8E004F8E-315D-4785-870D-321C6FF162F0}">
      <dgm:prSet/>
      <dgm:spPr/>
      <dgm:t>
        <a:bodyPr/>
        <a:lstStyle/>
        <a:p>
          <a:r>
            <a:rPr lang="en-US" dirty="0"/>
            <a:t>Levels </a:t>
          </a:r>
          <a:r>
            <a:rPr lang="en-US"/>
            <a:t>of Explanation</a:t>
          </a:r>
          <a:br>
            <a:rPr lang="en-US" dirty="0"/>
          </a:br>
          <a:r>
            <a:rPr lang="en-US" dirty="0"/>
            <a:t>(secular)</a:t>
          </a:r>
        </a:p>
      </dgm:t>
    </dgm:pt>
    <dgm:pt modelId="{8DCD54AA-AEC0-4793-AE8F-CC268DEA58CA}" type="parTrans" cxnId="{4146844E-41C1-45B0-B70E-9DAAAF61BFEA}">
      <dgm:prSet/>
      <dgm:spPr/>
      <dgm:t>
        <a:bodyPr/>
        <a:lstStyle/>
        <a:p>
          <a:endParaRPr lang="en-US"/>
        </a:p>
      </dgm:t>
    </dgm:pt>
    <dgm:pt modelId="{A8792679-5F61-45AD-8DB5-AE9120591DE5}" type="sibTrans" cxnId="{4146844E-41C1-45B0-B70E-9DAAAF61BFEA}">
      <dgm:prSet/>
      <dgm:spPr/>
      <dgm:t>
        <a:bodyPr/>
        <a:lstStyle/>
        <a:p>
          <a:endParaRPr lang="en-US"/>
        </a:p>
      </dgm:t>
    </dgm:pt>
    <dgm:pt modelId="{640251B2-C646-46EE-AE56-8A9A1C47D02E}" type="pres">
      <dgm:prSet presAssocID="{CE9B679E-C80E-4104-8DC1-149EDBCDCFD9}" presName="Name0" presStyleCnt="0">
        <dgm:presLayoutVars>
          <dgm:dir/>
          <dgm:resizeHandles val="exact"/>
        </dgm:presLayoutVars>
      </dgm:prSet>
      <dgm:spPr/>
    </dgm:pt>
    <dgm:pt modelId="{C3EC930B-8AED-4686-BDA7-980890324A7B}" type="pres">
      <dgm:prSet presAssocID="{2A9A83A2-8806-47FF-8F24-579C508F7014}" presName="Name5" presStyleLbl="vennNode1" presStyleIdx="0" presStyleCnt="5" custLinFactX="18089" custLinFactNeighborX="100000" custLinFactNeighborY="2366">
        <dgm:presLayoutVars>
          <dgm:bulletEnabled val="1"/>
        </dgm:presLayoutVars>
      </dgm:prSet>
      <dgm:spPr/>
    </dgm:pt>
    <dgm:pt modelId="{6BE66A96-F38C-43E5-AFC7-2EE465D38AC8}" type="pres">
      <dgm:prSet presAssocID="{668DE164-D888-4DF0-81EC-BC41A998BD8B}" presName="space" presStyleCnt="0"/>
      <dgm:spPr/>
    </dgm:pt>
    <dgm:pt modelId="{979C6144-8AEE-485C-8579-AC7D932A76B2}" type="pres">
      <dgm:prSet presAssocID="{FF9E3B1B-B040-4CFC-A66E-8C9FABEC054E}" presName="Name5" presStyleLbl="vennNode1" presStyleIdx="1" presStyleCnt="5" custLinFactNeighborX="92264" custLinFactNeighborY="-53703">
        <dgm:presLayoutVars>
          <dgm:bulletEnabled val="1"/>
        </dgm:presLayoutVars>
      </dgm:prSet>
      <dgm:spPr/>
    </dgm:pt>
    <dgm:pt modelId="{E0C68F11-379D-40C2-8C6F-0160A988B9FE}" type="pres">
      <dgm:prSet presAssocID="{504957C7-CCC6-4AD7-A83B-9C0320756EA7}" presName="space" presStyleCnt="0"/>
      <dgm:spPr/>
    </dgm:pt>
    <dgm:pt modelId="{D0701730-EA77-4E1F-ACC7-055F62FC3EDD}" type="pres">
      <dgm:prSet presAssocID="{0C22FFFF-DC54-4322-8705-39A089E79EC6}" presName="Name5" presStyleLbl="vennNode1" presStyleIdx="2" presStyleCnt="5">
        <dgm:presLayoutVars>
          <dgm:bulletEnabled val="1"/>
        </dgm:presLayoutVars>
      </dgm:prSet>
      <dgm:spPr/>
    </dgm:pt>
    <dgm:pt modelId="{0A279C5A-DAF2-40BF-BAB8-7EA9D953C80B}" type="pres">
      <dgm:prSet presAssocID="{734A18C4-EF8D-4DA6-B53A-39D1EE54E5C6}" presName="space" presStyleCnt="0"/>
      <dgm:spPr/>
    </dgm:pt>
    <dgm:pt modelId="{0F1E9D6D-55C9-4A11-B62D-4A66F2AAC51A}" type="pres">
      <dgm:prSet presAssocID="{C8C7E6EF-3309-4C73-88EE-60A88E172AA8}" presName="Name5" presStyleLbl="vennNode1" presStyleIdx="3" presStyleCnt="5" custLinFactNeighborX="-57961" custLinFactNeighborY="-46132">
        <dgm:presLayoutVars>
          <dgm:bulletEnabled val="1"/>
        </dgm:presLayoutVars>
      </dgm:prSet>
      <dgm:spPr/>
    </dgm:pt>
    <dgm:pt modelId="{0CA4297D-5BFE-421F-9916-5033CE0B93B9}" type="pres">
      <dgm:prSet presAssocID="{FE8C4406-5503-459C-A44C-8B8F25616CBA}" presName="space" presStyleCnt="0"/>
      <dgm:spPr/>
    </dgm:pt>
    <dgm:pt modelId="{FF1B44B1-7D3D-4341-AF79-4669D1D9C050}" type="pres">
      <dgm:prSet presAssocID="{8E004F8E-315D-4785-870D-321C6FF162F0}" presName="Name5" presStyleLbl="vennNode1" presStyleIdx="4" presStyleCnt="5" custLinFactX="-5314" custLinFactNeighborX="-100000" custLinFactNeighborY="3312">
        <dgm:presLayoutVars>
          <dgm:bulletEnabled val="1"/>
        </dgm:presLayoutVars>
      </dgm:prSet>
      <dgm:spPr/>
    </dgm:pt>
  </dgm:ptLst>
  <dgm:cxnLst>
    <dgm:cxn modelId="{539B4C16-A800-4F2A-81AF-52D499BD794F}" type="presOf" srcId="{FF9E3B1B-B040-4CFC-A66E-8C9FABEC054E}" destId="{979C6144-8AEE-485C-8579-AC7D932A76B2}" srcOrd="0" destOrd="0" presId="urn:microsoft.com/office/officeart/2005/8/layout/venn3"/>
    <dgm:cxn modelId="{72919029-6071-4350-A015-247DFCEE66DD}" srcId="{CE9B679E-C80E-4104-8DC1-149EDBCDCFD9}" destId="{0C22FFFF-DC54-4322-8705-39A089E79EC6}" srcOrd="2" destOrd="0" parTransId="{1135A984-E442-44BE-A4DC-141B7F2FB4E5}" sibTransId="{734A18C4-EF8D-4DA6-B53A-39D1EE54E5C6}"/>
    <dgm:cxn modelId="{D582792A-BCB6-4FF3-8792-ABE0609D119E}" srcId="{CE9B679E-C80E-4104-8DC1-149EDBCDCFD9}" destId="{2A9A83A2-8806-47FF-8F24-579C508F7014}" srcOrd="0" destOrd="0" parTransId="{9EAD13A1-2961-41BA-87CD-233C56538B02}" sibTransId="{668DE164-D888-4DF0-81EC-BC41A998BD8B}"/>
    <dgm:cxn modelId="{17F8D55F-E8E0-4CFC-9CE9-543E672A432D}" srcId="{CE9B679E-C80E-4104-8DC1-149EDBCDCFD9}" destId="{C8C7E6EF-3309-4C73-88EE-60A88E172AA8}" srcOrd="3" destOrd="0" parTransId="{E453E467-D297-4458-A6FD-E1FA6D50239E}" sibTransId="{FE8C4406-5503-459C-A44C-8B8F25616CBA}"/>
    <dgm:cxn modelId="{A20E1E68-CC9C-4E05-A045-4D60E5896D2B}" type="presOf" srcId="{C8C7E6EF-3309-4C73-88EE-60A88E172AA8}" destId="{0F1E9D6D-55C9-4A11-B62D-4A66F2AAC51A}" srcOrd="0" destOrd="0" presId="urn:microsoft.com/office/officeart/2005/8/layout/venn3"/>
    <dgm:cxn modelId="{4146844E-41C1-45B0-B70E-9DAAAF61BFEA}" srcId="{CE9B679E-C80E-4104-8DC1-149EDBCDCFD9}" destId="{8E004F8E-315D-4785-870D-321C6FF162F0}" srcOrd="4" destOrd="0" parTransId="{8DCD54AA-AEC0-4793-AE8F-CC268DEA58CA}" sibTransId="{A8792679-5F61-45AD-8DB5-AE9120591DE5}"/>
    <dgm:cxn modelId="{75D2469B-463E-4288-8F44-F2DA0982A8DF}" type="presOf" srcId="{2A9A83A2-8806-47FF-8F24-579C508F7014}" destId="{C3EC930B-8AED-4686-BDA7-980890324A7B}" srcOrd="0" destOrd="0" presId="urn:microsoft.com/office/officeart/2005/8/layout/venn3"/>
    <dgm:cxn modelId="{0CB2F1AE-B4EA-423F-9FED-054E018A2D41}" type="presOf" srcId="{0C22FFFF-DC54-4322-8705-39A089E79EC6}" destId="{D0701730-EA77-4E1F-ACC7-055F62FC3EDD}" srcOrd="0" destOrd="0" presId="urn:microsoft.com/office/officeart/2005/8/layout/venn3"/>
    <dgm:cxn modelId="{7B4DFEB8-8164-4E3F-9FD9-F3EFFD899786}" srcId="{CE9B679E-C80E-4104-8DC1-149EDBCDCFD9}" destId="{FF9E3B1B-B040-4CFC-A66E-8C9FABEC054E}" srcOrd="1" destOrd="0" parTransId="{532B3A24-F39E-45BE-8330-CB41EFFDA046}" sibTransId="{504957C7-CCC6-4AD7-A83B-9C0320756EA7}"/>
    <dgm:cxn modelId="{5A1799DA-8467-45B4-B001-E295A83DFB05}" type="presOf" srcId="{CE9B679E-C80E-4104-8DC1-149EDBCDCFD9}" destId="{640251B2-C646-46EE-AE56-8A9A1C47D02E}" srcOrd="0" destOrd="0" presId="urn:microsoft.com/office/officeart/2005/8/layout/venn3"/>
    <dgm:cxn modelId="{5E6DA8FC-4F7F-47F6-8026-4C3161332C61}" type="presOf" srcId="{8E004F8E-315D-4785-870D-321C6FF162F0}" destId="{FF1B44B1-7D3D-4341-AF79-4669D1D9C050}" srcOrd="0" destOrd="0" presId="urn:microsoft.com/office/officeart/2005/8/layout/venn3"/>
    <dgm:cxn modelId="{95090833-22E6-45BD-B2FC-629DA825E8A4}" type="presParOf" srcId="{640251B2-C646-46EE-AE56-8A9A1C47D02E}" destId="{C3EC930B-8AED-4686-BDA7-980890324A7B}" srcOrd="0" destOrd="0" presId="urn:microsoft.com/office/officeart/2005/8/layout/venn3"/>
    <dgm:cxn modelId="{EA8FC0BF-71B8-48ED-A425-4858112A17E2}" type="presParOf" srcId="{640251B2-C646-46EE-AE56-8A9A1C47D02E}" destId="{6BE66A96-F38C-43E5-AFC7-2EE465D38AC8}" srcOrd="1" destOrd="0" presId="urn:microsoft.com/office/officeart/2005/8/layout/venn3"/>
    <dgm:cxn modelId="{58996236-0F0C-4037-AEF9-9B04BAAE758C}" type="presParOf" srcId="{640251B2-C646-46EE-AE56-8A9A1C47D02E}" destId="{979C6144-8AEE-485C-8579-AC7D932A76B2}" srcOrd="2" destOrd="0" presId="urn:microsoft.com/office/officeart/2005/8/layout/venn3"/>
    <dgm:cxn modelId="{DA7E9269-7BEA-42CA-830C-8B3AEED3BD30}" type="presParOf" srcId="{640251B2-C646-46EE-AE56-8A9A1C47D02E}" destId="{E0C68F11-379D-40C2-8C6F-0160A988B9FE}" srcOrd="3" destOrd="0" presId="urn:microsoft.com/office/officeart/2005/8/layout/venn3"/>
    <dgm:cxn modelId="{F16C2F01-C5C3-4DE0-A6C9-5120A8BD1E1E}" type="presParOf" srcId="{640251B2-C646-46EE-AE56-8A9A1C47D02E}" destId="{D0701730-EA77-4E1F-ACC7-055F62FC3EDD}" srcOrd="4" destOrd="0" presId="urn:microsoft.com/office/officeart/2005/8/layout/venn3"/>
    <dgm:cxn modelId="{77EF5F05-B80D-43BD-8D0A-2CE1FCE2C761}" type="presParOf" srcId="{640251B2-C646-46EE-AE56-8A9A1C47D02E}" destId="{0A279C5A-DAF2-40BF-BAB8-7EA9D953C80B}" srcOrd="5" destOrd="0" presId="urn:microsoft.com/office/officeart/2005/8/layout/venn3"/>
    <dgm:cxn modelId="{86347999-EE79-4154-93DE-DDD85A117BE1}" type="presParOf" srcId="{640251B2-C646-46EE-AE56-8A9A1C47D02E}" destId="{0F1E9D6D-55C9-4A11-B62D-4A66F2AAC51A}" srcOrd="6" destOrd="0" presId="urn:microsoft.com/office/officeart/2005/8/layout/venn3"/>
    <dgm:cxn modelId="{0C0A980F-4DE2-418B-B16B-1717395DF8F4}" type="presParOf" srcId="{640251B2-C646-46EE-AE56-8A9A1C47D02E}" destId="{0CA4297D-5BFE-421F-9916-5033CE0B93B9}" srcOrd="7" destOrd="0" presId="urn:microsoft.com/office/officeart/2005/8/layout/venn3"/>
    <dgm:cxn modelId="{E8480CCA-A703-4798-B221-10C7FAC3C5C6}" type="presParOf" srcId="{640251B2-C646-46EE-AE56-8A9A1C47D02E}" destId="{FF1B44B1-7D3D-4341-AF79-4669D1D9C050}"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E9B679E-C80E-4104-8DC1-149EDBCDCFD9}"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2A9A83A2-8806-47FF-8F24-579C508F7014}">
      <dgm:prSet phldrT="[Text]"/>
      <dgm:spPr/>
      <dgm:t>
        <a:bodyPr/>
        <a:lstStyle/>
        <a:p>
          <a:r>
            <a:rPr lang="en-US"/>
            <a:t>Biblical Counseling</a:t>
          </a:r>
        </a:p>
      </dgm:t>
    </dgm:pt>
    <dgm:pt modelId="{9EAD13A1-2961-41BA-87CD-233C56538B02}" type="parTrans" cxnId="{D582792A-BCB6-4FF3-8792-ABE0609D119E}">
      <dgm:prSet/>
      <dgm:spPr/>
      <dgm:t>
        <a:bodyPr/>
        <a:lstStyle/>
        <a:p>
          <a:endParaRPr lang="en-US"/>
        </a:p>
      </dgm:t>
    </dgm:pt>
    <dgm:pt modelId="{668DE164-D888-4DF0-81EC-BC41A998BD8B}" type="sibTrans" cxnId="{D582792A-BCB6-4FF3-8792-ABE0609D119E}">
      <dgm:prSet/>
      <dgm:spPr/>
      <dgm:t>
        <a:bodyPr/>
        <a:lstStyle/>
        <a:p>
          <a:endParaRPr lang="en-US"/>
        </a:p>
      </dgm:t>
    </dgm:pt>
    <dgm:pt modelId="{FF9E3B1B-B040-4CFC-A66E-8C9FABEC054E}">
      <dgm:prSet phldrT="[Text]"/>
      <dgm:spPr/>
      <dgm:t>
        <a:bodyPr lIns="0" rIns="0"/>
        <a:lstStyle/>
        <a:p>
          <a:r>
            <a:rPr lang="en-US"/>
            <a:t>Transformational</a:t>
          </a:r>
          <a:br>
            <a:rPr lang="en-US"/>
          </a:br>
          <a:r>
            <a:rPr lang="en-US"/>
            <a:t>Counseling</a:t>
          </a:r>
        </a:p>
      </dgm:t>
    </dgm:pt>
    <dgm:pt modelId="{532B3A24-F39E-45BE-8330-CB41EFFDA046}" type="parTrans" cxnId="{7B4DFEB8-8164-4E3F-9FD9-F3EFFD899786}">
      <dgm:prSet/>
      <dgm:spPr/>
      <dgm:t>
        <a:bodyPr/>
        <a:lstStyle/>
        <a:p>
          <a:endParaRPr lang="en-US"/>
        </a:p>
      </dgm:t>
    </dgm:pt>
    <dgm:pt modelId="{504957C7-CCC6-4AD7-A83B-9C0320756EA7}" type="sibTrans" cxnId="{7B4DFEB8-8164-4E3F-9FD9-F3EFFD899786}">
      <dgm:prSet/>
      <dgm:spPr/>
      <dgm:t>
        <a:bodyPr/>
        <a:lstStyle/>
        <a:p>
          <a:endParaRPr lang="en-US"/>
        </a:p>
      </dgm:t>
    </dgm:pt>
    <dgm:pt modelId="{0C22FFFF-DC54-4322-8705-39A089E79EC6}">
      <dgm:prSet phldrT="[Text]"/>
      <dgm:spPr/>
      <dgm:t>
        <a:bodyPr/>
        <a:lstStyle/>
        <a:p>
          <a:r>
            <a:rPr lang="en-US"/>
            <a:t>Christian</a:t>
          </a:r>
          <a:br>
            <a:rPr lang="en-US"/>
          </a:br>
          <a:r>
            <a:rPr lang="en-US"/>
            <a:t>Psychology</a:t>
          </a:r>
        </a:p>
      </dgm:t>
    </dgm:pt>
    <dgm:pt modelId="{1135A984-E442-44BE-A4DC-141B7F2FB4E5}" type="parTrans" cxnId="{72919029-6071-4350-A015-247DFCEE66DD}">
      <dgm:prSet/>
      <dgm:spPr/>
      <dgm:t>
        <a:bodyPr/>
        <a:lstStyle/>
        <a:p>
          <a:endParaRPr lang="en-US"/>
        </a:p>
      </dgm:t>
    </dgm:pt>
    <dgm:pt modelId="{734A18C4-EF8D-4DA6-B53A-39D1EE54E5C6}" type="sibTrans" cxnId="{72919029-6071-4350-A015-247DFCEE66DD}">
      <dgm:prSet/>
      <dgm:spPr/>
      <dgm:t>
        <a:bodyPr/>
        <a:lstStyle/>
        <a:p>
          <a:endParaRPr lang="en-US"/>
        </a:p>
      </dgm:t>
    </dgm:pt>
    <dgm:pt modelId="{C8C7E6EF-3309-4C73-88EE-60A88E172AA8}">
      <dgm:prSet phldrT="[Text]"/>
      <dgm:spPr/>
      <dgm:t>
        <a:bodyPr/>
        <a:lstStyle/>
        <a:p>
          <a:r>
            <a:rPr lang="en-US"/>
            <a:t>Integration</a:t>
          </a:r>
          <a:br>
            <a:rPr lang="en-US"/>
          </a:br>
          <a:r>
            <a:rPr lang="en-US"/>
            <a:t>Model</a:t>
          </a:r>
        </a:p>
      </dgm:t>
    </dgm:pt>
    <dgm:pt modelId="{E453E467-D297-4458-A6FD-E1FA6D50239E}" type="parTrans" cxnId="{17F8D55F-E8E0-4CFC-9CE9-543E672A432D}">
      <dgm:prSet/>
      <dgm:spPr/>
      <dgm:t>
        <a:bodyPr/>
        <a:lstStyle/>
        <a:p>
          <a:endParaRPr lang="en-US"/>
        </a:p>
      </dgm:t>
    </dgm:pt>
    <dgm:pt modelId="{FE8C4406-5503-459C-A44C-8B8F25616CBA}" type="sibTrans" cxnId="{17F8D55F-E8E0-4CFC-9CE9-543E672A432D}">
      <dgm:prSet/>
      <dgm:spPr/>
      <dgm:t>
        <a:bodyPr/>
        <a:lstStyle/>
        <a:p>
          <a:endParaRPr lang="en-US"/>
        </a:p>
      </dgm:t>
    </dgm:pt>
    <dgm:pt modelId="{8E004F8E-315D-4785-870D-321C6FF162F0}">
      <dgm:prSet/>
      <dgm:spPr/>
      <dgm:t>
        <a:bodyPr/>
        <a:lstStyle/>
        <a:p>
          <a:r>
            <a:rPr lang="en-US" dirty="0"/>
            <a:t>Levels </a:t>
          </a:r>
          <a:r>
            <a:rPr lang="en-US"/>
            <a:t>of Explanation</a:t>
          </a:r>
          <a:br>
            <a:rPr lang="en-US" dirty="0"/>
          </a:br>
          <a:r>
            <a:rPr lang="en-US" dirty="0"/>
            <a:t>(secular)</a:t>
          </a:r>
        </a:p>
      </dgm:t>
    </dgm:pt>
    <dgm:pt modelId="{8DCD54AA-AEC0-4793-AE8F-CC268DEA58CA}" type="parTrans" cxnId="{4146844E-41C1-45B0-B70E-9DAAAF61BFEA}">
      <dgm:prSet/>
      <dgm:spPr/>
      <dgm:t>
        <a:bodyPr/>
        <a:lstStyle/>
        <a:p>
          <a:endParaRPr lang="en-US"/>
        </a:p>
      </dgm:t>
    </dgm:pt>
    <dgm:pt modelId="{A8792679-5F61-45AD-8DB5-AE9120591DE5}" type="sibTrans" cxnId="{4146844E-41C1-45B0-B70E-9DAAAF61BFEA}">
      <dgm:prSet/>
      <dgm:spPr/>
      <dgm:t>
        <a:bodyPr/>
        <a:lstStyle/>
        <a:p>
          <a:endParaRPr lang="en-US"/>
        </a:p>
      </dgm:t>
    </dgm:pt>
    <dgm:pt modelId="{640251B2-C646-46EE-AE56-8A9A1C47D02E}" type="pres">
      <dgm:prSet presAssocID="{CE9B679E-C80E-4104-8DC1-149EDBCDCFD9}" presName="Name0" presStyleCnt="0">
        <dgm:presLayoutVars>
          <dgm:dir/>
          <dgm:resizeHandles val="exact"/>
        </dgm:presLayoutVars>
      </dgm:prSet>
      <dgm:spPr/>
    </dgm:pt>
    <dgm:pt modelId="{C3EC930B-8AED-4686-BDA7-980890324A7B}" type="pres">
      <dgm:prSet presAssocID="{2A9A83A2-8806-47FF-8F24-579C508F7014}" presName="Name5" presStyleLbl="vennNode1" presStyleIdx="0" presStyleCnt="5" custLinFactX="18089" custLinFactNeighborX="100000" custLinFactNeighborY="2366">
        <dgm:presLayoutVars>
          <dgm:bulletEnabled val="1"/>
        </dgm:presLayoutVars>
      </dgm:prSet>
      <dgm:spPr/>
    </dgm:pt>
    <dgm:pt modelId="{6BE66A96-F38C-43E5-AFC7-2EE465D38AC8}" type="pres">
      <dgm:prSet presAssocID="{668DE164-D888-4DF0-81EC-BC41A998BD8B}" presName="space" presStyleCnt="0"/>
      <dgm:spPr/>
    </dgm:pt>
    <dgm:pt modelId="{979C6144-8AEE-485C-8579-AC7D932A76B2}" type="pres">
      <dgm:prSet presAssocID="{FF9E3B1B-B040-4CFC-A66E-8C9FABEC054E}" presName="Name5" presStyleLbl="vennNode1" presStyleIdx="1" presStyleCnt="5" custLinFactNeighborX="92264" custLinFactNeighborY="-53703">
        <dgm:presLayoutVars>
          <dgm:bulletEnabled val="1"/>
        </dgm:presLayoutVars>
      </dgm:prSet>
      <dgm:spPr/>
    </dgm:pt>
    <dgm:pt modelId="{E0C68F11-379D-40C2-8C6F-0160A988B9FE}" type="pres">
      <dgm:prSet presAssocID="{504957C7-CCC6-4AD7-A83B-9C0320756EA7}" presName="space" presStyleCnt="0"/>
      <dgm:spPr/>
    </dgm:pt>
    <dgm:pt modelId="{D0701730-EA77-4E1F-ACC7-055F62FC3EDD}" type="pres">
      <dgm:prSet presAssocID="{0C22FFFF-DC54-4322-8705-39A089E79EC6}" presName="Name5" presStyleLbl="vennNode1" presStyleIdx="2" presStyleCnt="5">
        <dgm:presLayoutVars>
          <dgm:bulletEnabled val="1"/>
        </dgm:presLayoutVars>
      </dgm:prSet>
      <dgm:spPr/>
    </dgm:pt>
    <dgm:pt modelId="{0A279C5A-DAF2-40BF-BAB8-7EA9D953C80B}" type="pres">
      <dgm:prSet presAssocID="{734A18C4-EF8D-4DA6-B53A-39D1EE54E5C6}" presName="space" presStyleCnt="0"/>
      <dgm:spPr/>
    </dgm:pt>
    <dgm:pt modelId="{0F1E9D6D-55C9-4A11-B62D-4A66F2AAC51A}" type="pres">
      <dgm:prSet presAssocID="{C8C7E6EF-3309-4C73-88EE-60A88E172AA8}" presName="Name5" presStyleLbl="vennNode1" presStyleIdx="3" presStyleCnt="5" custLinFactNeighborX="-57961" custLinFactNeighborY="-46132">
        <dgm:presLayoutVars>
          <dgm:bulletEnabled val="1"/>
        </dgm:presLayoutVars>
      </dgm:prSet>
      <dgm:spPr/>
    </dgm:pt>
    <dgm:pt modelId="{0CA4297D-5BFE-421F-9916-5033CE0B93B9}" type="pres">
      <dgm:prSet presAssocID="{FE8C4406-5503-459C-A44C-8B8F25616CBA}" presName="space" presStyleCnt="0"/>
      <dgm:spPr/>
    </dgm:pt>
    <dgm:pt modelId="{FF1B44B1-7D3D-4341-AF79-4669D1D9C050}" type="pres">
      <dgm:prSet presAssocID="{8E004F8E-315D-4785-870D-321C6FF162F0}" presName="Name5" presStyleLbl="vennNode1" presStyleIdx="4" presStyleCnt="5" custLinFactX="-5314" custLinFactNeighborX="-100000" custLinFactNeighborY="3312">
        <dgm:presLayoutVars>
          <dgm:bulletEnabled val="1"/>
        </dgm:presLayoutVars>
      </dgm:prSet>
      <dgm:spPr/>
    </dgm:pt>
  </dgm:ptLst>
  <dgm:cxnLst>
    <dgm:cxn modelId="{539B4C16-A800-4F2A-81AF-52D499BD794F}" type="presOf" srcId="{FF9E3B1B-B040-4CFC-A66E-8C9FABEC054E}" destId="{979C6144-8AEE-485C-8579-AC7D932A76B2}" srcOrd="0" destOrd="0" presId="urn:microsoft.com/office/officeart/2005/8/layout/venn3"/>
    <dgm:cxn modelId="{72919029-6071-4350-A015-247DFCEE66DD}" srcId="{CE9B679E-C80E-4104-8DC1-149EDBCDCFD9}" destId="{0C22FFFF-DC54-4322-8705-39A089E79EC6}" srcOrd="2" destOrd="0" parTransId="{1135A984-E442-44BE-A4DC-141B7F2FB4E5}" sibTransId="{734A18C4-EF8D-4DA6-B53A-39D1EE54E5C6}"/>
    <dgm:cxn modelId="{D582792A-BCB6-4FF3-8792-ABE0609D119E}" srcId="{CE9B679E-C80E-4104-8DC1-149EDBCDCFD9}" destId="{2A9A83A2-8806-47FF-8F24-579C508F7014}" srcOrd="0" destOrd="0" parTransId="{9EAD13A1-2961-41BA-87CD-233C56538B02}" sibTransId="{668DE164-D888-4DF0-81EC-BC41A998BD8B}"/>
    <dgm:cxn modelId="{17F8D55F-E8E0-4CFC-9CE9-543E672A432D}" srcId="{CE9B679E-C80E-4104-8DC1-149EDBCDCFD9}" destId="{C8C7E6EF-3309-4C73-88EE-60A88E172AA8}" srcOrd="3" destOrd="0" parTransId="{E453E467-D297-4458-A6FD-E1FA6D50239E}" sibTransId="{FE8C4406-5503-459C-A44C-8B8F25616CBA}"/>
    <dgm:cxn modelId="{A20E1E68-CC9C-4E05-A045-4D60E5896D2B}" type="presOf" srcId="{C8C7E6EF-3309-4C73-88EE-60A88E172AA8}" destId="{0F1E9D6D-55C9-4A11-B62D-4A66F2AAC51A}" srcOrd="0" destOrd="0" presId="urn:microsoft.com/office/officeart/2005/8/layout/venn3"/>
    <dgm:cxn modelId="{4146844E-41C1-45B0-B70E-9DAAAF61BFEA}" srcId="{CE9B679E-C80E-4104-8DC1-149EDBCDCFD9}" destId="{8E004F8E-315D-4785-870D-321C6FF162F0}" srcOrd="4" destOrd="0" parTransId="{8DCD54AA-AEC0-4793-AE8F-CC268DEA58CA}" sibTransId="{A8792679-5F61-45AD-8DB5-AE9120591DE5}"/>
    <dgm:cxn modelId="{75D2469B-463E-4288-8F44-F2DA0982A8DF}" type="presOf" srcId="{2A9A83A2-8806-47FF-8F24-579C508F7014}" destId="{C3EC930B-8AED-4686-BDA7-980890324A7B}" srcOrd="0" destOrd="0" presId="urn:microsoft.com/office/officeart/2005/8/layout/venn3"/>
    <dgm:cxn modelId="{0CB2F1AE-B4EA-423F-9FED-054E018A2D41}" type="presOf" srcId="{0C22FFFF-DC54-4322-8705-39A089E79EC6}" destId="{D0701730-EA77-4E1F-ACC7-055F62FC3EDD}" srcOrd="0" destOrd="0" presId="urn:microsoft.com/office/officeart/2005/8/layout/venn3"/>
    <dgm:cxn modelId="{7B4DFEB8-8164-4E3F-9FD9-F3EFFD899786}" srcId="{CE9B679E-C80E-4104-8DC1-149EDBCDCFD9}" destId="{FF9E3B1B-B040-4CFC-A66E-8C9FABEC054E}" srcOrd="1" destOrd="0" parTransId="{532B3A24-F39E-45BE-8330-CB41EFFDA046}" sibTransId="{504957C7-CCC6-4AD7-A83B-9C0320756EA7}"/>
    <dgm:cxn modelId="{5A1799DA-8467-45B4-B001-E295A83DFB05}" type="presOf" srcId="{CE9B679E-C80E-4104-8DC1-149EDBCDCFD9}" destId="{640251B2-C646-46EE-AE56-8A9A1C47D02E}" srcOrd="0" destOrd="0" presId="urn:microsoft.com/office/officeart/2005/8/layout/venn3"/>
    <dgm:cxn modelId="{5E6DA8FC-4F7F-47F6-8026-4C3161332C61}" type="presOf" srcId="{8E004F8E-315D-4785-870D-321C6FF162F0}" destId="{FF1B44B1-7D3D-4341-AF79-4669D1D9C050}" srcOrd="0" destOrd="0" presId="urn:microsoft.com/office/officeart/2005/8/layout/venn3"/>
    <dgm:cxn modelId="{95090833-22E6-45BD-B2FC-629DA825E8A4}" type="presParOf" srcId="{640251B2-C646-46EE-AE56-8A9A1C47D02E}" destId="{C3EC930B-8AED-4686-BDA7-980890324A7B}" srcOrd="0" destOrd="0" presId="urn:microsoft.com/office/officeart/2005/8/layout/venn3"/>
    <dgm:cxn modelId="{EA8FC0BF-71B8-48ED-A425-4858112A17E2}" type="presParOf" srcId="{640251B2-C646-46EE-AE56-8A9A1C47D02E}" destId="{6BE66A96-F38C-43E5-AFC7-2EE465D38AC8}" srcOrd="1" destOrd="0" presId="urn:microsoft.com/office/officeart/2005/8/layout/venn3"/>
    <dgm:cxn modelId="{58996236-0F0C-4037-AEF9-9B04BAAE758C}" type="presParOf" srcId="{640251B2-C646-46EE-AE56-8A9A1C47D02E}" destId="{979C6144-8AEE-485C-8579-AC7D932A76B2}" srcOrd="2" destOrd="0" presId="urn:microsoft.com/office/officeart/2005/8/layout/venn3"/>
    <dgm:cxn modelId="{DA7E9269-7BEA-42CA-830C-8B3AEED3BD30}" type="presParOf" srcId="{640251B2-C646-46EE-AE56-8A9A1C47D02E}" destId="{E0C68F11-379D-40C2-8C6F-0160A988B9FE}" srcOrd="3" destOrd="0" presId="urn:microsoft.com/office/officeart/2005/8/layout/venn3"/>
    <dgm:cxn modelId="{F16C2F01-C5C3-4DE0-A6C9-5120A8BD1E1E}" type="presParOf" srcId="{640251B2-C646-46EE-AE56-8A9A1C47D02E}" destId="{D0701730-EA77-4E1F-ACC7-055F62FC3EDD}" srcOrd="4" destOrd="0" presId="urn:microsoft.com/office/officeart/2005/8/layout/venn3"/>
    <dgm:cxn modelId="{77EF5F05-B80D-43BD-8D0A-2CE1FCE2C761}" type="presParOf" srcId="{640251B2-C646-46EE-AE56-8A9A1C47D02E}" destId="{0A279C5A-DAF2-40BF-BAB8-7EA9D953C80B}" srcOrd="5" destOrd="0" presId="urn:microsoft.com/office/officeart/2005/8/layout/venn3"/>
    <dgm:cxn modelId="{86347999-EE79-4154-93DE-DDD85A117BE1}" type="presParOf" srcId="{640251B2-C646-46EE-AE56-8A9A1C47D02E}" destId="{0F1E9D6D-55C9-4A11-B62D-4A66F2AAC51A}" srcOrd="6" destOrd="0" presId="urn:microsoft.com/office/officeart/2005/8/layout/venn3"/>
    <dgm:cxn modelId="{0C0A980F-4DE2-418B-B16B-1717395DF8F4}" type="presParOf" srcId="{640251B2-C646-46EE-AE56-8A9A1C47D02E}" destId="{0CA4297D-5BFE-421F-9916-5033CE0B93B9}" srcOrd="7" destOrd="0" presId="urn:microsoft.com/office/officeart/2005/8/layout/venn3"/>
    <dgm:cxn modelId="{E8480CCA-A703-4798-B221-10C7FAC3C5C6}" type="presParOf" srcId="{640251B2-C646-46EE-AE56-8A9A1C47D02E}" destId="{FF1B44B1-7D3D-4341-AF79-4669D1D9C050}"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E9B679E-C80E-4104-8DC1-149EDBCDCFD9}"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2A9A83A2-8806-47FF-8F24-579C508F7014}">
      <dgm:prSet phldrT="[Text]"/>
      <dgm:spPr/>
      <dgm:t>
        <a:bodyPr/>
        <a:lstStyle/>
        <a:p>
          <a:r>
            <a:rPr lang="en-US"/>
            <a:t>Biblical Counseling</a:t>
          </a:r>
        </a:p>
      </dgm:t>
    </dgm:pt>
    <dgm:pt modelId="{9EAD13A1-2961-41BA-87CD-233C56538B02}" type="parTrans" cxnId="{D582792A-BCB6-4FF3-8792-ABE0609D119E}">
      <dgm:prSet/>
      <dgm:spPr/>
      <dgm:t>
        <a:bodyPr/>
        <a:lstStyle/>
        <a:p>
          <a:endParaRPr lang="en-US"/>
        </a:p>
      </dgm:t>
    </dgm:pt>
    <dgm:pt modelId="{668DE164-D888-4DF0-81EC-BC41A998BD8B}" type="sibTrans" cxnId="{D582792A-BCB6-4FF3-8792-ABE0609D119E}">
      <dgm:prSet/>
      <dgm:spPr/>
      <dgm:t>
        <a:bodyPr/>
        <a:lstStyle/>
        <a:p>
          <a:endParaRPr lang="en-US"/>
        </a:p>
      </dgm:t>
    </dgm:pt>
    <dgm:pt modelId="{FF9E3B1B-B040-4CFC-A66E-8C9FABEC054E}">
      <dgm:prSet phldrT="[Text]"/>
      <dgm:spPr/>
      <dgm:t>
        <a:bodyPr lIns="0" rIns="0"/>
        <a:lstStyle/>
        <a:p>
          <a:r>
            <a:rPr lang="en-US"/>
            <a:t>Transformational</a:t>
          </a:r>
          <a:br>
            <a:rPr lang="en-US"/>
          </a:br>
          <a:r>
            <a:rPr lang="en-US"/>
            <a:t>Counseling</a:t>
          </a:r>
        </a:p>
      </dgm:t>
    </dgm:pt>
    <dgm:pt modelId="{532B3A24-F39E-45BE-8330-CB41EFFDA046}" type="parTrans" cxnId="{7B4DFEB8-8164-4E3F-9FD9-F3EFFD899786}">
      <dgm:prSet/>
      <dgm:spPr/>
      <dgm:t>
        <a:bodyPr/>
        <a:lstStyle/>
        <a:p>
          <a:endParaRPr lang="en-US"/>
        </a:p>
      </dgm:t>
    </dgm:pt>
    <dgm:pt modelId="{504957C7-CCC6-4AD7-A83B-9C0320756EA7}" type="sibTrans" cxnId="{7B4DFEB8-8164-4E3F-9FD9-F3EFFD899786}">
      <dgm:prSet/>
      <dgm:spPr/>
      <dgm:t>
        <a:bodyPr/>
        <a:lstStyle/>
        <a:p>
          <a:endParaRPr lang="en-US"/>
        </a:p>
      </dgm:t>
    </dgm:pt>
    <dgm:pt modelId="{0C22FFFF-DC54-4322-8705-39A089E79EC6}">
      <dgm:prSet phldrT="[Text]"/>
      <dgm:spPr/>
      <dgm:t>
        <a:bodyPr/>
        <a:lstStyle/>
        <a:p>
          <a:r>
            <a:rPr lang="en-US"/>
            <a:t>Christian</a:t>
          </a:r>
          <a:br>
            <a:rPr lang="en-US"/>
          </a:br>
          <a:r>
            <a:rPr lang="en-US"/>
            <a:t>Psychology</a:t>
          </a:r>
        </a:p>
      </dgm:t>
    </dgm:pt>
    <dgm:pt modelId="{1135A984-E442-44BE-A4DC-141B7F2FB4E5}" type="parTrans" cxnId="{72919029-6071-4350-A015-247DFCEE66DD}">
      <dgm:prSet/>
      <dgm:spPr/>
      <dgm:t>
        <a:bodyPr/>
        <a:lstStyle/>
        <a:p>
          <a:endParaRPr lang="en-US"/>
        </a:p>
      </dgm:t>
    </dgm:pt>
    <dgm:pt modelId="{734A18C4-EF8D-4DA6-B53A-39D1EE54E5C6}" type="sibTrans" cxnId="{72919029-6071-4350-A015-247DFCEE66DD}">
      <dgm:prSet/>
      <dgm:spPr/>
      <dgm:t>
        <a:bodyPr/>
        <a:lstStyle/>
        <a:p>
          <a:endParaRPr lang="en-US"/>
        </a:p>
      </dgm:t>
    </dgm:pt>
    <dgm:pt modelId="{C8C7E6EF-3309-4C73-88EE-60A88E172AA8}">
      <dgm:prSet phldrT="[Text]"/>
      <dgm:spPr/>
      <dgm:t>
        <a:bodyPr/>
        <a:lstStyle/>
        <a:p>
          <a:r>
            <a:rPr lang="en-US"/>
            <a:t>Integration</a:t>
          </a:r>
          <a:br>
            <a:rPr lang="en-US"/>
          </a:br>
          <a:r>
            <a:rPr lang="en-US"/>
            <a:t>Model</a:t>
          </a:r>
          <a:br>
            <a:rPr lang="en-US"/>
          </a:br>
          <a:endParaRPr lang="en-US"/>
        </a:p>
      </dgm:t>
    </dgm:pt>
    <dgm:pt modelId="{E453E467-D297-4458-A6FD-E1FA6D50239E}" type="parTrans" cxnId="{17F8D55F-E8E0-4CFC-9CE9-543E672A432D}">
      <dgm:prSet/>
      <dgm:spPr/>
      <dgm:t>
        <a:bodyPr/>
        <a:lstStyle/>
        <a:p>
          <a:endParaRPr lang="en-US"/>
        </a:p>
      </dgm:t>
    </dgm:pt>
    <dgm:pt modelId="{FE8C4406-5503-459C-A44C-8B8F25616CBA}" type="sibTrans" cxnId="{17F8D55F-E8E0-4CFC-9CE9-543E672A432D}">
      <dgm:prSet/>
      <dgm:spPr/>
      <dgm:t>
        <a:bodyPr/>
        <a:lstStyle/>
        <a:p>
          <a:endParaRPr lang="en-US"/>
        </a:p>
      </dgm:t>
    </dgm:pt>
    <dgm:pt modelId="{8E004F8E-315D-4785-870D-321C6FF162F0}">
      <dgm:prSet/>
      <dgm:spPr/>
      <dgm:t>
        <a:bodyPr/>
        <a:lstStyle/>
        <a:p>
          <a:r>
            <a:rPr lang="en-US" dirty="0"/>
            <a:t>Levels </a:t>
          </a:r>
          <a:r>
            <a:rPr lang="en-US"/>
            <a:t>of Explanation</a:t>
          </a:r>
          <a:br>
            <a:rPr lang="en-US" dirty="0"/>
          </a:br>
          <a:r>
            <a:rPr lang="en-US" dirty="0"/>
            <a:t>(secular)</a:t>
          </a:r>
        </a:p>
      </dgm:t>
    </dgm:pt>
    <dgm:pt modelId="{8DCD54AA-AEC0-4793-AE8F-CC268DEA58CA}" type="parTrans" cxnId="{4146844E-41C1-45B0-B70E-9DAAAF61BFEA}">
      <dgm:prSet/>
      <dgm:spPr/>
      <dgm:t>
        <a:bodyPr/>
        <a:lstStyle/>
        <a:p>
          <a:endParaRPr lang="en-US"/>
        </a:p>
      </dgm:t>
    </dgm:pt>
    <dgm:pt modelId="{A8792679-5F61-45AD-8DB5-AE9120591DE5}" type="sibTrans" cxnId="{4146844E-41C1-45B0-B70E-9DAAAF61BFEA}">
      <dgm:prSet/>
      <dgm:spPr/>
      <dgm:t>
        <a:bodyPr/>
        <a:lstStyle/>
        <a:p>
          <a:endParaRPr lang="en-US"/>
        </a:p>
      </dgm:t>
    </dgm:pt>
    <dgm:pt modelId="{640251B2-C646-46EE-AE56-8A9A1C47D02E}" type="pres">
      <dgm:prSet presAssocID="{CE9B679E-C80E-4104-8DC1-149EDBCDCFD9}" presName="Name0" presStyleCnt="0">
        <dgm:presLayoutVars>
          <dgm:dir/>
          <dgm:resizeHandles val="exact"/>
        </dgm:presLayoutVars>
      </dgm:prSet>
      <dgm:spPr/>
    </dgm:pt>
    <dgm:pt modelId="{C3EC930B-8AED-4686-BDA7-980890324A7B}" type="pres">
      <dgm:prSet presAssocID="{2A9A83A2-8806-47FF-8F24-579C508F7014}" presName="Name5" presStyleLbl="vennNode1" presStyleIdx="0" presStyleCnt="5" custLinFactX="18089" custLinFactNeighborX="100000" custLinFactNeighborY="2366">
        <dgm:presLayoutVars>
          <dgm:bulletEnabled val="1"/>
        </dgm:presLayoutVars>
      </dgm:prSet>
      <dgm:spPr/>
    </dgm:pt>
    <dgm:pt modelId="{6BE66A96-F38C-43E5-AFC7-2EE465D38AC8}" type="pres">
      <dgm:prSet presAssocID="{668DE164-D888-4DF0-81EC-BC41A998BD8B}" presName="space" presStyleCnt="0"/>
      <dgm:spPr/>
    </dgm:pt>
    <dgm:pt modelId="{979C6144-8AEE-485C-8579-AC7D932A76B2}" type="pres">
      <dgm:prSet presAssocID="{FF9E3B1B-B040-4CFC-A66E-8C9FABEC054E}" presName="Name5" presStyleLbl="vennNode1" presStyleIdx="1" presStyleCnt="5" custLinFactNeighborX="92264" custLinFactNeighborY="-53703">
        <dgm:presLayoutVars>
          <dgm:bulletEnabled val="1"/>
        </dgm:presLayoutVars>
      </dgm:prSet>
      <dgm:spPr/>
    </dgm:pt>
    <dgm:pt modelId="{E0C68F11-379D-40C2-8C6F-0160A988B9FE}" type="pres">
      <dgm:prSet presAssocID="{504957C7-CCC6-4AD7-A83B-9C0320756EA7}" presName="space" presStyleCnt="0"/>
      <dgm:spPr/>
    </dgm:pt>
    <dgm:pt modelId="{D0701730-EA77-4E1F-ACC7-055F62FC3EDD}" type="pres">
      <dgm:prSet presAssocID="{0C22FFFF-DC54-4322-8705-39A089E79EC6}" presName="Name5" presStyleLbl="vennNode1" presStyleIdx="2" presStyleCnt="5">
        <dgm:presLayoutVars>
          <dgm:bulletEnabled val="1"/>
        </dgm:presLayoutVars>
      </dgm:prSet>
      <dgm:spPr/>
    </dgm:pt>
    <dgm:pt modelId="{0A279C5A-DAF2-40BF-BAB8-7EA9D953C80B}" type="pres">
      <dgm:prSet presAssocID="{734A18C4-EF8D-4DA6-B53A-39D1EE54E5C6}" presName="space" presStyleCnt="0"/>
      <dgm:spPr/>
    </dgm:pt>
    <dgm:pt modelId="{0F1E9D6D-55C9-4A11-B62D-4A66F2AAC51A}" type="pres">
      <dgm:prSet presAssocID="{C8C7E6EF-3309-4C73-88EE-60A88E172AA8}" presName="Name5" presStyleLbl="vennNode1" presStyleIdx="3" presStyleCnt="5" custLinFactNeighborX="-57961" custLinFactNeighborY="-46132">
        <dgm:presLayoutVars>
          <dgm:bulletEnabled val="1"/>
        </dgm:presLayoutVars>
      </dgm:prSet>
      <dgm:spPr/>
    </dgm:pt>
    <dgm:pt modelId="{0CA4297D-5BFE-421F-9916-5033CE0B93B9}" type="pres">
      <dgm:prSet presAssocID="{FE8C4406-5503-459C-A44C-8B8F25616CBA}" presName="space" presStyleCnt="0"/>
      <dgm:spPr/>
    </dgm:pt>
    <dgm:pt modelId="{FF1B44B1-7D3D-4341-AF79-4669D1D9C050}" type="pres">
      <dgm:prSet presAssocID="{8E004F8E-315D-4785-870D-321C6FF162F0}" presName="Name5" presStyleLbl="vennNode1" presStyleIdx="4" presStyleCnt="5" custLinFactX="-5314" custLinFactNeighborX="-100000" custLinFactNeighborY="3312">
        <dgm:presLayoutVars>
          <dgm:bulletEnabled val="1"/>
        </dgm:presLayoutVars>
      </dgm:prSet>
      <dgm:spPr/>
    </dgm:pt>
  </dgm:ptLst>
  <dgm:cxnLst>
    <dgm:cxn modelId="{539B4C16-A800-4F2A-81AF-52D499BD794F}" type="presOf" srcId="{FF9E3B1B-B040-4CFC-A66E-8C9FABEC054E}" destId="{979C6144-8AEE-485C-8579-AC7D932A76B2}" srcOrd="0" destOrd="0" presId="urn:microsoft.com/office/officeart/2005/8/layout/venn3"/>
    <dgm:cxn modelId="{72919029-6071-4350-A015-247DFCEE66DD}" srcId="{CE9B679E-C80E-4104-8DC1-149EDBCDCFD9}" destId="{0C22FFFF-DC54-4322-8705-39A089E79EC6}" srcOrd="2" destOrd="0" parTransId="{1135A984-E442-44BE-A4DC-141B7F2FB4E5}" sibTransId="{734A18C4-EF8D-4DA6-B53A-39D1EE54E5C6}"/>
    <dgm:cxn modelId="{D582792A-BCB6-4FF3-8792-ABE0609D119E}" srcId="{CE9B679E-C80E-4104-8DC1-149EDBCDCFD9}" destId="{2A9A83A2-8806-47FF-8F24-579C508F7014}" srcOrd="0" destOrd="0" parTransId="{9EAD13A1-2961-41BA-87CD-233C56538B02}" sibTransId="{668DE164-D888-4DF0-81EC-BC41A998BD8B}"/>
    <dgm:cxn modelId="{17F8D55F-E8E0-4CFC-9CE9-543E672A432D}" srcId="{CE9B679E-C80E-4104-8DC1-149EDBCDCFD9}" destId="{C8C7E6EF-3309-4C73-88EE-60A88E172AA8}" srcOrd="3" destOrd="0" parTransId="{E453E467-D297-4458-A6FD-E1FA6D50239E}" sibTransId="{FE8C4406-5503-459C-A44C-8B8F25616CBA}"/>
    <dgm:cxn modelId="{A20E1E68-CC9C-4E05-A045-4D60E5896D2B}" type="presOf" srcId="{C8C7E6EF-3309-4C73-88EE-60A88E172AA8}" destId="{0F1E9D6D-55C9-4A11-B62D-4A66F2AAC51A}" srcOrd="0" destOrd="0" presId="urn:microsoft.com/office/officeart/2005/8/layout/venn3"/>
    <dgm:cxn modelId="{4146844E-41C1-45B0-B70E-9DAAAF61BFEA}" srcId="{CE9B679E-C80E-4104-8DC1-149EDBCDCFD9}" destId="{8E004F8E-315D-4785-870D-321C6FF162F0}" srcOrd="4" destOrd="0" parTransId="{8DCD54AA-AEC0-4793-AE8F-CC268DEA58CA}" sibTransId="{A8792679-5F61-45AD-8DB5-AE9120591DE5}"/>
    <dgm:cxn modelId="{75D2469B-463E-4288-8F44-F2DA0982A8DF}" type="presOf" srcId="{2A9A83A2-8806-47FF-8F24-579C508F7014}" destId="{C3EC930B-8AED-4686-BDA7-980890324A7B}" srcOrd="0" destOrd="0" presId="urn:microsoft.com/office/officeart/2005/8/layout/venn3"/>
    <dgm:cxn modelId="{0CB2F1AE-B4EA-423F-9FED-054E018A2D41}" type="presOf" srcId="{0C22FFFF-DC54-4322-8705-39A089E79EC6}" destId="{D0701730-EA77-4E1F-ACC7-055F62FC3EDD}" srcOrd="0" destOrd="0" presId="urn:microsoft.com/office/officeart/2005/8/layout/venn3"/>
    <dgm:cxn modelId="{7B4DFEB8-8164-4E3F-9FD9-F3EFFD899786}" srcId="{CE9B679E-C80E-4104-8DC1-149EDBCDCFD9}" destId="{FF9E3B1B-B040-4CFC-A66E-8C9FABEC054E}" srcOrd="1" destOrd="0" parTransId="{532B3A24-F39E-45BE-8330-CB41EFFDA046}" sibTransId="{504957C7-CCC6-4AD7-A83B-9C0320756EA7}"/>
    <dgm:cxn modelId="{5A1799DA-8467-45B4-B001-E295A83DFB05}" type="presOf" srcId="{CE9B679E-C80E-4104-8DC1-149EDBCDCFD9}" destId="{640251B2-C646-46EE-AE56-8A9A1C47D02E}" srcOrd="0" destOrd="0" presId="urn:microsoft.com/office/officeart/2005/8/layout/venn3"/>
    <dgm:cxn modelId="{5E6DA8FC-4F7F-47F6-8026-4C3161332C61}" type="presOf" srcId="{8E004F8E-315D-4785-870D-321C6FF162F0}" destId="{FF1B44B1-7D3D-4341-AF79-4669D1D9C050}" srcOrd="0" destOrd="0" presId="urn:microsoft.com/office/officeart/2005/8/layout/venn3"/>
    <dgm:cxn modelId="{95090833-22E6-45BD-B2FC-629DA825E8A4}" type="presParOf" srcId="{640251B2-C646-46EE-AE56-8A9A1C47D02E}" destId="{C3EC930B-8AED-4686-BDA7-980890324A7B}" srcOrd="0" destOrd="0" presId="urn:microsoft.com/office/officeart/2005/8/layout/venn3"/>
    <dgm:cxn modelId="{EA8FC0BF-71B8-48ED-A425-4858112A17E2}" type="presParOf" srcId="{640251B2-C646-46EE-AE56-8A9A1C47D02E}" destId="{6BE66A96-F38C-43E5-AFC7-2EE465D38AC8}" srcOrd="1" destOrd="0" presId="urn:microsoft.com/office/officeart/2005/8/layout/venn3"/>
    <dgm:cxn modelId="{58996236-0F0C-4037-AEF9-9B04BAAE758C}" type="presParOf" srcId="{640251B2-C646-46EE-AE56-8A9A1C47D02E}" destId="{979C6144-8AEE-485C-8579-AC7D932A76B2}" srcOrd="2" destOrd="0" presId="urn:microsoft.com/office/officeart/2005/8/layout/venn3"/>
    <dgm:cxn modelId="{DA7E9269-7BEA-42CA-830C-8B3AEED3BD30}" type="presParOf" srcId="{640251B2-C646-46EE-AE56-8A9A1C47D02E}" destId="{E0C68F11-379D-40C2-8C6F-0160A988B9FE}" srcOrd="3" destOrd="0" presId="urn:microsoft.com/office/officeart/2005/8/layout/venn3"/>
    <dgm:cxn modelId="{F16C2F01-C5C3-4DE0-A6C9-5120A8BD1E1E}" type="presParOf" srcId="{640251B2-C646-46EE-AE56-8A9A1C47D02E}" destId="{D0701730-EA77-4E1F-ACC7-055F62FC3EDD}" srcOrd="4" destOrd="0" presId="urn:microsoft.com/office/officeart/2005/8/layout/venn3"/>
    <dgm:cxn modelId="{77EF5F05-B80D-43BD-8D0A-2CE1FCE2C761}" type="presParOf" srcId="{640251B2-C646-46EE-AE56-8A9A1C47D02E}" destId="{0A279C5A-DAF2-40BF-BAB8-7EA9D953C80B}" srcOrd="5" destOrd="0" presId="urn:microsoft.com/office/officeart/2005/8/layout/venn3"/>
    <dgm:cxn modelId="{86347999-EE79-4154-93DE-DDD85A117BE1}" type="presParOf" srcId="{640251B2-C646-46EE-AE56-8A9A1C47D02E}" destId="{0F1E9D6D-55C9-4A11-B62D-4A66F2AAC51A}" srcOrd="6" destOrd="0" presId="urn:microsoft.com/office/officeart/2005/8/layout/venn3"/>
    <dgm:cxn modelId="{0C0A980F-4DE2-418B-B16B-1717395DF8F4}" type="presParOf" srcId="{640251B2-C646-46EE-AE56-8A9A1C47D02E}" destId="{0CA4297D-5BFE-421F-9916-5033CE0B93B9}" srcOrd="7" destOrd="0" presId="urn:microsoft.com/office/officeart/2005/8/layout/venn3"/>
    <dgm:cxn modelId="{E8480CCA-A703-4798-B221-10C7FAC3C5C6}" type="presParOf" srcId="{640251B2-C646-46EE-AE56-8A9A1C47D02E}" destId="{FF1B44B1-7D3D-4341-AF79-4669D1D9C050}"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E9B679E-C80E-4104-8DC1-149EDBCDCFD9}"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2A9A83A2-8806-47FF-8F24-579C508F7014}">
      <dgm:prSet phldrT="[Text]"/>
      <dgm:spPr/>
      <dgm:t>
        <a:bodyPr/>
        <a:lstStyle/>
        <a:p>
          <a:r>
            <a:rPr lang="en-US"/>
            <a:t>Biblical Counseling</a:t>
          </a:r>
        </a:p>
      </dgm:t>
    </dgm:pt>
    <dgm:pt modelId="{9EAD13A1-2961-41BA-87CD-233C56538B02}" type="parTrans" cxnId="{D582792A-BCB6-4FF3-8792-ABE0609D119E}">
      <dgm:prSet/>
      <dgm:spPr/>
      <dgm:t>
        <a:bodyPr/>
        <a:lstStyle/>
        <a:p>
          <a:endParaRPr lang="en-US"/>
        </a:p>
      </dgm:t>
    </dgm:pt>
    <dgm:pt modelId="{668DE164-D888-4DF0-81EC-BC41A998BD8B}" type="sibTrans" cxnId="{D582792A-BCB6-4FF3-8792-ABE0609D119E}">
      <dgm:prSet/>
      <dgm:spPr/>
      <dgm:t>
        <a:bodyPr/>
        <a:lstStyle/>
        <a:p>
          <a:endParaRPr lang="en-US"/>
        </a:p>
      </dgm:t>
    </dgm:pt>
    <dgm:pt modelId="{FF9E3B1B-B040-4CFC-A66E-8C9FABEC054E}">
      <dgm:prSet phldrT="[Text]"/>
      <dgm:spPr/>
      <dgm:t>
        <a:bodyPr lIns="0" rIns="0"/>
        <a:lstStyle/>
        <a:p>
          <a:r>
            <a:rPr lang="en-US"/>
            <a:t>Transformational</a:t>
          </a:r>
          <a:br>
            <a:rPr lang="en-US"/>
          </a:br>
          <a:r>
            <a:rPr lang="en-US"/>
            <a:t>Counseling</a:t>
          </a:r>
        </a:p>
      </dgm:t>
    </dgm:pt>
    <dgm:pt modelId="{532B3A24-F39E-45BE-8330-CB41EFFDA046}" type="parTrans" cxnId="{7B4DFEB8-8164-4E3F-9FD9-F3EFFD899786}">
      <dgm:prSet/>
      <dgm:spPr/>
      <dgm:t>
        <a:bodyPr/>
        <a:lstStyle/>
        <a:p>
          <a:endParaRPr lang="en-US"/>
        </a:p>
      </dgm:t>
    </dgm:pt>
    <dgm:pt modelId="{504957C7-CCC6-4AD7-A83B-9C0320756EA7}" type="sibTrans" cxnId="{7B4DFEB8-8164-4E3F-9FD9-F3EFFD899786}">
      <dgm:prSet/>
      <dgm:spPr/>
      <dgm:t>
        <a:bodyPr/>
        <a:lstStyle/>
        <a:p>
          <a:endParaRPr lang="en-US"/>
        </a:p>
      </dgm:t>
    </dgm:pt>
    <dgm:pt modelId="{0C22FFFF-DC54-4322-8705-39A089E79EC6}">
      <dgm:prSet phldrT="[Text]"/>
      <dgm:spPr/>
      <dgm:t>
        <a:bodyPr/>
        <a:lstStyle/>
        <a:p>
          <a:r>
            <a:rPr lang="en-US"/>
            <a:t>Christian</a:t>
          </a:r>
          <a:br>
            <a:rPr lang="en-US"/>
          </a:br>
          <a:r>
            <a:rPr lang="en-US"/>
            <a:t>Psychology</a:t>
          </a:r>
        </a:p>
      </dgm:t>
    </dgm:pt>
    <dgm:pt modelId="{1135A984-E442-44BE-A4DC-141B7F2FB4E5}" type="parTrans" cxnId="{72919029-6071-4350-A015-247DFCEE66DD}">
      <dgm:prSet/>
      <dgm:spPr/>
      <dgm:t>
        <a:bodyPr/>
        <a:lstStyle/>
        <a:p>
          <a:endParaRPr lang="en-US"/>
        </a:p>
      </dgm:t>
    </dgm:pt>
    <dgm:pt modelId="{734A18C4-EF8D-4DA6-B53A-39D1EE54E5C6}" type="sibTrans" cxnId="{72919029-6071-4350-A015-247DFCEE66DD}">
      <dgm:prSet/>
      <dgm:spPr/>
      <dgm:t>
        <a:bodyPr/>
        <a:lstStyle/>
        <a:p>
          <a:endParaRPr lang="en-US"/>
        </a:p>
      </dgm:t>
    </dgm:pt>
    <dgm:pt modelId="{C8C7E6EF-3309-4C73-88EE-60A88E172AA8}">
      <dgm:prSet phldrT="[Text]"/>
      <dgm:spPr/>
      <dgm:t>
        <a:bodyPr/>
        <a:lstStyle/>
        <a:p>
          <a:r>
            <a:rPr lang="en-US"/>
            <a:t>Integration</a:t>
          </a:r>
          <a:br>
            <a:rPr lang="en-US"/>
          </a:br>
          <a:r>
            <a:rPr lang="en-US"/>
            <a:t>Model</a:t>
          </a:r>
          <a:br>
            <a:rPr lang="en-US"/>
          </a:br>
          <a:endParaRPr lang="en-US"/>
        </a:p>
      </dgm:t>
    </dgm:pt>
    <dgm:pt modelId="{E453E467-D297-4458-A6FD-E1FA6D50239E}" type="parTrans" cxnId="{17F8D55F-E8E0-4CFC-9CE9-543E672A432D}">
      <dgm:prSet/>
      <dgm:spPr/>
      <dgm:t>
        <a:bodyPr/>
        <a:lstStyle/>
        <a:p>
          <a:endParaRPr lang="en-US"/>
        </a:p>
      </dgm:t>
    </dgm:pt>
    <dgm:pt modelId="{FE8C4406-5503-459C-A44C-8B8F25616CBA}" type="sibTrans" cxnId="{17F8D55F-E8E0-4CFC-9CE9-543E672A432D}">
      <dgm:prSet/>
      <dgm:spPr/>
      <dgm:t>
        <a:bodyPr/>
        <a:lstStyle/>
        <a:p>
          <a:endParaRPr lang="en-US"/>
        </a:p>
      </dgm:t>
    </dgm:pt>
    <dgm:pt modelId="{8E004F8E-315D-4785-870D-321C6FF162F0}">
      <dgm:prSet/>
      <dgm:spPr/>
      <dgm:t>
        <a:bodyPr/>
        <a:lstStyle/>
        <a:p>
          <a:r>
            <a:rPr lang="en-US" dirty="0"/>
            <a:t>Levels </a:t>
          </a:r>
          <a:r>
            <a:rPr lang="en-US"/>
            <a:t>of Explanation</a:t>
          </a:r>
          <a:br>
            <a:rPr lang="en-US" dirty="0"/>
          </a:br>
          <a:r>
            <a:rPr lang="en-US" dirty="0"/>
            <a:t>(secular)</a:t>
          </a:r>
        </a:p>
      </dgm:t>
    </dgm:pt>
    <dgm:pt modelId="{8DCD54AA-AEC0-4793-AE8F-CC268DEA58CA}" type="parTrans" cxnId="{4146844E-41C1-45B0-B70E-9DAAAF61BFEA}">
      <dgm:prSet/>
      <dgm:spPr/>
      <dgm:t>
        <a:bodyPr/>
        <a:lstStyle/>
        <a:p>
          <a:endParaRPr lang="en-US"/>
        </a:p>
      </dgm:t>
    </dgm:pt>
    <dgm:pt modelId="{A8792679-5F61-45AD-8DB5-AE9120591DE5}" type="sibTrans" cxnId="{4146844E-41C1-45B0-B70E-9DAAAF61BFEA}">
      <dgm:prSet/>
      <dgm:spPr/>
      <dgm:t>
        <a:bodyPr/>
        <a:lstStyle/>
        <a:p>
          <a:endParaRPr lang="en-US"/>
        </a:p>
      </dgm:t>
    </dgm:pt>
    <dgm:pt modelId="{640251B2-C646-46EE-AE56-8A9A1C47D02E}" type="pres">
      <dgm:prSet presAssocID="{CE9B679E-C80E-4104-8DC1-149EDBCDCFD9}" presName="Name0" presStyleCnt="0">
        <dgm:presLayoutVars>
          <dgm:dir/>
          <dgm:resizeHandles val="exact"/>
        </dgm:presLayoutVars>
      </dgm:prSet>
      <dgm:spPr/>
    </dgm:pt>
    <dgm:pt modelId="{C3EC930B-8AED-4686-BDA7-980890324A7B}" type="pres">
      <dgm:prSet presAssocID="{2A9A83A2-8806-47FF-8F24-579C508F7014}" presName="Name5" presStyleLbl="vennNode1" presStyleIdx="0" presStyleCnt="5" custLinFactX="18089" custLinFactNeighborX="100000" custLinFactNeighborY="2366">
        <dgm:presLayoutVars>
          <dgm:bulletEnabled val="1"/>
        </dgm:presLayoutVars>
      </dgm:prSet>
      <dgm:spPr/>
    </dgm:pt>
    <dgm:pt modelId="{6BE66A96-F38C-43E5-AFC7-2EE465D38AC8}" type="pres">
      <dgm:prSet presAssocID="{668DE164-D888-4DF0-81EC-BC41A998BD8B}" presName="space" presStyleCnt="0"/>
      <dgm:spPr/>
    </dgm:pt>
    <dgm:pt modelId="{979C6144-8AEE-485C-8579-AC7D932A76B2}" type="pres">
      <dgm:prSet presAssocID="{FF9E3B1B-B040-4CFC-A66E-8C9FABEC054E}" presName="Name5" presStyleLbl="vennNode1" presStyleIdx="1" presStyleCnt="5" custLinFactNeighborX="92264" custLinFactNeighborY="-53703">
        <dgm:presLayoutVars>
          <dgm:bulletEnabled val="1"/>
        </dgm:presLayoutVars>
      </dgm:prSet>
      <dgm:spPr/>
    </dgm:pt>
    <dgm:pt modelId="{E0C68F11-379D-40C2-8C6F-0160A988B9FE}" type="pres">
      <dgm:prSet presAssocID="{504957C7-CCC6-4AD7-A83B-9C0320756EA7}" presName="space" presStyleCnt="0"/>
      <dgm:spPr/>
    </dgm:pt>
    <dgm:pt modelId="{D0701730-EA77-4E1F-ACC7-055F62FC3EDD}" type="pres">
      <dgm:prSet presAssocID="{0C22FFFF-DC54-4322-8705-39A089E79EC6}" presName="Name5" presStyleLbl="vennNode1" presStyleIdx="2" presStyleCnt="5">
        <dgm:presLayoutVars>
          <dgm:bulletEnabled val="1"/>
        </dgm:presLayoutVars>
      </dgm:prSet>
      <dgm:spPr/>
    </dgm:pt>
    <dgm:pt modelId="{0A279C5A-DAF2-40BF-BAB8-7EA9D953C80B}" type="pres">
      <dgm:prSet presAssocID="{734A18C4-EF8D-4DA6-B53A-39D1EE54E5C6}" presName="space" presStyleCnt="0"/>
      <dgm:spPr/>
    </dgm:pt>
    <dgm:pt modelId="{0F1E9D6D-55C9-4A11-B62D-4A66F2AAC51A}" type="pres">
      <dgm:prSet presAssocID="{C8C7E6EF-3309-4C73-88EE-60A88E172AA8}" presName="Name5" presStyleLbl="vennNode1" presStyleIdx="3" presStyleCnt="5" custLinFactNeighborX="-57961" custLinFactNeighborY="-46132">
        <dgm:presLayoutVars>
          <dgm:bulletEnabled val="1"/>
        </dgm:presLayoutVars>
      </dgm:prSet>
      <dgm:spPr/>
    </dgm:pt>
    <dgm:pt modelId="{0CA4297D-5BFE-421F-9916-5033CE0B93B9}" type="pres">
      <dgm:prSet presAssocID="{FE8C4406-5503-459C-A44C-8B8F25616CBA}" presName="space" presStyleCnt="0"/>
      <dgm:spPr/>
    </dgm:pt>
    <dgm:pt modelId="{FF1B44B1-7D3D-4341-AF79-4669D1D9C050}" type="pres">
      <dgm:prSet presAssocID="{8E004F8E-315D-4785-870D-321C6FF162F0}" presName="Name5" presStyleLbl="vennNode1" presStyleIdx="4" presStyleCnt="5" custLinFactX="-5314" custLinFactNeighborX="-100000" custLinFactNeighborY="3312">
        <dgm:presLayoutVars>
          <dgm:bulletEnabled val="1"/>
        </dgm:presLayoutVars>
      </dgm:prSet>
      <dgm:spPr/>
    </dgm:pt>
  </dgm:ptLst>
  <dgm:cxnLst>
    <dgm:cxn modelId="{539B4C16-A800-4F2A-81AF-52D499BD794F}" type="presOf" srcId="{FF9E3B1B-B040-4CFC-A66E-8C9FABEC054E}" destId="{979C6144-8AEE-485C-8579-AC7D932A76B2}" srcOrd="0" destOrd="0" presId="urn:microsoft.com/office/officeart/2005/8/layout/venn3"/>
    <dgm:cxn modelId="{72919029-6071-4350-A015-247DFCEE66DD}" srcId="{CE9B679E-C80E-4104-8DC1-149EDBCDCFD9}" destId="{0C22FFFF-DC54-4322-8705-39A089E79EC6}" srcOrd="2" destOrd="0" parTransId="{1135A984-E442-44BE-A4DC-141B7F2FB4E5}" sibTransId="{734A18C4-EF8D-4DA6-B53A-39D1EE54E5C6}"/>
    <dgm:cxn modelId="{D582792A-BCB6-4FF3-8792-ABE0609D119E}" srcId="{CE9B679E-C80E-4104-8DC1-149EDBCDCFD9}" destId="{2A9A83A2-8806-47FF-8F24-579C508F7014}" srcOrd="0" destOrd="0" parTransId="{9EAD13A1-2961-41BA-87CD-233C56538B02}" sibTransId="{668DE164-D888-4DF0-81EC-BC41A998BD8B}"/>
    <dgm:cxn modelId="{17F8D55F-E8E0-4CFC-9CE9-543E672A432D}" srcId="{CE9B679E-C80E-4104-8DC1-149EDBCDCFD9}" destId="{C8C7E6EF-3309-4C73-88EE-60A88E172AA8}" srcOrd="3" destOrd="0" parTransId="{E453E467-D297-4458-A6FD-E1FA6D50239E}" sibTransId="{FE8C4406-5503-459C-A44C-8B8F25616CBA}"/>
    <dgm:cxn modelId="{A20E1E68-CC9C-4E05-A045-4D60E5896D2B}" type="presOf" srcId="{C8C7E6EF-3309-4C73-88EE-60A88E172AA8}" destId="{0F1E9D6D-55C9-4A11-B62D-4A66F2AAC51A}" srcOrd="0" destOrd="0" presId="urn:microsoft.com/office/officeart/2005/8/layout/venn3"/>
    <dgm:cxn modelId="{4146844E-41C1-45B0-B70E-9DAAAF61BFEA}" srcId="{CE9B679E-C80E-4104-8DC1-149EDBCDCFD9}" destId="{8E004F8E-315D-4785-870D-321C6FF162F0}" srcOrd="4" destOrd="0" parTransId="{8DCD54AA-AEC0-4793-AE8F-CC268DEA58CA}" sibTransId="{A8792679-5F61-45AD-8DB5-AE9120591DE5}"/>
    <dgm:cxn modelId="{75D2469B-463E-4288-8F44-F2DA0982A8DF}" type="presOf" srcId="{2A9A83A2-8806-47FF-8F24-579C508F7014}" destId="{C3EC930B-8AED-4686-BDA7-980890324A7B}" srcOrd="0" destOrd="0" presId="urn:microsoft.com/office/officeart/2005/8/layout/venn3"/>
    <dgm:cxn modelId="{0CB2F1AE-B4EA-423F-9FED-054E018A2D41}" type="presOf" srcId="{0C22FFFF-DC54-4322-8705-39A089E79EC6}" destId="{D0701730-EA77-4E1F-ACC7-055F62FC3EDD}" srcOrd="0" destOrd="0" presId="urn:microsoft.com/office/officeart/2005/8/layout/venn3"/>
    <dgm:cxn modelId="{7B4DFEB8-8164-4E3F-9FD9-F3EFFD899786}" srcId="{CE9B679E-C80E-4104-8DC1-149EDBCDCFD9}" destId="{FF9E3B1B-B040-4CFC-A66E-8C9FABEC054E}" srcOrd="1" destOrd="0" parTransId="{532B3A24-F39E-45BE-8330-CB41EFFDA046}" sibTransId="{504957C7-CCC6-4AD7-A83B-9C0320756EA7}"/>
    <dgm:cxn modelId="{5A1799DA-8467-45B4-B001-E295A83DFB05}" type="presOf" srcId="{CE9B679E-C80E-4104-8DC1-149EDBCDCFD9}" destId="{640251B2-C646-46EE-AE56-8A9A1C47D02E}" srcOrd="0" destOrd="0" presId="urn:microsoft.com/office/officeart/2005/8/layout/venn3"/>
    <dgm:cxn modelId="{5E6DA8FC-4F7F-47F6-8026-4C3161332C61}" type="presOf" srcId="{8E004F8E-315D-4785-870D-321C6FF162F0}" destId="{FF1B44B1-7D3D-4341-AF79-4669D1D9C050}" srcOrd="0" destOrd="0" presId="urn:microsoft.com/office/officeart/2005/8/layout/venn3"/>
    <dgm:cxn modelId="{95090833-22E6-45BD-B2FC-629DA825E8A4}" type="presParOf" srcId="{640251B2-C646-46EE-AE56-8A9A1C47D02E}" destId="{C3EC930B-8AED-4686-BDA7-980890324A7B}" srcOrd="0" destOrd="0" presId="urn:microsoft.com/office/officeart/2005/8/layout/venn3"/>
    <dgm:cxn modelId="{EA8FC0BF-71B8-48ED-A425-4858112A17E2}" type="presParOf" srcId="{640251B2-C646-46EE-AE56-8A9A1C47D02E}" destId="{6BE66A96-F38C-43E5-AFC7-2EE465D38AC8}" srcOrd="1" destOrd="0" presId="urn:microsoft.com/office/officeart/2005/8/layout/venn3"/>
    <dgm:cxn modelId="{58996236-0F0C-4037-AEF9-9B04BAAE758C}" type="presParOf" srcId="{640251B2-C646-46EE-AE56-8A9A1C47D02E}" destId="{979C6144-8AEE-485C-8579-AC7D932A76B2}" srcOrd="2" destOrd="0" presId="urn:microsoft.com/office/officeart/2005/8/layout/venn3"/>
    <dgm:cxn modelId="{DA7E9269-7BEA-42CA-830C-8B3AEED3BD30}" type="presParOf" srcId="{640251B2-C646-46EE-AE56-8A9A1C47D02E}" destId="{E0C68F11-379D-40C2-8C6F-0160A988B9FE}" srcOrd="3" destOrd="0" presId="urn:microsoft.com/office/officeart/2005/8/layout/venn3"/>
    <dgm:cxn modelId="{F16C2F01-C5C3-4DE0-A6C9-5120A8BD1E1E}" type="presParOf" srcId="{640251B2-C646-46EE-AE56-8A9A1C47D02E}" destId="{D0701730-EA77-4E1F-ACC7-055F62FC3EDD}" srcOrd="4" destOrd="0" presId="urn:microsoft.com/office/officeart/2005/8/layout/venn3"/>
    <dgm:cxn modelId="{77EF5F05-B80D-43BD-8D0A-2CE1FCE2C761}" type="presParOf" srcId="{640251B2-C646-46EE-AE56-8A9A1C47D02E}" destId="{0A279C5A-DAF2-40BF-BAB8-7EA9D953C80B}" srcOrd="5" destOrd="0" presId="urn:microsoft.com/office/officeart/2005/8/layout/venn3"/>
    <dgm:cxn modelId="{86347999-EE79-4154-93DE-DDD85A117BE1}" type="presParOf" srcId="{640251B2-C646-46EE-AE56-8A9A1C47D02E}" destId="{0F1E9D6D-55C9-4A11-B62D-4A66F2AAC51A}" srcOrd="6" destOrd="0" presId="urn:microsoft.com/office/officeart/2005/8/layout/venn3"/>
    <dgm:cxn modelId="{0C0A980F-4DE2-418B-B16B-1717395DF8F4}" type="presParOf" srcId="{640251B2-C646-46EE-AE56-8A9A1C47D02E}" destId="{0CA4297D-5BFE-421F-9916-5033CE0B93B9}" srcOrd="7" destOrd="0" presId="urn:microsoft.com/office/officeart/2005/8/layout/venn3"/>
    <dgm:cxn modelId="{E8480CCA-A703-4798-B221-10C7FAC3C5C6}" type="presParOf" srcId="{640251B2-C646-46EE-AE56-8A9A1C47D02E}" destId="{FF1B44B1-7D3D-4341-AF79-4669D1D9C050}"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E9B679E-C80E-4104-8DC1-149EDBCDCFD9}"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2A9A83A2-8806-47FF-8F24-579C508F7014}">
      <dgm:prSet phldrT="[Text]"/>
      <dgm:spPr/>
      <dgm:t>
        <a:bodyPr/>
        <a:lstStyle/>
        <a:p>
          <a:r>
            <a:rPr lang="en-US"/>
            <a:t>Biblical Counseling</a:t>
          </a:r>
        </a:p>
      </dgm:t>
    </dgm:pt>
    <dgm:pt modelId="{9EAD13A1-2961-41BA-87CD-233C56538B02}" type="parTrans" cxnId="{D582792A-BCB6-4FF3-8792-ABE0609D119E}">
      <dgm:prSet/>
      <dgm:spPr/>
      <dgm:t>
        <a:bodyPr/>
        <a:lstStyle/>
        <a:p>
          <a:endParaRPr lang="en-US"/>
        </a:p>
      </dgm:t>
    </dgm:pt>
    <dgm:pt modelId="{668DE164-D888-4DF0-81EC-BC41A998BD8B}" type="sibTrans" cxnId="{D582792A-BCB6-4FF3-8792-ABE0609D119E}">
      <dgm:prSet/>
      <dgm:spPr/>
      <dgm:t>
        <a:bodyPr/>
        <a:lstStyle/>
        <a:p>
          <a:endParaRPr lang="en-US"/>
        </a:p>
      </dgm:t>
    </dgm:pt>
    <dgm:pt modelId="{FF9E3B1B-B040-4CFC-A66E-8C9FABEC054E}">
      <dgm:prSet phldrT="[Text]"/>
      <dgm:spPr/>
      <dgm:t>
        <a:bodyPr lIns="0" rIns="0"/>
        <a:lstStyle/>
        <a:p>
          <a:r>
            <a:rPr lang="en-US"/>
            <a:t>Transformational</a:t>
          </a:r>
          <a:br>
            <a:rPr lang="en-US"/>
          </a:br>
          <a:r>
            <a:rPr lang="en-US"/>
            <a:t>Counseling</a:t>
          </a:r>
        </a:p>
      </dgm:t>
    </dgm:pt>
    <dgm:pt modelId="{532B3A24-F39E-45BE-8330-CB41EFFDA046}" type="parTrans" cxnId="{7B4DFEB8-8164-4E3F-9FD9-F3EFFD899786}">
      <dgm:prSet/>
      <dgm:spPr/>
      <dgm:t>
        <a:bodyPr/>
        <a:lstStyle/>
        <a:p>
          <a:endParaRPr lang="en-US"/>
        </a:p>
      </dgm:t>
    </dgm:pt>
    <dgm:pt modelId="{504957C7-CCC6-4AD7-A83B-9C0320756EA7}" type="sibTrans" cxnId="{7B4DFEB8-8164-4E3F-9FD9-F3EFFD899786}">
      <dgm:prSet/>
      <dgm:spPr/>
      <dgm:t>
        <a:bodyPr/>
        <a:lstStyle/>
        <a:p>
          <a:endParaRPr lang="en-US"/>
        </a:p>
      </dgm:t>
    </dgm:pt>
    <dgm:pt modelId="{0C22FFFF-DC54-4322-8705-39A089E79EC6}">
      <dgm:prSet phldrT="[Text]"/>
      <dgm:spPr/>
      <dgm:t>
        <a:bodyPr/>
        <a:lstStyle/>
        <a:p>
          <a:r>
            <a:rPr lang="en-US"/>
            <a:t>Christian</a:t>
          </a:r>
          <a:br>
            <a:rPr lang="en-US"/>
          </a:br>
          <a:r>
            <a:rPr lang="en-US"/>
            <a:t>Psychology</a:t>
          </a:r>
        </a:p>
      </dgm:t>
    </dgm:pt>
    <dgm:pt modelId="{1135A984-E442-44BE-A4DC-141B7F2FB4E5}" type="parTrans" cxnId="{72919029-6071-4350-A015-247DFCEE66DD}">
      <dgm:prSet/>
      <dgm:spPr/>
      <dgm:t>
        <a:bodyPr/>
        <a:lstStyle/>
        <a:p>
          <a:endParaRPr lang="en-US"/>
        </a:p>
      </dgm:t>
    </dgm:pt>
    <dgm:pt modelId="{734A18C4-EF8D-4DA6-B53A-39D1EE54E5C6}" type="sibTrans" cxnId="{72919029-6071-4350-A015-247DFCEE66DD}">
      <dgm:prSet/>
      <dgm:spPr/>
      <dgm:t>
        <a:bodyPr/>
        <a:lstStyle/>
        <a:p>
          <a:endParaRPr lang="en-US"/>
        </a:p>
      </dgm:t>
    </dgm:pt>
    <dgm:pt modelId="{C8C7E6EF-3309-4C73-88EE-60A88E172AA8}">
      <dgm:prSet phldrT="[Text]"/>
      <dgm:spPr/>
      <dgm:t>
        <a:bodyPr/>
        <a:lstStyle/>
        <a:p>
          <a:r>
            <a:rPr lang="en-US"/>
            <a:t>Integration</a:t>
          </a:r>
          <a:br>
            <a:rPr lang="en-US"/>
          </a:br>
          <a:r>
            <a:rPr lang="en-US"/>
            <a:t>Model</a:t>
          </a:r>
          <a:br>
            <a:rPr lang="en-US"/>
          </a:br>
          <a:endParaRPr lang="en-US"/>
        </a:p>
      </dgm:t>
    </dgm:pt>
    <dgm:pt modelId="{E453E467-D297-4458-A6FD-E1FA6D50239E}" type="parTrans" cxnId="{17F8D55F-E8E0-4CFC-9CE9-543E672A432D}">
      <dgm:prSet/>
      <dgm:spPr/>
      <dgm:t>
        <a:bodyPr/>
        <a:lstStyle/>
        <a:p>
          <a:endParaRPr lang="en-US"/>
        </a:p>
      </dgm:t>
    </dgm:pt>
    <dgm:pt modelId="{FE8C4406-5503-459C-A44C-8B8F25616CBA}" type="sibTrans" cxnId="{17F8D55F-E8E0-4CFC-9CE9-543E672A432D}">
      <dgm:prSet/>
      <dgm:spPr/>
      <dgm:t>
        <a:bodyPr/>
        <a:lstStyle/>
        <a:p>
          <a:endParaRPr lang="en-US"/>
        </a:p>
      </dgm:t>
    </dgm:pt>
    <dgm:pt modelId="{8E004F8E-315D-4785-870D-321C6FF162F0}">
      <dgm:prSet/>
      <dgm:spPr/>
      <dgm:t>
        <a:bodyPr/>
        <a:lstStyle/>
        <a:p>
          <a:r>
            <a:rPr lang="en-US" dirty="0"/>
            <a:t>Levels </a:t>
          </a:r>
          <a:r>
            <a:rPr lang="en-US"/>
            <a:t>of Explanation</a:t>
          </a:r>
          <a:br>
            <a:rPr lang="en-US" dirty="0"/>
          </a:br>
          <a:r>
            <a:rPr lang="en-US" dirty="0"/>
            <a:t>(secular)</a:t>
          </a:r>
        </a:p>
      </dgm:t>
    </dgm:pt>
    <dgm:pt modelId="{8DCD54AA-AEC0-4793-AE8F-CC268DEA58CA}" type="parTrans" cxnId="{4146844E-41C1-45B0-B70E-9DAAAF61BFEA}">
      <dgm:prSet/>
      <dgm:spPr/>
      <dgm:t>
        <a:bodyPr/>
        <a:lstStyle/>
        <a:p>
          <a:endParaRPr lang="en-US"/>
        </a:p>
      </dgm:t>
    </dgm:pt>
    <dgm:pt modelId="{A8792679-5F61-45AD-8DB5-AE9120591DE5}" type="sibTrans" cxnId="{4146844E-41C1-45B0-B70E-9DAAAF61BFEA}">
      <dgm:prSet/>
      <dgm:spPr/>
      <dgm:t>
        <a:bodyPr/>
        <a:lstStyle/>
        <a:p>
          <a:endParaRPr lang="en-US"/>
        </a:p>
      </dgm:t>
    </dgm:pt>
    <dgm:pt modelId="{640251B2-C646-46EE-AE56-8A9A1C47D02E}" type="pres">
      <dgm:prSet presAssocID="{CE9B679E-C80E-4104-8DC1-149EDBCDCFD9}" presName="Name0" presStyleCnt="0">
        <dgm:presLayoutVars>
          <dgm:dir/>
          <dgm:resizeHandles val="exact"/>
        </dgm:presLayoutVars>
      </dgm:prSet>
      <dgm:spPr/>
    </dgm:pt>
    <dgm:pt modelId="{C3EC930B-8AED-4686-BDA7-980890324A7B}" type="pres">
      <dgm:prSet presAssocID="{2A9A83A2-8806-47FF-8F24-579C508F7014}" presName="Name5" presStyleLbl="vennNode1" presStyleIdx="0" presStyleCnt="5" custLinFactX="18089" custLinFactNeighborX="100000" custLinFactNeighborY="2366">
        <dgm:presLayoutVars>
          <dgm:bulletEnabled val="1"/>
        </dgm:presLayoutVars>
      </dgm:prSet>
      <dgm:spPr/>
    </dgm:pt>
    <dgm:pt modelId="{6BE66A96-F38C-43E5-AFC7-2EE465D38AC8}" type="pres">
      <dgm:prSet presAssocID="{668DE164-D888-4DF0-81EC-BC41A998BD8B}" presName="space" presStyleCnt="0"/>
      <dgm:spPr/>
    </dgm:pt>
    <dgm:pt modelId="{979C6144-8AEE-485C-8579-AC7D932A76B2}" type="pres">
      <dgm:prSet presAssocID="{FF9E3B1B-B040-4CFC-A66E-8C9FABEC054E}" presName="Name5" presStyleLbl="vennNode1" presStyleIdx="1" presStyleCnt="5" custLinFactNeighborX="92264" custLinFactNeighborY="-53703">
        <dgm:presLayoutVars>
          <dgm:bulletEnabled val="1"/>
        </dgm:presLayoutVars>
      </dgm:prSet>
      <dgm:spPr/>
    </dgm:pt>
    <dgm:pt modelId="{E0C68F11-379D-40C2-8C6F-0160A988B9FE}" type="pres">
      <dgm:prSet presAssocID="{504957C7-CCC6-4AD7-A83B-9C0320756EA7}" presName="space" presStyleCnt="0"/>
      <dgm:spPr/>
    </dgm:pt>
    <dgm:pt modelId="{D0701730-EA77-4E1F-ACC7-055F62FC3EDD}" type="pres">
      <dgm:prSet presAssocID="{0C22FFFF-DC54-4322-8705-39A089E79EC6}" presName="Name5" presStyleLbl="vennNode1" presStyleIdx="2" presStyleCnt="5">
        <dgm:presLayoutVars>
          <dgm:bulletEnabled val="1"/>
        </dgm:presLayoutVars>
      </dgm:prSet>
      <dgm:spPr/>
    </dgm:pt>
    <dgm:pt modelId="{0A279C5A-DAF2-40BF-BAB8-7EA9D953C80B}" type="pres">
      <dgm:prSet presAssocID="{734A18C4-EF8D-4DA6-B53A-39D1EE54E5C6}" presName="space" presStyleCnt="0"/>
      <dgm:spPr/>
    </dgm:pt>
    <dgm:pt modelId="{0F1E9D6D-55C9-4A11-B62D-4A66F2AAC51A}" type="pres">
      <dgm:prSet presAssocID="{C8C7E6EF-3309-4C73-88EE-60A88E172AA8}" presName="Name5" presStyleLbl="vennNode1" presStyleIdx="3" presStyleCnt="5" custLinFactNeighborX="-57961" custLinFactNeighborY="-46132">
        <dgm:presLayoutVars>
          <dgm:bulletEnabled val="1"/>
        </dgm:presLayoutVars>
      </dgm:prSet>
      <dgm:spPr/>
    </dgm:pt>
    <dgm:pt modelId="{0CA4297D-5BFE-421F-9916-5033CE0B93B9}" type="pres">
      <dgm:prSet presAssocID="{FE8C4406-5503-459C-A44C-8B8F25616CBA}" presName="space" presStyleCnt="0"/>
      <dgm:spPr/>
    </dgm:pt>
    <dgm:pt modelId="{FF1B44B1-7D3D-4341-AF79-4669D1D9C050}" type="pres">
      <dgm:prSet presAssocID="{8E004F8E-315D-4785-870D-321C6FF162F0}" presName="Name5" presStyleLbl="vennNode1" presStyleIdx="4" presStyleCnt="5" custLinFactX="-5314" custLinFactNeighborX="-100000" custLinFactNeighborY="3312">
        <dgm:presLayoutVars>
          <dgm:bulletEnabled val="1"/>
        </dgm:presLayoutVars>
      </dgm:prSet>
      <dgm:spPr/>
    </dgm:pt>
  </dgm:ptLst>
  <dgm:cxnLst>
    <dgm:cxn modelId="{539B4C16-A800-4F2A-81AF-52D499BD794F}" type="presOf" srcId="{FF9E3B1B-B040-4CFC-A66E-8C9FABEC054E}" destId="{979C6144-8AEE-485C-8579-AC7D932A76B2}" srcOrd="0" destOrd="0" presId="urn:microsoft.com/office/officeart/2005/8/layout/venn3"/>
    <dgm:cxn modelId="{72919029-6071-4350-A015-247DFCEE66DD}" srcId="{CE9B679E-C80E-4104-8DC1-149EDBCDCFD9}" destId="{0C22FFFF-DC54-4322-8705-39A089E79EC6}" srcOrd="2" destOrd="0" parTransId="{1135A984-E442-44BE-A4DC-141B7F2FB4E5}" sibTransId="{734A18C4-EF8D-4DA6-B53A-39D1EE54E5C6}"/>
    <dgm:cxn modelId="{D582792A-BCB6-4FF3-8792-ABE0609D119E}" srcId="{CE9B679E-C80E-4104-8DC1-149EDBCDCFD9}" destId="{2A9A83A2-8806-47FF-8F24-579C508F7014}" srcOrd="0" destOrd="0" parTransId="{9EAD13A1-2961-41BA-87CD-233C56538B02}" sibTransId="{668DE164-D888-4DF0-81EC-BC41A998BD8B}"/>
    <dgm:cxn modelId="{17F8D55F-E8E0-4CFC-9CE9-543E672A432D}" srcId="{CE9B679E-C80E-4104-8DC1-149EDBCDCFD9}" destId="{C8C7E6EF-3309-4C73-88EE-60A88E172AA8}" srcOrd="3" destOrd="0" parTransId="{E453E467-D297-4458-A6FD-E1FA6D50239E}" sibTransId="{FE8C4406-5503-459C-A44C-8B8F25616CBA}"/>
    <dgm:cxn modelId="{A20E1E68-CC9C-4E05-A045-4D60E5896D2B}" type="presOf" srcId="{C8C7E6EF-3309-4C73-88EE-60A88E172AA8}" destId="{0F1E9D6D-55C9-4A11-B62D-4A66F2AAC51A}" srcOrd="0" destOrd="0" presId="urn:microsoft.com/office/officeart/2005/8/layout/venn3"/>
    <dgm:cxn modelId="{4146844E-41C1-45B0-B70E-9DAAAF61BFEA}" srcId="{CE9B679E-C80E-4104-8DC1-149EDBCDCFD9}" destId="{8E004F8E-315D-4785-870D-321C6FF162F0}" srcOrd="4" destOrd="0" parTransId="{8DCD54AA-AEC0-4793-AE8F-CC268DEA58CA}" sibTransId="{A8792679-5F61-45AD-8DB5-AE9120591DE5}"/>
    <dgm:cxn modelId="{75D2469B-463E-4288-8F44-F2DA0982A8DF}" type="presOf" srcId="{2A9A83A2-8806-47FF-8F24-579C508F7014}" destId="{C3EC930B-8AED-4686-BDA7-980890324A7B}" srcOrd="0" destOrd="0" presId="urn:microsoft.com/office/officeart/2005/8/layout/venn3"/>
    <dgm:cxn modelId="{0CB2F1AE-B4EA-423F-9FED-054E018A2D41}" type="presOf" srcId="{0C22FFFF-DC54-4322-8705-39A089E79EC6}" destId="{D0701730-EA77-4E1F-ACC7-055F62FC3EDD}" srcOrd="0" destOrd="0" presId="urn:microsoft.com/office/officeart/2005/8/layout/venn3"/>
    <dgm:cxn modelId="{7B4DFEB8-8164-4E3F-9FD9-F3EFFD899786}" srcId="{CE9B679E-C80E-4104-8DC1-149EDBCDCFD9}" destId="{FF9E3B1B-B040-4CFC-A66E-8C9FABEC054E}" srcOrd="1" destOrd="0" parTransId="{532B3A24-F39E-45BE-8330-CB41EFFDA046}" sibTransId="{504957C7-CCC6-4AD7-A83B-9C0320756EA7}"/>
    <dgm:cxn modelId="{5A1799DA-8467-45B4-B001-E295A83DFB05}" type="presOf" srcId="{CE9B679E-C80E-4104-8DC1-149EDBCDCFD9}" destId="{640251B2-C646-46EE-AE56-8A9A1C47D02E}" srcOrd="0" destOrd="0" presId="urn:microsoft.com/office/officeart/2005/8/layout/venn3"/>
    <dgm:cxn modelId="{5E6DA8FC-4F7F-47F6-8026-4C3161332C61}" type="presOf" srcId="{8E004F8E-315D-4785-870D-321C6FF162F0}" destId="{FF1B44B1-7D3D-4341-AF79-4669D1D9C050}" srcOrd="0" destOrd="0" presId="urn:microsoft.com/office/officeart/2005/8/layout/venn3"/>
    <dgm:cxn modelId="{95090833-22E6-45BD-B2FC-629DA825E8A4}" type="presParOf" srcId="{640251B2-C646-46EE-AE56-8A9A1C47D02E}" destId="{C3EC930B-8AED-4686-BDA7-980890324A7B}" srcOrd="0" destOrd="0" presId="urn:microsoft.com/office/officeart/2005/8/layout/venn3"/>
    <dgm:cxn modelId="{EA8FC0BF-71B8-48ED-A425-4858112A17E2}" type="presParOf" srcId="{640251B2-C646-46EE-AE56-8A9A1C47D02E}" destId="{6BE66A96-F38C-43E5-AFC7-2EE465D38AC8}" srcOrd="1" destOrd="0" presId="urn:microsoft.com/office/officeart/2005/8/layout/venn3"/>
    <dgm:cxn modelId="{58996236-0F0C-4037-AEF9-9B04BAAE758C}" type="presParOf" srcId="{640251B2-C646-46EE-AE56-8A9A1C47D02E}" destId="{979C6144-8AEE-485C-8579-AC7D932A76B2}" srcOrd="2" destOrd="0" presId="urn:microsoft.com/office/officeart/2005/8/layout/venn3"/>
    <dgm:cxn modelId="{DA7E9269-7BEA-42CA-830C-8B3AEED3BD30}" type="presParOf" srcId="{640251B2-C646-46EE-AE56-8A9A1C47D02E}" destId="{E0C68F11-379D-40C2-8C6F-0160A988B9FE}" srcOrd="3" destOrd="0" presId="urn:microsoft.com/office/officeart/2005/8/layout/venn3"/>
    <dgm:cxn modelId="{F16C2F01-C5C3-4DE0-A6C9-5120A8BD1E1E}" type="presParOf" srcId="{640251B2-C646-46EE-AE56-8A9A1C47D02E}" destId="{D0701730-EA77-4E1F-ACC7-055F62FC3EDD}" srcOrd="4" destOrd="0" presId="urn:microsoft.com/office/officeart/2005/8/layout/venn3"/>
    <dgm:cxn modelId="{77EF5F05-B80D-43BD-8D0A-2CE1FCE2C761}" type="presParOf" srcId="{640251B2-C646-46EE-AE56-8A9A1C47D02E}" destId="{0A279C5A-DAF2-40BF-BAB8-7EA9D953C80B}" srcOrd="5" destOrd="0" presId="urn:microsoft.com/office/officeart/2005/8/layout/venn3"/>
    <dgm:cxn modelId="{86347999-EE79-4154-93DE-DDD85A117BE1}" type="presParOf" srcId="{640251B2-C646-46EE-AE56-8A9A1C47D02E}" destId="{0F1E9D6D-55C9-4A11-B62D-4A66F2AAC51A}" srcOrd="6" destOrd="0" presId="urn:microsoft.com/office/officeart/2005/8/layout/venn3"/>
    <dgm:cxn modelId="{0C0A980F-4DE2-418B-B16B-1717395DF8F4}" type="presParOf" srcId="{640251B2-C646-46EE-AE56-8A9A1C47D02E}" destId="{0CA4297D-5BFE-421F-9916-5033CE0B93B9}" srcOrd="7" destOrd="0" presId="urn:microsoft.com/office/officeart/2005/8/layout/venn3"/>
    <dgm:cxn modelId="{E8480CCA-A703-4798-B221-10C7FAC3C5C6}" type="presParOf" srcId="{640251B2-C646-46EE-AE56-8A9A1C47D02E}" destId="{FF1B44B1-7D3D-4341-AF79-4669D1D9C050}"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E9B679E-C80E-4104-8DC1-149EDBCDCFD9}"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2A9A83A2-8806-47FF-8F24-579C508F7014}">
      <dgm:prSet phldrT="[Text]"/>
      <dgm:spPr/>
      <dgm:t>
        <a:bodyPr/>
        <a:lstStyle/>
        <a:p>
          <a:r>
            <a:rPr lang="en-US"/>
            <a:t>Biblical Counseling</a:t>
          </a:r>
        </a:p>
      </dgm:t>
    </dgm:pt>
    <dgm:pt modelId="{9EAD13A1-2961-41BA-87CD-233C56538B02}" type="parTrans" cxnId="{D582792A-BCB6-4FF3-8792-ABE0609D119E}">
      <dgm:prSet/>
      <dgm:spPr/>
      <dgm:t>
        <a:bodyPr/>
        <a:lstStyle/>
        <a:p>
          <a:endParaRPr lang="en-US"/>
        </a:p>
      </dgm:t>
    </dgm:pt>
    <dgm:pt modelId="{668DE164-D888-4DF0-81EC-BC41A998BD8B}" type="sibTrans" cxnId="{D582792A-BCB6-4FF3-8792-ABE0609D119E}">
      <dgm:prSet/>
      <dgm:spPr/>
      <dgm:t>
        <a:bodyPr/>
        <a:lstStyle/>
        <a:p>
          <a:endParaRPr lang="en-US"/>
        </a:p>
      </dgm:t>
    </dgm:pt>
    <dgm:pt modelId="{FF9E3B1B-B040-4CFC-A66E-8C9FABEC054E}">
      <dgm:prSet phldrT="[Text]"/>
      <dgm:spPr/>
      <dgm:t>
        <a:bodyPr lIns="0" rIns="0"/>
        <a:lstStyle/>
        <a:p>
          <a:r>
            <a:rPr lang="en-US"/>
            <a:t>Transformational</a:t>
          </a:r>
          <a:br>
            <a:rPr lang="en-US"/>
          </a:br>
          <a:r>
            <a:rPr lang="en-US"/>
            <a:t>Counseling</a:t>
          </a:r>
        </a:p>
      </dgm:t>
    </dgm:pt>
    <dgm:pt modelId="{532B3A24-F39E-45BE-8330-CB41EFFDA046}" type="parTrans" cxnId="{7B4DFEB8-8164-4E3F-9FD9-F3EFFD899786}">
      <dgm:prSet/>
      <dgm:spPr/>
      <dgm:t>
        <a:bodyPr/>
        <a:lstStyle/>
        <a:p>
          <a:endParaRPr lang="en-US"/>
        </a:p>
      </dgm:t>
    </dgm:pt>
    <dgm:pt modelId="{504957C7-CCC6-4AD7-A83B-9C0320756EA7}" type="sibTrans" cxnId="{7B4DFEB8-8164-4E3F-9FD9-F3EFFD899786}">
      <dgm:prSet/>
      <dgm:spPr/>
      <dgm:t>
        <a:bodyPr/>
        <a:lstStyle/>
        <a:p>
          <a:endParaRPr lang="en-US"/>
        </a:p>
      </dgm:t>
    </dgm:pt>
    <dgm:pt modelId="{0C22FFFF-DC54-4322-8705-39A089E79EC6}">
      <dgm:prSet phldrT="[Text]"/>
      <dgm:spPr/>
      <dgm:t>
        <a:bodyPr/>
        <a:lstStyle/>
        <a:p>
          <a:r>
            <a:rPr lang="en-US"/>
            <a:t>Christian</a:t>
          </a:r>
          <a:br>
            <a:rPr lang="en-US"/>
          </a:br>
          <a:r>
            <a:rPr lang="en-US"/>
            <a:t>Psychology</a:t>
          </a:r>
        </a:p>
      </dgm:t>
    </dgm:pt>
    <dgm:pt modelId="{1135A984-E442-44BE-A4DC-141B7F2FB4E5}" type="parTrans" cxnId="{72919029-6071-4350-A015-247DFCEE66DD}">
      <dgm:prSet/>
      <dgm:spPr/>
      <dgm:t>
        <a:bodyPr/>
        <a:lstStyle/>
        <a:p>
          <a:endParaRPr lang="en-US"/>
        </a:p>
      </dgm:t>
    </dgm:pt>
    <dgm:pt modelId="{734A18C4-EF8D-4DA6-B53A-39D1EE54E5C6}" type="sibTrans" cxnId="{72919029-6071-4350-A015-247DFCEE66DD}">
      <dgm:prSet/>
      <dgm:spPr/>
      <dgm:t>
        <a:bodyPr/>
        <a:lstStyle/>
        <a:p>
          <a:endParaRPr lang="en-US"/>
        </a:p>
      </dgm:t>
    </dgm:pt>
    <dgm:pt modelId="{C8C7E6EF-3309-4C73-88EE-60A88E172AA8}">
      <dgm:prSet phldrT="[Text]"/>
      <dgm:spPr/>
      <dgm:t>
        <a:bodyPr/>
        <a:lstStyle/>
        <a:p>
          <a:r>
            <a:rPr lang="en-US"/>
            <a:t>Integration</a:t>
          </a:r>
          <a:br>
            <a:rPr lang="en-US"/>
          </a:br>
          <a:r>
            <a:rPr lang="en-US"/>
            <a:t>Model</a:t>
          </a:r>
          <a:br>
            <a:rPr lang="en-US"/>
          </a:br>
          <a:endParaRPr lang="en-US"/>
        </a:p>
      </dgm:t>
    </dgm:pt>
    <dgm:pt modelId="{E453E467-D297-4458-A6FD-E1FA6D50239E}" type="parTrans" cxnId="{17F8D55F-E8E0-4CFC-9CE9-543E672A432D}">
      <dgm:prSet/>
      <dgm:spPr/>
      <dgm:t>
        <a:bodyPr/>
        <a:lstStyle/>
        <a:p>
          <a:endParaRPr lang="en-US"/>
        </a:p>
      </dgm:t>
    </dgm:pt>
    <dgm:pt modelId="{FE8C4406-5503-459C-A44C-8B8F25616CBA}" type="sibTrans" cxnId="{17F8D55F-E8E0-4CFC-9CE9-543E672A432D}">
      <dgm:prSet/>
      <dgm:spPr/>
      <dgm:t>
        <a:bodyPr/>
        <a:lstStyle/>
        <a:p>
          <a:endParaRPr lang="en-US"/>
        </a:p>
      </dgm:t>
    </dgm:pt>
    <dgm:pt modelId="{8E004F8E-315D-4785-870D-321C6FF162F0}">
      <dgm:prSet/>
      <dgm:spPr/>
      <dgm:t>
        <a:bodyPr/>
        <a:lstStyle/>
        <a:p>
          <a:r>
            <a:rPr lang="en-US" dirty="0"/>
            <a:t>Levels </a:t>
          </a:r>
          <a:r>
            <a:rPr lang="en-US"/>
            <a:t>of Explanation</a:t>
          </a:r>
          <a:br>
            <a:rPr lang="en-US" dirty="0"/>
          </a:br>
          <a:r>
            <a:rPr lang="en-US" dirty="0"/>
            <a:t>(secular)</a:t>
          </a:r>
        </a:p>
      </dgm:t>
    </dgm:pt>
    <dgm:pt modelId="{8DCD54AA-AEC0-4793-AE8F-CC268DEA58CA}" type="parTrans" cxnId="{4146844E-41C1-45B0-B70E-9DAAAF61BFEA}">
      <dgm:prSet/>
      <dgm:spPr/>
      <dgm:t>
        <a:bodyPr/>
        <a:lstStyle/>
        <a:p>
          <a:endParaRPr lang="en-US"/>
        </a:p>
      </dgm:t>
    </dgm:pt>
    <dgm:pt modelId="{A8792679-5F61-45AD-8DB5-AE9120591DE5}" type="sibTrans" cxnId="{4146844E-41C1-45B0-B70E-9DAAAF61BFEA}">
      <dgm:prSet/>
      <dgm:spPr/>
      <dgm:t>
        <a:bodyPr/>
        <a:lstStyle/>
        <a:p>
          <a:endParaRPr lang="en-US"/>
        </a:p>
      </dgm:t>
    </dgm:pt>
    <dgm:pt modelId="{640251B2-C646-46EE-AE56-8A9A1C47D02E}" type="pres">
      <dgm:prSet presAssocID="{CE9B679E-C80E-4104-8DC1-149EDBCDCFD9}" presName="Name0" presStyleCnt="0">
        <dgm:presLayoutVars>
          <dgm:dir/>
          <dgm:resizeHandles val="exact"/>
        </dgm:presLayoutVars>
      </dgm:prSet>
      <dgm:spPr/>
    </dgm:pt>
    <dgm:pt modelId="{C3EC930B-8AED-4686-BDA7-980890324A7B}" type="pres">
      <dgm:prSet presAssocID="{2A9A83A2-8806-47FF-8F24-579C508F7014}" presName="Name5" presStyleLbl="vennNode1" presStyleIdx="0" presStyleCnt="5" custLinFactX="18089" custLinFactNeighborX="100000" custLinFactNeighborY="2366">
        <dgm:presLayoutVars>
          <dgm:bulletEnabled val="1"/>
        </dgm:presLayoutVars>
      </dgm:prSet>
      <dgm:spPr/>
    </dgm:pt>
    <dgm:pt modelId="{6BE66A96-F38C-43E5-AFC7-2EE465D38AC8}" type="pres">
      <dgm:prSet presAssocID="{668DE164-D888-4DF0-81EC-BC41A998BD8B}" presName="space" presStyleCnt="0"/>
      <dgm:spPr/>
    </dgm:pt>
    <dgm:pt modelId="{979C6144-8AEE-485C-8579-AC7D932A76B2}" type="pres">
      <dgm:prSet presAssocID="{FF9E3B1B-B040-4CFC-A66E-8C9FABEC054E}" presName="Name5" presStyleLbl="vennNode1" presStyleIdx="1" presStyleCnt="5" custLinFactNeighborX="92264" custLinFactNeighborY="-53703">
        <dgm:presLayoutVars>
          <dgm:bulletEnabled val="1"/>
        </dgm:presLayoutVars>
      </dgm:prSet>
      <dgm:spPr/>
    </dgm:pt>
    <dgm:pt modelId="{E0C68F11-379D-40C2-8C6F-0160A988B9FE}" type="pres">
      <dgm:prSet presAssocID="{504957C7-CCC6-4AD7-A83B-9C0320756EA7}" presName="space" presStyleCnt="0"/>
      <dgm:spPr/>
    </dgm:pt>
    <dgm:pt modelId="{D0701730-EA77-4E1F-ACC7-055F62FC3EDD}" type="pres">
      <dgm:prSet presAssocID="{0C22FFFF-DC54-4322-8705-39A089E79EC6}" presName="Name5" presStyleLbl="vennNode1" presStyleIdx="2" presStyleCnt="5">
        <dgm:presLayoutVars>
          <dgm:bulletEnabled val="1"/>
        </dgm:presLayoutVars>
      </dgm:prSet>
      <dgm:spPr/>
    </dgm:pt>
    <dgm:pt modelId="{0A279C5A-DAF2-40BF-BAB8-7EA9D953C80B}" type="pres">
      <dgm:prSet presAssocID="{734A18C4-EF8D-4DA6-B53A-39D1EE54E5C6}" presName="space" presStyleCnt="0"/>
      <dgm:spPr/>
    </dgm:pt>
    <dgm:pt modelId="{0F1E9D6D-55C9-4A11-B62D-4A66F2AAC51A}" type="pres">
      <dgm:prSet presAssocID="{C8C7E6EF-3309-4C73-88EE-60A88E172AA8}" presName="Name5" presStyleLbl="vennNode1" presStyleIdx="3" presStyleCnt="5" custLinFactNeighborX="-57961" custLinFactNeighborY="-46132">
        <dgm:presLayoutVars>
          <dgm:bulletEnabled val="1"/>
        </dgm:presLayoutVars>
      </dgm:prSet>
      <dgm:spPr/>
    </dgm:pt>
    <dgm:pt modelId="{0CA4297D-5BFE-421F-9916-5033CE0B93B9}" type="pres">
      <dgm:prSet presAssocID="{FE8C4406-5503-459C-A44C-8B8F25616CBA}" presName="space" presStyleCnt="0"/>
      <dgm:spPr/>
    </dgm:pt>
    <dgm:pt modelId="{FF1B44B1-7D3D-4341-AF79-4669D1D9C050}" type="pres">
      <dgm:prSet presAssocID="{8E004F8E-315D-4785-870D-321C6FF162F0}" presName="Name5" presStyleLbl="vennNode1" presStyleIdx="4" presStyleCnt="5" custLinFactX="-5314" custLinFactNeighborX="-100000" custLinFactNeighborY="3312">
        <dgm:presLayoutVars>
          <dgm:bulletEnabled val="1"/>
        </dgm:presLayoutVars>
      </dgm:prSet>
      <dgm:spPr/>
    </dgm:pt>
  </dgm:ptLst>
  <dgm:cxnLst>
    <dgm:cxn modelId="{539B4C16-A800-4F2A-81AF-52D499BD794F}" type="presOf" srcId="{FF9E3B1B-B040-4CFC-A66E-8C9FABEC054E}" destId="{979C6144-8AEE-485C-8579-AC7D932A76B2}" srcOrd="0" destOrd="0" presId="urn:microsoft.com/office/officeart/2005/8/layout/venn3"/>
    <dgm:cxn modelId="{72919029-6071-4350-A015-247DFCEE66DD}" srcId="{CE9B679E-C80E-4104-8DC1-149EDBCDCFD9}" destId="{0C22FFFF-DC54-4322-8705-39A089E79EC6}" srcOrd="2" destOrd="0" parTransId="{1135A984-E442-44BE-A4DC-141B7F2FB4E5}" sibTransId="{734A18C4-EF8D-4DA6-B53A-39D1EE54E5C6}"/>
    <dgm:cxn modelId="{D582792A-BCB6-4FF3-8792-ABE0609D119E}" srcId="{CE9B679E-C80E-4104-8DC1-149EDBCDCFD9}" destId="{2A9A83A2-8806-47FF-8F24-579C508F7014}" srcOrd="0" destOrd="0" parTransId="{9EAD13A1-2961-41BA-87CD-233C56538B02}" sibTransId="{668DE164-D888-4DF0-81EC-BC41A998BD8B}"/>
    <dgm:cxn modelId="{17F8D55F-E8E0-4CFC-9CE9-543E672A432D}" srcId="{CE9B679E-C80E-4104-8DC1-149EDBCDCFD9}" destId="{C8C7E6EF-3309-4C73-88EE-60A88E172AA8}" srcOrd="3" destOrd="0" parTransId="{E453E467-D297-4458-A6FD-E1FA6D50239E}" sibTransId="{FE8C4406-5503-459C-A44C-8B8F25616CBA}"/>
    <dgm:cxn modelId="{A20E1E68-CC9C-4E05-A045-4D60E5896D2B}" type="presOf" srcId="{C8C7E6EF-3309-4C73-88EE-60A88E172AA8}" destId="{0F1E9D6D-55C9-4A11-B62D-4A66F2AAC51A}" srcOrd="0" destOrd="0" presId="urn:microsoft.com/office/officeart/2005/8/layout/venn3"/>
    <dgm:cxn modelId="{4146844E-41C1-45B0-B70E-9DAAAF61BFEA}" srcId="{CE9B679E-C80E-4104-8DC1-149EDBCDCFD9}" destId="{8E004F8E-315D-4785-870D-321C6FF162F0}" srcOrd="4" destOrd="0" parTransId="{8DCD54AA-AEC0-4793-AE8F-CC268DEA58CA}" sibTransId="{A8792679-5F61-45AD-8DB5-AE9120591DE5}"/>
    <dgm:cxn modelId="{75D2469B-463E-4288-8F44-F2DA0982A8DF}" type="presOf" srcId="{2A9A83A2-8806-47FF-8F24-579C508F7014}" destId="{C3EC930B-8AED-4686-BDA7-980890324A7B}" srcOrd="0" destOrd="0" presId="urn:microsoft.com/office/officeart/2005/8/layout/venn3"/>
    <dgm:cxn modelId="{0CB2F1AE-B4EA-423F-9FED-054E018A2D41}" type="presOf" srcId="{0C22FFFF-DC54-4322-8705-39A089E79EC6}" destId="{D0701730-EA77-4E1F-ACC7-055F62FC3EDD}" srcOrd="0" destOrd="0" presId="urn:microsoft.com/office/officeart/2005/8/layout/venn3"/>
    <dgm:cxn modelId="{7B4DFEB8-8164-4E3F-9FD9-F3EFFD899786}" srcId="{CE9B679E-C80E-4104-8DC1-149EDBCDCFD9}" destId="{FF9E3B1B-B040-4CFC-A66E-8C9FABEC054E}" srcOrd="1" destOrd="0" parTransId="{532B3A24-F39E-45BE-8330-CB41EFFDA046}" sibTransId="{504957C7-CCC6-4AD7-A83B-9C0320756EA7}"/>
    <dgm:cxn modelId="{5A1799DA-8467-45B4-B001-E295A83DFB05}" type="presOf" srcId="{CE9B679E-C80E-4104-8DC1-149EDBCDCFD9}" destId="{640251B2-C646-46EE-AE56-8A9A1C47D02E}" srcOrd="0" destOrd="0" presId="urn:microsoft.com/office/officeart/2005/8/layout/venn3"/>
    <dgm:cxn modelId="{5E6DA8FC-4F7F-47F6-8026-4C3161332C61}" type="presOf" srcId="{8E004F8E-315D-4785-870D-321C6FF162F0}" destId="{FF1B44B1-7D3D-4341-AF79-4669D1D9C050}" srcOrd="0" destOrd="0" presId="urn:microsoft.com/office/officeart/2005/8/layout/venn3"/>
    <dgm:cxn modelId="{95090833-22E6-45BD-B2FC-629DA825E8A4}" type="presParOf" srcId="{640251B2-C646-46EE-AE56-8A9A1C47D02E}" destId="{C3EC930B-8AED-4686-BDA7-980890324A7B}" srcOrd="0" destOrd="0" presId="urn:microsoft.com/office/officeart/2005/8/layout/venn3"/>
    <dgm:cxn modelId="{EA8FC0BF-71B8-48ED-A425-4858112A17E2}" type="presParOf" srcId="{640251B2-C646-46EE-AE56-8A9A1C47D02E}" destId="{6BE66A96-F38C-43E5-AFC7-2EE465D38AC8}" srcOrd="1" destOrd="0" presId="urn:microsoft.com/office/officeart/2005/8/layout/venn3"/>
    <dgm:cxn modelId="{58996236-0F0C-4037-AEF9-9B04BAAE758C}" type="presParOf" srcId="{640251B2-C646-46EE-AE56-8A9A1C47D02E}" destId="{979C6144-8AEE-485C-8579-AC7D932A76B2}" srcOrd="2" destOrd="0" presId="urn:microsoft.com/office/officeart/2005/8/layout/venn3"/>
    <dgm:cxn modelId="{DA7E9269-7BEA-42CA-830C-8B3AEED3BD30}" type="presParOf" srcId="{640251B2-C646-46EE-AE56-8A9A1C47D02E}" destId="{E0C68F11-379D-40C2-8C6F-0160A988B9FE}" srcOrd="3" destOrd="0" presId="urn:microsoft.com/office/officeart/2005/8/layout/venn3"/>
    <dgm:cxn modelId="{F16C2F01-C5C3-4DE0-A6C9-5120A8BD1E1E}" type="presParOf" srcId="{640251B2-C646-46EE-AE56-8A9A1C47D02E}" destId="{D0701730-EA77-4E1F-ACC7-055F62FC3EDD}" srcOrd="4" destOrd="0" presId="urn:microsoft.com/office/officeart/2005/8/layout/venn3"/>
    <dgm:cxn modelId="{77EF5F05-B80D-43BD-8D0A-2CE1FCE2C761}" type="presParOf" srcId="{640251B2-C646-46EE-AE56-8A9A1C47D02E}" destId="{0A279C5A-DAF2-40BF-BAB8-7EA9D953C80B}" srcOrd="5" destOrd="0" presId="urn:microsoft.com/office/officeart/2005/8/layout/venn3"/>
    <dgm:cxn modelId="{86347999-EE79-4154-93DE-DDD85A117BE1}" type="presParOf" srcId="{640251B2-C646-46EE-AE56-8A9A1C47D02E}" destId="{0F1E9D6D-55C9-4A11-B62D-4A66F2AAC51A}" srcOrd="6" destOrd="0" presId="urn:microsoft.com/office/officeart/2005/8/layout/venn3"/>
    <dgm:cxn modelId="{0C0A980F-4DE2-418B-B16B-1717395DF8F4}" type="presParOf" srcId="{640251B2-C646-46EE-AE56-8A9A1C47D02E}" destId="{0CA4297D-5BFE-421F-9916-5033CE0B93B9}" srcOrd="7" destOrd="0" presId="urn:microsoft.com/office/officeart/2005/8/layout/venn3"/>
    <dgm:cxn modelId="{E8480CCA-A703-4798-B221-10C7FAC3C5C6}" type="presParOf" srcId="{640251B2-C646-46EE-AE56-8A9A1C47D02E}" destId="{FF1B44B1-7D3D-4341-AF79-4669D1D9C050}"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157C49-F246-4C01-9989-CA6BC25E3C09}">
      <dsp:nvSpPr>
        <dsp:cNvPr id="0" name=""/>
        <dsp:cNvSpPr/>
      </dsp:nvSpPr>
      <dsp:spPr>
        <a:xfrm>
          <a:off x="2590909" y="8285"/>
          <a:ext cx="3029620" cy="302962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US" sz="2500" kern="1200"/>
            <a:t>Introduction to Addiction Counseling</a:t>
          </a:r>
        </a:p>
      </dsp:txBody>
      <dsp:txXfrm>
        <a:off x="3013964" y="365543"/>
        <a:ext cx="1746808" cy="2315105"/>
      </dsp:txXfrm>
    </dsp:sp>
    <dsp:sp modelId="{EB165D54-77E8-4008-B427-AC34D5337496}">
      <dsp:nvSpPr>
        <dsp:cNvPr id="0" name=""/>
        <dsp:cNvSpPr/>
      </dsp:nvSpPr>
      <dsp:spPr>
        <a:xfrm>
          <a:off x="4774419" y="8285"/>
          <a:ext cx="3029620" cy="302962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US" sz="2500" kern="1200"/>
            <a:t>Introduction to Christian Counseling</a:t>
          </a:r>
        </a:p>
      </dsp:txBody>
      <dsp:txXfrm>
        <a:off x="5634177" y="365543"/>
        <a:ext cx="1746808" cy="231510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C930B-8AED-4686-BDA7-980890324A7B}">
      <dsp:nvSpPr>
        <dsp:cNvPr id="0" name=""/>
        <dsp:cNvSpPr/>
      </dsp:nvSpPr>
      <dsp:spPr>
        <a:xfrm>
          <a:off x="984647" y="1462172"/>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a:t>Biblical Counseling</a:t>
          </a:r>
        </a:p>
      </dsp:txBody>
      <dsp:txXfrm>
        <a:off x="1362720" y="1840245"/>
        <a:ext cx="1825500" cy="1825500"/>
      </dsp:txXfrm>
    </dsp:sp>
    <dsp:sp modelId="{979C6144-8AEE-485C-8579-AC7D932A76B2}">
      <dsp:nvSpPr>
        <dsp:cNvPr id="0" name=""/>
        <dsp:cNvSpPr/>
      </dsp:nvSpPr>
      <dsp:spPr>
        <a:xfrm>
          <a:off x="2543026" y="14668"/>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24130" rIns="0" bIns="24130" numCol="1" spcCol="1270" anchor="ctr" anchorCtr="0">
          <a:noAutofit/>
        </a:bodyPr>
        <a:lstStyle/>
        <a:p>
          <a:pPr marL="0" lvl="0" indent="0" algn="ctr" defTabSz="844550">
            <a:lnSpc>
              <a:spcPct val="90000"/>
            </a:lnSpc>
            <a:spcBef>
              <a:spcPct val="0"/>
            </a:spcBef>
            <a:spcAft>
              <a:spcPct val="35000"/>
            </a:spcAft>
            <a:buNone/>
          </a:pPr>
          <a:r>
            <a:rPr lang="en-US" sz="1900" kern="1200"/>
            <a:t>Transformational</a:t>
          </a:r>
          <a:br>
            <a:rPr lang="en-US" sz="1900" kern="1200"/>
          </a:br>
          <a:r>
            <a:rPr lang="en-US" sz="1900" kern="1200"/>
            <a:t>Counseling</a:t>
          </a:r>
        </a:p>
      </dsp:txBody>
      <dsp:txXfrm>
        <a:off x="2921099" y="392741"/>
        <a:ext cx="1825500" cy="1825500"/>
      </dsp:txXfrm>
    </dsp:sp>
    <dsp:sp modelId="{D0701730-EA77-4E1F-ACC7-055F62FC3EDD}">
      <dsp:nvSpPr>
        <dsp:cNvPr id="0" name=""/>
        <dsp:cNvSpPr/>
      </dsp:nvSpPr>
      <dsp:spPr>
        <a:xfrm>
          <a:off x="4131957" y="1401090"/>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a:t>Christian</a:t>
          </a:r>
          <a:br>
            <a:rPr lang="en-US" sz="1900" kern="1200"/>
          </a:br>
          <a:r>
            <a:rPr lang="en-US" sz="1900" kern="1200"/>
            <a:t>Psychology</a:t>
          </a:r>
        </a:p>
      </dsp:txBody>
      <dsp:txXfrm>
        <a:off x="4510030" y="1779163"/>
        <a:ext cx="1825500" cy="1825500"/>
      </dsp:txXfrm>
    </dsp:sp>
    <dsp:sp modelId="{0F1E9D6D-55C9-4A11-B62D-4A66F2AAC51A}">
      <dsp:nvSpPr>
        <dsp:cNvPr id="0" name=""/>
        <dsp:cNvSpPr/>
      </dsp:nvSpPr>
      <dsp:spPr>
        <a:xfrm>
          <a:off x="5898005" y="210125"/>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a:t>Integration</a:t>
          </a:r>
          <a:br>
            <a:rPr lang="en-US" sz="1900" kern="1200"/>
          </a:br>
          <a:r>
            <a:rPr lang="en-US" sz="1900" kern="1200"/>
            <a:t>Model</a:t>
          </a:r>
          <a:br>
            <a:rPr lang="en-US" sz="1900" kern="1200"/>
          </a:br>
          <a:endParaRPr lang="en-US" sz="1900" kern="1200"/>
        </a:p>
      </dsp:txBody>
      <dsp:txXfrm>
        <a:off x="6276078" y="588198"/>
        <a:ext cx="1825500" cy="1825500"/>
      </dsp:txXfrm>
    </dsp:sp>
    <dsp:sp modelId="{FF1B44B1-7D3D-4341-AF79-4669D1D9C050}">
      <dsp:nvSpPr>
        <dsp:cNvPr id="0" name=""/>
        <dsp:cNvSpPr/>
      </dsp:nvSpPr>
      <dsp:spPr>
        <a:xfrm>
          <a:off x="7920224" y="1473815"/>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dirty="0"/>
            <a:t>Levels </a:t>
          </a:r>
          <a:r>
            <a:rPr lang="en-US" sz="1900" kern="1200"/>
            <a:t>of Explanation</a:t>
          </a:r>
          <a:br>
            <a:rPr lang="en-US" sz="1900" kern="1200" dirty="0"/>
          </a:br>
          <a:r>
            <a:rPr lang="en-US" sz="1900" kern="1200" dirty="0"/>
            <a:t>(secular)</a:t>
          </a:r>
        </a:p>
      </dsp:txBody>
      <dsp:txXfrm>
        <a:off x="8298297" y="1851888"/>
        <a:ext cx="1825500" cy="18255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C930B-8AED-4686-BDA7-980890324A7B}">
      <dsp:nvSpPr>
        <dsp:cNvPr id="0" name=""/>
        <dsp:cNvSpPr/>
      </dsp:nvSpPr>
      <dsp:spPr>
        <a:xfrm>
          <a:off x="290183" y="664315"/>
          <a:ext cx="4135929" cy="413592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7614" tIns="49530" rIns="227614" bIns="49530" numCol="1" spcCol="1270" anchor="ctr" anchorCtr="0">
          <a:noAutofit/>
        </a:bodyPr>
        <a:lstStyle/>
        <a:p>
          <a:pPr marL="0" lvl="0" indent="0" algn="ctr" defTabSz="1733550">
            <a:lnSpc>
              <a:spcPct val="90000"/>
            </a:lnSpc>
            <a:spcBef>
              <a:spcPct val="0"/>
            </a:spcBef>
            <a:spcAft>
              <a:spcPct val="35000"/>
            </a:spcAft>
            <a:buNone/>
          </a:pPr>
          <a:r>
            <a:rPr lang="en-US" sz="3900" kern="1200"/>
            <a:t>Anti-Integration</a:t>
          </a:r>
        </a:p>
      </dsp:txBody>
      <dsp:txXfrm>
        <a:off x="895876" y="1270008"/>
        <a:ext cx="2924543" cy="2924543"/>
      </dsp:txXfrm>
    </dsp:sp>
    <dsp:sp modelId="{D0701730-EA77-4E1F-ACC7-055F62FC3EDD}">
      <dsp:nvSpPr>
        <dsp:cNvPr id="0" name=""/>
        <dsp:cNvSpPr/>
      </dsp:nvSpPr>
      <dsp:spPr>
        <a:xfrm>
          <a:off x="3309651" y="623948"/>
          <a:ext cx="4135929" cy="413592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7614" tIns="49530" rIns="227614" bIns="49530" numCol="1" spcCol="1270" anchor="ctr" anchorCtr="0">
          <a:noAutofit/>
        </a:bodyPr>
        <a:lstStyle/>
        <a:p>
          <a:pPr marL="0" lvl="0" indent="0" algn="ctr" defTabSz="1733550">
            <a:lnSpc>
              <a:spcPct val="90000"/>
            </a:lnSpc>
            <a:spcBef>
              <a:spcPct val="0"/>
            </a:spcBef>
            <a:spcAft>
              <a:spcPct val="35000"/>
            </a:spcAft>
            <a:buNone/>
          </a:pPr>
          <a:r>
            <a:rPr lang="en-US" sz="3900" kern="1200"/>
            <a:t>Christian</a:t>
          </a:r>
          <a:br>
            <a:rPr lang="en-US" sz="3900" kern="1200"/>
          </a:br>
          <a:r>
            <a:rPr lang="en-US" sz="3900" kern="1200"/>
            <a:t>Counseling</a:t>
          </a:r>
          <a:br>
            <a:rPr lang="en-US" sz="3900" kern="1200"/>
          </a:br>
          <a:r>
            <a:rPr lang="en-US" sz="3900" kern="1200"/>
            <a:t>Integration</a:t>
          </a:r>
        </a:p>
      </dsp:txBody>
      <dsp:txXfrm>
        <a:off x="3915344" y="1229641"/>
        <a:ext cx="2924543" cy="2924543"/>
      </dsp:txXfrm>
    </dsp:sp>
    <dsp:sp modelId="{FF1B44B1-7D3D-4341-AF79-4669D1D9C050}">
      <dsp:nvSpPr>
        <dsp:cNvPr id="0" name=""/>
        <dsp:cNvSpPr/>
      </dsp:nvSpPr>
      <dsp:spPr>
        <a:xfrm>
          <a:off x="6261448" y="762460"/>
          <a:ext cx="4226258" cy="413592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7614" tIns="49530" rIns="227614" bIns="49530" numCol="1" spcCol="1270" anchor="ctr" anchorCtr="0">
          <a:noAutofit/>
        </a:bodyPr>
        <a:lstStyle/>
        <a:p>
          <a:pPr marL="0" lvl="0" indent="0" algn="ctr" defTabSz="1733550">
            <a:lnSpc>
              <a:spcPct val="90000"/>
            </a:lnSpc>
            <a:spcBef>
              <a:spcPct val="0"/>
            </a:spcBef>
            <a:spcAft>
              <a:spcPct val="35000"/>
            </a:spcAft>
            <a:buNone/>
          </a:pPr>
          <a:r>
            <a:rPr lang="en-US" sz="3900" kern="1200"/>
            <a:t>Secular</a:t>
          </a:r>
          <a:br>
            <a:rPr lang="en-US" sz="3900" kern="1200"/>
          </a:br>
          <a:r>
            <a:rPr lang="en-US" sz="3900" kern="1200"/>
            <a:t>Counseling</a:t>
          </a:r>
        </a:p>
      </dsp:txBody>
      <dsp:txXfrm>
        <a:off x="6880369" y="1368153"/>
        <a:ext cx="2988416" cy="292454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C930B-8AED-4686-BDA7-980890324A7B}">
      <dsp:nvSpPr>
        <dsp:cNvPr id="0" name=""/>
        <dsp:cNvSpPr/>
      </dsp:nvSpPr>
      <dsp:spPr>
        <a:xfrm>
          <a:off x="984647" y="1462172"/>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a:t>Biblical Counseling</a:t>
          </a:r>
        </a:p>
      </dsp:txBody>
      <dsp:txXfrm>
        <a:off x="1362720" y="1840245"/>
        <a:ext cx="1825500" cy="1825500"/>
      </dsp:txXfrm>
    </dsp:sp>
    <dsp:sp modelId="{979C6144-8AEE-485C-8579-AC7D932A76B2}">
      <dsp:nvSpPr>
        <dsp:cNvPr id="0" name=""/>
        <dsp:cNvSpPr/>
      </dsp:nvSpPr>
      <dsp:spPr>
        <a:xfrm>
          <a:off x="2543026" y="14668"/>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24130" rIns="0" bIns="24130" numCol="1" spcCol="1270" anchor="ctr" anchorCtr="0">
          <a:noAutofit/>
        </a:bodyPr>
        <a:lstStyle/>
        <a:p>
          <a:pPr marL="0" lvl="0" indent="0" algn="ctr" defTabSz="844550">
            <a:lnSpc>
              <a:spcPct val="90000"/>
            </a:lnSpc>
            <a:spcBef>
              <a:spcPct val="0"/>
            </a:spcBef>
            <a:spcAft>
              <a:spcPct val="35000"/>
            </a:spcAft>
            <a:buNone/>
          </a:pPr>
          <a:r>
            <a:rPr lang="en-US" sz="1900" kern="1200"/>
            <a:t>Transformational</a:t>
          </a:r>
          <a:br>
            <a:rPr lang="en-US" sz="1900" kern="1200"/>
          </a:br>
          <a:r>
            <a:rPr lang="en-US" sz="1900" kern="1200"/>
            <a:t>Counseling</a:t>
          </a:r>
        </a:p>
      </dsp:txBody>
      <dsp:txXfrm>
        <a:off x="2921099" y="392741"/>
        <a:ext cx="1825500" cy="1825500"/>
      </dsp:txXfrm>
    </dsp:sp>
    <dsp:sp modelId="{D0701730-EA77-4E1F-ACC7-055F62FC3EDD}">
      <dsp:nvSpPr>
        <dsp:cNvPr id="0" name=""/>
        <dsp:cNvSpPr/>
      </dsp:nvSpPr>
      <dsp:spPr>
        <a:xfrm>
          <a:off x="4131957" y="1401090"/>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a:t>Christian</a:t>
          </a:r>
          <a:br>
            <a:rPr lang="en-US" sz="1900" kern="1200"/>
          </a:br>
          <a:r>
            <a:rPr lang="en-US" sz="1900" kern="1200"/>
            <a:t>Psychology</a:t>
          </a:r>
        </a:p>
      </dsp:txBody>
      <dsp:txXfrm>
        <a:off x="4510030" y="1779163"/>
        <a:ext cx="1825500" cy="1825500"/>
      </dsp:txXfrm>
    </dsp:sp>
    <dsp:sp modelId="{0F1E9D6D-55C9-4A11-B62D-4A66F2AAC51A}">
      <dsp:nvSpPr>
        <dsp:cNvPr id="0" name=""/>
        <dsp:cNvSpPr/>
      </dsp:nvSpPr>
      <dsp:spPr>
        <a:xfrm>
          <a:off x="5898005" y="210125"/>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a:t>Integration</a:t>
          </a:r>
          <a:br>
            <a:rPr lang="en-US" sz="1900" kern="1200"/>
          </a:br>
          <a:r>
            <a:rPr lang="en-US" sz="1900" kern="1200"/>
            <a:t>Model</a:t>
          </a:r>
          <a:br>
            <a:rPr lang="en-US" sz="1900" kern="1200"/>
          </a:br>
          <a:endParaRPr lang="en-US" sz="1900" kern="1200"/>
        </a:p>
      </dsp:txBody>
      <dsp:txXfrm>
        <a:off x="6276078" y="588198"/>
        <a:ext cx="1825500" cy="1825500"/>
      </dsp:txXfrm>
    </dsp:sp>
    <dsp:sp modelId="{FF1B44B1-7D3D-4341-AF79-4669D1D9C050}">
      <dsp:nvSpPr>
        <dsp:cNvPr id="0" name=""/>
        <dsp:cNvSpPr/>
      </dsp:nvSpPr>
      <dsp:spPr>
        <a:xfrm>
          <a:off x="7609073" y="1486594"/>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dirty="0"/>
            <a:t>Levels </a:t>
          </a:r>
          <a:r>
            <a:rPr lang="en-US" sz="1900" kern="1200"/>
            <a:t>of Explanation</a:t>
          </a:r>
          <a:br>
            <a:rPr lang="en-US" sz="1900" kern="1200" dirty="0"/>
          </a:br>
          <a:r>
            <a:rPr lang="en-US" sz="1900" kern="1200" dirty="0"/>
            <a:t>(secular)</a:t>
          </a:r>
        </a:p>
      </dsp:txBody>
      <dsp:txXfrm>
        <a:off x="7987146" y="1864667"/>
        <a:ext cx="1825500" cy="18255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C930B-8AED-4686-BDA7-980890324A7B}">
      <dsp:nvSpPr>
        <dsp:cNvPr id="0" name=""/>
        <dsp:cNvSpPr/>
      </dsp:nvSpPr>
      <dsp:spPr>
        <a:xfrm>
          <a:off x="984647" y="1462172"/>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a:t>Biblical Counseling</a:t>
          </a:r>
        </a:p>
      </dsp:txBody>
      <dsp:txXfrm>
        <a:off x="1362720" y="1840245"/>
        <a:ext cx="1825500" cy="1825500"/>
      </dsp:txXfrm>
    </dsp:sp>
    <dsp:sp modelId="{979C6144-8AEE-485C-8579-AC7D932A76B2}">
      <dsp:nvSpPr>
        <dsp:cNvPr id="0" name=""/>
        <dsp:cNvSpPr/>
      </dsp:nvSpPr>
      <dsp:spPr>
        <a:xfrm>
          <a:off x="2543026" y="14668"/>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24130" rIns="0" bIns="24130" numCol="1" spcCol="1270" anchor="ctr" anchorCtr="0">
          <a:noAutofit/>
        </a:bodyPr>
        <a:lstStyle/>
        <a:p>
          <a:pPr marL="0" lvl="0" indent="0" algn="ctr" defTabSz="844550">
            <a:lnSpc>
              <a:spcPct val="90000"/>
            </a:lnSpc>
            <a:spcBef>
              <a:spcPct val="0"/>
            </a:spcBef>
            <a:spcAft>
              <a:spcPct val="35000"/>
            </a:spcAft>
            <a:buNone/>
          </a:pPr>
          <a:r>
            <a:rPr lang="en-US" sz="1900" kern="1200"/>
            <a:t>Transformational</a:t>
          </a:r>
          <a:br>
            <a:rPr lang="en-US" sz="1900" kern="1200"/>
          </a:br>
          <a:r>
            <a:rPr lang="en-US" sz="1900" kern="1200"/>
            <a:t>Counseling</a:t>
          </a:r>
        </a:p>
      </dsp:txBody>
      <dsp:txXfrm>
        <a:off x="2921099" y="392741"/>
        <a:ext cx="1825500" cy="1825500"/>
      </dsp:txXfrm>
    </dsp:sp>
    <dsp:sp modelId="{D0701730-EA77-4E1F-ACC7-055F62FC3EDD}">
      <dsp:nvSpPr>
        <dsp:cNvPr id="0" name=""/>
        <dsp:cNvSpPr/>
      </dsp:nvSpPr>
      <dsp:spPr>
        <a:xfrm>
          <a:off x="4131957" y="1401090"/>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a:t>Christian</a:t>
          </a:r>
          <a:br>
            <a:rPr lang="en-US" sz="1900" kern="1200"/>
          </a:br>
          <a:r>
            <a:rPr lang="en-US" sz="1900" kern="1200"/>
            <a:t>Psychology</a:t>
          </a:r>
        </a:p>
      </dsp:txBody>
      <dsp:txXfrm>
        <a:off x="4510030" y="1779163"/>
        <a:ext cx="1825500" cy="1825500"/>
      </dsp:txXfrm>
    </dsp:sp>
    <dsp:sp modelId="{0F1E9D6D-55C9-4A11-B62D-4A66F2AAC51A}">
      <dsp:nvSpPr>
        <dsp:cNvPr id="0" name=""/>
        <dsp:cNvSpPr/>
      </dsp:nvSpPr>
      <dsp:spPr>
        <a:xfrm>
          <a:off x="5898005" y="210125"/>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a:t>Christian Integration</a:t>
          </a:r>
          <a:br>
            <a:rPr lang="en-US" sz="1900" kern="1200"/>
          </a:br>
          <a:endParaRPr lang="en-US" sz="1900" kern="1200"/>
        </a:p>
      </dsp:txBody>
      <dsp:txXfrm>
        <a:off x="6276078" y="588198"/>
        <a:ext cx="1825500" cy="1825500"/>
      </dsp:txXfrm>
    </dsp:sp>
    <dsp:sp modelId="{FF1B44B1-7D3D-4341-AF79-4669D1D9C050}">
      <dsp:nvSpPr>
        <dsp:cNvPr id="0" name=""/>
        <dsp:cNvSpPr/>
      </dsp:nvSpPr>
      <dsp:spPr>
        <a:xfrm>
          <a:off x="7609073" y="1486594"/>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dirty="0"/>
            <a:t>Levels </a:t>
          </a:r>
          <a:r>
            <a:rPr lang="en-US" sz="1900" kern="1200"/>
            <a:t>of Explanation</a:t>
          </a:r>
          <a:br>
            <a:rPr lang="en-US" sz="1900" kern="1200" dirty="0"/>
          </a:br>
          <a:r>
            <a:rPr lang="en-US" sz="1900" kern="1200" dirty="0"/>
            <a:t>(secular)</a:t>
          </a:r>
        </a:p>
      </dsp:txBody>
      <dsp:txXfrm>
        <a:off x="7987146" y="1864667"/>
        <a:ext cx="1825500" cy="182550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E1FB6D-E115-469E-8843-C786698DA23E}">
      <dsp:nvSpPr>
        <dsp:cNvPr id="0" name=""/>
        <dsp:cNvSpPr/>
      </dsp:nvSpPr>
      <dsp:spPr>
        <a:xfrm>
          <a:off x="3737428" y="0"/>
          <a:ext cx="1494971" cy="922055"/>
        </a:xfrm>
        <a:prstGeom prst="trapezoid">
          <a:avLst>
            <a:gd name="adj" fmla="val 81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kern="1200">
            <a:solidFill>
              <a:schemeClr val="bg1"/>
            </a:solidFill>
          </a:endParaRPr>
        </a:p>
        <a:p>
          <a:pPr marL="0" lvl="0" indent="0" algn="ctr" defTabSz="533400">
            <a:lnSpc>
              <a:spcPct val="90000"/>
            </a:lnSpc>
            <a:spcBef>
              <a:spcPct val="0"/>
            </a:spcBef>
            <a:spcAft>
              <a:spcPct val="35000"/>
            </a:spcAft>
            <a:buNone/>
          </a:pPr>
          <a:endParaRPr lang="en-US" sz="700" kern="1200">
            <a:solidFill>
              <a:schemeClr val="bg1"/>
            </a:solidFill>
          </a:endParaRPr>
        </a:p>
        <a:p>
          <a:pPr marL="0" lvl="0" indent="0" algn="ctr" defTabSz="533400">
            <a:lnSpc>
              <a:spcPct val="90000"/>
            </a:lnSpc>
            <a:spcBef>
              <a:spcPct val="0"/>
            </a:spcBef>
            <a:spcAft>
              <a:spcPct val="35000"/>
            </a:spcAft>
            <a:buNone/>
          </a:pPr>
          <a:r>
            <a:rPr lang="en-US" sz="1600" kern="1200">
              <a:solidFill>
                <a:schemeClr val="bg1"/>
              </a:solidFill>
            </a:rPr>
            <a:t>Licensed </a:t>
          </a:r>
          <a:br>
            <a:rPr lang="en-US" sz="1600" kern="1200">
              <a:solidFill>
                <a:schemeClr val="bg1"/>
              </a:solidFill>
            </a:rPr>
          </a:br>
          <a:r>
            <a:rPr lang="en-US" sz="1600" kern="1200">
              <a:solidFill>
                <a:schemeClr val="bg1"/>
              </a:solidFill>
            </a:rPr>
            <a:t>Center</a:t>
          </a:r>
        </a:p>
      </dsp:txBody>
      <dsp:txXfrm>
        <a:off x="3737428" y="0"/>
        <a:ext cx="1494971" cy="922055"/>
      </dsp:txXfrm>
    </dsp:sp>
    <dsp:sp modelId="{1D30B04B-1227-4361-B9AC-442DC5089CF9}">
      <dsp:nvSpPr>
        <dsp:cNvPr id="0" name=""/>
        <dsp:cNvSpPr/>
      </dsp:nvSpPr>
      <dsp:spPr>
        <a:xfrm>
          <a:off x="2989942" y="922055"/>
          <a:ext cx="2989942" cy="922055"/>
        </a:xfrm>
        <a:prstGeom prst="trapezoid">
          <a:avLst>
            <a:gd name="adj" fmla="val 81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solidFill>
                <a:schemeClr val="bg1"/>
              </a:solidFill>
            </a:rPr>
            <a:t>Accept Medicaid or Federal Grants</a:t>
          </a:r>
        </a:p>
      </dsp:txBody>
      <dsp:txXfrm>
        <a:off x="3513182" y="922055"/>
        <a:ext cx="1943462" cy="922055"/>
      </dsp:txXfrm>
    </dsp:sp>
    <dsp:sp modelId="{062903FB-F73B-4F03-8AD9-9959BCA192DA}">
      <dsp:nvSpPr>
        <dsp:cNvPr id="0" name=""/>
        <dsp:cNvSpPr/>
      </dsp:nvSpPr>
      <dsp:spPr>
        <a:xfrm>
          <a:off x="2242457" y="1844111"/>
          <a:ext cx="4484913" cy="922055"/>
        </a:xfrm>
        <a:prstGeom prst="trapezoid">
          <a:avLst>
            <a:gd name="adj" fmla="val 81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5560" rIns="0" bIns="3556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bg1"/>
              </a:solidFill>
            </a:rPr>
            <a:t>Accept Insurance</a:t>
          </a:r>
        </a:p>
      </dsp:txBody>
      <dsp:txXfrm>
        <a:off x="3027316" y="1844111"/>
        <a:ext cx="2915194" cy="922055"/>
      </dsp:txXfrm>
    </dsp:sp>
    <dsp:sp modelId="{1ADC77E6-DB09-4CB7-A40F-8D59697B6627}">
      <dsp:nvSpPr>
        <dsp:cNvPr id="0" name=""/>
        <dsp:cNvSpPr/>
      </dsp:nvSpPr>
      <dsp:spPr>
        <a:xfrm>
          <a:off x="1494971" y="2766167"/>
          <a:ext cx="5979885" cy="922055"/>
        </a:xfrm>
        <a:prstGeom prst="trapezoid">
          <a:avLst>
            <a:gd name="adj" fmla="val 81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bg1"/>
              </a:solidFill>
            </a:rPr>
            <a:t>Licensed Counselors</a:t>
          </a:r>
          <a:endParaRPr lang="en-US" sz="1600" kern="1200">
            <a:solidFill>
              <a:schemeClr val="bg1"/>
            </a:solidFill>
          </a:endParaRPr>
        </a:p>
      </dsp:txBody>
      <dsp:txXfrm>
        <a:off x="2541451" y="2766167"/>
        <a:ext cx="3886925" cy="922055"/>
      </dsp:txXfrm>
    </dsp:sp>
    <dsp:sp modelId="{CDA86F5D-30E1-4FFB-9689-50D92B8BC79E}">
      <dsp:nvSpPr>
        <dsp:cNvPr id="0" name=""/>
        <dsp:cNvSpPr/>
      </dsp:nvSpPr>
      <dsp:spPr>
        <a:xfrm>
          <a:off x="747485" y="3688223"/>
          <a:ext cx="7474856" cy="922055"/>
        </a:xfrm>
        <a:prstGeom prst="trapezoid">
          <a:avLst>
            <a:gd name="adj" fmla="val 81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bg1"/>
              </a:solidFill>
            </a:rPr>
            <a:t>Tax Exempt Status</a:t>
          </a:r>
        </a:p>
      </dsp:txBody>
      <dsp:txXfrm>
        <a:off x="2055585" y="3688223"/>
        <a:ext cx="4858656" cy="922055"/>
      </dsp:txXfrm>
    </dsp:sp>
    <dsp:sp modelId="{0B8246E6-3797-4297-A362-1F0E8807BDF0}">
      <dsp:nvSpPr>
        <dsp:cNvPr id="0" name=""/>
        <dsp:cNvSpPr/>
      </dsp:nvSpPr>
      <dsp:spPr>
        <a:xfrm>
          <a:off x="0" y="4610279"/>
          <a:ext cx="8969828" cy="922055"/>
        </a:xfrm>
        <a:prstGeom prst="trapezoid">
          <a:avLst>
            <a:gd name="adj" fmla="val 81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rPr>
            <a:t>Legal Right to Exist</a:t>
          </a:r>
        </a:p>
      </dsp:txBody>
      <dsp:txXfrm>
        <a:off x="1569719" y="4610279"/>
        <a:ext cx="5830388" cy="92205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C930B-8AED-4686-BDA7-980890324A7B}">
      <dsp:nvSpPr>
        <dsp:cNvPr id="0" name=""/>
        <dsp:cNvSpPr/>
      </dsp:nvSpPr>
      <dsp:spPr>
        <a:xfrm>
          <a:off x="984647" y="1462172"/>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a:t>Biblical Counseling</a:t>
          </a:r>
        </a:p>
      </dsp:txBody>
      <dsp:txXfrm>
        <a:off x="1362720" y="1840245"/>
        <a:ext cx="1825500" cy="1825500"/>
      </dsp:txXfrm>
    </dsp:sp>
    <dsp:sp modelId="{979C6144-8AEE-485C-8579-AC7D932A76B2}">
      <dsp:nvSpPr>
        <dsp:cNvPr id="0" name=""/>
        <dsp:cNvSpPr/>
      </dsp:nvSpPr>
      <dsp:spPr>
        <a:xfrm>
          <a:off x="2543026" y="14668"/>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24130" rIns="0" bIns="24130" numCol="1" spcCol="1270" anchor="ctr" anchorCtr="0">
          <a:noAutofit/>
        </a:bodyPr>
        <a:lstStyle/>
        <a:p>
          <a:pPr marL="0" lvl="0" indent="0" algn="ctr" defTabSz="844550">
            <a:lnSpc>
              <a:spcPct val="90000"/>
            </a:lnSpc>
            <a:spcBef>
              <a:spcPct val="0"/>
            </a:spcBef>
            <a:spcAft>
              <a:spcPct val="35000"/>
            </a:spcAft>
            <a:buNone/>
          </a:pPr>
          <a:r>
            <a:rPr lang="en-US" sz="1900" kern="1200"/>
            <a:t>Transformational</a:t>
          </a:r>
          <a:br>
            <a:rPr lang="en-US" sz="1900" kern="1200"/>
          </a:br>
          <a:r>
            <a:rPr lang="en-US" sz="1900" kern="1200"/>
            <a:t>Counseling</a:t>
          </a:r>
        </a:p>
      </dsp:txBody>
      <dsp:txXfrm>
        <a:off x="2921099" y="392741"/>
        <a:ext cx="1825500" cy="1825500"/>
      </dsp:txXfrm>
    </dsp:sp>
    <dsp:sp modelId="{D0701730-EA77-4E1F-ACC7-055F62FC3EDD}">
      <dsp:nvSpPr>
        <dsp:cNvPr id="0" name=""/>
        <dsp:cNvSpPr/>
      </dsp:nvSpPr>
      <dsp:spPr>
        <a:xfrm>
          <a:off x="4131957" y="1401090"/>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a:t>Christian</a:t>
          </a:r>
          <a:br>
            <a:rPr lang="en-US" sz="1900" kern="1200"/>
          </a:br>
          <a:r>
            <a:rPr lang="en-US" sz="1900" kern="1200"/>
            <a:t>Psychology</a:t>
          </a:r>
        </a:p>
      </dsp:txBody>
      <dsp:txXfrm>
        <a:off x="4510030" y="1779163"/>
        <a:ext cx="1825500" cy="1825500"/>
      </dsp:txXfrm>
    </dsp:sp>
    <dsp:sp modelId="{0F1E9D6D-55C9-4A11-B62D-4A66F2AAC51A}">
      <dsp:nvSpPr>
        <dsp:cNvPr id="0" name=""/>
        <dsp:cNvSpPr/>
      </dsp:nvSpPr>
      <dsp:spPr>
        <a:xfrm>
          <a:off x="5898005" y="210125"/>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a:t>Integration</a:t>
          </a:r>
          <a:br>
            <a:rPr lang="en-US" sz="1900" kern="1200"/>
          </a:br>
          <a:r>
            <a:rPr lang="en-US" sz="1900" kern="1200"/>
            <a:t>Model</a:t>
          </a:r>
          <a:br>
            <a:rPr lang="en-US" sz="1900" kern="1200"/>
          </a:br>
          <a:endParaRPr lang="en-US" sz="1900" kern="1200"/>
        </a:p>
      </dsp:txBody>
      <dsp:txXfrm>
        <a:off x="6276078" y="588198"/>
        <a:ext cx="1825500" cy="1825500"/>
      </dsp:txXfrm>
    </dsp:sp>
    <dsp:sp modelId="{FF1B44B1-7D3D-4341-AF79-4669D1D9C050}">
      <dsp:nvSpPr>
        <dsp:cNvPr id="0" name=""/>
        <dsp:cNvSpPr/>
      </dsp:nvSpPr>
      <dsp:spPr>
        <a:xfrm>
          <a:off x="7609073" y="1486594"/>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dirty="0"/>
            <a:t>Levels </a:t>
          </a:r>
          <a:r>
            <a:rPr lang="en-US" sz="1900" kern="1200"/>
            <a:t>of Explanation</a:t>
          </a:r>
          <a:br>
            <a:rPr lang="en-US" sz="1900" kern="1200" dirty="0"/>
          </a:br>
          <a:r>
            <a:rPr lang="en-US" sz="1900" kern="1200" dirty="0"/>
            <a:t>(secular)</a:t>
          </a:r>
        </a:p>
      </dsp:txBody>
      <dsp:txXfrm>
        <a:off x="7987146" y="1864667"/>
        <a:ext cx="1825500" cy="182550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C930B-8AED-4686-BDA7-980890324A7B}">
      <dsp:nvSpPr>
        <dsp:cNvPr id="0" name=""/>
        <dsp:cNvSpPr/>
      </dsp:nvSpPr>
      <dsp:spPr>
        <a:xfrm>
          <a:off x="984647" y="1462172"/>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a:t>Biblical Counseling</a:t>
          </a:r>
        </a:p>
      </dsp:txBody>
      <dsp:txXfrm>
        <a:off x="1362720" y="1840245"/>
        <a:ext cx="1825500" cy="1825500"/>
      </dsp:txXfrm>
    </dsp:sp>
    <dsp:sp modelId="{979C6144-8AEE-485C-8579-AC7D932A76B2}">
      <dsp:nvSpPr>
        <dsp:cNvPr id="0" name=""/>
        <dsp:cNvSpPr/>
      </dsp:nvSpPr>
      <dsp:spPr>
        <a:xfrm>
          <a:off x="2543026" y="14668"/>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24130" rIns="0" bIns="24130" numCol="1" spcCol="1270" anchor="ctr" anchorCtr="0">
          <a:noAutofit/>
        </a:bodyPr>
        <a:lstStyle/>
        <a:p>
          <a:pPr marL="0" lvl="0" indent="0" algn="ctr" defTabSz="844550">
            <a:lnSpc>
              <a:spcPct val="90000"/>
            </a:lnSpc>
            <a:spcBef>
              <a:spcPct val="0"/>
            </a:spcBef>
            <a:spcAft>
              <a:spcPct val="35000"/>
            </a:spcAft>
            <a:buNone/>
          </a:pPr>
          <a:r>
            <a:rPr lang="en-US" sz="1900" kern="1200"/>
            <a:t>Transformational</a:t>
          </a:r>
          <a:br>
            <a:rPr lang="en-US" sz="1900" kern="1200"/>
          </a:br>
          <a:r>
            <a:rPr lang="en-US" sz="1900" kern="1200"/>
            <a:t>Counseling</a:t>
          </a:r>
        </a:p>
      </dsp:txBody>
      <dsp:txXfrm>
        <a:off x="2921099" y="392741"/>
        <a:ext cx="1825500" cy="1825500"/>
      </dsp:txXfrm>
    </dsp:sp>
    <dsp:sp modelId="{D0701730-EA77-4E1F-ACC7-055F62FC3EDD}">
      <dsp:nvSpPr>
        <dsp:cNvPr id="0" name=""/>
        <dsp:cNvSpPr/>
      </dsp:nvSpPr>
      <dsp:spPr>
        <a:xfrm>
          <a:off x="4131957" y="1401090"/>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a:t>Christian</a:t>
          </a:r>
          <a:br>
            <a:rPr lang="en-US" sz="1900" kern="1200"/>
          </a:br>
          <a:r>
            <a:rPr lang="en-US" sz="1900" kern="1200"/>
            <a:t>Psychology</a:t>
          </a:r>
        </a:p>
      </dsp:txBody>
      <dsp:txXfrm>
        <a:off x="4510030" y="1779163"/>
        <a:ext cx="1825500" cy="1825500"/>
      </dsp:txXfrm>
    </dsp:sp>
    <dsp:sp modelId="{0F1E9D6D-55C9-4A11-B62D-4A66F2AAC51A}">
      <dsp:nvSpPr>
        <dsp:cNvPr id="0" name=""/>
        <dsp:cNvSpPr/>
      </dsp:nvSpPr>
      <dsp:spPr>
        <a:xfrm>
          <a:off x="5898005" y="210125"/>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a:t>Christian Integration</a:t>
          </a:r>
          <a:br>
            <a:rPr lang="en-US" sz="1900" kern="1200"/>
          </a:br>
          <a:endParaRPr lang="en-US" sz="1900" kern="1200"/>
        </a:p>
      </dsp:txBody>
      <dsp:txXfrm>
        <a:off x="6276078" y="588198"/>
        <a:ext cx="1825500" cy="1825500"/>
      </dsp:txXfrm>
    </dsp:sp>
    <dsp:sp modelId="{FF1B44B1-7D3D-4341-AF79-4669D1D9C050}">
      <dsp:nvSpPr>
        <dsp:cNvPr id="0" name=""/>
        <dsp:cNvSpPr/>
      </dsp:nvSpPr>
      <dsp:spPr>
        <a:xfrm>
          <a:off x="7920224" y="1473815"/>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dirty="0"/>
            <a:t>Levels </a:t>
          </a:r>
          <a:r>
            <a:rPr lang="en-US" sz="1900" kern="1200"/>
            <a:t>of Explanation</a:t>
          </a:r>
          <a:br>
            <a:rPr lang="en-US" sz="1900" kern="1200" dirty="0"/>
          </a:br>
          <a:r>
            <a:rPr lang="en-US" sz="1900" kern="1200" dirty="0"/>
            <a:t>(secular)</a:t>
          </a:r>
        </a:p>
      </dsp:txBody>
      <dsp:txXfrm>
        <a:off x="8298297" y="1851888"/>
        <a:ext cx="1825500" cy="182550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C930B-8AED-4686-BDA7-980890324A7B}">
      <dsp:nvSpPr>
        <dsp:cNvPr id="0" name=""/>
        <dsp:cNvSpPr/>
      </dsp:nvSpPr>
      <dsp:spPr>
        <a:xfrm>
          <a:off x="984647" y="1462172"/>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a:t>Biblical Counseling</a:t>
          </a:r>
        </a:p>
      </dsp:txBody>
      <dsp:txXfrm>
        <a:off x="1362720" y="1840245"/>
        <a:ext cx="1825500" cy="1825500"/>
      </dsp:txXfrm>
    </dsp:sp>
    <dsp:sp modelId="{979C6144-8AEE-485C-8579-AC7D932A76B2}">
      <dsp:nvSpPr>
        <dsp:cNvPr id="0" name=""/>
        <dsp:cNvSpPr/>
      </dsp:nvSpPr>
      <dsp:spPr>
        <a:xfrm>
          <a:off x="2543026" y="14668"/>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24130" rIns="0" bIns="24130" numCol="1" spcCol="1270" anchor="ctr" anchorCtr="0">
          <a:noAutofit/>
        </a:bodyPr>
        <a:lstStyle/>
        <a:p>
          <a:pPr marL="0" lvl="0" indent="0" algn="ctr" defTabSz="844550">
            <a:lnSpc>
              <a:spcPct val="90000"/>
            </a:lnSpc>
            <a:spcBef>
              <a:spcPct val="0"/>
            </a:spcBef>
            <a:spcAft>
              <a:spcPct val="35000"/>
            </a:spcAft>
            <a:buNone/>
          </a:pPr>
          <a:r>
            <a:rPr lang="en-US" sz="1900" kern="1200"/>
            <a:t>Transformational</a:t>
          </a:r>
          <a:br>
            <a:rPr lang="en-US" sz="1900" kern="1200"/>
          </a:br>
          <a:r>
            <a:rPr lang="en-US" sz="1900" kern="1200"/>
            <a:t>Counseling</a:t>
          </a:r>
        </a:p>
      </dsp:txBody>
      <dsp:txXfrm>
        <a:off x="2921099" y="392741"/>
        <a:ext cx="1825500" cy="1825500"/>
      </dsp:txXfrm>
    </dsp:sp>
    <dsp:sp modelId="{D0701730-EA77-4E1F-ACC7-055F62FC3EDD}">
      <dsp:nvSpPr>
        <dsp:cNvPr id="0" name=""/>
        <dsp:cNvSpPr/>
      </dsp:nvSpPr>
      <dsp:spPr>
        <a:xfrm>
          <a:off x="4131957" y="1401090"/>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a:t>Christian</a:t>
          </a:r>
          <a:br>
            <a:rPr lang="en-US" sz="1900" kern="1200"/>
          </a:br>
          <a:r>
            <a:rPr lang="en-US" sz="1900" kern="1200"/>
            <a:t>Psychology</a:t>
          </a:r>
        </a:p>
      </dsp:txBody>
      <dsp:txXfrm>
        <a:off x="4510030" y="1779163"/>
        <a:ext cx="1825500" cy="1825500"/>
      </dsp:txXfrm>
    </dsp:sp>
    <dsp:sp modelId="{0F1E9D6D-55C9-4A11-B62D-4A66F2AAC51A}">
      <dsp:nvSpPr>
        <dsp:cNvPr id="0" name=""/>
        <dsp:cNvSpPr/>
      </dsp:nvSpPr>
      <dsp:spPr>
        <a:xfrm>
          <a:off x="5898005" y="210125"/>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a:t>Integration</a:t>
          </a:r>
          <a:br>
            <a:rPr lang="en-US" sz="1900" kern="1200"/>
          </a:br>
          <a:r>
            <a:rPr lang="en-US" sz="1900" kern="1200"/>
            <a:t>Model</a:t>
          </a:r>
          <a:br>
            <a:rPr lang="en-US" sz="1900" kern="1200"/>
          </a:br>
          <a:endParaRPr lang="en-US" sz="1900" kern="1200"/>
        </a:p>
      </dsp:txBody>
      <dsp:txXfrm>
        <a:off x="6276078" y="588198"/>
        <a:ext cx="1825500" cy="1825500"/>
      </dsp:txXfrm>
    </dsp:sp>
    <dsp:sp modelId="{FF1B44B1-7D3D-4341-AF79-4669D1D9C050}">
      <dsp:nvSpPr>
        <dsp:cNvPr id="0" name=""/>
        <dsp:cNvSpPr/>
      </dsp:nvSpPr>
      <dsp:spPr>
        <a:xfrm>
          <a:off x="7609073" y="1486594"/>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dirty="0"/>
            <a:t>Levels </a:t>
          </a:r>
          <a:r>
            <a:rPr lang="en-US" sz="1900" kern="1200"/>
            <a:t>of Explanation</a:t>
          </a:r>
          <a:br>
            <a:rPr lang="en-US" sz="1900" kern="1200" dirty="0"/>
          </a:br>
          <a:r>
            <a:rPr lang="en-US" sz="1900" kern="1200" dirty="0"/>
            <a:t>(secular)</a:t>
          </a:r>
        </a:p>
      </dsp:txBody>
      <dsp:txXfrm>
        <a:off x="7987146" y="1864667"/>
        <a:ext cx="1825500" cy="182550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449BE0-01D7-4853-A47F-C99822849875}">
      <dsp:nvSpPr>
        <dsp:cNvPr id="0" name=""/>
        <dsp:cNvSpPr/>
      </dsp:nvSpPr>
      <dsp:spPr>
        <a:xfrm rot="16200000">
          <a:off x="1485899" y="-1485899"/>
          <a:ext cx="2628900" cy="5600699"/>
        </a:xfrm>
        <a:prstGeom prst="round1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8488" tIns="348488" rIns="348488" bIns="348488" numCol="1" spcCol="1270" anchor="ctr" anchorCtr="0">
          <a:noAutofit/>
        </a:bodyPr>
        <a:lstStyle/>
        <a:p>
          <a:pPr marL="0" lvl="0" indent="0" algn="ctr" defTabSz="2178050">
            <a:lnSpc>
              <a:spcPct val="90000"/>
            </a:lnSpc>
            <a:spcBef>
              <a:spcPct val="0"/>
            </a:spcBef>
            <a:spcAft>
              <a:spcPct val="35000"/>
            </a:spcAft>
            <a:buNone/>
          </a:pPr>
          <a:r>
            <a:rPr lang="en-US" sz="4900" kern="1200" dirty="0"/>
            <a:t>Scripture</a:t>
          </a:r>
          <a:br>
            <a:rPr lang="en-US" sz="4900" kern="1200" dirty="0"/>
          </a:br>
          <a:r>
            <a:rPr lang="en-US" sz="3200" kern="1200" dirty="0"/>
            <a:t>(Biblical Counseling)</a:t>
          </a:r>
          <a:endParaRPr lang="en-US" sz="1800" kern="1200" dirty="0"/>
        </a:p>
      </dsp:txBody>
      <dsp:txXfrm rot="5400000">
        <a:off x="0" y="0"/>
        <a:ext cx="5600699" cy="1971675"/>
      </dsp:txXfrm>
    </dsp:sp>
    <dsp:sp modelId="{5524A025-7F59-4428-ADD0-EEF138791625}">
      <dsp:nvSpPr>
        <dsp:cNvPr id="0" name=""/>
        <dsp:cNvSpPr/>
      </dsp:nvSpPr>
      <dsp:spPr>
        <a:xfrm>
          <a:off x="5600699" y="0"/>
          <a:ext cx="5600699" cy="2628900"/>
        </a:xfrm>
        <a:prstGeom prst="round1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8488" tIns="348488" rIns="348488" bIns="348488" numCol="1" spcCol="1270" anchor="ctr" anchorCtr="0">
          <a:noAutofit/>
        </a:bodyPr>
        <a:lstStyle/>
        <a:p>
          <a:pPr marL="0" lvl="0" indent="0" algn="ctr" defTabSz="2178050">
            <a:lnSpc>
              <a:spcPct val="90000"/>
            </a:lnSpc>
            <a:spcBef>
              <a:spcPct val="0"/>
            </a:spcBef>
            <a:spcAft>
              <a:spcPct val="35000"/>
            </a:spcAft>
            <a:buNone/>
          </a:pPr>
          <a:r>
            <a:rPr lang="en-US" sz="4900" kern="1200" dirty="0"/>
            <a:t>Tradition</a:t>
          </a:r>
          <a:br>
            <a:rPr lang="en-US" sz="4900" kern="1200" dirty="0"/>
          </a:br>
          <a:r>
            <a:rPr lang="en-US" sz="3200" kern="1200" dirty="0"/>
            <a:t>(Christian Psychology)</a:t>
          </a:r>
          <a:endParaRPr lang="en-US" sz="4900" kern="1200" dirty="0"/>
        </a:p>
      </dsp:txBody>
      <dsp:txXfrm>
        <a:off x="5600699" y="0"/>
        <a:ext cx="5600699" cy="1971675"/>
      </dsp:txXfrm>
    </dsp:sp>
    <dsp:sp modelId="{384B3A1D-225B-4019-8366-8194A174AB51}">
      <dsp:nvSpPr>
        <dsp:cNvPr id="0" name=""/>
        <dsp:cNvSpPr/>
      </dsp:nvSpPr>
      <dsp:spPr>
        <a:xfrm rot="10800000">
          <a:off x="0" y="2628900"/>
          <a:ext cx="5600699" cy="2628900"/>
        </a:xfrm>
        <a:prstGeom prst="round1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8488" tIns="348488" rIns="348488" bIns="348488" numCol="1" spcCol="1270" anchor="ctr" anchorCtr="0">
          <a:noAutofit/>
        </a:bodyPr>
        <a:lstStyle/>
        <a:p>
          <a:pPr marL="0" lvl="0" indent="0" algn="ctr" defTabSz="2178050">
            <a:lnSpc>
              <a:spcPct val="90000"/>
            </a:lnSpc>
            <a:spcBef>
              <a:spcPct val="0"/>
            </a:spcBef>
            <a:spcAft>
              <a:spcPct val="35000"/>
            </a:spcAft>
            <a:buNone/>
          </a:pPr>
          <a:r>
            <a:rPr lang="en-US" sz="4900" kern="1200"/>
            <a:t>Experience</a:t>
          </a:r>
          <a:br>
            <a:rPr lang="en-US" sz="4900" kern="1200"/>
          </a:br>
          <a:r>
            <a:rPr lang="en-US" sz="3200" kern="1200"/>
            <a:t>(Transformative </a:t>
          </a:r>
          <a:br>
            <a:rPr lang="en-US" sz="3200" kern="1200"/>
          </a:br>
          <a:r>
            <a:rPr lang="en-US" sz="3200" kern="1200"/>
            <a:t>Counseling)</a:t>
          </a:r>
          <a:endParaRPr lang="en-US" sz="1800" kern="1200"/>
        </a:p>
      </dsp:txBody>
      <dsp:txXfrm rot="10800000">
        <a:off x="0" y="3286125"/>
        <a:ext cx="5600699" cy="1971675"/>
      </dsp:txXfrm>
    </dsp:sp>
    <dsp:sp modelId="{36396048-277C-440D-82C5-4F5573E87E6E}">
      <dsp:nvSpPr>
        <dsp:cNvPr id="0" name=""/>
        <dsp:cNvSpPr/>
      </dsp:nvSpPr>
      <dsp:spPr>
        <a:xfrm rot="5400000">
          <a:off x="7086599" y="1143000"/>
          <a:ext cx="2628900" cy="5600699"/>
        </a:xfrm>
        <a:prstGeom prst="round1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8488" tIns="348488" rIns="348488" bIns="348488" numCol="1" spcCol="1270" anchor="ctr" anchorCtr="0">
          <a:noAutofit/>
        </a:bodyPr>
        <a:lstStyle/>
        <a:p>
          <a:pPr marL="0" lvl="0" indent="0" algn="ctr" defTabSz="2178050">
            <a:lnSpc>
              <a:spcPct val="90000"/>
            </a:lnSpc>
            <a:spcBef>
              <a:spcPct val="0"/>
            </a:spcBef>
            <a:spcAft>
              <a:spcPct val="35000"/>
            </a:spcAft>
            <a:buNone/>
          </a:pPr>
          <a:r>
            <a:rPr lang="en-US" sz="4900" kern="1200" dirty="0"/>
            <a:t>Reason</a:t>
          </a:r>
          <a:br>
            <a:rPr lang="en-US" sz="3200" kern="1200" dirty="0"/>
          </a:br>
          <a:r>
            <a:rPr lang="en-US" sz="3200" kern="1200" dirty="0"/>
            <a:t>(Levels </a:t>
          </a:r>
          <a:r>
            <a:rPr lang="en-US" sz="3200" kern="1200"/>
            <a:t>of Explanation </a:t>
          </a:r>
          <a:r>
            <a:rPr lang="en-US" sz="3200" kern="1200" dirty="0"/>
            <a:t>+</a:t>
          </a:r>
          <a:br>
            <a:rPr lang="en-US" sz="3200" kern="1200" dirty="0"/>
          </a:br>
          <a:r>
            <a:rPr lang="en-US" sz="3200" kern="1200" dirty="0"/>
            <a:t>Weak Integration)</a:t>
          </a:r>
          <a:endParaRPr lang="en-US" sz="2400" kern="1200" dirty="0"/>
        </a:p>
      </dsp:txBody>
      <dsp:txXfrm rot="-5400000">
        <a:off x="5600700" y="3286124"/>
        <a:ext cx="5600699" cy="1971675"/>
      </dsp:txXfrm>
    </dsp:sp>
    <dsp:sp modelId="{E35B80C2-8C7B-41A7-8BDF-A87140126A10}">
      <dsp:nvSpPr>
        <dsp:cNvPr id="0" name=""/>
        <dsp:cNvSpPr/>
      </dsp:nvSpPr>
      <dsp:spPr>
        <a:xfrm>
          <a:off x="3920489" y="1971675"/>
          <a:ext cx="3360420" cy="1314450"/>
        </a:xfrm>
        <a:prstGeom prst="roundRect">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Strong </a:t>
          </a:r>
          <a:br>
            <a:rPr lang="en-US" sz="3100" kern="1200"/>
          </a:br>
          <a:r>
            <a:rPr lang="en-US" sz="3100" kern="1200"/>
            <a:t>Integration</a:t>
          </a:r>
        </a:p>
      </dsp:txBody>
      <dsp:txXfrm>
        <a:off x="3984655" y="2035841"/>
        <a:ext cx="3232088" cy="118611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DC7446-BB40-468C-B5B9-589C45B09BDE}">
      <dsp:nvSpPr>
        <dsp:cNvPr id="0" name=""/>
        <dsp:cNvSpPr/>
      </dsp:nvSpPr>
      <dsp:spPr>
        <a:xfrm>
          <a:off x="4446841" y="56895"/>
          <a:ext cx="2958592" cy="295859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kern="1200"/>
            <a:t>Christian Counseling</a:t>
          </a:r>
        </a:p>
      </dsp:txBody>
      <dsp:txXfrm>
        <a:off x="4788217" y="455167"/>
        <a:ext cx="2275840" cy="938784"/>
      </dsp:txXfrm>
    </dsp:sp>
    <dsp:sp modelId="{9255B4CD-14FC-419E-922C-103DCF763870}">
      <dsp:nvSpPr>
        <dsp:cNvPr id="0" name=""/>
        <dsp:cNvSpPr/>
      </dsp:nvSpPr>
      <dsp:spPr>
        <a:xfrm>
          <a:off x="5755449" y="1365503"/>
          <a:ext cx="2958592" cy="295859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kern="1200"/>
            <a:t>Spiritual Direction</a:t>
          </a:r>
        </a:p>
      </dsp:txBody>
      <dsp:txXfrm>
        <a:off x="7348537" y="1706880"/>
        <a:ext cx="1137920" cy="2275840"/>
      </dsp:txXfrm>
    </dsp:sp>
    <dsp:sp modelId="{359FD21E-BD2C-4ABF-AA3B-BBBA4CBA4384}">
      <dsp:nvSpPr>
        <dsp:cNvPr id="0" name=""/>
        <dsp:cNvSpPr/>
      </dsp:nvSpPr>
      <dsp:spPr>
        <a:xfrm>
          <a:off x="4446841" y="2674112"/>
          <a:ext cx="2958592" cy="295859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kern="1200"/>
            <a:t>Spiritual Disciplines</a:t>
          </a:r>
        </a:p>
      </dsp:txBody>
      <dsp:txXfrm>
        <a:off x="4788217" y="4295648"/>
        <a:ext cx="2275840" cy="938784"/>
      </dsp:txXfrm>
    </dsp:sp>
    <dsp:sp modelId="{8025C3B9-B0BA-407A-8E77-5B60F233E496}">
      <dsp:nvSpPr>
        <dsp:cNvPr id="0" name=""/>
        <dsp:cNvSpPr/>
      </dsp:nvSpPr>
      <dsp:spPr>
        <a:xfrm>
          <a:off x="3138233" y="1365503"/>
          <a:ext cx="2958592" cy="295859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kern="1200"/>
            <a:t>Spiritual Formation</a:t>
          </a:r>
        </a:p>
      </dsp:txBody>
      <dsp:txXfrm>
        <a:off x="3365817" y="1706880"/>
        <a:ext cx="1137920" cy="22758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C930B-8AED-4686-BDA7-980890324A7B}">
      <dsp:nvSpPr>
        <dsp:cNvPr id="0" name=""/>
        <dsp:cNvSpPr/>
      </dsp:nvSpPr>
      <dsp:spPr>
        <a:xfrm>
          <a:off x="984647" y="1462172"/>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a:t>Biblical Counseling</a:t>
          </a:r>
        </a:p>
      </dsp:txBody>
      <dsp:txXfrm>
        <a:off x="1362720" y="1840245"/>
        <a:ext cx="1825500" cy="1825500"/>
      </dsp:txXfrm>
    </dsp:sp>
    <dsp:sp modelId="{979C6144-8AEE-485C-8579-AC7D932A76B2}">
      <dsp:nvSpPr>
        <dsp:cNvPr id="0" name=""/>
        <dsp:cNvSpPr/>
      </dsp:nvSpPr>
      <dsp:spPr>
        <a:xfrm>
          <a:off x="2543026" y="14668"/>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24130" rIns="0" bIns="24130" numCol="1" spcCol="1270" anchor="ctr" anchorCtr="0">
          <a:noAutofit/>
        </a:bodyPr>
        <a:lstStyle/>
        <a:p>
          <a:pPr marL="0" lvl="0" indent="0" algn="ctr" defTabSz="844550">
            <a:lnSpc>
              <a:spcPct val="90000"/>
            </a:lnSpc>
            <a:spcBef>
              <a:spcPct val="0"/>
            </a:spcBef>
            <a:spcAft>
              <a:spcPct val="35000"/>
            </a:spcAft>
            <a:buNone/>
          </a:pPr>
          <a:r>
            <a:rPr lang="en-US" sz="1900" kern="1200"/>
            <a:t>Transformational</a:t>
          </a:r>
          <a:br>
            <a:rPr lang="en-US" sz="1900" kern="1200"/>
          </a:br>
          <a:r>
            <a:rPr lang="en-US" sz="1900" kern="1200"/>
            <a:t>Counseling</a:t>
          </a:r>
        </a:p>
      </dsp:txBody>
      <dsp:txXfrm>
        <a:off x="2921099" y="392741"/>
        <a:ext cx="1825500" cy="1825500"/>
      </dsp:txXfrm>
    </dsp:sp>
    <dsp:sp modelId="{D0701730-EA77-4E1F-ACC7-055F62FC3EDD}">
      <dsp:nvSpPr>
        <dsp:cNvPr id="0" name=""/>
        <dsp:cNvSpPr/>
      </dsp:nvSpPr>
      <dsp:spPr>
        <a:xfrm>
          <a:off x="4131957" y="1401090"/>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a:t>Christian</a:t>
          </a:r>
          <a:br>
            <a:rPr lang="en-US" sz="1900" kern="1200"/>
          </a:br>
          <a:r>
            <a:rPr lang="en-US" sz="1900" kern="1200"/>
            <a:t>Psychology</a:t>
          </a:r>
        </a:p>
      </dsp:txBody>
      <dsp:txXfrm>
        <a:off x="4510030" y="1779163"/>
        <a:ext cx="1825500" cy="1825500"/>
      </dsp:txXfrm>
    </dsp:sp>
    <dsp:sp modelId="{0F1E9D6D-55C9-4A11-B62D-4A66F2AAC51A}">
      <dsp:nvSpPr>
        <dsp:cNvPr id="0" name=""/>
        <dsp:cNvSpPr/>
      </dsp:nvSpPr>
      <dsp:spPr>
        <a:xfrm>
          <a:off x="5898005" y="210125"/>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a:t>Integration</a:t>
          </a:r>
          <a:br>
            <a:rPr lang="en-US" sz="1900" kern="1200"/>
          </a:br>
          <a:r>
            <a:rPr lang="en-US" sz="1900" kern="1200"/>
            <a:t>Model</a:t>
          </a:r>
          <a:br>
            <a:rPr lang="en-US" sz="1900" kern="1200"/>
          </a:br>
          <a:endParaRPr lang="en-US" sz="1900" kern="1200"/>
        </a:p>
      </dsp:txBody>
      <dsp:txXfrm>
        <a:off x="6276078" y="588198"/>
        <a:ext cx="1825500" cy="1825500"/>
      </dsp:txXfrm>
    </dsp:sp>
    <dsp:sp modelId="{FF1B44B1-7D3D-4341-AF79-4669D1D9C050}">
      <dsp:nvSpPr>
        <dsp:cNvPr id="0" name=""/>
        <dsp:cNvSpPr/>
      </dsp:nvSpPr>
      <dsp:spPr>
        <a:xfrm>
          <a:off x="7609073" y="1486594"/>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dirty="0"/>
            <a:t>Levels </a:t>
          </a:r>
          <a:r>
            <a:rPr lang="en-US" sz="1900" kern="1200"/>
            <a:t>of Explanation</a:t>
          </a:r>
          <a:br>
            <a:rPr lang="en-US" sz="1900" kern="1200" dirty="0"/>
          </a:br>
          <a:r>
            <a:rPr lang="en-US" sz="1900" kern="1200" dirty="0"/>
            <a:t>(secular)</a:t>
          </a:r>
        </a:p>
      </dsp:txBody>
      <dsp:txXfrm>
        <a:off x="7987146" y="1864667"/>
        <a:ext cx="1825500" cy="182550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C930B-8AED-4686-BDA7-980890324A7B}">
      <dsp:nvSpPr>
        <dsp:cNvPr id="0" name=""/>
        <dsp:cNvSpPr/>
      </dsp:nvSpPr>
      <dsp:spPr>
        <a:xfrm>
          <a:off x="984647" y="1462172"/>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a:t>Biblical Counseling</a:t>
          </a:r>
        </a:p>
      </dsp:txBody>
      <dsp:txXfrm>
        <a:off x="1362720" y="1840245"/>
        <a:ext cx="1825500" cy="1825500"/>
      </dsp:txXfrm>
    </dsp:sp>
    <dsp:sp modelId="{979C6144-8AEE-485C-8579-AC7D932A76B2}">
      <dsp:nvSpPr>
        <dsp:cNvPr id="0" name=""/>
        <dsp:cNvSpPr/>
      </dsp:nvSpPr>
      <dsp:spPr>
        <a:xfrm>
          <a:off x="2543026" y="14668"/>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24130" rIns="0" bIns="24130" numCol="1" spcCol="1270" anchor="ctr" anchorCtr="0">
          <a:noAutofit/>
        </a:bodyPr>
        <a:lstStyle/>
        <a:p>
          <a:pPr marL="0" lvl="0" indent="0" algn="ctr" defTabSz="844550">
            <a:lnSpc>
              <a:spcPct val="90000"/>
            </a:lnSpc>
            <a:spcBef>
              <a:spcPct val="0"/>
            </a:spcBef>
            <a:spcAft>
              <a:spcPct val="35000"/>
            </a:spcAft>
            <a:buNone/>
          </a:pPr>
          <a:r>
            <a:rPr lang="en-US" sz="1900" kern="1200"/>
            <a:t>Transformational</a:t>
          </a:r>
          <a:br>
            <a:rPr lang="en-US" sz="1900" kern="1200"/>
          </a:br>
          <a:r>
            <a:rPr lang="en-US" sz="1900" kern="1200"/>
            <a:t>Counseling</a:t>
          </a:r>
        </a:p>
      </dsp:txBody>
      <dsp:txXfrm>
        <a:off x="2921099" y="392741"/>
        <a:ext cx="1825500" cy="1825500"/>
      </dsp:txXfrm>
    </dsp:sp>
    <dsp:sp modelId="{D0701730-EA77-4E1F-ACC7-055F62FC3EDD}">
      <dsp:nvSpPr>
        <dsp:cNvPr id="0" name=""/>
        <dsp:cNvSpPr/>
      </dsp:nvSpPr>
      <dsp:spPr>
        <a:xfrm>
          <a:off x="4131957" y="1401090"/>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a:t>Christian</a:t>
          </a:r>
          <a:br>
            <a:rPr lang="en-US" sz="1900" kern="1200"/>
          </a:br>
          <a:r>
            <a:rPr lang="en-US" sz="1900" kern="1200"/>
            <a:t>Psychology</a:t>
          </a:r>
        </a:p>
      </dsp:txBody>
      <dsp:txXfrm>
        <a:off x="4510030" y="1779163"/>
        <a:ext cx="1825500" cy="1825500"/>
      </dsp:txXfrm>
    </dsp:sp>
    <dsp:sp modelId="{0F1E9D6D-55C9-4A11-B62D-4A66F2AAC51A}">
      <dsp:nvSpPr>
        <dsp:cNvPr id="0" name=""/>
        <dsp:cNvSpPr/>
      </dsp:nvSpPr>
      <dsp:spPr>
        <a:xfrm>
          <a:off x="5898005" y="210125"/>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a:t>Integration</a:t>
          </a:r>
          <a:br>
            <a:rPr lang="en-US" sz="1900" kern="1200"/>
          </a:br>
          <a:r>
            <a:rPr lang="en-US" sz="1900" kern="1200"/>
            <a:t>Model</a:t>
          </a:r>
        </a:p>
      </dsp:txBody>
      <dsp:txXfrm>
        <a:off x="6276078" y="588198"/>
        <a:ext cx="1825500" cy="1825500"/>
      </dsp:txXfrm>
    </dsp:sp>
    <dsp:sp modelId="{FF1B44B1-7D3D-4341-AF79-4669D1D9C050}">
      <dsp:nvSpPr>
        <dsp:cNvPr id="0" name=""/>
        <dsp:cNvSpPr/>
      </dsp:nvSpPr>
      <dsp:spPr>
        <a:xfrm>
          <a:off x="7609073" y="1486594"/>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dirty="0"/>
            <a:t>Levels </a:t>
          </a:r>
          <a:r>
            <a:rPr lang="en-US" sz="1900" kern="1200"/>
            <a:t>of Explanation</a:t>
          </a:r>
          <a:br>
            <a:rPr lang="en-US" sz="1900" kern="1200" dirty="0"/>
          </a:br>
          <a:r>
            <a:rPr lang="en-US" sz="1900" kern="1200" dirty="0"/>
            <a:t>(secular)</a:t>
          </a:r>
        </a:p>
      </dsp:txBody>
      <dsp:txXfrm>
        <a:off x="7987146" y="1864667"/>
        <a:ext cx="1825500" cy="182550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C930B-8AED-4686-BDA7-980890324A7B}">
      <dsp:nvSpPr>
        <dsp:cNvPr id="0" name=""/>
        <dsp:cNvSpPr/>
      </dsp:nvSpPr>
      <dsp:spPr>
        <a:xfrm>
          <a:off x="984647" y="1462172"/>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a:t>Biblical Counseling</a:t>
          </a:r>
        </a:p>
      </dsp:txBody>
      <dsp:txXfrm>
        <a:off x="1362720" y="1840245"/>
        <a:ext cx="1825500" cy="1825500"/>
      </dsp:txXfrm>
    </dsp:sp>
    <dsp:sp modelId="{979C6144-8AEE-485C-8579-AC7D932A76B2}">
      <dsp:nvSpPr>
        <dsp:cNvPr id="0" name=""/>
        <dsp:cNvSpPr/>
      </dsp:nvSpPr>
      <dsp:spPr>
        <a:xfrm>
          <a:off x="2543026" y="14668"/>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24130" rIns="0" bIns="24130" numCol="1" spcCol="1270" anchor="ctr" anchorCtr="0">
          <a:noAutofit/>
        </a:bodyPr>
        <a:lstStyle/>
        <a:p>
          <a:pPr marL="0" lvl="0" indent="0" algn="ctr" defTabSz="844550">
            <a:lnSpc>
              <a:spcPct val="90000"/>
            </a:lnSpc>
            <a:spcBef>
              <a:spcPct val="0"/>
            </a:spcBef>
            <a:spcAft>
              <a:spcPct val="35000"/>
            </a:spcAft>
            <a:buNone/>
          </a:pPr>
          <a:r>
            <a:rPr lang="en-US" sz="1900" kern="1200"/>
            <a:t>Transformational</a:t>
          </a:r>
          <a:br>
            <a:rPr lang="en-US" sz="1900" kern="1200"/>
          </a:br>
          <a:r>
            <a:rPr lang="en-US" sz="1900" kern="1200"/>
            <a:t>Counseling</a:t>
          </a:r>
        </a:p>
      </dsp:txBody>
      <dsp:txXfrm>
        <a:off x="2921099" y="392741"/>
        <a:ext cx="1825500" cy="1825500"/>
      </dsp:txXfrm>
    </dsp:sp>
    <dsp:sp modelId="{D0701730-EA77-4E1F-ACC7-055F62FC3EDD}">
      <dsp:nvSpPr>
        <dsp:cNvPr id="0" name=""/>
        <dsp:cNvSpPr/>
      </dsp:nvSpPr>
      <dsp:spPr>
        <a:xfrm>
          <a:off x="4131957" y="1401090"/>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a:t>Christian</a:t>
          </a:r>
          <a:br>
            <a:rPr lang="en-US" sz="1900" kern="1200"/>
          </a:br>
          <a:r>
            <a:rPr lang="en-US" sz="1900" kern="1200"/>
            <a:t>Psychology</a:t>
          </a:r>
        </a:p>
      </dsp:txBody>
      <dsp:txXfrm>
        <a:off x="4510030" y="1779163"/>
        <a:ext cx="1825500" cy="1825500"/>
      </dsp:txXfrm>
    </dsp:sp>
    <dsp:sp modelId="{0F1E9D6D-55C9-4A11-B62D-4A66F2AAC51A}">
      <dsp:nvSpPr>
        <dsp:cNvPr id="0" name=""/>
        <dsp:cNvSpPr/>
      </dsp:nvSpPr>
      <dsp:spPr>
        <a:xfrm>
          <a:off x="5898005" y="210125"/>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a:t>Integration</a:t>
          </a:r>
          <a:br>
            <a:rPr lang="en-US" sz="1900" kern="1200"/>
          </a:br>
          <a:r>
            <a:rPr lang="en-US" sz="1900" kern="1200"/>
            <a:t>Model</a:t>
          </a:r>
          <a:br>
            <a:rPr lang="en-US" sz="1900" kern="1200"/>
          </a:br>
          <a:endParaRPr lang="en-US" sz="1900" kern="1200"/>
        </a:p>
      </dsp:txBody>
      <dsp:txXfrm>
        <a:off x="6276078" y="588198"/>
        <a:ext cx="1825500" cy="1825500"/>
      </dsp:txXfrm>
    </dsp:sp>
    <dsp:sp modelId="{FF1B44B1-7D3D-4341-AF79-4669D1D9C050}">
      <dsp:nvSpPr>
        <dsp:cNvPr id="0" name=""/>
        <dsp:cNvSpPr/>
      </dsp:nvSpPr>
      <dsp:spPr>
        <a:xfrm>
          <a:off x="7609073" y="1486594"/>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dirty="0"/>
            <a:t>Levels </a:t>
          </a:r>
          <a:r>
            <a:rPr lang="en-US" sz="1900" kern="1200"/>
            <a:t>of Explanation</a:t>
          </a:r>
          <a:br>
            <a:rPr lang="en-US" sz="1900" kern="1200" dirty="0"/>
          </a:br>
          <a:r>
            <a:rPr lang="en-US" sz="1900" kern="1200" dirty="0"/>
            <a:t>(secular)</a:t>
          </a:r>
        </a:p>
      </dsp:txBody>
      <dsp:txXfrm>
        <a:off x="7987146" y="1864667"/>
        <a:ext cx="1825500" cy="182550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C930B-8AED-4686-BDA7-980890324A7B}">
      <dsp:nvSpPr>
        <dsp:cNvPr id="0" name=""/>
        <dsp:cNvSpPr/>
      </dsp:nvSpPr>
      <dsp:spPr>
        <a:xfrm>
          <a:off x="984647" y="1462172"/>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a:t>Biblical Counseling</a:t>
          </a:r>
        </a:p>
      </dsp:txBody>
      <dsp:txXfrm>
        <a:off x="1362720" y="1840245"/>
        <a:ext cx="1825500" cy="1825500"/>
      </dsp:txXfrm>
    </dsp:sp>
    <dsp:sp modelId="{979C6144-8AEE-485C-8579-AC7D932A76B2}">
      <dsp:nvSpPr>
        <dsp:cNvPr id="0" name=""/>
        <dsp:cNvSpPr/>
      </dsp:nvSpPr>
      <dsp:spPr>
        <a:xfrm>
          <a:off x="2543026" y="14668"/>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24130" rIns="0" bIns="24130" numCol="1" spcCol="1270" anchor="ctr" anchorCtr="0">
          <a:noAutofit/>
        </a:bodyPr>
        <a:lstStyle/>
        <a:p>
          <a:pPr marL="0" lvl="0" indent="0" algn="ctr" defTabSz="844550">
            <a:lnSpc>
              <a:spcPct val="90000"/>
            </a:lnSpc>
            <a:spcBef>
              <a:spcPct val="0"/>
            </a:spcBef>
            <a:spcAft>
              <a:spcPct val="35000"/>
            </a:spcAft>
            <a:buNone/>
          </a:pPr>
          <a:r>
            <a:rPr lang="en-US" sz="1900" kern="1200"/>
            <a:t>Transformational</a:t>
          </a:r>
          <a:br>
            <a:rPr lang="en-US" sz="1900" kern="1200"/>
          </a:br>
          <a:r>
            <a:rPr lang="en-US" sz="1900" kern="1200"/>
            <a:t>Counseling</a:t>
          </a:r>
        </a:p>
      </dsp:txBody>
      <dsp:txXfrm>
        <a:off x="2921099" y="392741"/>
        <a:ext cx="1825500" cy="1825500"/>
      </dsp:txXfrm>
    </dsp:sp>
    <dsp:sp modelId="{D0701730-EA77-4E1F-ACC7-055F62FC3EDD}">
      <dsp:nvSpPr>
        <dsp:cNvPr id="0" name=""/>
        <dsp:cNvSpPr/>
      </dsp:nvSpPr>
      <dsp:spPr>
        <a:xfrm>
          <a:off x="4131957" y="1401090"/>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a:t>Christian</a:t>
          </a:r>
          <a:br>
            <a:rPr lang="en-US" sz="1900" kern="1200"/>
          </a:br>
          <a:r>
            <a:rPr lang="en-US" sz="1900" kern="1200"/>
            <a:t>Psychology</a:t>
          </a:r>
        </a:p>
      </dsp:txBody>
      <dsp:txXfrm>
        <a:off x="4510030" y="1779163"/>
        <a:ext cx="1825500" cy="1825500"/>
      </dsp:txXfrm>
    </dsp:sp>
    <dsp:sp modelId="{0F1E9D6D-55C9-4A11-B62D-4A66F2AAC51A}">
      <dsp:nvSpPr>
        <dsp:cNvPr id="0" name=""/>
        <dsp:cNvSpPr/>
      </dsp:nvSpPr>
      <dsp:spPr>
        <a:xfrm>
          <a:off x="5898005" y="210125"/>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a:t>Integration</a:t>
          </a:r>
          <a:br>
            <a:rPr lang="en-US" sz="1900" kern="1200"/>
          </a:br>
          <a:r>
            <a:rPr lang="en-US" sz="1900" kern="1200"/>
            <a:t>Model</a:t>
          </a:r>
          <a:br>
            <a:rPr lang="en-US" sz="1900" kern="1200"/>
          </a:br>
          <a:endParaRPr lang="en-US" sz="1900" kern="1200"/>
        </a:p>
      </dsp:txBody>
      <dsp:txXfrm>
        <a:off x="6276078" y="588198"/>
        <a:ext cx="1825500" cy="1825500"/>
      </dsp:txXfrm>
    </dsp:sp>
    <dsp:sp modelId="{FF1B44B1-7D3D-4341-AF79-4669D1D9C050}">
      <dsp:nvSpPr>
        <dsp:cNvPr id="0" name=""/>
        <dsp:cNvSpPr/>
      </dsp:nvSpPr>
      <dsp:spPr>
        <a:xfrm>
          <a:off x="7609073" y="1486594"/>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dirty="0"/>
            <a:t>Levels </a:t>
          </a:r>
          <a:r>
            <a:rPr lang="en-US" sz="1900" kern="1200"/>
            <a:t>of Explanation</a:t>
          </a:r>
          <a:br>
            <a:rPr lang="en-US" sz="1900" kern="1200" dirty="0"/>
          </a:br>
          <a:r>
            <a:rPr lang="en-US" sz="1900" kern="1200" dirty="0"/>
            <a:t>(secular)</a:t>
          </a:r>
        </a:p>
      </dsp:txBody>
      <dsp:txXfrm>
        <a:off x="7987146" y="1864667"/>
        <a:ext cx="1825500" cy="182550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F9E96A-0874-41CF-A900-4B42A4643D04}">
      <dsp:nvSpPr>
        <dsp:cNvPr id="0" name=""/>
        <dsp:cNvSpPr/>
      </dsp:nvSpPr>
      <dsp:spPr>
        <a:xfrm>
          <a:off x="6048213" y="2281076"/>
          <a:ext cx="1524322" cy="15243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Christian Integration &amp; Summary Courses</a:t>
          </a:r>
        </a:p>
      </dsp:txBody>
      <dsp:txXfrm>
        <a:off x="6271445" y="2504308"/>
        <a:ext cx="1077858" cy="1077858"/>
      </dsp:txXfrm>
    </dsp:sp>
    <dsp:sp modelId="{4C360AD7-4672-4BF2-BD67-5A10C3AE66B6}">
      <dsp:nvSpPr>
        <dsp:cNvPr id="0" name=""/>
        <dsp:cNvSpPr/>
      </dsp:nvSpPr>
      <dsp:spPr>
        <a:xfrm rot="16200000">
          <a:off x="6575495" y="1592068"/>
          <a:ext cx="469758" cy="5182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6645959" y="1766186"/>
        <a:ext cx="328831" cy="310961"/>
      </dsp:txXfrm>
    </dsp:sp>
    <dsp:sp modelId="{0CF52566-9779-4013-B573-11D84E4C7DA3}">
      <dsp:nvSpPr>
        <dsp:cNvPr id="0" name=""/>
        <dsp:cNvSpPr/>
      </dsp:nvSpPr>
      <dsp:spPr>
        <a:xfrm>
          <a:off x="6124429" y="22850"/>
          <a:ext cx="1371890" cy="137189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kern="1200"/>
            <a:t>1. Clinical Evaluation</a:t>
          </a:r>
        </a:p>
      </dsp:txBody>
      <dsp:txXfrm>
        <a:off x="6325338" y="223759"/>
        <a:ext cx="970072" cy="970072"/>
      </dsp:txXfrm>
    </dsp:sp>
    <dsp:sp modelId="{2A60DC0C-E746-4060-84F7-BC3972E023E3}">
      <dsp:nvSpPr>
        <dsp:cNvPr id="0" name=""/>
        <dsp:cNvSpPr/>
      </dsp:nvSpPr>
      <dsp:spPr>
        <a:xfrm rot="18900000">
          <a:off x="7418391" y="1941207"/>
          <a:ext cx="469758" cy="5182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7439029" y="2094686"/>
        <a:ext cx="328831" cy="310961"/>
      </dsp:txXfrm>
    </dsp:sp>
    <dsp:sp modelId="{05B8FF34-5DFA-4ECD-AC3E-3259A87422F3}">
      <dsp:nvSpPr>
        <dsp:cNvPr id="0" name=""/>
        <dsp:cNvSpPr/>
      </dsp:nvSpPr>
      <dsp:spPr>
        <a:xfrm>
          <a:off x="7775129" y="706592"/>
          <a:ext cx="1371890" cy="137189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kern="1200"/>
            <a:t>2.Treatment Planning </a:t>
          </a:r>
        </a:p>
      </dsp:txBody>
      <dsp:txXfrm>
        <a:off x="7976038" y="907501"/>
        <a:ext cx="970072" cy="970072"/>
      </dsp:txXfrm>
    </dsp:sp>
    <dsp:sp modelId="{BF687BD8-CC78-4AB5-BE0F-B1E8B4E4605D}">
      <dsp:nvSpPr>
        <dsp:cNvPr id="0" name=""/>
        <dsp:cNvSpPr/>
      </dsp:nvSpPr>
      <dsp:spPr>
        <a:xfrm>
          <a:off x="7767530" y="2784102"/>
          <a:ext cx="469758" cy="5182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7767530" y="2887756"/>
        <a:ext cx="328831" cy="310961"/>
      </dsp:txXfrm>
    </dsp:sp>
    <dsp:sp modelId="{E2E4259A-A3CF-4217-9D25-594471B4DD86}">
      <dsp:nvSpPr>
        <dsp:cNvPr id="0" name=""/>
        <dsp:cNvSpPr/>
      </dsp:nvSpPr>
      <dsp:spPr>
        <a:xfrm>
          <a:off x="8458872" y="2357292"/>
          <a:ext cx="1371890" cy="137189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kern="1200"/>
            <a:t>3. Referral</a:t>
          </a:r>
        </a:p>
      </dsp:txBody>
      <dsp:txXfrm>
        <a:off x="8659781" y="2558201"/>
        <a:ext cx="970072" cy="970072"/>
      </dsp:txXfrm>
    </dsp:sp>
    <dsp:sp modelId="{33506737-9B60-4389-A7E2-A8A9785A0FEF}">
      <dsp:nvSpPr>
        <dsp:cNvPr id="0" name=""/>
        <dsp:cNvSpPr/>
      </dsp:nvSpPr>
      <dsp:spPr>
        <a:xfrm rot="2700000">
          <a:off x="7418391" y="3626998"/>
          <a:ext cx="469758" cy="5182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7439029" y="3680827"/>
        <a:ext cx="328831" cy="310961"/>
      </dsp:txXfrm>
    </dsp:sp>
    <dsp:sp modelId="{574F252B-8F5E-44D2-BCC1-9AE01A7A75E3}">
      <dsp:nvSpPr>
        <dsp:cNvPr id="0" name=""/>
        <dsp:cNvSpPr/>
      </dsp:nvSpPr>
      <dsp:spPr>
        <a:xfrm>
          <a:off x="7775129" y="4007992"/>
          <a:ext cx="1371890" cy="137189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kern="1200"/>
            <a:t>4. Service </a:t>
          </a:r>
          <a:r>
            <a:rPr lang="en-US" sz="1200" kern="1200"/>
            <a:t>Coordination</a:t>
          </a:r>
          <a:endParaRPr lang="en-US" sz="1400" kern="1200"/>
        </a:p>
      </dsp:txBody>
      <dsp:txXfrm>
        <a:off x="7976038" y="4208901"/>
        <a:ext cx="970072" cy="970072"/>
      </dsp:txXfrm>
    </dsp:sp>
    <dsp:sp modelId="{D711C93A-14AC-4C15-8EF0-8FD5B8210D95}">
      <dsp:nvSpPr>
        <dsp:cNvPr id="0" name=""/>
        <dsp:cNvSpPr/>
      </dsp:nvSpPr>
      <dsp:spPr>
        <a:xfrm rot="5400000">
          <a:off x="6575495" y="3976136"/>
          <a:ext cx="469758" cy="5182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6645959" y="4009327"/>
        <a:ext cx="328831" cy="310961"/>
      </dsp:txXfrm>
    </dsp:sp>
    <dsp:sp modelId="{461B485B-0D51-42B4-9079-9A1A42820F60}">
      <dsp:nvSpPr>
        <dsp:cNvPr id="0" name=""/>
        <dsp:cNvSpPr/>
      </dsp:nvSpPr>
      <dsp:spPr>
        <a:xfrm>
          <a:off x="6124429" y="4691734"/>
          <a:ext cx="1371890" cy="137189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kern="1200"/>
            <a:t>5.</a:t>
          </a:r>
          <a:br>
            <a:rPr lang="en-US" sz="1400" kern="1200"/>
          </a:br>
          <a:r>
            <a:rPr lang="en-US" sz="1400" kern="1200"/>
            <a:t>Counseling</a:t>
          </a:r>
        </a:p>
      </dsp:txBody>
      <dsp:txXfrm>
        <a:off x="6325338" y="4892643"/>
        <a:ext cx="970072" cy="970072"/>
      </dsp:txXfrm>
    </dsp:sp>
    <dsp:sp modelId="{03C862E9-22E0-4D4C-90E9-5BDA02E79F02}">
      <dsp:nvSpPr>
        <dsp:cNvPr id="0" name=""/>
        <dsp:cNvSpPr/>
      </dsp:nvSpPr>
      <dsp:spPr>
        <a:xfrm rot="8100000">
          <a:off x="5732600" y="3626998"/>
          <a:ext cx="469758" cy="5182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5852889" y="3680827"/>
        <a:ext cx="328831" cy="310961"/>
      </dsp:txXfrm>
    </dsp:sp>
    <dsp:sp modelId="{EEFBF31C-C7F2-40F2-8CD2-67B85C57A1E4}">
      <dsp:nvSpPr>
        <dsp:cNvPr id="0" name=""/>
        <dsp:cNvSpPr/>
      </dsp:nvSpPr>
      <dsp:spPr>
        <a:xfrm>
          <a:off x="4473729" y="4007992"/>
          <a:ext cx="1371890" cy="137189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kern="1200"/>
            <a:t>6. Client, Family &amp; Community Education</a:t>
          </a:r>
        </a:p>
      </dsp:txBody>
      <dsp:txXfrm>
        <a:off x="4674638" y="4208901"/>
        <a:ext cx="970072" cy="970072"/>
      </dsp:txXfrm>
    </dsp:sp>
    <dsp:sp modelId="{7C6B371F-2388-4E4E-B736-375B2552D5FA}">
      <dsp:nvSpPr>
        <dsp:cNvPr id="0" name=""/>
        <dsp:cNvSpPr/>
      </dsp:nvSpPr>
      <dsp:spPr>
        <a:xfrm rot="10800000">
          <a:off x="5383461" y="2784102"/>
          <a:ext cx="469758" cy="5182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5524388" y="2887756"/>
        <a:ext cx="328831" cy="310961"/>
      </dsp:txXfrm>
    </dsp:sp>
    <dsp:sp modelId="{61EFC96B-F4D8-4FA4-A563-B41F4A4A078A}">
      <dsp:nvSpPr>
        <dsp:cNvPr id="0" name=""/>
        <dsp:cNvSpPr/>
      </dsp:nvSpPr>
      <dsp:spPr>
        <a:xfrm>
          <a:off x="3789987" y="2357292"/>
          <a:ext cx="1371890" cy="137189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kern="1200"/>
            <a:t>7. </a:t>
          </a:r>
          <a:r>
            <a:rPr lang="en-US" sz="1100" kern="1200"/>
            <a:t>Documentation</a:t>
          </a:r>
          <a:endParaRPr lang="en-US" sz="1150" kern="1200"/>
        </a:p>
      </dsp:txBody>
      <dsp:txXfrm>
        <a:off x="3990896" y="2558201"/>
        <a:ext cx="970072" cy="970072"/>
      </dsp:txXfrm>
    </dsp:sp>
    <dsp:sp modelId="{8F445C20-4653-421E-9B99-D7E6E7FBC849}">
      <dsp:nvSpPr>
        <dsp:cNvPr id="0" name=""/>
        <dsp:cNvSpPr/>
      </dsp:nvSpPr>
      <dsp:spPr>
        <a:xfrm rot="13500000">
          <a:off x="5732600" y="1941207"/>
          <a:ext cx="469758" cy="5182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5852889" y="2094686"/>
        <a:ext cx="328831" cy="310961"/>
      </dsp:txXfrm>
    </dsp:sp>
    <dsp:sp modelId="{87471C72-0E05-4BCB-A396-8E0526469068}">
      <dsp:nvSpPr>
        <dsp:cNvPr id="0" name=""/>
        <dsp:cNvSpPr/>
      </dsp:nvSpPr>
      <dsp:spPr>
        <a:xfrm>
          <a:off x="4473729" y="706592"/>
          <a:ext cx="1371890" cy="137189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kern="1200"/>
            <a:t>8. Professional &amp; Ethical </a:t>
          </a:r>
          <a:br>
            <a:rPr lang="en-US" sz="1400" kern="1200"/>
          </a:br>
          <a:r>
            <a:rPr lang="en-US" sz="1100" kern="1200"/>
            <a:t>Responsibilities</a:t>
          </a:r>
        </a:p>
      </dsp:txBody>
      <dsp:txXfrm>
        <a:off x="4674638" y="907501"/>
        <a:ext cx="970072" cy="970072"/>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F9E96A-0874-41CF-A900-4B42A4643D04}">
      <dsp:nvSpPr>
        <dsp:cNvPr id="0" name=""/>
        <dsp:cNvSpPr/>
      </dsp:nvSpPr>
      <dsp:spPr>
        <a:xfrm>
          <a:off x="6048087" y="2280879"/>
          <a:ext cx="1524290" cy="152429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Christian Integration &amp; Summary Courses</a:t>
          </a:r>
        </a:p>
      </dsp:txBody>
      <dsp:txXfrm>
        <a:off x="6271314" y="2504106"/>
        <a:ext cx="1077836" cy="1077836"/>
      </dsp:txXfrm>
    </dsp:sp>
    <dsp:sp modelId="{4C360AD7-4672-4BF2-BD67-5A10C3AE66B6}">
      <dsp:nvSpPr>
        <dsp:cNvPr id="0" name=""/>
        <dsp:cNvSpPr/>
      </dsp:nvSpPr>
      <dsp:spPr>
        <a:xfrm rot="16200000">
          <a:off x="6575388" y="1591941"/>
          <a:ext cx="469687" cy="5182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6645841" y="1766046"/>
        <a:ext cx="328781" cy="310954"/>
      </dsp:txXfrm>
    </dsp:sp>
    <dsp:sp modelId="{0CF52566-9779-4013-B573-11D84E4C7DA3}">
      <dsp:nvSpPr>
        <dsp:cNvPr id="0" name=""/>
        <dsp:cNvSpPr/>
      </dsp:nvSpPr>
      <dsp:spPr>
        <a:xfrm>
          <a:off x="6124301" y="22815"/>
          <a:ext cx="1371861" cy="137186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kern="1200"/>
            <a:t>1. Clinical Evaluation</a:t>
          </a:r>
        </a:p>
      </dsp:txBody>
      <dsp:txXfrm>
        <a:off x="6325205" y="223719"/>
        <a:ext cx="970053" cy="970053"/>
      </dsp:txXfrm>
    </dsp:sp>
    <dsp:sp modelId="{2A60DC0C-E746-4060-84F7-BC3972E023E3}">
      <dsp:nvSpPr>
        <dsp:cNvPr id="0" name=""/>
        <dsp:cNvSpPr/>
      </dsp:nvSpPr>
      <dsp:spPr>
        <a:xfrm rot="18900000">
          <a:off x="7418227" y="1941056"/>
          <a:ext cx="469687" cy="5182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7438862" y="2094526"/>
        <a:ext cx="328781" cy="310954"/>
      </dsp:txXfrm>
    </dsp:sp>
    <dsp:sp modelId="{05B8FF34-5DFA-4ECD-AC3E-3259A87422F3}">
      <dsp:nvSpPr>
        <dsp:cNvPr id="0" name=""/>
        <dsp:cNvSpPr/>
      </dsp:nvSpPr>
      <dsp:spPr>
        <a:xfrm>
          <a:off x="7774886" y="706509"/>
          <a:ext cx="1371861" cy="137186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kern="1200"/>
            <a:t>2.Treatment Planning </a:t>
          </a:r>
        </a:p>
      </dsp:txBody>
      <dsp:txXfrm>
        <a:off x="7975790" y="907413"/>
        <a:ext cx="970053" cy="970053"/>
      </dsp:txXfrm>
    </dsp:sp>
    <dsp:sp modelId="{BF687BD8-CC78-4AB5-BE0F-B1E8B4E4605D}">
      <dsp:nvSpPr>
        <dsp:cNvPr id="0" name=""/>
        <dsp:cNvSpPr/>
      </dsp:nvSpPr>
      <dsp:spPr>
        <a:xfrm>
          <a:off x="7767342" y="2783895"/>
          <a:ext cx="469687" cy="5182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7767342" y="2887547"/>
        <a:ext cx="328781" cy="310954"/>
      </dsp:txXfrm>
    </dsp:sp>
    <dsp:sp modelId="{E2E4259A-A3CF-4217-9D25-594471B4DD86}">
      <dsp:nvSpPr>
        <dsp:cNvPr id="0" name=""/>
        <dsp:cNvSpPr/>
      </dsp:nvSpPr>
      <dsp:spPr>
        <a:xfrm>
          <a:off x="8458581" y="2357094"/>
          <a:ext cx="1371861" cy="137186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kern="1200"/>
            <a:t>3. Referral</a:t>
          </a:r>
        </a:p>
      </dsp:txBody>
      <dsp:txXfrm>
        <a:off x="8659485" y="2557998"/>
        <a:ext cx="970053" cy="970053"/>
      </dsp:txXfrm>
    </dsp:sp>
    <dsp:sp modelId="{33506737-9B60-4389-A7E2-A8A9785A0FEF}">
      <dsp:nvSpPr>
        <dsp:cNvPr id="0" name=""/>
        <dsp:cNvSpPr/>
      </dsp:nvSpPr>
      <dsp:spPr>
        <a:xfrm rot="2700000">
          <a:off x="7418227" y="3626734"/>
          <a:ext cx="469687" cy="5182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7438862" y="3680568"/>
        <a:ext cx="328781" cy="310954"/>
      </dsp:txXfrm>
    </dsp:sp>
    <dsp:sp modelId="{574F252B-8F5E-44D2-BCC1-9AE01A7A75E3}">
      <dsp:nvSpPr>
        <dsp:cNvPr id="0" name=""/>
        <dsp:cNvSpPr/>
      </dsp:nvSpPr>
      <dsp:spPr>
        <a:xfrm>
          <a:off x="7774886" y="4007679"/>
          <a:ext cx="1371861" cy="137186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kern="1200"/>
            <a:t>4. Service </a:t>
          </a:r>
          <a:r>
            <a:rPr lang="en-US" sz="1200" kern="1200"/>
            <a:t>Coordination</a:t>
          </a:r>
          <a:endParaRPr lang="en-US" sz="1400" kern="1200"/>
        </a:p>
      </dsp:txBody>
      <dsp:txXfrm>
        <a:off x="7975790" y="4208583"/>
        <a:ext cx="970053" cy="970053"/>
      </dsp:txXfrm>
    </dsp:sp>
    <dsp:sp modelId="{D711C93A-14AC-4C15-8EF0-8FD5B8210D95}">
      <dsp:nvSpPr>
        <dsp:cNvPr id="0" name=""/>
        <dsp:cNvSpPr/>
      </dsp:nvSpPr>
      <dsp:spPr>
        <a:xfrm rot="5400000">
          <a:off x="6575388" y="3975849"/>
          <a:ext cx="469687" cy="5182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6645841" y="4009048"/>
        <a:ext cx="328781" cy="310954"/>
      </dsp:txXfrm>
    </dsp:sp>
    <dsp:sp modelId="{461B485B-0D51-42B4-9079-9A1A42820F60}">
      <dsp:nvSpPr>
        <dsp:cNvPr id="0" name=""/>
        <dsp:cNvSpPr/>
      </dsp:nvSpPr>
      <dsp:spPr>
        <a:xfrm>
          <a:off x="6124301" y="4691373"/>
          <a:ext cx="1371861" cy="137186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kern="1200"/>
            <a:t>5.</a:t>
          </a:r>
          <a:br>
            <a:rPr lang="en-US" sz="1400" kern="1200"/>
          </a:br>
          <a:r>
            <a:rPr lang="en-US" sz="1400" kern="1200"/>
            <a:t>Counseling</a:t>
          </a:r>
        </a:p>
      </dsp:txBody>
      <dsp:txXfrm>
        <a:off x="6325205" y="4892277"/>
        <a:ext cx="970053" cy="970053"/>
      </dsp:txXfrm>
    </dsp:sp>
    <dsp:sp modelId="{03C862E9-22E0-4D4C-90E9-5BDA02E79F02}">
      <dsp:nvSpPr>
        <dsp:cNvPr id="0" name=""/>
        <dsp:cNvSpPr/>
      </dsp:nvSpPr>
      <dsp:spPr>
        <a:xfrm rot="8100000">
          <a:off x="5732549" y="3626734"/>
          <a:ext cx="469687" cy="5182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5852820" y="3680568"/>
        <a:ext cx="328781" cy="310954"/>
      </dsp:txXfrm>
    </dsp:sp>
    <dsp:sp modelId="{EEFBF31C-C7F2-40F2-8CD2-67B85C57A1E4}">
      <dsp:nvSpPr>
        <dsp:cNvPr id="0" name=""/>
        <dsp:cNvSpPr/>
      </dsp:nvSpPr>
      <dsp:spPr>
        <a:xfrm>
          <a:off x="4473717" y="4007679"/>
          <a:ext cx="1371861" cy="137186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kern="1200"/>
            <a:t>6. Client, Family &amp; Community Education</a:t>
          </a:r>
        </a:p>
      </dsp:txBody>
      <dsp:txXfrm>
        <a:off x="4674621" y="4208583"/>
        <a:ext cx="970053" cy="970053"/>
      </dsp:txXfrm>
    </dsp:sp>
    <dsp:sp modelId="{7C6B371F-2388-4E4E-B736-375B2552D5FA}">
      <dsp:nvSpPr>
        <dsp:cNvPr id="0" name=""/>
        <dsp:cNvSpPr/>
      </dsp:nvSpPr>
      <dsp:spPr>
        <a:xfrm rot="10800000">
          <a:off x="5383434" y="2783895"/>
          <a:ext cx="469687" cy="5182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5524340" y="2887547"/>
        <a:ext cx="328781" cy="310954"/>
      </dsp:txXfrm>
    </dsp:sp>
    <dsp:sp modelId="{61EFC96B-F4D8-4FA4-A563-B41F4A4A078A}">
      <dsp:nvSpPr>
        <dsp:cNvPr id="0" name=""/>
        <dsp:cNvSpPr/>
      </dsp:nvSpPr>
      <dsp:spPr>
        <a:xfrm>
          <a:off x="3790022" y="2357094"/>
          <a:ext cx="1371861" cy="137186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kern="1200"/>
            <a:t>7. </a:t>
          </a:r>
          <a:r>
            <a:rPr lang="en-US" sz="1100" kern="1200"/>
            <a:t>Documentation</a:t>
          </a:r>
          <a:endParaRPr lang="en-US" sz="1150" kern="1200"/>
        </a:p>
      </dsp:txBody>
      <dsp:txXfrm>
        <a:off x="3990926" y="2557998"/>
        <a:ext cx="970053" cy="970053"/>
      </dsp:txXfrm>
    </dsp:sp>
    <dsp:sp modelId="{8F445C20-4653-421E-9B99-D7E6E7FBC849}">
      <dsp:nvSpPr>
        <dsp:cNvPr id="0" name=""/>
        <dsp:cNvSpPr/>
      </dsp:nvSpPr>
      <dsp:spPr>
        <a:xfrm rot="13500000">
          <a:off x="5732549" y="1941056"/>
          <a:ext cx="469687" cy="5182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5852820" y="2094526"/>
        <a:ext cx="328781" cy="310954"/>
      </dsp:txXfrm>
    </dsp:sp>
    <dsp:sp modelId="{87471C72-0E05-4BCB-A396-8E0526469068}">
      <dsp:nvSpPr>
        <dsp:cNvPr id="0" name=""/>
        <dsp:cNvSpPr/>
      </dsp:nvSpPr>
      <dsp:spPr>
        <a:xfrm>
          <a:off x="4473717" y="706509"/>
          <a:ext cx="1371861" cy="137186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kern="1200"/>
            <a:t>8. Professional &amp; Ethical </a:t>
          </a:r>
          <a:br>
            <a:rPr lang="en-US" sz="1400" kern="1200"/>
          </a:br>
          <a:r>
            <a:rPr lang="en-US" sz="1100" kern="1200"/>
            <a:t>Responsibilities</a:t>
          </a:r>
        </a:p>
      </dsp:txBody>
      <dsp:txXfrm>
        <a:off x="4674621" y="907413"/>
        <a:ext cx="970053" cy="970053"/>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D246B-4DF8-46DE-B8C9-FB7E893CB8E9}">
      <dsp:nvSpPr>
        <dsp:cNvPr id="0" name=""/>
        <dsp:cNvSpPr/>
      </dsp:nvSpPr>
      <dsp:spPr>
        <a:xfrm rot="10800000">
          <a:off x="0" y="0"/>
          <a:ext cx="9670599" cy="1750175"/>
        </a:xfrm>
        <a:prstGeom prst="trapezoid">
          <a:avLst>
            <a:gd name="adj" fmla="val 9209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br>
            <a:rPr lang="en-US" sz="2400" kern="1200">
              <a:solidFill>
                <a:schemeClr val="bg1"/>
              </a:solidFill>
            </a:rPr>
          </a:br>
          <a:endParaRPr lang="en-US" sz="1400" kern="1200">
            <a:solidFill>
              <a:schemeClr val="bg1"/>
            </a:solidFill>
          </a:endParaRPr>
        </a:p>
      </dsp:txBody>
      <dsp:txXfrm rot="-10800000">
        <a:off x="1692354" y="0"/>
        <a:ext cx="6285889" cy="1750175"/>
      </dsp:txXfrm>
    </dsp:sp>
    <dsp:sp modelId="{FFE29B1D-57AB-4596-829F-C2840B0E96E3}">
      <dsp:nvSpPr>
        <dsp:cNvPr id="0" name=""/>
        <dsp:cNvSpPr/>
      </dsp:nvSpPr>
      <dsp:spPr>
        <a:xfrm rot="10800000">
          <a:off x="1611766" y="1759626"/>
          <a:ext cx="6447066" cy="1750175"/>
        </a:xfrm>
        <a:prstGeom prst="trapezoid">
          <a:avLst>
            <a:gd name="adj" fmla="val 9209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4130" rIns="0" bIns="24130" numCol="1" spcCol="1270" anchor="ctr" anchorCtr="0">
          <a:noAutofit/>
        </a:bodyPr>
        <a:lstStyle/>
        <a:p>
          <a:pPr marL="0" lvl="0" indent="0" algn="ctr" defTabSz="844550">
            <a:lnSpc>
              <a:spcPct val="90000"/>
            </a:lnSpc>
            <a:spcBef>
              <a:spcPct val="0"/>
            </a:spcBef>
            <a:spcAft>
              <a:spcPct val="35000"/>
            </a:spcAft>
            <a:buNone/>
          </a:pPr>
          <a:r>
            <a:rPr lang="en-US" sz="1900" kern="1200">
              <a:solidFill>
                <a:schemeClr val="bg1"/>
              </a:solidFill>
            </a:rPr>
            <a:t> </a:t>
          </a:r>
        </a:p>
        <a:p>
          <a:pPr marL="0" lvl="0" indent="0" algn="ctr" defTabSz="844550">
            <a:lnSpc>
              <a:spcPct val="90000"/>
            </a:lnSpc>
            <a:spcBef>
              <a:spcPct val="0"/>
            </a:spcBef>
            <a:spcAft>
              <a:spcPct val="35000"/>
            </a:spcAft>
            <a:buNone/>
          </a:pPr>
          <a:br>
            <a:rPr lang="en-US" sz="2400" kern="1200">
              <a:solidFill>
                <a:schemeClr val="bg1"/>
              </a:solidFill>
            </a:rPr>
          </a:br>
          <a:endParaRPr lang="en-US" sz="1800" kern="1200">
            <a:solidFill>
              <a:schemeClr val="bg1"/>
            </a:solidFill>
          </a:endParaRPr>
        </a:p>
      </dsp:txBody>
      <dsp:txXfrm rot="-10800000">
        <a:off x="2740003" y="1759626"/>
        <a:ext cx="4190592" cy="1750175"/>
      </dsp:txXfrm>
    </dsp:sp>
    <dsp:sp modelId="{991E0093-4642-447E-8E03-55C9EB156FC8}">
      <dsp:nvSpPr>
        <dsp:cNvPr id="0" name=""/>
        <dsp:cNvSpPr/>
      </dsp:nvSpPr>
      <dsp:spPr>
        <a:xfrm rot="10800000">
          <a:off x="3223532" y="3500350"/>
          <a:ext cx="3223533" cy="1750175"/>
        </a:xfrm>
        <a:prstGeom prst="trapezoid">
          <a:avLst>
            <a:gd name="adj" fmla="val 9209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rPr>
            <a:t>MBA</a:t>
          </a:r>
          <a:br>
            <a:rPr lang="en-US" sz="2000" kern="1200">
              <a:solidFill>
                <a:schemeClr val="bg1"/>
              </a:solidFill>
            </a:rPr>
          </a:br>
          <a:r>
            <a:rPr lang="en-US" sz="2000" kern="1200">
              <a:solidFill>
                <a:schemeClr val="bg1"/>
              </a:solidFill>
            </a:rPr>
            <a:t>Program</a:t>
          </a:r>
          <a:br>
            <a:rPr lang="en-US" sz="2000" kern="1200">
              <a:solidFill>
                <a:schemeClr val="bg1"/>
              </a:solidFill>
            </a:rPr>
          </a:br>
          <a:r>
            <a:rPr lang="en-US" sz="2000" kern="1200">
              <a:solidFill>
                <a:schemeClr val="bg1"/>
              </a:solidFill>
            </a:rPr>
            <a:t>(5)</a:t>
          </a:r>
          <a:br>
            <a:rPr lang="en-US" sz="2000" kern="1200">
              <a:solidFill>
                <a:schemeClr val="bg1"/>
              </a:solidFill>
            </a:rPr>
          </a:br>
          <a:endParaRPr lang="en-US" sz="3200" kern="1200">
            <a:solidFill>
              <a:schemeClr val="bg1"/>
            </a:solidFill>
          </a:endParaRPr>
        </a:p>
      </dsp:txBody>
      <dsp:txXfrm rot="-10800000">
        <a:off x="3223532" y="3500350"/>
        <a:ext cx="3223533" cy="17501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E1FB6D-E115-469E-8843-C786698DA23E}">
      <dsp:nvSpPr>
        <dsp:cNvPr id="0" name=""/>
        <dsp:cNvSpPr/>
      </dsp:nvSpPr>
      <dsp:spPr>
        <a:xfrm>
          <a:off x="3737428" y="0"/>
          <a:ext cx="1494971" cy="888720"/>
        </a:xfrm>
        <a:prstGeom prst="trapezoid">
          <a:avLst>
            <a:gd name="adj" fmla="val 8410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solidFill>
              <a:schemeClr val="bg1"/>
            </a:solidFill>
          </a:endParaRPr>
        </a:p>
        <a:p>
          <a:pPr marL="0" lvl="0" indent="0" algn="ctr" defTabSz="1022350">
            <a:lnSpc>
              <a:spcPct val="90000"/>
            </a:lnSpc>
            <a:spcBef>
              <a:spcPct val="0"/>
            </a:spcBef>
            <a:spcAft>
              <a:spcPct val="35000"/>
            </a:spcAft>
            <a:buNone/>
          </a:pPr>
          <a:r>
            <a:rPr lang="en-US" sz="2800" kern="1200">
              <a:solidFill>
                <a:schemeClr val="bg1"/>
              </a:solidFill>
            </a:rPr>
            <a:t>Create</a:t>
          </a:r>
        </a:p>
      </dsp:txBody>
      <dsp:txXfrm>
        <a:off x="3737428" y="0"/>
        <a:ext cx="1494971" cy="888720"/>
      </dsp:txXfrm>
    </dsp:sp>
    <dsp:sp modelId="{1D30B04B-1227-4361-B9AC-442DC5089CF9}">
      <dsp:nvSpPr>
        <dsp:cNvPr id="0" name=""/>
        <dsp:cNvSpPr/>
      </dsp:nvSpPr>
      <dsp:spPr>
        <a:xfrm>
          <a:off x="2989942" y="888720"/>
          <a:ext cx="2989942" cy="888720"/>
        </a:xfrm>
        <a:prstGeom prst="trapezoid">
          <a:avLst>
            <a:gd name="adj" fmla="val 8410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solidFill>
                <a:schemeClr val="bg1"/>
              </a:solidFill>
            </a:rPr>
            <a:t>Evaluate</a:t>
          </a:r>
        </a:p>
      </dsp:txBody>
      <dsp:txXfrm>
        <a:off x="3513182" y="888720"/>
        <a:ext cx="1943462" cy="888720"/>
      </dsp:txXfrm>
    </dsp:sp>
    <dsp:sp modelId="{062903FB-F73B-4F03-8AD9-9959BCA192DA}">
      <dsp:nvSpPr>
        <dsp:cNvPr id="0" name=""/>
        <dsp:cNvSpPr/>
      </dsp:nvSpPr>
      <dsp:spPr>
        <a:xfrm>
          <a:off x="2242457" y="1777441"/>
          <a:ext cx="4484914" cy="888720"/>
        </a:xfrm>
        <a:prstGeom prst="trapezoid">
          <a:avLst>
            <a:gd name="adj" fmla="val 8410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solidFill>
                <a:schemeClr val="bg1"/>
              </a:solidFill>
            </a:rPr>
            <a:t>Analyze</a:t>
          </a:r>
        </a:p>
      </dsp:txBody>
      <dsp:txXfrm>
        <a:off x="3027316" y="1777441"/>
        <a:ext cx="2915194" cy="888720"/>
      </dsp:txXfrm>
    </dsp:sp>
    <dsp:sp modelId="{1ADC77E6-DB09-4CB7-A40F-8D59697B6627}">
      <dsp:nvSpPr>
        <dsp:cNvPr id="0" name=""/>
        <dsp:cNvSpPr/>
      </dsp:nvSpPr>
      <dsp:spPr>
        <a:xfrm>
          <a:off x="1494971" y="2666162"/>
          <a:ext cx="5979885" cy="888720"/>
        </a:xfrm>
        <a:prstGeom prst="trapezoid">
          <a:avLst>
            <a:gd name="adj" fmla="val 8410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solidFill>
                <a:schemeClr val="bg1"/>
              </a:solidFill>
            </a:rPr>
            <a:t>Apply</a:t>
          </a:r>
        </a:p>
      </dsp:txBody>
      <dsp:txXfrm>
        <a:off x="2541451" y="2666162"/>
        <a:ext cx="3886925" cy="888720"/>
      </dsp:txXfrm>
    </dsp:sp>
    <dsp:sp modelId="{CDA86F5D-30E1-4FFB-9689-50D92B8BC79E}">
      <dsp:nvSpPr>
        <dsp:cNvPr id="0" name=""/>
        <dsp:cNvSpPr/>
      </dsp:nvSpPr>
      <dsp:spPr>
        <a:xfrm>
          <a:off x="747485" y="3554883"/>
          <a:ext cx="7474856" cy="888720"/>
        </a:xfrm>
        <a:prstGeom prst="trapezoid">
          <a:avLst>
            <a:gd name="adj" fmla="val 8410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solidFill>
                <a:schemeClr val="bg1"/>
              </a:solidFill>
            </a:rPr>
            <a:t>Understand</a:t>
          </a:r>
        </a:p>
      </dsp:txBody>
      <dsp:txXfrm>
        <a:off x="2055585" y="3554883"/>
        <a:ext cx="4858656" cy="888720"/>
      </dsp:txXfrm>
    </dsp:sp>
    <dsp:sp modelId="{0B8246E6-3797-4297-A362-1F0E8807BDF0}">
      <dsp:nvSpPr>
        <dsp:cNvPr id="0" name=""/>
        <dsp:cNvSpPr/>
      </dsp:nvSpPr>
      <dsp:spPr>
        <a:xfrm>
          <a:off x="0" y="4443604"/>
          <a:ext cx="8969828" cy="888720"/>
        </a:xfrm>
        <a:prstGeom prst="trapezoid">
          <a:avLst>
            <a:gd name="adj" fmla="val 8410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solidFill>
                <a:schemeClr val="bg1"/>
              </a:solidFill>
            </a:rPr>
            <a:t>Remember</a:t>
          </a:r>
        </a:p>
      </dsp:txBody>
      <dsp:txXfrm>
        <a:off x="1569719" y="4443604"/>
        <a:ext cx="5830388" cy="8887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C930B-8AED-4686-BDA7-980890324A7B}">
      <dsp:nvSpPr>
        <dsp:cNvPr id="0" name=""/>
        <dsp:cNvSpPr/>
      </dsp:nvSpPr>
      <dsp:spPr>
        <a:xfrm>
          <a:off x="984647" y="1462172"/>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a:t>Biblical Counseling</a:t>
          </a:r>
        </a:p>
      </dsp:txBody>
      <dsp:txXfrm>
        <a:off x="1362720" y="1840245"/>
        <a:ext cx="1825500" cy="1825500"/>
      </dsp:txXfrm>
    </dsp:sp>
    <dsp:sp modelId="{979C6144-8AEE-485C-8579-AC7D932A76B2}">
      <dsp:nvSpPr>
        <dsp:cNvPr id="0" name=""/>
        <dsp:cNvSpPr/>
      </dsp:nvSpPr>
      <dsp:spPr>
        <a:xfrm>
          <a:off x="2543026" y="14668"/>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24130" rIns="0" bIns="24130" numCol="1" spcCol="1270" anchor="ctr" anchorCtr="0">
          <a:noAutofit/>
        </a:bodyPr>
        <a:lstStyle/>
        <a:p>
          <a:pPr marL="0" lvl="0" indent="0" algn="ctr" defTabSz="844550">
            <a:lnSpc>
              <a:spcPct val="90000"/>
            </a:lnSpc>
            <a:spcBef>
              <a:spcPct val="0"/>
            </a:spcBef>
            <a:spcAft>
              <a:spcPct val="35000"/>
            </a:spcAft>
            <a:buNone/>
          </a:pPr>
          <a:r>
            <a:rPr lang="en-US" sz="1900" kern="1200"/>
            <a:t>Transformational</a:t>
          </a:r>
          <a:br>
            <a:rPr lang="en-US" sz="1900" kern="1200"/>
          </a:br>
          <a:r>
            <a:rPr lang="en-US" sz="1900" kern="1200"/>
            <a:t>Counseling</a:t>
          </a:r>
        </a:p>
      </dsp:txBody>
      <dsp:txXfrm>
        <a:off x="2921099" y="392741"/>
        <a:ext cx="1825500" cy="1825500"/>
      </dsp:txXfrm>
    </dsp:sp>
    <dsp:sp modelId="{D0701730-EA77-4E1F-ACC7-055F62FC3EDD}">
      <dsp:nvSpPr>
        <dsp:cNvPr id="0" name=""/>
        <dsp:cNvSpPr/>
      </dsp:nvSpPr>
      <dsp:spPr>
        <a:xfrm>
          <a:off x="4131957" y="1401090"/>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a:t>Christian</a:t>
          </a:r>
          <a:br>
            <a:rPr lang="en-US" sz="1900" kern="1200"/>
          </a:br>
          <a:r>
            <a:rPr lang="en-US" sz="1900" kern="1200"/>
            <a:t>Psychology</a:t>
          </a:r>
        </a:p>
      </dsp:txBody>
      <dsp:txXfrm>
        <a:off x="4510030" y="1779163"/>
        <a:ext cx="1825500" cy="1825500"/>
      </dsp:txXfrm>
    </dsp:sp>
    <dsp:sp modelId="{0F1E9D6D-55C9-4A11-B62D-4A66F2AAC51A}">
      <dsp:nvSpPr>
        <dsp:cNvPr id="0" name=""/>
        <dsp:cNvSpPr/>
      </dsp:nvSpPr>
      <dsp:spPr>
        <a:xfrm>
          <a:off x="5898005" y="210125"/>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a:t>Integration</a:t>
          </a:r>
          <a:br>
            <a:rPr lang="en-US" sz="1900" kern="1200"/>
          </a:br>
          <a:r>
            <a:rPr lang="en-US" sz="1900" kern="1200"/>
            <a:t>Model</a:t>
          </a:r>
          <a:br>
            <a:rPr lang="en-US" sz="1900" kern="1200"/>
          </a:br>
          <a:endParaRPr lang="en-US" sz="1900" kern="1200"/>
        </a:p>
      </dsp:txBody>
      <dsp:txXfrm>
        <a:off x="6276078" y="588198"/>
        <a:ext cx="1825500" cy="1825500"/>
      </dsp:txXfrm>
    </dsp:sp>
    <dsp:sp modelId="{FF1B44B1-7D3D-4341-AF79-4669D1D9C050}">
      <dsp:nvSpPr>
        <dsp:cNvPr id="0" name=""/>
        <dsp:cNvSpPr/>
      </dsp:nvSpPr>
      <dsp:spPr>
        <a:xfrm>
          <a:off x="7609073" y="1486594"/>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dirty="0"/>
            <a:t>Levels </a:t>
          </a:r>
          <a:r>
            <a:rPr lang="en-US" sz="1900" kern="1200"/>
            <a:t>of Explanation</a:t>
          </a:r>
          <a:br>
            <a:rPr lang="en-US" sz="1900" kern="1200" dirty="0"/>
          </a:br>
          <a:r>
            <a:rPr lang="en-US" sz="1900" kern="1200" dirty="0"/>
            <a:t>(secular)</a:t>
          </a:r>
        </a:p>
      </dsp:txBody>
      <dsp:txXfrm>
        <a:off x="7987146" y="1864667"/>
        <a:ext cx="1825500" cy="18255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C930B-8AED-4686-BDA7-980890324A7B}">
      <dsp:nvSpPr>
        <dsp:cNvPr id="0" name=""/>
        <dsp:cNvSpPr/>
      </dsp:nvSpPr>
      <dsp:spPr>
        <a:xfrm>
          <a:off x="984647" y="1462172"/>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a:t>Biblical Counseling</a:t>
          </a:r>
        </a:p>
      </dsp:txBody>
      <dsp:txXfrm>
        <a:off x="1362720" y="1840245"/>
        <a:ext cx="1825500" cy="1825500"/>
      </dsp:txXfrm>
    </dsp:sp>
    <dsp:sp modelId="{979C6144-8AEE-485C-8579-AC7D932A76B2}">
      <dsp:nvSpPr>
        <dsp:cNvPr id="0" name=""/>
        <dsp:cNvSpPr/>
      </dsp:nvSpPr>
      <dsp:spPr>
        <a:xfrm>
          <a:off x="2543026" y="14668"/>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24130" rIns="0" bIns="24130" numCol="1" spcCol="1270" anchor="ctr" anchorCtr="0">
          <a:noAutofit/>
        </a:bodyPr>
        <a:lstStyle/>
        <a:p>
          <a:pPr marL="0" lvl="0" indent="0" algn="ctr" defTabSz="844550">
            <a:lnSpc>
              <a:spcPct val="90000"/>
            </a:lnSpc>
            <a:spcBef>
              <a:spcPct val="0"/>
            </a:spcBef>
            <a:spcAft>
              <a:spcPct val="35000"/>
            </a:spcAft>
            <a:buNone/>
          </a:pPr>
          <a:r>
            <a:rPr lang="en-US" sz="1900" kern="1200"/>
            <a:t>Transformational</a:t>
          </a:r>
          <a:br>
            <a:rPr lang="en-US" sz="1900" kern="1200"/>
          </a:br>
          <a:r>
            <a:rPr lang="en-US" sz="1900" kern="1200"/>
            <a:t>Counseling</a:t>
          </a:r>
        </a:p>
      </dsp:txBody>
      <dsp:txXfrm>
        <a:off x="2921099" y="392741"/>
        <a:ext cx="1825500" cy="1825500"/>
      </dsp:txXfrm>
    </dsp:sp>
    <dsp:sp modelId="{D0701730-EA77-4E1F-ACC7-055F62FC3EDD}">
      <dsp:nvSpPr>
        <dsp:cNvPr id="0" name=""/>
        <dsp:cNvSpPr/>
      </dsp:nvSpPr>
      <dsp:spPr>
        <a:xfrm>
          <a:off x="4131957" y="1401090"/>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a:t>Christian</a:t>
          </a:r>
          <a:br>
            <a:rPr lang="en-US" sz="1900" kern="1200"/>
          </a:br>
          <a:r>
            <a:rPr lang="en-US" sz="1900" kern="1200"/>
            <a:t>Psychology</a:t>
          </a:r>
        </a:p>
      </dsp:txBody>
      <dsp:txXfrm>
        <a:off x="4510030" y="1779163"/>
        <a:ext cx="1825500" cy="1825500"/>
      </dsp:txXfrm>
    </dsp:sp>
    <dsp:sp modelId="{0F1E9D6D-55C9-4A11-B62D-4A66F2AAC51A}">
      <dsp:nvSpPr>
        <dsp:cNvPr id="0" name=""/>
        <dsp:cNvSpPr/>
      </dsp:nvSpPr>
      <dsp:spPr>
        <a:xfrm>
          <a:off x="5898005" y="210125"/>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a:t>Integration</a:t>
          </a:r>
          <a:br>
            <a:rPr lang="en-US" sz="1900" kern="1200"/>
          </a:br>
          <a:r>
            <a:rPr lang="en-US" sz="1900" kern="1200"/>
            <a:t>Model</a:t>
          </a:r>
        </a:p>
      </dsp:txBody>
      <dsp:txXfrm>
        <a:off x="6276078" y="588198"/>
        <a:ext cx="1825500" cy="1825500"/>
      </dsp:txXfrm>
    </dsp:sp>
    <dsp:sp modelId="{FF1B44B1-7D3D-4341-AF79-4669D1D9C050}">
      <dsp:nvSpPr>
        <dsp:cNvPr id="0" name=""/>
        <dsp:cNvSpPr/>
      </dsp:nvSpPr>
      <dsp:spPr>
        <a:xfrm>
          <a:off x="7609073" y="1486594"/>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dirty="0"/>
            <a:t>Levels </a:t>
          </a:r>
          <a:r>
            <a:rPr lang="en-US" sz="1900" kern="1200"/>
            <a:t>of Explanation</a:t>
          </a:r>
          <a:br>
            <a:rPr lang="en-US" sz="1900" kern="1200" dirty="0"/>
          </a:br>
          <a:r>
            <a:rPr lang="en-US" sz="1900" kern="1200" dirty="0"/>
            <a:t>(secular)</a:t>
          </a:r>
        </a:p>
      </dsp:txBody>
      <dsp:txXfrm>
        <a:off x="7987146" y="1864667"/>
        <a:ext cx="1825500" cy="18255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C930B-8AED-4686-BDA7-980890324A7B}">
      <dsp:nvSpPr>
        <dsp:cNvPr id="0" name=""/>
        <dsp:cNvSpPr/>
      </dsp:nvSpPr>
      <dsp:spPr>
        <a:xfrm>
          <a:off x="984647" y="1462172"/>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a:t>Biblical Counseling</a:t>
          </a:r>
        </a:p>
      </dsp:txBody>
      <dsp:txXfrm>
        <a:off x="1362720" y="1840245"/>
        <a:ext cx="1825500" cy="1825500"/>
      </dsp:txXfrm>
    </dsp:sp>
    <dsp:sp modelId="{979C6144-8AEE-485C-8579-AC7D932A76B2}">
      <dsp:nvSpPr>
        <dsp:cNvPr id="0" name=""/>
        <dsp:cNvSpPr/>
      </dsp:nvSpPr>
      <dsp:spPr>
        <a:xfrm>
          <a:off x="2543026" y="14668"/>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24130" rIns="0" bIns="24130" numCol="1" spcCol="1270" anchor="ctr" anchorCtr="0">
          <a:noAutofit/>
        </a:bodyPr>
        <a:lstStyle/>
        <a:p>
          <a:pPr marL="0" lvl="0" indent="0" algn="ctr" defTabSz="844550">
            <a:lnSpc>
              <a:spcPct val="90000"/>
            </a:lnSpc>
            <a:spcBef>
              <a:spcPct val="0"/>
            </a:spcBef>
            <a:spcAft>
              <a:spcPct val="35000"/>
            </a:spcAft>
            <a:buNone/>
          </a:pPr>
          <a:r>
            <a:rPr lang="en-US" sz="1900" kern="1200"/>
            <a:t>Transformational</a:t>
          </a:r>
          <a:br>
            <a:rPr lang="en-US" sz="1900" kern="1200"/>
          </a:br>
          <a:r>
            <a:rPr lang="en-US" sz="1900" kern="1200"/>
            <a:t>Counseling</a:t>
          </a:r>
        </a:p>
      </dsp:txBody>
      <dsp:txXfrm>
        <a:off x="2921099" y="392741"/>
        <a:ext cx="1825500" cy="1825500"/>
      </dsp:txXfrm>
    </dsp:sp>
    <dsp:sp modelId="{D0701730-EA77-4E1F-ACC7-055F62FC3EDD}">
      <dsp:nvSpPr>
        <dsp:cNvPr id="0" name=""/>
        <dsp:cNvSpPr/>
      </dsp:nvSpPr>
      <dsp:spPr>
        <a:xfrm>
          <a:off x="4131957" y="1401090"/>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a:t>Christian</a:t>
          </a:r>
          <a:br>
            <a:rPr lang="en-US" sz="1900" kern="1200"/>
          </a:br>
          <a:r>
            <a:rPr lang="en-US" sz="1900" kern="1200"/>
            <a:t>Psychology</a:t>
          </a:r>
        </a:p>
      </dsp:txBody>
      <dsp:txXfrm>
        <a:off x="4510030" y="1779163"/>
        <a:ext cx="1825500" cy="1825500"/>
      </dsp:txXfrm>
    </dsp:sp>
    <dsp:sp modelId="{0F1E9D6D-55C9-4A11-B62D-4A66F2AAC51A}">
      <dsp:nvSpPr>
        <dsp:cNvPr id="0" name=""/>
        <dsp:cNvSpPr/>
      </dsp:nvSpPr>
      <dsp:spPr>
        <a:xfrm>
          <a:off x="5898005" y="210125"/>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a:t>Integration</a:t>
          </a:r>
          <a:br>
            <a:rPr lang="en-US" sz="1900" kern="1200"/>
          </a:br>
          <a:r>
            <a:rPr lang="en-US" sz="1900" kern="1200"/>
            <a:t>Model</a:t>
          </a:r>
          <a:br>
            <a:rPr lang="en-US" sz="1900" kern="1200"/>
          </a:br>
          <a:endParaRPr lang="en-US" sz="1900" kern="1200"/>
        </a:p>
      </dsp:txBody>
      <dsp:txXfrm>
        <a:off x="6276078" y="588198"/>
        <a:ext cx="1825500" cy="1825500"/>
      </dsp:txXfrm>
    </dsp:sp>
    <dsp:sp modelId="{FF1B44B1-7D3D-4341-AF79-4669D1D9C050}">
      <dsp:nvSpPr>
        <dsp:cNvPr id="0" name=""/>
        <dsp:cNvSpPr/>
      </dsp:nvSpPr>
      <dsp:spPr>
        <a:xfrm>
          <a:off x="7609073" y="1486594"/>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dirty="0"/>
            <a:t>Levels </a:t>
          </a:r>
          <a:r>
            <a:rPr lang="en-US" sz="1900" kern="1200"/>
            <a:t>of Explanation</a:t>
          </a:r>
          <a:br>
            <a:rPr lang="en-US" sz="1900" kern="1200" dirty="0"/>
          </a:br>
          <a:r>
            <a:rPr lang="en-US" sz="1900" kern="1200" dirty="0"/>
            <a:t>(secular)</a:t>
          </a:r>
        </a:p>
      </dsp:txBody>
      <dsp:txXfrm>
        <a:off x="7987146" y="1864667"/>
        <a:ext cx="1825500" cy="18255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C930B-8AED-4686-BDA7-980890324A7B}">
      <dsp:nvSpPr>
        <dsp:cNvPr id="0" name=""/>
        <dsp:cNvSpPr/>
      </dsp:nvSpPr>
      <dsp:spPr>
        <a:xfrm>
          <a:off x="984647" y="1462172"/>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a:t>Biblical Counseling</a:t>
          </a:r>
        </a:p>
      </dsp:txBody>
      <dsp:txXfrm>
        <a:off x="1362720" y="1840245"/>
        <a:ext cx="1825500" cy="1825500"/>
      </dsp:txXfrm>
    </dsp:sp>
    <dsp:sp modelId="{979C6144-8AEE-485C-8579-AC7D932A76B2}">
      <dsp:nvSpPr>
        <dsp:cNvPr id="0" name=""/>
        <dsp:cNvSpPr/>
      </dsp:nvSpPr>
      <dsp:spPr>
        <a:xfrm>
          <a:off x="2543026" y="14668"/>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24130" rIns="0" bIns="24130" numCol="1" spcCol="1270" anchor="ctr" anchorCtr="0">
          <a:noAutofit/>
        </a:bodyPr>
        <a:lstStyle/>
        <a:p>
          <a:pPr marL="0" lvl="0" indent="0" algn="ctr" defTabSz="844550">
            <a:lnSpc>
              <a:spcPct val="90000"/>
            </a:lnSpc>
            <a:spcBef>
              <a:spcPct val="0"/>
            </a:spcBef>
            <a:spcAft>
              <a:spcPct val="35000"/>
            </a:spcAft>
            <a:buNone/>
          </a:pPr>
          <a:r>
            <a:rPr lang="en-US" sz="1900" kern="1200"/>
            <a:t>Transformational</a:t>
          </a:r>
          <a:br>
            <a:rPr lang="en-US" sz="1900" kern="1200"/>
          </a:br>
          <a:r>
            <a:rPr lang="en-US" sz="1900" kern="1200"/>
            <a:t>Counseling</a:t>
          </a:r>
        </a:p>
      </dsp:txBody>
      <dsp:txXfrm>
        <a:off x="2921099" y="392741"/>
        <a:ext cx="1825500" cy="1825500"/>
      </dsp:txXfrm>
    </dsp:sp>
    <dsp:sp modelId="{D0701730-EA77-4E1F-ACC7-055F62FC3EDD}">
      <dsp:nvSpPr>
        <dsp:cNvPr id="0" name=""/>
        <dsp:cNvSpPr/>
      </dsp:nvSpPr>
      <dsp:spPr>
        <a:xfrm>
          <a:off x="4131957" y="1401090"/>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a:t>Christian</a:t>
          </a:r>
          <a:br>
            <a:rPr lang="en-US" sz="1900" kern="1200"/>
          </a:br>
          <a:r>
            <a:rPr lang="en-US" sz="1900" kern="1200"/>
            <a:t>Psychology</a:t>
          </a:r>
        </a:p>
      </dsp:txBody>
      <dsp:txXfrm>
        <a:off x="4510030" y="1779163"/>
        <a:ext cx="1825500" cy="1825500"/>
      </dsp:txXfrm>
    </dsp:sp>
    <dsp:sp modelId="{0F1E9D6D-55C9-4A11-B62D-4A66F2AAC51A}">
      <dsp:nvSpPr>
        <dsp:cNvPr id="0" name=""/>
        <dsp:cNvSpPr/>
      </dsp:nvSpPr>
      <dsp:spPr>
        <a:xfrm>
          <a:off x="5898005" y="210125"/>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a:t>Integration</a:t>
          </a:r>
          <a:br>
            <a:rPr lang="en-US" sz="1900" kern="1200"/>
          </a:br>
          <a:r>
            <a:rPr lang="en-US" sz="1900" kern="1200"/>
            <a:t>Model</a:t>
          </a:r>
          <a:br>
            <a:rPr lang="en-US" sz="1900" kern="1200"/>
          </a:br>
          <a:endParaRPr lang="en-US" sz="1900" kern="1200"/>
        </a:p>
      </dsp:txBody>
      <dsp:txXfrm>
        <a:off x="6276078" y="588198"/>
        <a:ext cx="1825500" cy="1825500"/>
      </dsp:txXfrm>
    </dsp:sp>
    <dsp:sp modelId="{FF1B44B1-7D3D-4341-AF79-4669D1D9C050}">
      <dsp:nvSpPr>
        <dsp:cNvPr id="0" name=""/>
        <dsp:cNvSpPr/>
      </dsp:nvSpPr>
      <dsp:spPr>
        <a:xfrm>
          <a:off x="7609073" y="1486594"/>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dirty="0"/>
            <a:t>Levels </a:t>
          </a:r>
          <a:r>
            <a:rPr lang="en-US" sz="1900" kern="1200"/>
            <a:t>of Explanation</a:t>
          </a:r>
          <a:br>
            <a:rPr lang="en-US" sz="1900" kern="1200" dirty="0"/>
          </a:br>
          <a:r>
            <a:rPr lang="en-US" sz="1900" kern="1200" dirty="0"/>
            <a:t>(secular)</a:t>
          </a:r>
        </a:p>
      </dsp:txBody>
      <dsp:txXfrm>
        <a:off x="7987146" y="1864667"/>
        <a:ext cx="1825500" cy="18255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C930B-8AED-4686-BDA7-980890324A7B}">
      <dsp:nvSpPr>
        <dsp:cNvPr id="0" name=""/>
        <dsp:cNvSpPr/>
      </dsp:nvSpPr>
      <dsp:spPr>
        <a:xfrm>
          <a:off x="984647" y="1462172"/>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a:t>Biblical Counseling</a:t>
          </a:r>
        </a:p>
      </dsp:txBody>
      <dsp:txXfrm>
        <a:off x="1362720" y="1840245"/>
        <a:ext cx="1825500" cy="1825500"/>
      </dsp:txXfrm>
    </dsp:sp>
    <dsp:sp modelId="{979C6144-8AEE-485C-8579-AC7D932A76B2}">
      <dsp:nvSpPr>
        <dsp:cNvPr id="0" name=""/>
        <dsp:cNvSpPr/>
      </dsp:nvSpPr>
      <dsp:spPr>
        <a:xfrm>
          <a:off x="2543026" y="14668"/>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24130" rIns="0" bIns="24130" numCol="1" spcCol="1270" anchor="ctr" anchorCtr="0">
          <a:noAutofit/>
        </a:bodyPr>
        <a:lstStyle/>
        <a:p>
          <a:pPr marL="0" lvl="0" indent="0" algn="ctr" defTabSz="844550">
            <a:lnSpc>
              <a:spcPct val="90000"/>
            </a:lnSpc>
            <a:spcBef>
              <a:spcPct val="0"/>
            </a:spcBef>
            <a:spcAft>
              <a:spcPct val="35000"/>
            </a:spcAft>
            <a:buNone/>
          </a:pPr>
          <a:r>
            <a:rPr lang="en-US" sz="1900" kern="1200"/>
            <a:t>Transformational</a:t>
          </a:r>
          <a:br>
            <a:rPr lang="en-US" sz="1900" kern="1200"/>
          </a:br>
          <a:r>
            <a:rPr lang="en-US" sz="1900" kern="1200"/>
            <a:t>Counseling</a:t>
          </a:r>
        </a:p>
      </dsp:txBody>
      <dsp:txXfrm>
        <a:off x="2921099" y="392741"/>
        <a:ext cx="1825500" cy="1825500"/>
      </dsp:txXfrm>
    </dsp:sp>
    <dsp:sp modelId="{D0701730-EA77-4E1F-ACC7-055F62FC3EDD}">
      <dsp:nvSpPr>
        <dsp:cNvPr id="0" name=""/>
        <dsp:cNvSpPr/>
      </dsp:nvSpPr>
      <dsp:spPr>
        <a:xfrm>
          <a:off x="4131957" y="1401090"/>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a:t>Christian</a:t>
          </a:r>
          <a:br>
            <a:rPr lang="en-US" sz="1900" kern="1200"/>
          </a:br>
          <a:r>
            <a:rPr lang="en-US" sz="1900" kern="1200"/>
            <a:t>Psychology</a:t>
          </a:r>
        </a:p>
      </dsp:txBody>
      <dsp:txXfrm>
        <a:off x="4510030" y="1779163"/>
        <a:ext cx="1825500" cy="1825500"/>
      </dsp:txXfrm>
    </dsp:sp>
    <dsp:sp modelId="{0F1E9D6D-55C9-4A11-B62D-4A66F2AAC51A}">
      <dsp:nvSpPr>
        <dsp:cNvPr id="0" name=""/>
        <dsp:cNvSpPr/>
      </dsp:nvSpPr>
      <dsp:spPr>
        <a:xfrm>
          <a:off x="5898005" y="210125"/>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a:t>Integration</a:t>
          </a:r>
          <a:br>
            <a:rPr lang="en-US" sz="1900" kern="1200"/>
          </a:br>
          <a:r>
            <a:rPr lang="en-US" sz="1900" kern="1200"/>
            <a:t>Model</a:t>
          </a:r>
          <a:br>
            <a:rPr lang="en-US" sz="1900" kern="1200"/>
          </a:br>
          <a:endParaRPr lang="en-US" sz="1900" kern="1200"/>
        </a:p>
      </dsp:txBody>
      <dsp:txXfrm>
        <a:off x="6276078" y="588198"/>
        <a:ext cx="1825500" cy="1825500"/>
      </dsp:txXfrm>
    </dsp:sp>
    <dsp:sp modelId="{FF1B44B1-7D3D-4341-AF79-4669D1D9C050}">
      <dsp:nvSpPr>
        <dsp:cNvPr id="0" name=""/>
        <dsp:cNvSpPr/>
      </dsp:nvSpPr>
      <dsp:spPr>
        <a:xfrm>
          <a:off x="7609073" y="1486594"/>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dirty="0"/>
            <a:t>Levels </a:t>
          </a:r>
          <a:r>
            <a:rPr lang="en-US" sz="1900" kern="1200"/>
            <a:t>of Explanation</a:t>
          </a:r>
          <a:br>
            <a:rPr lang="en-US" sz="1900" kern="1200" dirty="0"/>
          </a:br>
          <a:r>
            <a:rPr lang="en-US" sz="1900" kern="1200" dirty="0"/>
            <a:t>(secular)</a:t>
          </a:r>
        </a:p>
      </dsp:txBody>
      <dsp:txXfrm>
        <a:off x="7987146" y="1864667"/>
        <a:ext cx="1825500" cy="18255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C930B-8AED-4686-BDA7-980890324A7B}">
      <dsp:nvSpPr>
        <dsp:cNvPr id="0" name=""/>
        <dsp:cNvSpPr/>
      </dsp:nvSpPr>
      <dsp:spPr>
        <a:xfrm>
          <a:off x="984647" y="1462172"/>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a:t>Biblical Counseling</a:t>
          </a:r>
        </a:p>
      </dsp:txBody>
      <dsp:txXfrm>
        <a:off x="1362720" y="1840245"/>
        <a:ext cx="1825500" cy="1825500"/>
      </dsp:txXfrm>
    </dsp:sp>
    <dsp:sp modelId="{979C6144-8AEE-485C-8579-AC7D932A76B2}">
      <dsp:nvSpPr>
        <dsp:cNvPr id="0" name=""/>
        <dsp:cNvSpPr/>
      </dsp:nvSpPr>
      <dsp:spPr>
        <a:xfrm>
          <a:off x="2543026" y="14668"/>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24130" rIns="0" bIns="24130" numCol="1" spcCol="1270" anchor="ctr" anchorCtr="0">
          <a:noAutofit/>
        </a:bodyPr>
        <a:lstStyle/>
        <a:p>
          <a:pPr marL="0" lvl="0" indent="0" algn="ctr" defTabSz="844550">
            <a:lnSpc>
              <a:spcPct val="90000"/>
            </a:lnSpc>
            <a:spcBef>
              <a:spcPct val="0"/>
            </a:spcBef>
            <a:spcAft>
              <a:spcPct val="35000"/>
            </a:spcAft>
            <a:buNone/>
          </a:pPr>
          <a:r>
            <a:rPr lang="en-US" sz="1900" kern="1200"/>
            <a:t>Transformational</a:t>
          </a:r>
          <a:br>
            <a:rPr lang="en-US" sz="1900" kern="1200"/>
          </a:br>
          <a:r>
            <a:rPr lang="en-US" sz="1900" kern="1200"/>
            <a:t>Counseling</a:t>
          </a:r>
        </a:p>
      </dsp:txBody>
      <dsp:txXfrm>
        <a:off x="2921099" y="392741"/>
        <a:ext cx="1825500" cy="1825500"/>
      </dsp:txXfrm>
    </dsp:sp>
    <dsp:sp modelId="{D0701730-EA77-4E1F-ACC7-055F62FC3EDD}">
      <dsp:nvSpPr>
        <dsp:cNvPr id="0" name=""/>
        <dsp:cNvSpPr/>
      </dsp:nvSpPr>
      <dsp:spPr>
        <a:xfrm>
          <a:off x="4131957" y="1401090"/>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a:t>Christian</a:t>
          </a:r>
          <a:br>
            <a:rPr lang="en-US" sz="1900" kern="1200"/>
          </a:br>
          <a:r>
            <a:rPr lang="en-US" sz="1900" kern="1200"/>
            <a:t>Psychology</a:t>
          </a:r>
        </a:p>
      </dsp:txBody>
      <dsp:txXfrm>
        <a:off x="4510030" y="1779163"/>
        <a:ext cx="1825500" cy="1825500"/>
      </dsp:txXfrm>
    </dsp:sp>
    <dsp:sp modelId="{0F1E9D6D-55C9-4A11-B62D-4A66F2AAC51A}">
      <dsp:nvSpPr>
        <dsp:cNvPr id="0" name=""/>
        <dsp:cNvSpPr/>
      </dsp:nvSpPr>
      <dsp:spPr>
        <a:xfrm>
          <a:off x="5898005" y="210125"/>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a:t>Integration</a:t>
          </a:r>
          <a:br>
            <a:rPr lang="en-US" sz="1900" kern="1200"/>
          </a:br>
          <a:r>
            <a:rPr lang="en-US" sz="1900" kern="1200"/>
            <a:t>Model</a:t>
          </a:r>
          <a:br>
            <a:rPr lang="en-US" sz="1900" kern="1200"/>
          </a:br>
          <a:endParaRPr lang="en-US" sz="1900" kern="1200"/>
        </a:p>
      </dsp:txBody>
      <dsp:txXfrm>
        <a:off x="6276078" y="588198"/>
        <a:ext cx="1825500" cy="1825500"/>
      </dsp:txXfrm>
    </dsp:sp>
    <dsp:sp modelId="{FF1B44B1-7D3D-4341-AF79-4669D1D9C050}">
      <dsp:nvSpPr>
        <dsp:cNvPr id="0" name=""/>
        <dsp:cNvSpPr/>
      </dsp:nvSpPr>
      <dsp:spPr>
        <a:xfrm>
          <a:off x="7609073" y="1486594"/>
          <a:ext cx="2581646" cy="25816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2077" tIns="24130" rIns="142077" bIns="24130" numCol="1" spcCol="1270" anchor="ctr" anchorCtr="0">
          <a:noAutofit/>
        </a:bodyPr>
        <a:lstStyle/>
        <a:p>
          <a:pPr marL="0" lvl="0" indent="0" algn="ctr" defTabSz="844550">
            <a:lnSpc>
              <a:spcPct val="90000"/>
            </a:lnSpc>
            <a:spcBef>
              <a:spcPct val="0"/>
            </a:spcBef>
            <a:spcAft>
              <a:spcPct val="35000"/>
            </a:spcAft>
            <a:buNone/>
          </a:pPr>
          <a:r>
            <a:rPr lang="en-US" sz="1900" kern="1200" dirty="0"/>
            <a:t>Levels </a:t>
          </a:r>
          <a:r>
            <a:rPr lang="en-US" sz="1900" kern="1200"/>
            <a:t>of Explanation</a:t>
          </a:r>
          <a:br>
            <a:rPr lang="en-US" sz="1900" kern="1200" dirty="0"/>
          </a:br>
          <a:r>
            <a:rPr lang="en-US" sz="1900" kern="1200" dirty="0"/>
            <a:t>(secular)</a:t>
          </a:r>
        </a:p>
      </dsp:txBody>
      <dsp:txXfrm>
        <a:off x="7987146" y="1864667"/>
        <a:ext cx="1825500" cy="182550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83610B-8B2D-4A2C-BE31-96692287EC4F}" type="datetimeFigureOut">
              <a:rPr lang="en-US" smtClean="0"/>
              <a:t>3/6/2021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576E38-06F9-481F-936F-DD0CA0A551B7}" type="slidenum">
              <a:rPr lang="en-US" smtClean="0"/>
              <a:t>‹#›</a:t>
            </a:fld>
            <a:endParaRPr lang="en-US"/>
          </a:p>
        </p:txBody>
      </p:sp>
    </p:spTree>
    <p:extLst>
      <p:ext uri="{BB962C8B-B14F-4D97-AF65-F5344CB8AC3E}">
        <p14:creationId xmlns:p14="http://schemas.microsoft.com/office/powerpoint/2010/main" val="2693420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Important. We train Christians to serve the poor, addicted and underserved. My background. Michael’s Background. Largest program.</a:t>
            </a:r>
          </a:p>
        </p:txBody>
      </p:sp>
      <p:sp>
        <p:nvSpPr>
          <p:cNvPr id="4" name="Slide Number Placeholder 3"/>
          <p:cNvSpPr>
            <a:spLocks noGrp="1"/>
          </p:cNvSpPr>
          <p:nvPr>
            <p:ph type="sldNum" sz="quarter" idx="5"/>
          </p:nvPr>
        </p:nvSpPr>
        <p:spPr/>
        <p:txBody>
          <a:bodyPr/>
          <a:lstStyle/>
          <a:p>
            <a:fld id="{C0576E38-06F9-481F-936F-DD0CA0A551B7}" type="slidenum">
              <a:rPr lang="en-US" smtClean="0"/>
              <a:t>1</a:t>
            </a:fld>
            <a:endParaRPr lang="en-US"/>
          </a:p>
        </p:txBody>
      </p:sp>
    </p:spTree>
    <p:extLst>
      <p:ext uri="{BB962C8B-B14F-4D97-AF65-F5344CB8AC3E}">
        <p14:creationId xmlns:p14="http://schemas.microsoft.com/office/powerpoint/2010/main" val="696083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576E38-06F9-481F-936F-DD0CA0A551B7}" type="slidenum">
              <a:rPr lang="en-US" smtClean="0"/>
              <a:t>16</a:t>
            </a:fld>
            <a:endParaRPr lang="en-US"/>
          </a:p>
        </p:txBody>
      </p:sp>
    </p:spTree>
    <p:extLst>
      <p:ext uri="{BB962C8B-B14F-4D97-AF65-F5344CB8AC3E}">
        <p14:creationId xmlns:p14="http://schemas.microsoft.com/office/powerpoint/2010/main" val="3150449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576E38-06F9-481F-936F-DD0CA0A551B7}" type="slidenum">
              <a:rPr lang="en-US" smtClean="0"/>
              <a:t>17</a:t>
            </a:fld>
            <a:endParaRPr lang="en-US"/>
          </a:p>
        </p:txBody>
      </p:sp>
    </p:spTree>
    <p:extLst>
      <p:ext uri="{BB962C8B-B14F-4D97-AF65-F5344CB8AC3E}">
        <p14:creationId xmlns:p14="http://schemas.microsoft.com/office/powerpoint/2010/main" val="1079813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difference between “Integration Model” and any model that does integration</a:t>
            </a:r>
          </a:p>
        </p:txBody>
      </p:sp>
      <p:sp>
        <p:nvSpPr>
          <p:cNvPr id="4" name="Slide Number Placeholder 3"/>
          <p:cNvSpPr>
            <a:spLocks noGrp="1"/>
          </p:cNvSpPr>
          <p:nvPr>
            <p:ph type="sldNum" sz="quarter" idx="5"/>
          </p:nvPr>
        </p:nvSpPr>
        <p:spPr/>
        <p:txBody>
          <a:bodyPr/>
          <a:lstStyle/>
          <a:p>
            <a:fld id="{C0576E38-06F9-481F-936F-DD0CA0A551B7}" type="slidenum">
              <a:rPr lang="en-US" smtClean="0"/>
              <a:t>18</a:t>
            </a:fld>
            <a:endParaRPr lang="en-US"/>
          </a:p>
        </p:txBody>
      </p:sp>
    </p:spTree>
    <p:extLst>
      <p:ext uri="{BB962C8B-B14F-4D97-AF65-F5344CB8AC3E}">
        <p14:creationId xmlns:p14="http://schemas.microsoft.com/office/powerpoint/2010/main" val="1655182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576E38-06F9-481F-936F-DD0CA0A551B7}" type="slidenum">
              <a:rPr lang="en-US" smtClean="0"/>
              <a:t>20</a:t>
            </a:fld>
            <a:endParaRPr lang="en-US"/>
          </a:p>
        </p:txBody>
      </p:sp>
    </p:spTree>
    <p:extLst>
      <p:ext uri="{BB962C8B-B14F-4D97-AF65-F5344CB8AC3E}">
        <p14:creationId xmlns:p14="http://schemas.microsoft.com/office/powerpoint/2010/main" val="1380181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Glasses vs. Tools. </a:t>
            </a:r>
          </a:p>
        </p:txBody>
      </p:sp>
      <p:sp>
        <p:nvSpPr>
          <p:cNvPr id="4" name="Slide Number Placeholder 3"/>
          <p:cNvSpPr>
            <a:spLocks noGrp="1"/>
          </p:cNvSpPr>
          <p:nvPr>
            <p:ph type="sldNum" sz="quarter" idx="5"/>
          </p:nvPr>
        </p:nvSpPr>
        <p:spPr/>
        <p:txBody>
          <a:bodyPr/>
          <a:lstStyle/>
          <a:p>
            <a:fld id="{C0576E38-06F9-481F-936F-DD0CA0A551B7}" type="slidenum">
              <a:rPr lang="en-US" smtClean="0"/>
              <a:t>21</a:t>
            </a:fld>
            <a:endParaRPr lang="en-US"/>
          </a:p>
        </p:txBody>
      </p:sp>
    </p:spTree>
    <p:extLst>
      <p:ext uri="{BB962C8B-B14F-4D97-AF65-F5344CB8AC3E}">
        <p14:creationId xmlns:p14="http://schemas.microsoft.com/office/powerpoint/2010/main" val="328879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576E38-06F9-481F-936F-DD0CA0A551B7}" type="slidenum">
              <a:rPr lang="en-US" smtClean="0"/>
              <a:t>25</a:t>
            </a:fld>
            <a:endParaRPr lang="en-US"/>
          </a:p>
        </p:txBody>
      </p:sp>
    </p:spTree>
    <p:extLst>
      <p:ext uri="{BB962C8B-B14F-4D97-AF65-F5344CB8AC3E}">
        <p14:creationId xmlns:p14="http://schemas.microsoft.com/office/powerpoint/2010/main" val="2866512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576E38-06F9-481F-936F-DD0CA0A551B7}" type="slidenum">
              <a:rPr lang="en-US" smtClean="0"/>
              <a:t>27</a:t>
            </a:fld>
            <a:endParaRPr lang="en-US"/>
          </a:p>
        </p:txBody>
      </p:sp>
    </p:spTree>
    <p:extLst>
      <p:ext uri="{BB962C8B-B14F-4D97-AF65-F5344CB8AC3E}">
        <p14:creationId xmlns:p14="http://schemas.microsoft.com/office/powerpoint/2010/main" val="1928112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576E38-06F9-481F-936F-DD0CA0A551B7}" type="slidenum">
              <a:rPr lang="en-US" smtClean="0"/>
              <a:t>28</a:t>
            </a:fld>
            <a:endParaRPr lang="en-US"/>
          </a:p>
        </p:txBody>
      </p:sp>
    </p:spTree>
    <p:extLst>
      <p:ext uri="{BB962C8B-B14F-4D97-AF65-F5344CB8AC3E}">
        <p14:creationId xmlns:p14="http://schemas.microsoft.com/office/powerpoint/2010/main" val="611541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31E28"/>
                </a:solidFill>
                <a:effectLst/>
                <a:latin typeface="Open Sans"/>
              </a:rPr>
              <a:t>“[There is] one God and Father of all, who is over all and through all and in all.” (Ephesians 4:6)</a:t>
            </a:r>
          </a:p>
          <a:p>
            <a:r>
              <a:rPr lang="en-US" b="0" i="0">
                <a:solidFill>
                  <a:srgbClr val="231E28"/>
                </a:solidFill>
                <a:effectLst/>
                <a:latin typeface="Open Sans"/>
              </a:rPr>
              <a:t>“And one called to another and said: ‘Holy, holy, holy is the Lord of hosts; the whole earth is full of his glory!’” (Isaiah 6:3)</a:t>
            </a:r>
          </a:p>
          <a:p>
            <a:r>
              <a:rPr lang="en-US" b="0" i="0">
                <a:solidFill>
                  <a:srgbClr val="231E28"/>
                </a:solidFill>
                <a:effectLst/>
                <a:latin typeface="Open Sans"/>
              </a:rPr>
              <a:t>“If I ascend to heaven, you are there! If I make my bed in </a:t>
            </a:r>
            <a:r>
              <a:rPr lang="en-US" b="0" i="0" err="1">
                <a:solidFill>
                  <a:srgbClr val="231E28"/>
                </a:solidFill>
                <a:effectLst/>
                <a:latin typeface="Open Sans"/>
              </a:rPr>
              <a:t>Sheol</a:t>
            </a:r>
            <a:r>
              <a:rPr lang="en-US" b="0" i="0">
                <a:solidFill>
                  <a:srgbClr val="231E28"/>
                </a:solidFill>
                <a:effectLst/>
                <a:latin typeface="Open Sans"/>
              </a:rPr>
              <a:t>, you are there!” (Psalm 139:8)</a:t>
            </a:r>
            <a:endParaRPr lang="en-US" b="0"/>
          </a:p>
        </p:txBody>
      </p:sp>
      <p:sp>
        <p:nvSpPr>
          <p:cNvPr id="4" name="Slide Number Placeholder 3"/>
          <p:cNvSpPr>
            <a:spLocks noGrp="1"/>
          </p:cNvSpPr>
          <p:nvPr>
            <p:ph type="sldNum" sz="quarter" idx="5"/>
          </p:nvPr>
        </p:nvSpPr>
        <p:spPr/>
        <p:txBody>
          <a:bodyPr/>
          <a:lstStyle/>
          <a:p>
            <a:fld id="{C0576E38-06F9-481F-936F-DD0CA0A551B7}" type="slidenum">
              <a:rPr lang="en-US" smtClean="0"/>
              <a:t>31</a:t>
            </a:fld>
            <a:endParaRPr lang="en-US"/>
          </a:p>
        </p:txBody>
      </p:sp>
    </p:spTree>
    <p:extLst>
      <p:ext uri="{BB962C8B-B14F-4D97-AF65-F5344CB8AC3E}">
        <p14:creationId xmlns:p14="http://schemas.microsoft.com/office/powerpoint/2010/main" val="32751127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C7F77859-376B-4DFF-A357-B17905F2F6B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DA91B517-86B7-441C-91CE-11DCAB06AE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Applying systemic theology to a current problem like addiction helps explain how systemic theology can be helpful.</a:t>
            </a:r>
          </a:p>
          <a:p>
            <a:pPr>
              <a:buFontTx/>
              <a:buChar char="•"/>
            </a:pPr>
            <a:r>
              <a:rPr lang="en-US" altLang="en-US" dirty="0"/>
              <a:t> Most problems like addiction have multiple inter-related causes.</a:t>
            </a:r>
          </a:p>
          <a:p>
            <a:pPr>
              <a:buFontTx/>
              <a:buChar char="•"/>
            </a:pPr>
            <a:r>
              <a:rPr lang="en-US" altLang="en-US" dirty="0"/>
              <a:t> Using the four quadrants and the different fields in each quadrant helps to understand different potential causes.</a:t>
            </a:r>
          </a:p>
          <a:p>
            <a:pPr>
              <a:buFontTx/>
              <a:buChar char="•"/>
            </a:pPr>
            <a:r>
              <a:rPr lang="en-US" altLang="en-US" dirty="0"/>
              <a:t> We often try to simplify things into one cause, and we have big debates over which item is the only cause.</a:t>
            </a:r>
          </a:p>
          <a:p>
            <a:pPr>
              <a:buFontTx/>
              <a:buChar char="•"/>
            </a:pPr>
            <a:r>
              <a:rPr lang="en-US" altLang="en-US" dirty="0"/>
              <a:t> These debates often can be summarized as “I believe Quadrant x is the most important (because of my predisposition) vs. I believe Quadrant y is the most important (based on my predisposition).”</a:t>
            </a:r>
          </a:p>
          <a:p>
            <a:pPr>
              <a:buFontTx/>
              <a:buChar char="•"/>
            </a:pPr>
            <a:r>
              <a:rPr lang="en-US" altLang="en-US" dirty="0"/>
              <a:t> If we understand multifaceted systemic causes, we can come up with a multifaceted solution.</a:t>
            </a:r>
          </a:p>
          <a:p>
            <a:endParaRPr lang="en-US" altLang="en-US" dirty="0"/>
          </a:p>
        </p:txBody>
      </p:sp>
      <p:sp>
        <p:nvSpPr>
          <p:cNvPr id="4" name="Slide Number Placeholder 3">
            <a:extLst>
              <a:ext uri="{FF2B5EF4-FFF2-40B4-BE49-F238E27FC236}">
                <a16:creationId xmlns:a16="http://schemas.microsoft.com/office/drawing/2014/main" id="{7F78D1E0-E937-48C6-BA3A-9A2B92FC0BFF}"/>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65C4BAA-7AAA-403C-85F3-F52CAAC7C2D7}" type="slidenum">
              <a:rPr lang="en-US" altLang="en-US">
                <a:latin typeface="Calibri" panose="020F0502020204030204" pitchFamily="34" charset="0"/>
              </a:rPr>
              <a:pPr eaLnBrk="1" hangingPunct="1"/>
              <a:t>35</a:t>
            </a:fld>
            <a:endParaRPr lang="en-US" altLang="en-US">
              <a:latin typeface="Calibri" panose="020F0502020204030204" pitchFamily="34" charset="0"/>
            </a:endParaRPr>
          </a:p>
        </p:txBody>
      </p:sp>
    </p:spTree>
    <p:extLst>
      <p:ext uri="{BB962C8B-B14F-4D97-AF65-F5344CB8AC3E}">
        <p14:creationId xmlns:p14="http://schemas.microsoft.com/office/powerpoint/2010/main" val="568498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on Urban vs. At-Risk</a:t>
            </a:r>
          </a:p>
          <a:p>
            <a:r>
              <a:rPr lang="en-US"/>
              <a:t>Videos show similar diversity of perspectives</a:t>
            </a:r>
          </a:p>
        </p:txBody>
      </p:sp>
      <p:sp>
        <p:nvSpPr>
          <p:cNvPr id="4" name="Slide Number Placeholder 3"/>
          <p:cNvSpPr>
            <a:spLocks noGrp="1"/>
          </p:cNvSpPr>
          <p:nvPr>
            <p:ph type="sldNum" sz="quarter" idx="5"/>
          </p:nvPr>
        </p:nvSpPr>
        <p:spPr/>
        <p:txBody>
          <a:bodyPr/>
          <a:lstStyle/>
          <a:p>
            <a:fld id="{C0576E38-06F9-481F-936F-DD0CA0A551B7}" type="slidenum">
              <a:rPr lang="en-US" smtClean="0"/>
              <a:t>2</a:t>
            </a:fld>
            <a:endParaRPr lang="en-US"/>
          </a:p>
        </p:txBody>
      </p:sp>
    </p:spTree>
    <p:extLst>
      <p:ext uri="{BB962C8B-B14F-4D97-AF65-F5344CB8AC3E}">
        <p14:creationId xmlns:p14="http://schemas.microsoft.com/office/powerpoint/2010/main" val="31646942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C7F77859-376B-4DFF-A357-B17905F2F6B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DA91B517-86B7-441C-91CE-11DCAB06AE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Applying systemic theology to a current problem like addiction helps explain how systemic theology can be helpful.</a:t>
            </a:r>
          </a:p>
          <a:p>
            <a:pPr>
              <a:buFontTx/>
              <a:buChar char="•"/>
            </a:pPr>
            <a:r>
              <a:rPr lang="en-US" altLang="en-US"/>
              <a:t> Most problems like addiction have multiple inter-related causes.</a:t>
            </a:r>
          </a:p>
          <a:p>
            <a:pPr>
              <a:buFontTx/>
              <a:buChar char="•"/>
            </a:pPr>
            <a:r>
              <a:rPr lang="en-US" altLang="en-US"/>
              <a:t> Using the four quadrants and the different fields in each quadrant helps to understand different potential causes.</a:t>
            </a:r>
          </a:p>
          <a:p>
            <a:pPr>
              <a:buFontTx/>
              <a:buChar char="•"/>
            </a:pPr>
            <a:r>
              <a:rPr lang="en-US" altLang="en-US"/>
              <a:t> We often try to simplify things into one cause, and we have big debates over which item is the only cause.</a:t>
            </a:r>
          </a:p>
          <a:p>
            <a:pPr>
              <a:buFontTx/>
              <a:buChar char="•"/>
            </a:pPr>
            <a:r>
              <a:rPr lang="en-US" altLang="en-US"/>
              <a:t> These debates often can be summarized as “I believe Quadrant x is the most important (because of my predisposition) vs. I believe Quadrant y is the most important (based on my predisposition).”</a:t>
            </a:r>
          </a:p>
          <a:p>
            <a:pPr>
              <a:buFontTx/>
              <a:buChar char="•"/>
            </a:pPr>
            <a:r>
              <a:rPr lang="en-US" altLang="en-US"/>
              <a:t> If we understand multifaceted systemic causes, we can come up with a multifaceted solution.</a:t>
            </a:r>
          </a:p>
          <a:p>
            <a:endParaRPr lang="en-US" altLang="en-US"/>
          </a:p>
        </p:txBody>
      </p:sp>
      <p:sp>
        <p:nvSpPr>
          <p:cNvPr id="4" name="Slide Number Placeholder 3">
            <a:extLst>
              <a:ext uri="{FF2B5EF4-FFF2-40B4-BE49-F238E27FC236}">
                <a16:creationId xmlns:a16="http://schemas.microsoft.com/office/drawing/2014/main" id="{7F78D1E0-E937-48C6-BA3A-9A2B92FC0BFF}"/>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65C4BAA-7AAA-403C-85F3-F52CAAC7C2D7}" type="slidenum">
              <a:rPr lang="en-US" altLang="en-US">
                <a:latin typeface="Calibri" panose="020F0502020204030204" pitchFamily="34" charset="0"/>
              </a:rPr>
              <a:pPr eaLnBrk="1" hangingPunct="1"/>
              <a:t>36</a:t>
            </a:fld>
            <a:endParaRPr lang="en-US" altLang="en-US">
              <a:latin typeface="Calibri" panose="020F0502020204030204" pitchFamily="34" charset="0"/>
            </a:endParaRPr>
          </a:p>
        </p:txBody>
      </p:sp>
    </p:spTree>
    <p:extLst>
      <p:ext uri="{BB962C8B-B14F-4D97-AF65-F5344CB8AC3E}">
        <p14:creationId xmlns:p14="http://schemas.microsoft.com/office/powerpoint/2010/main" val="4073264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detailed commentary on Rom. 13 and Acts 4 &amp; 5 that may be relevant - https://ca.thegospelcoalition.org/article/does-a-bad-government-deserve-to-be-disobeyed/ </a:t>
            </a:r>
          </a:p>
          <a:p>
            <a:r>
              <a:rPr lang="en-US" dirty="0"/>
              <a:t>this explanation of Matt. 22:21 may also be relevant - https://www.gotquestions.org/render-to-Caesar.html</a:t>
            </a:r>
          </a:p>
        </p:txBody>
      </p:sp>
      <p:sp>
        <p:nvSpPr>
          <p:cNvPr id="4" name="Slide Number Placeholder 3"/>
          <p:cNvSpPr>
            <a:spLocks noGrp="1"/>
          </p:cNvSpPr>
          <p:nvPr>
            <p:ph type="sldNum" sz="quarter" idx="5"/>
          </p:nvPr>
        </p:nvSpPr>
        <p:spPr/>
        <p:txBody>
          <a:bodyPr/>
          <a:lstStyle/>
          <a:p>
            <a:fld id="{C0576E38-06F9-481F-936F-DD0CA0A551B7}" type="slidenum">
              <a:rPr lang="en-US" smtClean="0"/>
              <a:t>39</a:t>
            </a:fld>
            <a:endParaRPr lang="en-US"/>
          </a:p>
        </p:txBody>
      </p:sp>
    </p:spTree>
    <p:extLst>
      <p:ext uri="{BB962C8B-B14F-4D97-AF65-F5344CB8AC3E}">
        <p14:creationId xmlns:p14="http://schemas.microsoft.com/office/powerpoint/2010/main" val="1401745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Integration in the Public Square, Integration </a:t>
            </a:r>
          </a:p>
          <a:p>
            <a:endParaRPr lang="en-US" dirty="0"/>
          </a:p>
        </p:txBody>
      </p:sp>
      <p:sp>
        <p:nvSpPr>
          <p:cNvPr id="4" name="Slide Number Placeholder 3"/>
          <p:cNvSpPr>
            <a:spLocks noGrp="1"/>
          </p:cNvSpPr>
          <p:nvPr>
            <p:ph type="sldNum" sz="quarter" idx="5"/>
          </p:nvPr>
        </p:nvSpPr>
        <p:spPr/>
        <p:txBody>
          <a:bodyPr/>
          <a:lstStyle/>
          <a:p>
            <a:fld id="{C0576E38-06F9-481F-936F-DD0CA0A551B7}" type="slidenum">
              <a:rPr lang="en-US" smtClean="0"/>
              <a:t>40</a:t>
            </a:fld>
            <a:endParaRPr lang="en-US"/>
          </a:p>
        </p:txBody>
      </p:sp>
    </p:spTree>
    <p:extLst>
      <p:ext uri="{BB962C8B-B14F-4D97-AF65-F5344CB8AC3E}">
        <p14:creationId xmlns:p14="http://schemas.microsoft.com/office/powerpoint/2010/main" val="2827219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Creation grace = common grace</a:t>
            </a:r>
          </a:p>
        </p:txBody>
      </p:sp>
      <p:sp>
        <p:nvSpPr>
          <p:cNvPr id="4" name="Slide Number Placeholder 3"/>
          <p:cNvSpPr>
            <a:spLocks noGrp="1"/>
          </p:cNvSpPr>
          <p:nvPr>
            <p:ph type="sldNum" sz="quarter" idx="5"/>
          </p:nvPr>
        </p:nvSpPr>
        <p:spPr/>
        <p:txBody>
          <a:bodyPr/>
          <a:lstStyle/>
          <a:p>
            <a:fld id="{C0576E38-06F9-481F-936F-DD0CA0A551B7}" type="slidenum">
              <a:rPr lang="en-US" smtClean="0"/>
              <a:t>45</a:t>
            </a:fld>
            <a:endParaRPr lang="en-US"/>
          </a:p>
        </p:txBody>
      </p:sp>
    </p:spTree>
    <p:extLst>
      <p:ext uri="{BB962C8B-B14F-4D97-AF65-F5344CB8AC3E}">
        <p14:creationId xmlns:p14="http://schemas.microsoft.com/office/powerpoint/2010/main" val="25542067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576E38-06F9-481F-936F-DD0CA0A551B7}" type="slidenum">
              <a:rPr lang="en-US" smtClean="0"/>
              <a:t>47</a:t>
            </a:fld>
            <a:endParaRPr lang="en-US"/>
          </a:p>
        </p:txBody>
      </p:sp>
    </p:spTree>
    <p:extLst>
      <p:ext uri="{BB962C8B-B14F-4D97-AF65-F5344CB8AC3E}">
        <p14:creationId xmlns:p14="http://schemas.microsoft.com/office/powerpoint/2010/main" val="4664157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576E38-06F9-481F-936F-DD0CA0A551B7}" type="slidenum">
              <a:rPr lang="en-US" smtClean="0"/>
              <a:t>48</a:t>
            </a:fld>
            <a:endParaRPr lang="en-US"/>
          </a:p>
        </p:txBody>
      </p:sp>
    </p:spTree>
    <p:extLst>
      <p:ext uri="{BB962C8B-B14F-4D97-AF65-F5344CB8AC3E}">
        <p14:creationId xmlns:p14="http://schemas.microsoft.com/office/powerpoint/2010/main" val="35436614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576E38-06F9-481F-936F-DD0CA0A551B7}" type="slidenum">
              <a:rPr lang="en-US" smtClean="0"/>
              <a:t>49</a:t>
            </a:fld>
            <a:endParaRPr lang="en-US"/>
          </a:p>
        </p:txBody>
      </p:sp>
    </p:spTree>
    <p:extLst>
      <p:ext uri="{BB962C8B-B14F-4D97-AF65-F5344CB8AC3E}">
        <p14:creationId xmlns:p14="http://schemas.microsoft.com/office/powerpoint/2010/main" val="38931206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576E38-06F9-481F-936F-DD0CA0A551B7}" type="slidenum">
              <a:rPr lang="en-US" smtClean="0"/>
              <a:t>57</a:t>
            </a:fld>
            <a:endParaRPr lang="en-US"/>
          </a:p>
        </p:txBody>
      </p:sp>
    </p:spTree>
    <p:extLst>
      <p:ext uri="{BB962C8B-B14F-4D97-AF65-F5344CB8AC3E}">
        <p14:creationId xmlns:p14="http://schemas.microsoft.com/office/powerpoint/2010/main" val="6376954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576E38-06F9-481F-936F-DD0CA0A551B7}" type="slidenum">
              <a:rPr lang="en-US" smtClean="0"/>
              <a:t>71</a:t>
            </a:fld>
            <a:endParaRPr lang="en-US"/>
          </a:p>
        </p:txBody>
      </p:sp>
    </p:spTree>
    <p:extLst>
      <p:ext uri="{BB962C8B-B14F-4D97-AF65-F5344CB8AC3E}">
        <p14:creationId xmlns:p14="http://schemas.microsoft.com/office/powerpoint/2010/main" val="29918441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Eric Johnson</a:t>
            </a:r>
          </a:p>
          <a:p>
            <a:r>
              <a:rPr lang="en-US" dirty="0"/>
              <a:t>Three aspects of sin: https://www.youtube.com/watch?v=90Z2DsXT8O8 (43 min)</a:t>
            </a:r>
          </a:p>
          <a:p>
            <a:pPr marL="171450" indent="-171450">
              <a:buFont typeface="Arial" panose="020B0604020202020204" pitchFamily="34" charset="0"/>
              <a:buChar char="•"/>
            </a:pPr>
            <a:r>
              <a:rPr lang="en-US" dirty="0"/>
              <a:t>Original Sin</a:t>
            </a:r>
          </a:p>
          <a:p>
            <a:pPr marL="171450" indent="-171450">
              <a:buFont typeface="Arial" panose="020B0604020202020204" pitchFamily="34" charset="0"/>
              <a:buChar char="•"/>
            </a:pPr>
            <a:r>
              <a:rPr lang="en-US" dirty="0"/>
              <a:t>Personal Sin</a:t>
            </a:r>
          </a:p>
          <a:p>
            <a:pPr marL="171450" indent="-171450">
              <a:buFont typeface="Arial" panose="020B0604020202020204" pitchFamily="34" charset="0"/>
              <a:buChar char="•"/>
            </a:pPr>
            <a:r>
              <a:rPr lang="en-US" dirty="0"/>
              <a:t>Suffering (some your fault and some not your fault)</a:t>
            </a:r>
          </a:p>
          <a:p>
            <a:pPr marL="0" indent="0">
              <a:buFont typeface="Arial" panose="020B0604020202020204" pitchFamily="34" charset="0"/>
              <a:buNone/>
            </a:pPr>
            <a:r>
              <a:rPr lang="en-US" dirty="0"/>
              <a:t>Sin is the worst type of psychopathology</a:t>
            </a:r>
          </a:p>
          <a:p>
            <a:pPr marL="0" indent="0">
              <a:buFont typeface="Arial" panose="020B0604020202020204" pitchFamily="34" charset="0"/>
              <a:buNone/>
            </a:pPr>
            <a:r>
              <a:rPr lang="en-US" dirty="0"/>
              <a:t>Bio, Psycho, Social Damage: </a:t>
            </a:r>
            <a:r>
              <a:rPr lang="en-US" dirty="0" err="1"/>
              <a:t>Astheneia</a:t>
            </a:r>
            <a:r>
              <a:rPr lang="en-US" dirty="0"/>
              <a:t> </a:t>
            </a:r>
          </a:p>
          <a:p>
            <a:pPr marL="0" indent="0">
              <a:buFont typeface="Arial" panose="020B0604020202020204" pitchFamily="34" charset="0"/>
              <a:buNone/>
            </a:pPr>
            <a:r>
              <a:rPr lang="en-US" dirty="0"/>
              <a:t>https://www.blueletterbible.org/lang/lexicon/lexicon.cfm?t=kjv&amp;strongs=g769</a:t>
            </a:r>
          </a:p>
          <a:p>
            <a:pPr marL="0" indent="0">
              <a:buFont typeface="Arial" panose="020B0604020202020204" pitchFamily="34" charset="0"/>
              <a:buNone/>
            </a:pPr>
            <a:r>
              <a:rPr lang="en-US" dirty="0"/>
              <a:t>https://www.bibletools.org/index.cfm/fuseaction/Lexicon.show/ID/G769/astheneia.htm</a:t>
            </a:r>
          </a:p>
          <a:p>
            <a:pPr marL="0" indent="0">
              <a:buFont typeface="Arial" panose="020B0604020202020204" pitchFamily="34" charset="0"/>
              <a:buNone/>
            </a:pPr>
            <a:r>
              <a:rPr lang="en-US" dirty="0"/>
              <a:t>Weakness. Most common work for physical illness and also used for being poor.</a:t>
            </a:r>
          </a:p>
          <a:p>
            <a:pPr marL="0" indent="0">
              <a:buFont typeface="Arial" panose="020B0604020202020204" pitchFamily="34" charset="0"/>
              <a:buNone/>
            </a:pPr>
            <a:r>
              <a:rPr lang="en-US" dirty="0"/>
              <a:t>Any type of physical, psychological or spiritual limitation</a:t>
            </a:r>
          </a:p>
          <a:p>
            <a:pPr marL="0" indent="0">
              <a:buFont typeface="Arial" panose="020B0604020202020204" pitchFamily="34" charset="0"/>
              <a:buNone/>
            </a:pPr>
            <a:r>
              <a:rPr lang="en-US" dirty="0"/>
              <a:t>Examples:</a:t>
            </a:r>
          </a:p>
          <a:p>
            <a:pPr marL="0" indent="0">
              <a:buFont typeface="Arial" panose="020B0604020202020204" pitchFamily="34" charset="0"/>
              <a:buNone/>
            </a:pPr>
            <a:r>
              <a:rPr lang="en-US" dirty="0"/>
              <a:t>Night Jesus betrayed: Spirit is willing but the flesh is weak</a:t>
            </a:r>
          </a:p>
          <a:p>
            <a:pPr marL="0" indent="0">
              <a:buFont typeface="Arial" panose="020B0604020202020204" pitchFamily="34" charset="0"/>
              <a:buNone/>
            </a:pPr>
            <a:r>
              <a:rPr lang="en-US" dirty="0"/>
              <a:t>Paul don’t know how to pray as we ought because of our weakness (cognitive)</a:t>
            </a:r>
          </a:p>
          <a:p>
            <a:pPr marL="0" indent="0">
              <a:buFont typeface="Arial" panose="020B0604020202020204" pitchFamily="34" charset="0"/>
              <a:buNone/>
            </a:pPr>
            <a:r>
              <a:rPr lang="en-US" dirty="0"/>
              <a:t>Some believers are weak because they are legalistic</a:t>
            </a:r>
          </a:p>
          <a:p>
            <a:pPr marL="0" indent="0">
              <a:buFont typeface="Arial" panose="020B0604020202020204" pitchFamily="34" charset="0"/>
              <a:buNone/>
            </a:pPr>
            <a:r>
              <a:rPr lang="en-US" dirty="0"/>
              <a:t>Best summary is 2 Corinthians: thorn in flesh, brags about his weakness, shows power belongs to God</a:t>
            </a:r>
          </a:p>
          <a:p>
            <a:pPr marL="0" indent="0">
              <a:buFont typeface="Arial" panose="020B0604020202020204" pitchFamily="34" charset="0"/>
              <a:buNone/>
            </a:pPr>
            <a:r>
              <a:rPr lang="en-US" dirty="0"/>
              <a:t>Implications: autism, severe mental impairment (not caused by self), hallucination, paranoia (in schizophrenia), depression from child abuse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Uses word fault (sin and weakness together) some our fault and some others fault</a:t>
            </a:r>
          </a:p>
        </p:txBody>
      </p:sp>
      <p:sp>
        <p:nvSpPr>
          <p:cNvPr id="4" name="Slide Number Placeholder 3"/>
          <p:cNvSpPr>
            <a:spLocks noGrp="1"/>
          </p:cNvSpPr>
          <p:nvPr>
            <p:ph type="sldNum" sz="quarter" idx="5"/>
          </p:nvPr>
        </p:nvSpPr>
        <p:spPr/>
        <p:txBody>
          <a:bodyPr/>
          <a:lstStyle/>
          <a:p>
            <a:fld id="{C0576E38-06F9-481F-936F-DD0CA0A551B7}" type="slidenum">
              <a:rPr lang="en-US" smtClean="0"/>
              <a:t>72</a:t>
            </a:fld>
            <a:endParaRPr lang="en-US"/>
          </a:p>
        </p:txBody>
      </p:sp>
    </p:spTree>
    <p:extLst>
      <p:ext uri="{BB962C8B-B14F-4D97-AF65-F5344CB8AC3E}">
        <p14:creationId xmlns:p14="http://schemas.microsoft.com/office/powerpoint/2010/main" val="565105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576E38-06F9-481F-936F-DD0CA0A551B7}" type="slidenum">
              <a:rPr lang="en-US" smtClean="0"/>
              <a:t>3</a:t>
            </a:fld>
            <a:endParaRPr lang="en-US"/>
          </a:p>
        </p:txBody>
      </p:sp>
    </p:spTree>
    <p:extLst>
      <p:ext uri="{BB962C8B-B14F-4D97-AF65-F5344CB8AC3E}">
        <p14:creationId xmlns:p14="http://schemas.microsoft.com/office/powerpoint/2010/main" val="4695463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576E38-06F9-481F-936F-DD0CA0A551B7}" type="slidenum">
              <a:rPr lang="en-US" smtClean="0"/>
              <a:t>73</a:t>
            </a:fld>
            <a:endParaRPr lang="en-US"/>
          </a:p>
        </p:txBody>
      </p:sp>
    </p:spTree>
    <p:extLst>
      <p:ext uri="{BB962C8B-B14F-4D97-AF65-F5344CB8AC3E}">
        <p14:creationId xmlns:p14="http://schemas.microsoft.com/office/powerpoint/2010/main" val="13075107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576E38-06F9-481F-936F-DD0CA0A551B7}" type="slidenum">
              <a:rPr lang="en-US" smtClean="0"/>
              <a:t>88</a:t>
            </a:fld>
            <a:endParaRPr lang="en-US"/>
          </a:p>
        </p:txBody>
      </p:sp>
    </p:spTree>
    <p:extLst>
      <p:ext uri="{BB962C8B-B14F-4D97-AF65-F5344CB8AC3E}">
        <p14:creationId xmlns:p14="http://schemas.microsoft.com/office/powerpoint/2010/main" val="29018698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576E38-06F9-481F-936F-DD0CA0A551B7}" type="slidenum">
              <a:rPr lang="en-US" smtClean="0"/>
              <a:t>90</a:t>
            </a:fld>
            <a:endParaRPr lang="en-US"/>
          </a:p>
        </p:txBody>
      </p:sp>
    </p:spTree>
    <p:extLst>
      <p:ext uri="{BB962C8B-B14F-4D97-AF65-F5344CB8AC3E}">
        <p14:creationId xmlns:p14="http://schemas.microsoft.com/office/powerpoint/2010/main" val="12944176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576E38-06F9-481F-936F-DD0CA0A551B7}" type="slidenum">
              <a:rPr lang="en-US" smtClean="0"/>
              <a:t>93</a:t>
            </a:fld>
            <a:endParaRPr lang="en-US"/>
          </a:p>
        </p:txBody>
      </p:sp>
    </p:spTree>
    <p:extLst>
      <p:ext uri="{BB962C8B-B14F-4D97-AF65-F5344CB8AC3E}">
        <p14:creationId xmlns:p14="http://schemas.microsoft.com/office/powerpoint/2010/main" val="17966919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More aligned with fundamentalist</a:t>
            </a:r>
          </a:p>
        </p:txBody>
      </p:sp>
      <p:sp>
        <p:nvSpPr>
          <p:cNvPr id="4" name="Slide Number Placeholder 3"/>
          <p:cNvSpPr>
            <a:spLocks noGrp="1"/>
          </p:cNvSpPr>
          <p:nvPr>
            <p:ph type="sldNum" sz="quarter" idx="5"/>
          </p:nvPr>
        </p:nvSpPr>
        <p:spPr/>
        <p:txBody>
          <a:bodyPr/>
          <a:lstStyle/>
          <a:p>
            <a:fld id="{C0576E38-06F9-481F-936F-DD0CA0A551B7}" type="slidenum">
              <a:rPr lang="en-US" smtClean="0"/>
              <a:t>94</a:t>
            </a:fld>
            <a:endParaRPr lang="en-US"/>
          </a:p>
        </p:txBody>
      </p:sp>
    </p:spTree>
    <p:extLst>
      <p:ext uri="{BB962C8B-B14F-4D97-AF65-F5344CB8AC3E}">
        <p14:creationId xmlns:p14="http://schemas.microsoft.com/office/powerpoint/2010/main" val="31432036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More aligned with Evangelicals</a:t>
            </a:r>
          </a:p>
        </p:txBody>
      </p:sp>
      <p:sp>
        <p:nvSpPr>
          <p:cNvPr id="4" name="Slide Number Placeholder 3"/>
          <p:cNvSpPr>
            <a:spLocks noGrp="1"/>
          </p:cNvSpPr>
          <p:nvPr>
            <p:ph type="sldNum" sz="quarter" idx="5"/>
          </p:nvPr>
        </p:nvSpPr>
        <p:spPr/>
        <p:txBody>
          <a:bodyPr/>
          <a:lstStyle/>
          <a:p>
            <a:fld id="{C0576E38-06F9-481F-936F-DD0CA0A551B7}" type="slidenum">
              <a:rPr lang="en-US" smtClean="0"/>
              <a:t>95</a:t>
            </a:fld>
            <a:endParaRPr lang="en-US"/>
          </a:p>
        </p:txBody>
      </p:sp>
    </p:spTree>
    <p:extLst>
      <p:ext uri="{BB962C8B-B14F-4D97-AF65-F5344CB8AC3E}">
        <p14:creationId xmlns:p14="http://schemas.microsoft.com/office/powerpoint/2010/main" val="1379194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C0576E38-06F9-481F-936F-DD0CA0A551B7}" type="slidenum">
              <a:rPr lang="en-US" smtClean="0"/>
              <a:t>100</a:t>
            </a:fld>
            <a:endParaRPr lang="en-US"/>
          </a:p>
        </p:txBody>
      </p:sp>
    </p:spTree>
    <p:extLst>
      <p:ext uri="{BB962C8B-B14F-4D97-AF65-F5344CB8AC3E}">
        <p14:creationId xmlns:p14="http://schemas.microsoft.com/office/powerpoint/2010/main" val="2622569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576E38-06F9-481F-936F-DD0CA0A551B7}" type="slidenum">
              <a:rPr lang="en-US" smtClean="0"/>
              <a:t>101</a:t>
            </a:fld>
            <a:endParaRPr lang="en-US"/>
          </a:p>
        </p:txBody>
      </p:sp>
    </p:spTree>
    <p:extLst>
      <p:ext uri="{BB962C8B-B14F-4D97-AF65-F5344CB8AC3E}">
        <p14:creationId xmlns:p14="http://schemas.microsoft.com/office/powerpoint/2010/main" val="13040470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a:t>A giant engine in a factory failed. The factory owners had spoken to several ‘experts’ but none of them could show the owners how they could solve the problem.</a:t>
            </a:r>
          </a:p>
          <a:p>
            <a:pPr marL="0" indent="0">
              <a:buNone/>
            </a:pPr>
            <a:r>
              <a:rPr lang="en-US" sz="1200"/>
              <a:t>Eventually the owners brought in an old man who had been fixing engines for many years.</a:t>
            </a:r>
          </a:p>
          <a:p>
            <a:pPr marL="0" indent="0">
              <a:buNone/>
            </a:pPr>
            <a:r>
              <a:rPr lang="en-US" sz="1200"/>
              <a:t>After inspecting the huge engine for a minute or two, the old man pulled a hammer out of his tool bag and gently tapped on the engine. Immediately the engine sprung back into life.</a:t>
            </a:r>
          </a:p>
          <a:p>
            <a:pPr marL="0" indent="0">
              <a:buNone/>
            </a:pPr>
            <a:r>
              <a:rPr lang="en-US" sz="1200"/>
              <a:t>A week later, the owners of the business received an invoice from the old man for $1,000. Flabbergasted, they wrote to the old man asking him to send through an itemized bill.</a:t>
            </a:r>
          </a:p>
          <a:p>
            <a:pPr marL="0" indent="0">
              <a:buNone/>
            </a:pPr>
            <a:r>
              <a:rPr lang="en-US" sz="1200"/>
              <a:t>The man replied with a bill that said:</a:t>
            </a:r>
          </a:p>
          <a:p>
            <a:r>
              <a:rPr lang="en-US" sz="1200"/>
              <a:t>Use of a hammer: $1.00</a:t>
            </a:r>
          </a:p>
          <a:p>
            <a:r>
              <a:rPr lang="en-US" sz="1200"/>
              <a:t>Knowing where to tap: $999.00</a:t>
            </a:r>
          </a:p>
          <a:p>
            <a:endParaRPr lang="en-US"/>
          </a:p>
        </p:txBody>
      </p:sp>
      <p:sp>
        <p:nvSpPr>
          <p:cNvPr id="4" name="Slide Number Placeholder 3"/>
          <p:cNvSpPr>
            <a:spLocks noGrp="1"/>
          </p:cNvSpPr>
          <p:nvPr>
            <p:ph type="sldNum" sz="quarter" idx="5"/>
          </p:nvPr>
        </p:nvSpPr>
        <p:spPr/>
        <p:txBody>
          <a:bodyPr/>
          <a:lstStyle/>
          <a:p>
            <a:fld id="{C0576E38-06F9-481F-936F-DD0CA0A551B7}" type="slidenum">
              <a:rPr lang="en-US" smtClean="0"/>
              <a:t>109</a:t>
            </a:fld>
            <a:endParaRPr lang="en-US"/>
          </a:p>
        </p:txBody>
      </p:sp>
    </p:spTree>
    <p:extLst>
      <p:ext uri="{BB962C8B-B14F-4D97-AF65-F5344CB8AC3E}">
        <p14:creationId xmlns:p14="http://schemas.microsoft.com/office/powerpoint/2010/main" val="14312310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Visit sample degree page</a:t>
            </a:r>
          </a:p>
        </p:txBody>
      </p:sp>
      <p:sp>
        <p:nvSpPr>
          <p:cNvPr id="4" name="Slide Number Placeholder 3"/>
          <p:cNvSpPr>
            <a:spLocks noGrp="1"/>
          </p:cNvSpPr>
          <p:nvPr>
            <p:ph type="sldNum" sz="quarter" idx="5"/>
          </p:nvPr>
        </p:nvSpPr>
        <p:spPr/>
        <p:txBody>
          <a:bodyPr/>
          <a:lstStyle/>
          <a:p>
            <a:fld id="{C0576E38-06F9-481F-936F-DD0CA0A551B7}" type="slidenum">
              <a:rPr lang="en-US" smtClean="0"/>
              <a:t>110</a:t>
            </a:fld>
            <a:endParaRPr lang="en-US"/>
          </a:p>
        </p:txBody>
      </p:sp>
    </p:spTree>
    <p:extLst>
      <p:ext uri="{BB962C8B-B14F-4D97-AF65-F5344CB8AC3E}">
        <p14:creationId xmlns:p14="http://schemas.microsoft.com/office/powerpoint/2010/main" val="3449519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a:latin typeface="Arial" panose="020B0604020202020204" pitchFamily="34" charset="0"/>
            </a:endParaRPr>
          </a:p>
        </p:txBody>
      </p:sp>
      <p:sp>
        <p:nvSpPr>
          <p:cNvPr id="4" name="Slide Number Placeholder 3"/>
          <p:cNvSpPr>
            <a:spLocks noGrp="1"/>
          </p:cNvSpPr>
          <p:nvPr>
            <p:ph type="sldNum" sz="quarter" idx="5"/>
          </p:nvPr>
        </p:nvSpPr>
        <p:spPr/>
        <p:txBody>
          <a:bodyPr/>
          <a:lstStyle/>
          <a:p>
            <a:fld id="{C0576E38-06F9-481F-936F-DD0CA0A551B7}" type="slidenum">
              <a:rPr lang="en-US" smtClean="0"/>
              <a:t>5</a:t>
            </a:fld>
            <a:endParaRPr lang="en-US"/>
          </a:p>
        </p:txBody>
      </p:sp>
    </p:spTree>
    <p:extLst>
      <p:ext uri="{BB962C8B-B14F-4D97-AF65-F5344CB8AC3E}">
        <p14:creationId xmlns:p14="http://schemas.microsoft.com/office/powerpoint/2010/main" val="13523891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Glasses vs. Tools. </a:t>
            </a:r>
          </a:p>
        </p:txBody>
      </p:sp>
      <p:sp>
        <p:nvSpPr>
          <p:cNvPr id="4" name="Slide Number Placeholder 3"/>
          <p:cNvSpPr>
            <a:spLocks noGrp="1"/>
          </p:cNvSpPr>
          <p:nvPr>
            <p:ph type="sldNum" sz="quarter" idx="5"/>
          </p:nvPr>
        </p:nvSpPr>
        <p:spPr/>
        <p:txBody>
          <a:bodyPr/>
          <a:lstStyle/>
          <a:p>
            <a:fld id="{C0576E38-06F9-481F-936F-DD0CA0A551B7}" type="slidenum">
              <a:rPr lang="en-US" smtClean="0"/>
              <a:t>114</a:t>
            </a:fld>
            <a:endParaRPr lang="en-US"/>
          </a:p>
        </p:txBody>
      </p:sp>
    </p:spTree>
    <p:extLst>
      <p:ext uri="{BB962C8B-B14F-4D97-AF65-F5344CB8AC3E}">
        <p14:creationId xmlns:p14="http://schemas.microsoft.com/office/powerpoint/2010/main" val="16207319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C7F77859-376B-4DFF-A357-B17905F2F6B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DA91B517-86B7-441C-91CE-11DCAB06AE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Applying systemic theology to a current problem like addiction helps explain how systemic theology can be helpful.</a:t>
            </a:r>
          </a:p>
          <a:p>
            <a:pPr>
              <a:buFontTx/>
              <a:buChar char="•"/>
            </a:pPr>
            <a:r>
              <a:rPr lang="en-US" altLang="en-US"/>
              <a:t> Most problems like addiction have multiple inter-related causes.</a:t>
            </a:r>
          </a:p>
          <a:p>
            <a:pPr>
              <a:buFontTx/>
              <a:buChar char="•"/>
            </a:pPr>
            <a:r>
              <a:rPr lang="en-US" altLang="en-US"/>
              <a:t> Using the four quadrants and the different fields in each quadrant helps to understand different potential causes.</a:t>
            </a:r>
          </a:p>
          <a:p>
            <a:pPr>
              <a:buFontTx/>
              <a:buChar char="•"/>
            </a:pPr>
            <a:r>
              <a:rPr lang="en-US" altLang="en-US"/>
              <a:t> We often try to simplify things into one cause, and we have big debates over which item is the only cause.</a:t>
            </a:r>
          </a:p>
          <a:p>
            <a:pPr>
              <a:buFontTx/>
              <a:buChar char="•"/>
            </a:pPr>
            <a:r>
              <a:rPr lang="en-US" altLang="en-US"/>
              <a:t> These debates often can be summarized as “I believe Quadrant x is the most important (because of my predisposition) vs. I believe Quadrant y is the most important (based on my predisposition).”</a:t>
            </a:r>
          </a:p>
          <a:p>
            <a:pPr>
              <a:buFontTx/>
              <a:buChar char="•"/>
            </a:pPr>
            <a:r>
              <a:rPr lang="en-US" altLang="en-US"/>
              <a:t> If we understand multifaceted systemic causes, we can come up with a multifaceted solution.</a:t>
            </a:r>
          </a:p>
          <a:p>
            <a:endParaRPr lang="en-US" altLang="en-US"/>
          </a:p>
        </p:txBody>
      </p:sp>
      <p:sp>
        <p:nvSpPr>
          <p:cNvPr id="4" name="Slide Number Placeholder 3">
            <a:extLst>
              <a:ext uri="{FF2B5EF4-FFF2-40B4-BE49-F238E27FC236}">
                <a16:creationId xmlns:a16="http://schemas.microsoft.com/office/drawing/2014/main" id="{7F78D1E0-E937-48C6-BA3A-9A2B92FC0BFF}"/>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65C4BAA-7AAA-403C-85F3-F52CAAC7C2D7}" type="slidenum">
              <a:rPr lang="en-US" altLang="en-US">
                <a:latin typeface="Calibri" panose="020F0502020204030204" pitchFamily="34" charset="0"/>
              </a:rPr>
              <a:pPr eaLnBrk="1" hangingPunct="1"/>
              <a:t>117</a:t>
            </a:fld>
            <a:endParaRPr lang="en-US" altLang="en-US">
              <a:latin typeface="Calibri" panose="020F0502020204030204" pitchFamily="34" charset="0"/>
            </a:endParaRPr>
          </a:p>
        </p:txBody>
      </p:sp>
    </p:spTree>
    <p:extLst>
      <p:ext uri="{BB962C8B-B14F-4D97-AF65-F5344CB8AC3E}">
        <p14:creationId xmlns:p14="http://schemas.microsoft.com/office/powerpoint/2010/main" val="37231788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C7F77859-376B-4DFF-A357-B17905F2F6B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DA91B517-86B7-441C-91CE-11DCAB06AE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Applying systemic theology to a current problem like addiction helps explain how systemic theology can be helpful.</a:t>
            </a:r>
          </a:p>
          <a:p>
            <a:pPr>
              <a:buFontTx/>
              <a:buChar char="•"/>
            </a:pPr>
            <a:r>
              <a:rPr lang="en-US" altLang="en-US"/>
              <a:t> Most problems like addiction have multiple inter-related causes.</a:t>
            </a:r>
          </a:p>
          <a:p>
            <a:pPr>
              <a:buFontTx/>
              <a:buChar char="•"/>
            </a:pPr>
            <a:r>
              <a:rPr lang="en-US" altLang="en-US"/>
              <a:t> Using the four quadrants and the different fields in each quadrant helps to understand different potential causes.</a:t>
            </a:r>
          </a:p>
          <a:p>
            <a:pPr>
              <a:buFontTx/>
              <a:buChar char="•"/>
            </a:pPr>
            <a:r>
              <a:rPr lang="en-US" altLang="en-US"/>
              <a:t> We often try to simplify things into one cause, and we have big debates over which item is the only cause.</a:t>
            </a:r>
          </a:p>
          <a:p>
            <a:pPr>
              <a:buFontTx/>
              <a:buChar char="•"/>
            </a:pPr>
            <a:r>
              <a:rPr lang="en-US" altLang="en-US"/>
              <a:t> These debates often can be summarized as “I believe Quadrant x is the most important (because of my predisposition) vs. I believe Quadrant y is the most important (based on my predisposition).”</a:t>
            </a:r>
          </a:p>
          <a:p>
            <a:pPr>
              <a:buFontTx/>
              <a:buChar char="•"/>
            </a:pPr>
            <a:r>
              <a:rPr lang="en-US" altLang="en-US"/>
              <a:t> If we understand multifaceted systemic causes, we can come up with a multifaceted solution.</a:t>
            </a:r>
          </a:p>
          <a:p>
            <a:endParaRPr lang="en-US" altLang="en-US"/>
          </a:p>
        </p:txBody>
      </p:sp>
      <p:sp>
        <p:nvSpPr>
          <p:cNvPr id="4" name="Slide Number Placeholder 3">
            <a:extLst>
              <a:ext uri="{FF2B5EF4-FFF2-40B4-BE49-F238E27FC236}">
                <a16:creationId xmlns:a16="http://schemas.microsoft.com/office/drawing/2014/main" id="{7F78D1E0-E937-48C6-BA3A-9A2B92FC0BFF}"/>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65C4BAA-7AAA-403C-85F3-F52CAAC7C2D7}" type="slidenum">
              <a:rPr lang="en-US" altLang="en-US">
                <a:latin typeface="Calibri" panose="020F0502020204030204" pitchFamily="34" charset="0"/>
              </a:rPr>
              <a:pPr eaLnBrk="1" hangingPunct="1"/>
              <a:t>118</a:t>
            </a:fld>
            <a:endParaRPr lang="en-US" altLang="en-US">
              <a:latin typeface="Calibri" panose="020F0502020204030204" pitchFamily="34" charset="0"/>
            </a:endParaRPr>
          </a:p>
        </p:txBody>
      </p:sp>
    </p:spTree>
    <p:extLst>
      <p:ext uri="{BB962C8B-B14F-4D97-AF65-F5344CB8AC3E}">
        <p14:creationId xmlns:p14="http://schemas.microsoft.com/office/powerpoint/2010/main" val="16667320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how to fill in degree plan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are not an Addiction Counseling major and you are taking this course as an elective, then do the career planning assignments based on your own major and career plan.</a:t>
            </a:r>
          </a:p>
          <a:p>
            <a:endParaRPr lang="en-US" dirty="0"/>
          </a:p>
        </p:txBody>
      </p:sp>
      <p:sp>
        <p:nvSpPr>
          <p:cNvPr id="4" name="Slide Number Placeholder 3"/>
          <p:cNvSpPr>
            <a:spLocks noGrp="1"/>
          </p:cNvSpPr>
          <p:nvPr>
            <p:ph type="sldNum" sz="quarter" idx="5"/>
          </p:nvPr>
        </p:nvSpPr>
        <p:spPr/>
        <p:txBody>
          <a:bodyPr/>
          <a:lstStyle/>
          <a:p>
            <a:fld id="{C0576E38-06F9-481F-936F-DD0CA0A551B7}" type="slidenum">
              <a:rPr lang="en-US" smtClean="0"/>
              <a:t>122</a:t>
            </a:fld>
            <a:endParaRPr lang="en-US"/>
          </a:p>
        </p:txBody>
      </p:sp>
    </p:spTree>
    <p:extLst>
      <p:ext uri="{BB962C8B-B14F-4D97-AF65-F5344CB8AC3E}">
        <p14:creationId xmlns:p14="http://schemas.microsoft.com/office/powerpoint/2010/main" val="21530392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576E38-06F9-481F-936F-DD0CA0A551B7}" type="slidenum">
              <a:rPr lang="en-US" smtClean="0"/>
              <a:t>136</a:t>
            </a:fld>
            <a:endParaRPr lang="en-US"/>
          </a:p>
        </p:txBody>
      </p:sp>
    </p:spTree>
    <p:extLst>
      <p:ext uri="{BB962C8B-B14F-4D97-AF65-F5344CB8AC3E}">
        <p14:creationId xmlns:p14="http://schemas.microsoft.com/office/powerpoint/2010/main" val="20019600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a:solidFill>
                  <a:srgbClr val="000000"/>
                </a:solidFill>
                <a:effectLst/>
                <a:latin typeface="Lato" panose="020F0502020204030203" pitchFamily="34" charset="0"/>
              </a:rPr>
              <a:t>Brittany Hargrove was introduced to drugs by hanging out with the wrong crowd in college. After she became addicted, she dropped out of college. When she was arrested, she was facing a prison sentence.</a:t>
            </a:r>
          </a:p>
          <a:p>
            <a:pPr algn="l" fontAlgn="base"/>
            <a:r>
              <a:rPr lang="en-US" b="0" i="0">
                <a:solidFill>
                  <a:srgbClr val="000000"/>
                </a:solidFill>
                <a:effectLst/>
                <a:latin typeface="Lato" panose="020F0502020204030203" pitchFamily="34" charset="0"/>
              </a:rPr>
              <a:t>She turned back to Jesus, and entered a recovery program at St. Matthew’s House in Naples, FL where she was discipled and got free from her addiction. She completed her Bachelor’s in Addiction Studies through City Vision, and now counsels former addicts through St. Matthew’s House. She is happily married. Now she is enrolled in City Vision’s MBA program, and is on the way to bearing hundredfold fruit.</a:t>
            </a:r>
          </a:p>
          <a:p>
            <a:br>
              <a:rPr lang="en-US" b="0" i="0">
                <a:solidFill>
                  <a:srgbClr val="000000"/>
                </a:solidFill>
                <a:effectLst/>
                <a:latin typeface="Lato" panose="020F0502020204030203" pitchFamily="34" charset="0"/>
              </a:rPr>
            </a:br>
            <a:r>
              <a:rPr lang="en-US" b="0" i="0">
                <a:solidFill>
                  <a:srgbClr val="000000"/>
                </a:solidFill>
                <a:effectLst/>
                <a:latin typeface="Lato" panose="020F0502020204030203" pitchFamily="34" charset="0"/>
              </a:rPr>
              <a:t>Jon Dean was an addict for 22 years and a gang member for 27 years after starting drugs at age 13. He had a profound encounter with God that ultimately led him to decide to follow Jesus at the </a:t>
            </a:r>
            <a:r>
              <a:rPr lang="en-US" b="0" i="0" err="1">
                <a:solidFill>
                  <a:srgbClr val="000000"/>
                </a:solidFill>
                <a:effectLst/>
                <a:latin typeface="Lato" panose="020F0502020204030203" pitchFamily="34" charset="0"/>
              </a:rPr>
              <a:t>Hiway</a:t>
            </a:r>
            <a:r>
              <a:rPr lang="en-US" b="0" i="0">
                <a:solidFill>
                  <a:srgbClr val="000000"/>
                </a:solidFill>
                <a:effectLst/>
                <a:latin typeface="Lato" panose="020F0502020204030203" pitchFamily="34" charset="0"/>
              </a:rPr>
              <a:t> 80 Rescue Mission. He continued his recovery and discipleship through the House of Disciples in Longview, Texas and as a student in City Vision University’s Addiction Counseling program. Jon graduated with a bachelor’s degree and is now a case manager with the House of Disciples, where he works with recovering addicts and ex-offenders to help them experience the transformation that he did. </a:t>
            </a:r>
            <a:endParaRPr lang="en-US"/>
          </a:p>
        </p:txBody>
      </p:sp>
      <p:sp>
        <p:nvSpPr>
          <p:cNvPr id="4" name="Slide Number Placeholder 3"/>
          <p:cNvSpPr>
            <a:spLocks noGrp="1"/>
          </p:cNvSpPr>
          <p:nvPr>
            <p:ph type="sldNum" sz="quarter" idx="5"/>
          </p:nvPr>
        </p:nvSpPr>
        <p:spPr/>
        <p:txBody>
          <a:bodyPr/>
          <a:lstStyle/>
          <a:p>
            <a:fld id="{C0576E38-06F9-481F-936F-DD0CA0A551B7}" type="slidenum">
              <a:rPr lang="en-US" smtClean="0"/>
              <a:t>140</a:t>
            </a:fld>
            <a:endParaRPr lang="en-US"/>
          </a:p>
        </p:txBody>
      </p:sp>
    </p:spTree>
    <p:extLst>
      <p:ext uri="{BB962C8B-B14F-4D97-AF65-F5344CB8AC3E}">
        <p14:creationId xmlns:p14="http://schemas.microsoft.com/office/powerpoint/2010/main" val="9022244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6B35EB0-74BE-4615-B3B4-18C2BB8B9275}" type="slidenum">
              <a:rPr lang="en-US" smtClean="0"/>
              <a:pPr/>
              <a:t>145</a:t>
            </a:fld>
            <a:endParaRPr lang="en-US"/>
          </a:p>
        </p:txBody>
      </p:sp>
    </p:spTree>
    <p:extLst>
      <p:ext uri="{BB962C8B-B14F-4D97-AF65-F5344CB8AC3E}">
        <p14:creationId xmlns:p14="http://schemas.microsoft.com/office/powerpoint/2010/main" val="13467769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576E38-06F9-481F-936F-DD0CA0A551B7}" type="slidenum">
              <a:rPr lang="en-US" smtClean="0"/>
              <a:t>151</a:t>
            </a:fld>
            <a:endParaRPr lang="en-US"/>
          </a:p>
        </p:txBody>
      </p:sp>
    </p:spTree>
    <p:extLst>
      <p:ext uri="{BB962C8B-B14F-4D97-AF65-F5344CB8AC3E}">
        <p14:creationId xmlns:p14="http://schemas.microsoft.com/office/powerpoint/2010/main" val="10134821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My story of undergraduate and graduate learning, nothing practical</a:t>
            </a:r>
          </a:p>
        </p:txBody>
      </p:sp>
      <p:sp>
        <p:nvSpPr>
          <p:cNvPr id="4" name="Slide Number Placeholder 3"/>
          <p:cNvSpPr>
            <a:spLocks noGrp="1"/>
          </p:cNvSpPr>
          <p:nvPr>
            <p:ph type="sldNum" sz="quarter" idx="5"/>
          </p:nvPr>
        </p:nvSpPr>
        <p:spPr/>
        <p:txBody>
          <a:bodyPr/>
          <a:lstStyle/>
          <a:p>
            <a:fld id="{C0576E38-06F9-481F-936F-DD0CA0A551B7}" type="slidenum">
              <a:rPr lang="en-US" smtClean="0"/>
              <a:t>153</a:t>
            </a:fld>
            <a:endParaRPr lang="en-US"/>
          </a:p>
        </p:txBody>
      </p:sp>
    </p:spTree>
    <p:extLst>
      <p:ext uri="{BB962C8B-B14F-4D97-AF65-F5344CB8AC3E}">
        <p14:creationId xmlns:p14="http://schemas.microsoft.com/office/powerpoint/2010/main" val="17597015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C7F77859-376B-4DFF-A357-B17905F2F6B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DA91B517-86B7-441C-91CE-11DCAB06AE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7F78D1E0-E937-48C6-BA3A-9A2B92FC0BFF}"/>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65C4BAA-7AAA-403C-85F3-F52CAAC7C2D7}" type="slidenum">
              <a:rPr lang="en-US" altLang="en-US">
                <a:latin typeface="Calibri" panose="020F0502020204030204" pitchFamily="34" charset="0"/>
              </a:rPr>
              <a:pPr eaLnBrk="1" hangingPunct="1"/>
              <a:t>162</a:t>
            </a:fld>
            <a:endParaRPr lang="en-US" altLang="en-US">
              <a:latin typeface="Calibri" panose="020F0502020204030204" pitchFamily="34" charset="0"/>
            </a:endParaRPr>
          </a:p>
        </p:txBody>
      </p:sp>
    </p:spTree>
    <p:extLst>
      <p:ext uri="{BB962C8B-B14F-4D97-AF65-F5344CB8AC3E}">
        <p14:creationId xmlns:p14="http://schemas.microsoft.com/office/powerpoint/2010/main" val="774394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576E38-06F9-481F-936F-DD0CA0A551B7}" type="slidenum">
              <a:rPr lang="en-US" smtClean="0"/>
              <a:t>11</a:t>
            </a:fld>
            <a:endParaRPr lang="en-US"/>
          </a:p>
        </p:txBody>
      </p:sp>
    </p:spTree>
    <p:extLst>
      <p:ext uri="{BB962C8B-B14F-4D97-AF65-F5344CB8AC3E}">
        <p14:creationId xmlns:p14="http://schemas.microsoft.com/office/powerpoint/2010/main" val="2999068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576E38-06F9-481F-936F-DD0CA0A551B7}" type="slidenum">
              <a:rPr lang="en-US" smtClean="0"/>
              <a:t>12</a:t>
            </a:fld>
            <a:endParaRPr lang="en-US"/>
          </a:p>
        </p:txBody>
      </p:sp>
    </p:spTree>
    <p:extLst>
      <p:ext uri="{BB962C8B-B14F-4D97-AF65-F5344CB8AC3E}">
        <p14:creationId xmlns:p14="http://schemas.microsoft.com/office/powerpoint/2010/main" val="467361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Biblical counselors can be certified or ordained, but not licensed</a:t>
            </a:r>
          </a:p>
        </p:txBody>
      </p:sp>
      <p:sp>
        <p:nvSpPr>
          <p:cNvPr id="4" name="Slide Number Placeholder 3"/>
          <p:cNvSpPr>
            <a:spLocks noGrp="1"/>
          </p:cNvSpPr>
          <p:nvPr>
            <p:ph type="sldNum" sz="quarter" idx="5"/>
          </p:nvPr>
        </p:nvSpPr>
        <p:spPr/>
        <p:txBody>
          <a:bodyPr/>
          <a:lstStyle/>
          <a:p>
            <a:fld id="{C0576E38-06F9-481F-936F-DD0CA0A551B7}" type="slidenum">
              <a:rPr lang="en-US" smtClean="0"/>
              <a:t>13</a:t>
            </a:fld>
            <a:endParaRPr lang="en-US"/>
          </a:p>
        </p:txBody>
      </p:sp>
    </p:spTree>
    <p:extLst>
      <p:ext uri="{BB962C8B-B14F-4D97-AF65-F5344CB8AC3E}">
        <p14:creationId xmlns:p14="http://schemas.microsoft.com/office/powerpoint/2010/main" val="899651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576E38-06F9-481F-936F-DD0CA0A551B7}" type="slidenum">
              <a:rPr lang="en-US" smtClean="0"/>
              <a:t>14</a:t>
            </a:fld>
            <a:endParaRPr lang="en-US"/>
          </a:p>
        </p:txBody>
      </p:sp>
    </p:spTree>
    <p:extLst>
      <p:ext uri="{BB962C8B-B14F-4D97-AF65-F5344CB8AC3E}">
        <p14:creationId xmlns:p14="http://schemas.microsoft.com/office/powerpoint/2010/main" val="1251847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576E38-06F9-481F-936F-DD0CA0A551B7}" type="slidenum">
              <a:rPr lang="en-US" smtClean="0"/>
              <a:t>15</a:t>
            </a:fld>
            <a:endParaRPr lang="en-US"/>
          </a:p>
        </p:txBody>
      </p:sp>
    </p:spTree>
    <p:extLst>
      <p:ext uri="{BB962C8B-B14F-4D97-AF65-F5344CB8AC3E}">
        <p14:creationId xmlns:p14="http://schemas.microsoft.com/office/powerpoint/2010/main" val="40072432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6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64DFD9-016E-41AC-9A27-856E887C62CA}"/>
              </a:ext>
            </a:extLst>
          </p:cNvPr>
          <p:cNvSpPr/>
          <p:nvPr userDrawn="1"/>
        </p:nvSpPr>
        <p:spPr>
          <a:xfrm>
            <a:off x="0" y="0"/>
            <a:ext cx="12192000" cy="874643"/>
          </a:xfrm>
          <a:prstGeom prst="rect">
            <a:avLst/>
          </a:prstGeom>
          <a:gradFill>
            <a:gsLst>
              <a:gs pos="0">
                <a:schemeClr val="accent3"/>
              </a:gs>
              <a:gs pos="85000">
                <a:schemeClr val="accent1"/>
              </a:gs>
            </a:gsLst>
            <a:path path="circle">
              <a:fillToRect l="100000" t="100000"/>
            </a:path>
          </a:gradFill>
          <a:ln>
            <a:noFill/>
          </a:ln>
          <a:effectLst>
            <a:outerShdw blurRad="368300" dist="88900" dir="5400000" sx="96000" sy="96000" algn="t"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9737F12-F024-44D5-943B-D4800BB9A406}"/>
              </a:ext>
            </a:extLst>
          </p:cNvPr>
          <p:cNvSpPr txBox="1"/>
          <p:nvPr userDrawn="1"/>
        </p:nvSpPr>
        <p:spPr>
          <a:xfrm rot="10800000" flipV="1">
            <a:off x="11443200" y="171152"/>
            <a:ext cx="658761" cy="338554"/>
          </a:xfrm>
          <a:prstGeom prst="rect">
            <a:avLst/>
          </a:prstGeom>
          <a:noFill/>
        </p:spPr>
        <p:txBody>
          <a:bodyPr wrap="square" rtlCol="0">
            <a:spAutoFit/>
          </a:bodyPr>
          <a:lstStyle/>
          <a:p>
            <a:pPr algn="ctr"/>
            <a:fld id="{260E2A6B-A809-4840-BF14-8648BC0BDF87}" type="slidenum">
              <a:rPr lang="id-ID" sz="1600" i="0" smtClean="0">
                <a:solidFill>
                  <a:schemeClr val="bg1">
                    <a:lumMod val="95000"/>
                    <a:alpha val="60000"/>
                  </a:schemeClr>
                </a:solidFill>
                <a:latin typeface="+mj-lt"/>
                <a:ea typeface="Roboto Condensed" panose="02000000000000000000" pitchFamily="2" charset="0"/>
                <a:cs typeface="Segoe UI" panose="020B0502040204020203" pitchFamily="34" charset="0"/>
              </a:rPr>
              <a:pPr algn="ctr"/>
              <a:t>‹#›</a:t>
            </a:fld>
            <a:endParaRPr lang="id-ID" sz="1600" i="0">
              <a:solidFill>
                <a:schemeClr val="bg1">
                  <a:lumMod val="95000"/>
                  <a:alpha val="60000"/>
                </a:schemeClr>
              </a:solidFill>
              <a:latin typeface="+mj-lt"/>
              <a:ea typeface="Roboto Condensed" panose="02000000000000000000" pitchFamily="2" charset="0"/>
              <a:cs typeface="Segoe UI" panose="020B0502040204020203" pitchFamily="34" charset="0"/>
            </a:endParaRPr>
          </a:p>
        </p:txBody>
      </p:sp>
      <p:grpSp>
        <p:nvGrpSpPr>
          <p:cNvPr id="5" name="Group 4">
            <a:extLst>
              <a:ext uri="{FF2B5EF4-FFF2-40B4-BE49-F238E27FC236}">
                <a16:creationId xmlns:a16="http://schemas.microsoft.com/office/drawing/2014/main" id="{D1CE811D-25FE-4C3B-8FA7-50A50338F22B}"/>
              </a:ext>
            </a:extLst>
          </p:cNvPr>
          <p:cNvGrpSpPr/>
          <p:nvPr userDrawn="1"/>
        </p:nvGrpSpPr>
        <p:grpSpPr>
          <a:xfrm rot="5400000">
            <a:off x="11675183" y="651894"/>
            <a:ext cx="194792" cy="70989"/>
            <a:chOff x="384609" y="288810"/>
            <a:chExt cx="283286" cy="103239"/>
          </a:xfrm>
          <a:solidFill>
            <a:schemeClr val="bg1"/>
          </a:solidFill>
        </p:grpSpPr>
        <p:sp>
          <p:nvSpPr>
            <p:cNvPr id="6" name="Oval 5">
              <a:extLst>
                <a:ext uri="{FF2B5EF4-FFF2-40B4-BE49-F238E27FC236}">
                  <a16:creationId xmlns:a16="http://schemas.microsoft.com/office/drawing/2014/main" id="{D8B93DAF-1595-4302-8887-ED26B0A03572}"/>
                </a:ext>
              </a:extLst>
            </p:cNvPr>
            <p:cNvSpPr/>
            <p:nvPr/>
          </p:nvSpPr>
          <p:spPr>
            <a:xfrm>
              <a:off x="384609"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D65665C-08B5-44B2-908D-F0CD3151F735}"/>
                </a:ext>
              </a:extLst>
            </p:cNvPr>
            <p:cNvSpPr/>
            <p:nvPr/>
          </p:nvSpPr>
          <p:spPr>
            <a:xfrm>
              <a:off x="564656"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8C13D010-A722-4F13-AA17-5F18D53383E7}"/>
              </a:ext>
            </a:extLst>
          </p:cNvPr>
          <p:cNvGrpSpPr/>
          <p:nvPr userDrawn="1"/>
        </p:nvGrpSpPr>
        <p:grpSpPr>
          <a:xfrm>
            <a:off x="284356" y="488700"/>
            <a:ext cx="129932" cy="68359"/>
            <a:chOff x="1636700" y="3264905"/>
            <a:chExt cx="623796" cy="328190"/>
          </a:xfrm>
        </p:grpSpPr>
        <p:sp>
          <p:nvSpPr>
            <p:cNvPr id="9" name="Oval 8">
              <a:extLst>
                <a:ext uri="{FF2B5EF4-FFF2-40B4-BE49-F238E27FC236}">
                  <a16:creationId xmlns:a16="http://schemas.microsoft.com/office/drawing/2014/main" id="{33C29474-6B64-48E4-A1E5-3E536576B071}"/>
                </a:ext>
              </a:extLst>
            </p:cNvPr>
            <p:cNvSpPr/>
            <p:nvPr/>
          </p:nvSpPr>
          <p:spPr>
            <a:xfrm>
              <a:off x="1932306" y="3264905"/>
              <a:ext cx="328190" cy="328190"/>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1" name="Oval 10">
              <a:extLst>
                <a:ext uri="{FF2B5EF4-FFF2-40B4-BE49-F238E27FC236}">
                  <a16:creationId xmlns:a16="http://schemas.microsoft.com/office/drawing/2014/main" id="{BB974996-36A9-4B58-9C5D-0854E23718A9}"/>
                </a:ext>
              </a:extLst>
            </p:cNvPr>
            <p:cNvSpPr/>
            <p:nvPr/>
          </p:nvSpPr>
          <p:spPr>
            <a:xfrm>
              <a:off x="1636700" y="3330594"/>
              <a:ext cx="196812" cy="196812"/>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sp>
        <p:nvSpPr>
          <p:cNvPr id="2" name="Title 1">
            <a:extLst>
              <a:ext uri="{FF2B5EF4-FFF2-40B4-BE49-F238E27FC236}">
                <a16:creationId xmlns:a16="http://schemas.microsoft.com/office/drawing/2014/main" id="{C8CE0194-AEBD-44D6-B966-A08AAFF0716B}"/>
              </a:ext>
            </a:extLst>
          </p:cNvPr>
          <p:cNvSpPr>
            <a:spLocks noGrp="1"/>
          </p:cNvSpPr>
          <p:nvPr>
            <p:ph type="title"/>
          </p:nvPr>
        </p:nvSpPr>
        <p:spPr>
          <a:xfrm>
            <a:off x="434866" y="100086"/>
            <a:ext cx="11212180" cy="680670"/>
          </a:xfrm>
          <a:prstGeom prst="rect">
            <a:avLst/>
          </a:prstGeom>
        </p:spPr>
        <p:txBody>
          <a:bodyPr/>
          <a:lstStyle>
            <a:lvl1pPr>
              <a:defRPr>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084F6536-E931-48FF-8C26-B9A21AD08E4E}"/>
              </a:ext>
            </a:extLst>
          </p:cNvPr>
          <p:cNvSpPr>
            <a:spLocks noGrp="1"/>
          </p:cNvSpPr>
          <p:nvPr>
            <p:ph type="body" sz="quarter" idx="10"/>
          </p:nvPr>
        </p:nvSpPr>
        <p:spPr>
          <a:xfrm>
            <a:off x="80070" y="1180531"/>
            <a:ext cx="12031860" cy="5434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EDA5023D-65E4-40F0-ABDB-6F1654A83F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6451" y="6622437"/>
            <a:ext cx="1273497" cy="128822"/>
          </a:xfrm>
          <a:prstGeom prst="rect">
            <a:avLst/>
          </a:prstGeom>
        </p:spPr>
      </p:pic>
    </p:spTree>
    <p:extLst>
      <p:ext uri="{BB962C8B-B14F-4D97-AF65-F5344CB8AC3E}">
        <p14:creationId xmlns:p14="http://schemas.microsoft.com/office/powerpoint/2010/main" val="3919111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gradFill flip="none" rotWithShape="1">
          <a:gsLst>
            <a:gs pos="0">
              <a:schemeClr val="accent4"/>
            </a:gs>
            <a:gs pos="8500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AF0A2754-24AF-443A-852A-F725251A84E9}"/>
              </a:ext>
            </a:extLst>
          </p:cNvPr>
          <p:cNvSpPr txBox="1"/>
          <p:nvPr userDrawn="1"/>
        </p:nvSpPr>
        <p:spPr>
          <a:xfrm rot="10800000" flipV="1">
            <a:off x="11443200" y="171152"/>
            <a:ext cx="658761" cy="338554"/>
          </a:xfrm>
          <a:prstGeom prst="rect">
            <a:avLst/>
          </a:prstGeom>
          <a:noFill/>
        </p:spPr>
        <p:txBody>
          <a:bodyPr wrap="square" rtlCol="0">
            <a:spAutoFit/>
          </a:bodyPr>
          <a:lstStyle/>
          <a:p>
            <a:pPr algn="ctr"/>
            <a:fld id="{260E2A6B-A809-4840-BF14-8648BC0BDF87}" type="slidenum">
              <a:rPr lang="id-ID" sz="1600" i="0" smtClean="0">
                <a:solidFill>
                  <a:schemeClr val="bg1">
                    <a:lumMod val="95000"/>
                    <a:alpha val="60000"/>
                  </a:schemeClr>
                </a:solidFill>
                <a:latin typeface="+mj-lt"/>
                <a:ea typeface="Roboto Condensed" panose="02000000000000000000" pitchFamily="2" charset="0"/>
                <a:cs typeface="Segoe UI" panose="020B0502040204020203" pitchFamily="34" charset="0"/>
              </a:rPr>
              <a:pPr algn="ctr"/>
              <a:t>‹#›</a:t>
            </a:fld>
            <a:endParaRPr lang="id-ID" sz="1600" i="0">
              <a:solidFill>
                <a:schemeClr val="bg1">
                  <a:lumMod val="95000"/>
                  <a:alpha val="60000"/>
                </a:schemeClr>
              </a:solidFill>
              <a:latin typeface="+mj-lt"/>
              <a:ea typeface="Roboto Condensed" panose="02000000000000000000" pitchFamily="2" charset="0"/>
              <a:cs typeface="Segoe UI" panose="020B0502040204020203" pitchFamily="34" charset="0"/>
            </a:endParaRPr>
          </a:p>
        </p:txBody>
      </p:sp>
      <p:grpSp>
        <p:nvGrpSpPr>
          <p:cNvPr id="24" name="Group 23">
            <a:extLst>
              <a:ext uri="{FF2B5EF4-FFF2-40B4-BE49-F238E27FC236}">
                <a16:creationId xmlns:a16="http://schemas.microsoft.com/office/drawing/2014/main" id="{322E369C-6392-4132-9D8A-49F25E5D6B82}"/>
              </a:ext>
            </a:extLst>
          </p:cNvPr>
          <p:cNvGrpSpPr/>
          <p:nvPr userDrawn="1"/>
        </p:nvGrpSpPr>
        <p:grpSpPr>
          <a:xfrm>
            <a:off x="384609" y="6489983"/>
            <a:ext cx="778679" cy="180047"/>
            <a:chOff x="5001272" y="6417413"/>
            <a:chExt cx="778679" cy="180047"/>
          </a:xfrm>
        </p:grpSpPr>
        <p:grpSp>
          <p:nvGrpSpPr>
            <p:cNvPr id="25" name="Group 24">
              <a:extLst>
                <a:ext uri="{FF2B5EF4-FFF2-40B4-BE49-F238E27FC236}">
                  <a16:creationId xmlns:a16="http://schemas.microsoft.com/office/drawing/2014/main" id="{D5F9E07B-2618-45D5-8F6A-5F99D8909664}"/>
                </a:ext>
              </a:extLst>
            </p:cNvPr>
            <p:cNvGrpSpPr/>
            <p:nvPr/>
          </p:nvGrpSpPr>
          <p:grpSpPr>
            <a:xfrm>
              <a:off x="5001272" y="6417413"/>
              <a:ext cx="180047" cy="180047"/>
              <a:chOff x="5001272" y="6417413"/>
              <a:chExt cx="180047" cy="180047"/>
            </a:xfrm>
          </p:grpSpPr>
          <p:sp>
            <p:nvSpPr>
              <p:cNvPr id="32" name="Oval 31">
                <a:extLst>
                  <a:ext uri="{FF2B5EF4-FFF2-40B4-BE49-F238E27FC236}">
                    <a16:creationId xmlns:a16="http://schemas.microsoft.com/office/drawing/2014/main" id="{CA65C663-5A3C-4063-AD81-3A6B0599BD12}"/>
                  </a:ext>
                </a:extLst>
              </p:cNvPr>
              <p:cNvSpPr/>
              <p:nvPr/>
            </p:nvSpPr>
            <p:spPr>
              <a:xfrm>
                <a:off x="5001272" y="6417413"/>
                <a:ext cx="180047" cy="180047"/>
              </a:xfrm>
              <a:prstGeom prst="ellipse">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75">
                <a:extLst>
                  <a:ext uri="{FF2B5EF4-FFF2-40B4-BE49-F238E27FC236}">
                    <a16:creationId xmlns:a16="http://schemas.microsoft.com/office/drawing/2014/main" id="{CCB0B4F2-229A-4E71-A9F5-A9FAE89E7B67}"/>
                  </a:ext>
                </a:extLst>
              </p:cNvPr>
              <p:cNvSpPr>
                <a:spLocks noChangeArrowheads="1"/>
              </p:cNvSpPr>
              <p:nvPr/>
            </p:nvSpPr>
            <p:spPr bwMode="auto">
              <a:xfrm>
                <a:off x="5068436" y="6464983"/>
                <a:ext cx="45719" cy="84906"/>
              </a:xfrm>
              <a:custGeom>
                <a:avLst/>
                <a:gdLst>
                  <a:gd name="T0" fmla="*/ 132814 w 249"/>
                  <a:gd name="T1" fmla="*/ 43735 h 453"/>
                  <a:gd name="T2" fmla="*/ 132814 w 249"/>
                  <a:gd name="T3" fmla="*/ 43735 h 453"/>
                  <a:gd name="T4" fmla="*/ 94791 w 249"/>
                  <a:gd name="T5" fmla="*/ 43735 h 453"/>
                  <a:gd name="T6" fmla="*/ 85687 w 249"/>
                  <a:gd name="T7" fmla="*/ 58496 h 453"/>
                  <a:gd name="T8" fmla="*/ 85687 w 249"/>
                  <a:gd name="T9" fmla="*/ 87470 h 453"/>
                  <a:gd name="T10" fmla="*/ 132814 w 249"/>
                  <a:gd name="T11" fmla="*/ 87470 h 453"/>
                  <a:gd name="T12" fmla="*/ 132814 w 249"/>
                  <a:gd name="T13" fmla="*/ 126285 h 453"/>
                  <a:gd name="T14" fmla="*/ 85687 w 249"/>
                  <a:gd name="T15" fmla="*/ 126285 h 453"/>
                  <a:gd name="T16" fmla="*/ 85687 w 249"/>
                  <a:gd name="T17" fmla="*/ 247103 h 453"/>
                  <a:gd name="T18" fmla="*/ 42308 w 249"/>
                  <a:gd name="T19" fmla="*/ 247103 h 453"/>
                  <a:gd name="T20" fmla="*/ 42308 w 249"/>
                  <a:gd name="T21" fmla="*/ 126285 h 453"/>
                  <a:gd name="T22" fmla="*/ 0 w 249"/>
                  <a:gd name="T23" fmla="*/ 126285 h 453"/>
                  <a:gd name="T24" fmla="*/ 0 w 249"/>
                  <a:gd name="T25" fmla="*/ 87470 h 453"/>
                  <a:gd name="T26" fmla="*/ 42308 w 249"/>
                  <a:gd name="T27" fmla="*/ 87470 h 453"/>
                  <a:gd name="T28" fmla="*/ 42308 w 249"/>
                  <a:gd name="T29" fmla="*/ 63416 h 453"/>
                  <a:gd name="T30" fmla="*/ 94791 w 249"/>
                  <a:gd name="T31" fmla="*/ 0 h 453"/>
                  <a:gd name="T32" fmla="*/ 132814 w 249"/>
                  <a:gd name="T33" fmla="*/ 0 h 453"/>
                  <a:gd name="T34" fmla="*/ 132814 w 249"/>
                  <a:gd name="T35" fmla="*/ 43735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accent1"/>
              </a:solidFill>
              <a:ln>
                <a:noFill/>
              </a:ln>
              <a:effectLst/>
            </p:spPr>
            <p:txBody>
              <a:bodyPr wrap="none" lIns="34290" tIns="17145" rIns="34290" bIns="17145" anchor="ctr"/>
              <a:lstStyle/>
              <a:p>
                <a:endParaRPr lang="en-US"/>
              </a:p>
            </p:txBody>
          </p:sp>
        </p:grpSp>
        <p:grpSp>
          <p:nvGrpSpPr>
            <p:cNvPr id="26" name="Group 25">
              <a:extLst>
                <a:ext uri="{FF2B5EF4-FFF2-40B4-BE49-F238E27FC236}">
                  <a16:creationId xmlns:a16="http://schemas.microsoft.com/office/drawing/2014/main" id="{19B3425A-F925-426F-87FD-E9604BD66350}"/>
                </a:ext>
              </a:extLst>
            </p:cNvPr>
            <p:cNvGrpSpPr/>
            <p:nvPr/>
          </p:nvGrpSpPr>
          <p:grpSpPr>
            <a:xfrm>
              <a:off x="5300588" y="6417413"/>
              <a:ext cx="180047" cy="180047"/>
              <a:chOff x="5300588" y="6417413"/>
              <a:chExt cx="180047" cy="180047"/>
            </a:xfrm>
          </p:grpSpPr>
          <p:sp>
            <p:nvSpPr>
              <p:cNvPr id="30" name="Oval 29">
                <a:extLst>
                  <a:ext uri="{FF2B5EF4-FFF2-40B4-BE49-F238E27FC236}">
                    <a16:creationId xmlns:a16="http://schemas.microsoft.com/office/drawing/2014/main" id="{DDBC0019-FF0D-407A-B6D0-4F9EA7B7003A}"/>
                  </a:ext>
                </a:extLst>
              </p:cNvPr>
              <p:cNvSpPr/>
              <p:nvPr/>
            </p:nvSpPr>
            <p:spPr>
              <a:xfrm>
                <a:off x="5300588" y="6417413"/>
                <a:ext cx="180047" cy="180047"/>
              </a:xfrm>
              <a:prstGeom prst="ellipse">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85">
                <a:extLst>
                  <a:ext uri="{FF2B5EF4-FFF2-40B4-BE49-F238E27FC236}">
                    <a16:creationId xmlns:a16="http://schemas.microsoft.com/office/drawing/2014/main" id="{7101E7D8-5DFA-48D5-AA06-D0B376FA550A}"/>
                  </a:ext>
                </a:extLst>
              </p:cNvPr>
              <p:cNvSpPr>
                <a:spLocks noChangeArrowheads="1"/>
              </p:cNvSpPr>
              <p:nvPr/>
            </p:nvSpPr>
            <p:spPr bwMode="auto">
              <a:xfrm>
                <a:off x="5351229" y="6475781"/>
                <a:ext cx="78765" cy="63311"/>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solidFill>
                <a:schemeClr val="accent1"/>
              </a:solidFill>
              <a:ln>
                <a:noFill/>
              </a:ln>
              <a:effectLst/>
            </p:spPr>
            <p:txBody>
              <a:bodyPr wrap="none" lIns="34290" tIns="17145" rIns="34290" bIns="17145" anchor="ctr"/>
              <a:lstStyle/>
              <a:p>
                <a:endParaRPr lang="en-US"/>
              </a:p>
            </p:txBody>
          </p:sp>
        </p:grpSp>
        <p:grpSp>
          <p:nvGrpSpPr>
            <p:cNvPr id="27" name="Group 26">
              <a:extLst>
                <a:ext uri="{FF2B5EF4-FFF2-40B4-BE49-F238E27FC236}">
                  <a16:creationId xmlns:a16="http://schemas.microsoft.com/office/drawing/2014/main" id="{F04B84EE-EF94-4475-9A6E-24BBBD618CB0}"/>
                </a:ext>
              </a:extLst>
            </p:cNvPr>
            <p:cNvGrpSpPr/>
            <p:nvPr/>
          </p:nvGrpSpPr>
          <p:grpSpPr>
            <a:xfrm>
              <a:off x="5599904" y="6417413"/>
              <a:ext cx="180047" cy="180047"/>
              <a:chOff x="5599904" y="6417413"/>
              <a:chExt cx="180047" cy="180047"/>
            </a:xfrm>
          </p:grpSpPr>
          <p:sp>
            <p:nvSpPr>
              <p:cNvPr id="28" name="Oval 27">
                <a:extLst>
                  <a:ext uri="{FF2B5EF4-FFF2-40B4-BE49-F238E27FC236}">
                    <a16:creationId xmlns:a16="http://schemas.microsoft.com/office/drawing/2014/main" id="{DE147907-6EED-4410-9874-CDCC0DB9D62F}"/>
                  </a:ext>
                </a:extLst>
              </p:cNvPr>
              <p:cNvSpPr/>
              <p:nvPr/>
            </p:nvSpPr>
            <p:spPr>
              <a:xfrm>
                <a:off x="5599904" y="6417413"/>
                <a:ext cx="180047" cy="180047"/>
              </a:xfrm>
              <a:prstGeom prst="ellipse">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87">
                <a:extLst>
                  <a:ext uri="{FF2B5EF4-FFF2-40B4-BE49-F238E27FC236}">
                    <a16:creationId xmlns:a16="http://schemas.microsoft.com/office/drawing/2014/main" id="{6B1E29C0-DD76-4349-8137-236E3A058063}"/>
                  </a:ext>
                </a:extLst>
              </p:cNvPr>
              <p:cNvSpPr>
                <a:spLocks noChangeArrowheads="1"/>
              </p:cNvSpPr>
              <p:nvPr/>
            </p:nvSpPr>
            <p:spPr bwMode="auto">
              <a:xfrm>
                <a:off x="5653536" y="6470297"/>
                <a:ext cx="72783" cy="74279"/>
              </a:xfrm>
              <a:custGeom>
                <a:avLst/>
                <a:gdLst>
                  <a:gd name="T0" fmla="*/ 187705 w 426"/>
                  <a:gd name="T1" fmla="*/ 115822 h 435"/>
                  <a:gd name="T2" fmla="*/ 187705 w 426"/>
                  <a:gd name="T3" fmla="*/ 115822 h 435"/>
                  <a:gd name="T4" fmla="*/ 115888 w 426"/>
                  <a:gd name="T5" fmla="*/ 188143 h 435"/>
                  <a:gd name="T6" fmla="*/ 42982 w 426"/>
                  <a:gd name="T7" fmla="*/ 115822 h 435"/>
                  <a:gd name="T8" fmla="*/ 47878 w 426"/>
                  <a:gd name="T9" fmla="*/ 106034 h 435"/>
                  <a:gd name="T10" fmla="*/ 0 w 426"/>
                  <a:gd name="T11" fmla="*/ 106034 h 435"/>
                  <a:gd name="T12" fmla="*/ 0 w 426"/>
                  <a:gd name="T13" fmla="*/ 197387 h 435"/>
                  <a:gd name="T14" fmla="*/ 33733 w 426"/>
                  <a:gd name="T15" fmla="*/ 235994 h 435"/>
                  <a:gd name="T16" fmla="*/ 197498 w 426"/>
                  <a:gd name="T17" fmla="*/ 235994 h 435"/>
                  <a:gd name="T18" fmla="*/ 231231 w 426"/>
                  <a:gd name="T19" fmla="*/ 197387 h 435"/>
                  <a:gd name="T20" fmla="*/ 231231 w 426"/>
                  <a:gd name="T21" fmla="*/ 106034 h 435"/>
                  <a:gd name="T22" fmla="*/ 183353 w 426"/>
                  <a:gd name="T23" fmla="*/ 106034 h 435"/>
                  <a:gd name="T24" fmla="*/ 187705 w 426"/>
                  <a:gd name="T25" fmla="*/ 115822 h 435"/>
                  <a:gd name="T26" fmla="*/ 197498 w 426"/>
                  <a:gd name="T27" fmla="*/ 0 h 435"/>
                  <a:gd name="T28" fmla="*/ 197498 w 426"/>
                  <a:gd name="T29" fmla="*/ 0 h 435"/>
                  <a:gd name="T30" fmla="*/ 33733 w 426"/>
                  <a:gd name="T31" fmla="*/ 0 h 435"/>
                  <a:gd name="T32" fmla="*/ 0 w 426"/>
                  <a:gd name="T33" fmla="*/ 38607 h 435"/>
                  <a:gd name="T34" fmla="*/ 0 w 426"/>
                  <a:gd name="T35" fmla="*/ 77215 h 435"/>
                  <a:gd name="T36" fmla="*/ 57672 w 426"/>
                  <a:gd name="T37" fmla="*/ 77215 h 435"/>
                  <a:gd name="T38" fmla="*/ 115888 w 426"/>
                  <a:gd name="T39" fmla="*/ 48395 h 435"/>
                  <a:gd name="T40" fmla="*/ 173559 w 426"/>
                  <a:gd name="T41" fmla="*/ 77215 h 435"/>
                  <a:gd name="T42" fmla="*/ 231231 w 426"/>
                  <a:gd name="T43" fmla="*/ 77215 h 435"/>
                  <a:gd name="T44" fmla="*/ 231231 w 426"/>
                  <a:gd name="T45" fmla="*/ 38607 h 435"/>
                  <a:gd name="T46" fmla="*/ 197498 w 426"/>
                  <a:gd name="T47" fmla="*/ 0 h 435"/>
                  <a:gd name="T48" fmla="*/ 212188 w 426"/>
                  <a:gd name="T49" fmla="*/ 48395 h 435"/>
                  <a:gd name="T50" fmla="*/ 212188 w 426"/>
                  <a:gd name="T51" fmla="*/ 48395 h 435"/>
                  <a:gd name="T52" fmla="*/ 207292 w 426"/>
                  <a:gd name="T53" fmla="*/ 52745 h 435"/>
                  <a:gd name="T54" fmla="*/ 187705 w 426"/>
                  <a:gd name="T55" fmla="*/ 52745 h 435"/>
                  <a:gd name="T56" fmla="*/ 178456 w 426"/>
                  <a:gd name="T57" fmla="*/ 48395 h 435"/>
                  <a:gd name="T58" fmla="*/ 178456 w 426"/>
                  <a:gd name="T59" fmla="*/ 28820 h 435"/>
                  <a:gd name="T60" fmla="*/ 187705 w 426"/>
                  <a:gd name="T61" fmla="*/ 19576 h 435"/>
                  <a:gd name="T62" fmla="*/ 207292 w 426"/>
                  <a:gd name="T63" fmla="*/ 19576 h 435"/>
                  <a:gd name="T64" fmla="*/ 212188 w 426"/>
                  <a:gd name="T65" fmla="*/ 28820 h 435"/>
                  <a:gd name="T66" fmla="*/ 212188 w 426"/>
                  <a:gd name="T67" fmla="*/ 48395 h 435"/>
                  <a:gd name="T68" fmla="*/ 158869 w 426"/>
                  <a:gd name="T69" fmla="*/ 115822 h 435"/>
                  <a:gd name="T70" fmla="*/ 158869 w 426"/>
                  <a:gd name="T71" fmla="*/ 115822 h 435"/>
                  <a:gd name="T72" fmla="*/ 115888 w 426"/>
                  <a:gd name="T73" fmla="*/ 72321 h 435"/>
                  <a:gd name="T74" fmla="*/ 71818 w 426"/>
                  <a:gd name="T75" fmla="*/ 115822 h 435"/>
                  <a:gd name="T76" fmla="*/ 115888 w 426"/>
                  <a:gd name="T77" fmla="*/ 159323 h 435"/>
                  <a:gd name="T78" fmla="*/ 158869 w 426"/>
                  <a:gd name="T79" fmla="*/ 115822 h 4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chemeClr val="accent1"/>
              </a:solidFill>
              <a:ln>
                <a:noFill/>
              </a:ln>
              <a:effectLst/>
            </p:spPr>
            <p:txBody>
              <a:bodyPr wrap="none" lIns="34290" tIns="17145" rIns="34290" bIns="17145" anchor="ctr"/>
              <a:lstStyle/>
              <a:p>
                <a:endParaRPr lang="en-US"/>
              </a:p>
            </p:txBody>
          </p:sp>
        </p:grpSp>
      </p:grpSp>
      <p:grpSp>
        <p:nvGrpSpPr>
          <p:cNvPr id="34" name="Group 33">
            <a:extLst>
              <a:ext uri="{FF2B5EF4-FFF2-40B4-BE49-F238E27FC236}">
                <a16:creationId xmlns:a16="http://schemas.microsoft.com/office/drawing/2014/main" id="{0CC41CDA-5450-4A7D-9E1C-3E730C8ED937}"/>
              </a:ext>
            </a:extLst>
          </p:cNvPr>
          <p:cNvGrpSpPr/>
          <p:nvPr userDrawn="1"/>
        </p:nvGrpSpPr>
        <p:grpSpPr>
          <a:xfrm rot="5400000">
            <a:off x="11675183" y="651894"/>
            <a:ext cx="194792" cy="70989"/>
            <a:chOff x="384609" y="288810"/>
            <a:chExt cx="283286" cy="103239"/>
          </a:xfrm>
          <a:solidFill>
            <a:schemeClr val="bg1"/>
          </a:solidFill>
        </p:grpSpPr>
        <p:sp>
          <p:nvSpPr>
            <p:cNvPr id="35" name="Oval 34">
              <a:extLst>
                <a:ext uri="{FF2B5EF4-FFF2-40B4-BE49-F238E27FC236}">
                  <a16:creationId xmlns:a16="http://schemas.microsoft.com/office/drawing/2014/main" id="{7A9778FB-006B-45BF-8A29-B1232E161CF7}"/>
                </a:ext>
              </a:extLst>
            </p:cNvPr>
            <p:cNvSpPr/>
            <p:nvPr/>
          </p:nvSpPr>
          <p:spPr>
            <a:xfrm>
              <a:off x="384609"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3CDD8D5A-36C8-49FD-BDE4-C2A245713D59}"/>
                </a:ext>
              </a:extLst>
            </p:cNvPr>
            <p:cNvSpPr/>
            <p:nvPr/>
          </p:nvSpPr>
          <p:spPr>
            <a:xfrm>
              <a:off x="564656"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55EBC19D-01A1-45CC-88C5-F04E6A7C9CE6}"/>
              </a:ext>
            </a:extLst>
          </p:cNvPr>
          <p:cNvGrpSpPr/>
          <p:nvPr userDrawn="1"/>
        </p:nvGrpSpPr>
        <p:grpSpPr>
          <a:xfrm>
            <a:off x="284356" y="300486"/>
            <a:ext cx="469009" cy="444795"/>
            <a:chOff x="1636700" y="2361281"/>
            <a:chExt cx="2251688" cy="2135438"/>
          </a:xfrm>
        </p:grpSpPr>
        <p:sp>
          <p:nvSpPr>
            <p:cNvPr id="39" name="Oval 38">
              <a:extLst>
                <a:ext uri="{FF2B5EF4-FFF2-40B4-BE49-F238E27FC236}">
                  <a16:creationId xmlns:a16="http://schemas.microsoft.com/office/drawing/2014/main" id="{599DD7EE-34DB-4259-A6AB-C3A3B379C9F4}"/>
                </a:ext>
              </a:extLst>
            </p:cNvPr>
            <p:cNvSpPr/>
            <p:nvPr/>
          </p:nvSpPr>
          <p:spPr>
            <a:xfrm>
              <a:off x="1932306" y="3264905"/>
              <a:ext cx="328190" cy="328190"/>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40" name="Freeform: Shape 39">
              <a:extLst>
                <a:ext uri="{FF2B5EF4-FFF2-40B4-BE49-F238E27FC236}">
                  <a16:creationId xmlns:a16="http://schemas.microsoft.com/office/drawing/2014/main" id="{A255B12F-9E1B-4AF3-AD8E-3207EEEAAB83}"/>
                </a:ext>
              </a:extLst>
            </p:cNvPr>
            <p:cNvSpPr/>
            <p:nvPr/>
          </p:nvSpPr>
          <p:spPr>
            <a:xfrm>
              <a:off x="2380311" y="2361281"/>
              <a:ext cx="1508077" cy="2135438"/>
            </a:xfrm>
            <a:custGeom>
              <a:avLst/>
              <a:gdLst/>
              <a:ahLst/>
              <a:cxnLst/>
              <a:rect l="l" t="t" r="r" b="b"/>
              <a:pathLst>
                <a:path w="419100" h="593446">
                  <a:moveTo>
                    <a:pt x="212065" y="0"/>
                  </a:moveTo>
                  <a:cubicBezTo>
                    <a:pt x="275209" y="0"/>
                    <a:pt x="325501" y="16764"/>
                    <a:pt x="362941" y="50292"/>
                  </a:cubicBezTo>
                  <a:cubicBezTo>
                    <a:pt x="400380" y="83820"/>
                    <a:pt x="419100" y="131039"/>
                    <a:pt x="419100" y="191948"/>
                  </a:cubicBezTo>
                  <a:lnTo>
                    <a:pt x="419100" y="197815"/>
                  </a:lnTo>
                  <a:lnTo>
                    <a:pt x="309296" y="197815"/>
                  </a:lnTo>
                  <a:lnTo>
                    <a:pt x="309296" y="192786"/>
                  </a:lnTo>
                  <a:cubicBezTo>
                    <a:pt x="309296" y="163170"/>
                    <a:pt x="300774" y="139700"/>
                    <a:pt x="283731" y="122377"/>
                  </a:cubicBezTo>
                  <a:cubicBezTo>
                    <a:pt x="266687" y="105054"/>
                    <a:pt x="242519" y="96393"/>
                    <a:pt x="211227" y="96393"/>
                  </a:cubicBezTo>
                  <a:cubicBezTo>
                    <a:pt x="176022" y="96393"/>
                    <a:pt x="150457" y="107290"/>
                    <a:pt x="134531" y="129083"/>
                  </a:cubicBezTo>
                  <a:cubicBezTo>
                    <a:pt x="118605" y="150876"/>
                    <a:pt x="110643" y="186639"/>
                    <a:pt x="110643" y="236372"/>
                  </a:cubicBezTo>
                  <a:lnTo>
                    <a:pt x="110643" y="361264"/>
                  </a:lnTo>
                  <a:cubicBezTo>
                    <a:pt x="110643" y="408203"/>
                    <a:pt x="118885" y="442290"/>
                    <a:pt x="135369" y="463525"/>
                  </a:cubicBezTo>
                  <a:cubicBezTo>
                    <a:pt x="151854" y="484759"/>
                    <a:pt x="177699" y="495376"/>
                    <a:pt x="212903" y="495376"/>
                  </a:cubicBezTo>
                  <a:cubicBezTo>
                    <a:pt x="244196" y="495376"/>
                    <a:pt x="268085" y="486994"/>
                    <a:pt x="284569" y="470230"/>
                  </a:cubicBezTo>
                  <a:cubicBezTo>
                    <a:pt x="301054" y="453466"/>
                    <a:pt x="309296" y="430555"/>
                    <a:pt x="309296" y="401498"/>
                  </a:cubicBezTo>
                  <a:lnTo>
                    <a:pt x="309296" y="394792"/>
                  </a:lnTo>
                  <a:lnTo>
                    <a:pt x="417424" y="394792"/>
                  </a:lnTo>
                  <a:lnTo>
                    <a:pt x="417424" y="400660"/>
                  </a:lnTo>
                  <a:cubicBezTo>
                    <a:pt x="417424" y="462687"/>
                    <a:pt x="398983" y="510324"/>
                    <a:pt x="362103" y="543573"/>
                  </a:cubicBezTo>
                  <a:cubicBezTo>
                    <a:pt x="325222" y="576821"/>
                    <a:pt x="274650" y="593446"/>
                    <a:pt x="210388" y="593446"/>
                  </a:cubicBezTo>
                  <a:cubicBezTo>
                    <a:pt x="70130" y="593446"/>
                    <a:pt x="0" y="516611"/>
                    <a:pt x="0" y="362941"/>
                  </a:cubicBezTo>
                  <a:lnTo>
                    <a:pt x="0" y="230505"/>
                  </a:lnTo>
                  <a:cubicBezTo>
                    <a:pt x="0" y="76835"/>
                    <a:pt x="70688" y="0"/>
                    <a:pt x="212065" y="0"/>
                  </a:cubicBezTo>
                  <a:close/>
                </a:path>
              </a:pathLst>
            </a:cu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41" name="Oval 40">
              <a:extLst>
                <a:ext uri="{FF2B5EF4-FFF2-40B4-BE49-F238E27FC236}">
                  <a16:creationId xmlns:a16="http://schemas.microsoft.com/office/drawing/2014/main" id="{415D9FFA-0DD4-4582-8512-A2964184479F}"/>
                </a:ext>
              </a:extLst>
            </p:cNvPr>
            <p:cNvSpPr/>
            <p:nvPr/>
          </p:nvSpPr>
          <p:spPr>
            <a:xfrm>
              <a:off x="1636700" y="3330594"/>
              <a:ext cx="196812" cy="196812"/>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spTree>
    <p:extLst>
      <p:ext uri="{BB962C8B-B14F-4D97-AF65-F5344CB8AC3E}">
        <p14:creationId xmlns:p14="http://schemas.microsoft.com/office/powerpoint/2010/main" val="1430808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1176725-B3FA-4492-87B2-610DF85661E7}"/>
              </a:ext>
            </a:extLst>
          </p:cNvPr>
          <p:cNvSpPr>
            <a:spLocks noGrp="1"/>
          </p:cNvSpPr>
          <p:nvPr>
            <p:ph type="pic" sz="quarter" idx="10" hasCustomPrompt="1"/>
          </p:nvPr>
        </p:nvSpPr>
        <p:spPr>
          <a:xfrm>
            <a:off x="0" y="0"/>
            <a:ext cx="12192000" cy="6858000"/>
          </a:xfrm>
          <a:prstGeom prst="rect">
            <a:avLst/>
          </a:prstGeom>
          <a:solidFill>
            <a:schemeClr val="bg1">
              <a:lumMod val="95000"/>
              <a:alpha val="25000"/>
            </a:schemeClr>
          </a:solidFill>
        </p:spPr>
        <p:txBody>
          <a:bodyPr/>
          <a:lstStyle>
            <a:lvl1pPr marL="0" indent="0">
              <a:buNone/>
              <a:defRPr sz="1400">
                <a:solidFill>
                  <a:schemeClr val="bg1">
                    <a:lumMod val="75000"/>
                  </a:schemeClr>
                </a:solidFill>
              </a:defRPr>
            </a:lvl1pPr>
          </a:lstStyle>
          <a:p>
            <a:r>
              <a:rPr lang="en-US"/>
              <a:t>Image Placeholder</a:t>
            </a:r>
          </a:p>
        </p:txBody>
      </p:sp>
    </p:spTree>
    <p:extLst>
      <p:ext uri="{BB962C8B-B14F-4D97-AF65-F5344CB8AC3E}">
        <p14:creationId xmlns:p14="http://schemas.microsoft.com/office/powerpoint/2010/main" val="131923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par>
                                <p:cTn id="8" presetID="6" presetClass="emph" presetSubtype="0" decel="100000" fill="hold" grpId="1" nodeType="withEffect">
                                  <p:stCondLst>
                                    <p:cond delay="250"/>
                                  </p:stCondLst>
                                  <p:childTnLst>
                                    <p:animScale>
                                      <p:cBhvr>
                                        <p:cTn id="9" dur="15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8_Title Slide">
    <p:bg>
      <p:bgPr>
        <a:gradFill flip="none" rotWithShape="1">
          <a:gsLst>
            <a:gs pos="0">
              <a:schemeClr val="accent4"/>
            </a:gs>
            <a:gs pos="8500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AF0A2754-24AF-443A-852A-F725251A84E9}"/>
              </a:ext>
            </a:extLst>
          </p:cNvPr>
          <p:cNvSpPr txBox="1"/>
          <p:nvPr userDrawn="1"/>
        </p:nvSpPr>
        <p:spPr>
          <a:xfrm rot="10800000" flipV="1">
            <a:off x="11443200" y="171152"/>
            <a:ext cx="658761" cy="338554"/>
          </a:xfrm>
          <a:prstGeom prst="rect">
            <a:avLst/>
          </a:prstGeom>
          <a:noFill/>
        </p:spPr>
        <p:txBody>
          <a:bodyPr wrap="square" rtlCol="0">
            <a:spAutoFit/>
          </a:bodyPr>
          <a:lstStyle/>
          <a:p>
            <a:pPr algn="ctr"/>
            <a:fld id="{260E2A6B-A809-4840-BF14-8648BC0BDF87}" type="slidenum">
              <a:rPr lang="id-ID" sz="1600" i="0" smtClean="0">
                <a:solidFill>
                  <a:schemeClr val="bg1">
                    <a:lumMod val="95000"/>
                    <a:alpha val="60000"/>
                  </a:schemeClr>
                </a:solidFill>
                <a:latin typeface="+mj-lt"/>
                <a:ea typeface="Roboto Condensed" panose="02000000000000000000" pitchFamily="2" charset="0"/>
                <a:cs typeface="Segoe UI" panose="020B0502040204020203" pitchFamily="34" charset="0"/>
              </a:rPr>
              <a:pPr algn="ctr"/>
              <a:t>‹#›</a:t>
            </a:fld>
            <a:endParaRPr lang="id-ID" sz="1600" i="0">
              <a:solidFill>
                <a:schemeClr val="bg1">
                  <a:lumMod val="95000"/>
                  <a:alpha val="60000"/>
                </a:schemeClr>
              </a:solidFill>
              <a:latin typeface="+mj-lt"/>
              <a:ea typeface="Roboto Condensed" panose="02000000000000000000" pitchFamily="2" charset="0"/>
              <a:cs typeface="Segoe UI" panose="020B0502040204020203" pitchFamily="34" charset="0"/>
            </a:endParaRPr>
          </a:p>
        </p:txBody>
      </p:sp>
      <p:grpSp>
        <p:nvGrpSpPr>
          <p:cNvPr id="24" name="Group 23">
            <a:extLst>
              <a:ext uri="{FF2B5EF4-FFF2-40B4-BE49-F238E27FC236}">
                <a16:creationId xmlns:a16="http://schemas.microsoft.com/office/drawing/2014/main" id="{322E369C-6392-4132-9D8A-49F25E5D6B82}"/>
              </a:ext>
            </a:extLst>
          </p:cNvPr>
          <p:cNvGrpSpPr/>
          <p:nvPr userDrawn="1"/>
        </p:nvGrpSpPr>
        <p:grpSpPr>
          <a:xfrm>
            <a:off x="384609" y="6489983"/>
            <a:ext cx="778679" cy="180047"/>
            <a:chOff x="5001272" y="6417413"/>
            <a:chExt cx="778679" cy="180047"/>
          </a:xfrm>
        </p:grpSpPr>
        <p:grpSp>
          <p:nvGrpSpPr>
            <p:cNvPr id="25" name="Group 24">
              <a:extLst>
                <a:ext uri="{FF2B5EF4-FFF2-40B4-BE49-F238E27FC236}">
                  <a16:creationId xmlns:a16="http://schemas.microsoft.com/office/drawing/2014/main" id="{D5F9E07B-2618-45D5-8F6A-5F99D8909664}"/>
                </a:ext>
              </a:extLst>
            </p:cNvPr>
            <p:cNvGrpSpPr/>
            <p:nvPr/>
          </p:nvGrpSpPr>
          <p:grpSpPr>
            <a:xfrm>
              <a:off x="5001272" y="6417413"/>
              <a:ext cx="180047" cy="180047"/>
              <a:chOff x="5001272" y="6417413"/>
              <a:chExt cx="180047" cy="180047"/>
            </a:xfrm>
          </p:grpSpPr>
          <p:sp>
            <p:nvSpPr>
              <p:cNvPr id="32" name="Oval 31">
                <a:extLst>
                  <a:ext uri="{FF2B5EF4-FFF2-40B4-BE49-F238E27FC236}">
                    <a16:creationId xmlns:a16="http://schemas.microsoft.com/office/drawing/2014/main" id="{CA65C663-5A3C-4063-AD81-3A6B0599BD12}"/>
                  </a:ext>
                </a:extLst>
              </p:cNvPr>
              <p:cNvSpPr/>
              <p:nvPr/>
            </p:nvSpPr>
            <p:spPr>
              <a:xfrm>
                <a:off x="5001272" y="6417413"/>
                <a:ext cx="180047" cy="180047"/>
              </a:xfrm>
              <a:prstGeom prst="ellipse">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75">
                <a:extLst>
                  <a:ext uri="{FF2B5EF4-FFF2-40B4-BE49-F238E27FC236}">
                    <a16:creationId xmlns:a16="http://schemas.microsoft.com/office/drawing/2014/main" id="{CCB0B4F2-229A-4E71-A9F5-A9FAE89E7B67}"/>
                  </a:ext>
                </a:extLst>
              </p:cNvPr>
              <p:cNvSpPr>
                <a:spLocks noChangeArrowheads="1"/>
              </p:cNvSpPr>
              <p:nvPr/>
            </p:nvSpPr>
            <p:spPr bwMode="auto">
              <a:xfrm>
                <a:off x="5068436" y="6464983"/>
                <a:ext cx="45719" cy="84906"/>
              </a:xfrm>
              <a:custGeom>
                <a:avLst/>
                <a:gdLst>
                  <a:gd name="T0" fmla="*/ 132814 w 249"/>
                  <a:gd name="T1" fmla="*/ 43735 h 453"/>
                  <a:gd name="T2" fmla="*/ 132814 w 249"/>
                  <a:gd name="T3" fmla="*/ 43735 h 453"/>
                  <a:gd name="T4" fmla="*/ 94791 w 249"/>
                  <a:gd name="T5" fmla="*/ 43735 h 453"/>
                  <a:gd name="T6" fmla="*/ 85687 w 249"/>
                  <a:gd name="T7" fmla="*/ 58496 h 453"/>
                  <a:gd name="T8" fmla="*/ 85687 w 249"/>
                  <a:gd name="T9" fmla="*/ 87470 h 453"/>
                  <a:gd name="T10" fmla="*/ 132814 w 249"/>
                  <a:gd name="T11" fmla="*/ 87470 h 453"/>
                  <a:gd name="T12" fmla="*/ 132814 w 249"/>
                  <a:gd name="T13" fmla="*/ 126285 h 453"/>
                  <a:gd name="T14" fmla="*/ 85687 w 249"/>
                  <a:gd name="T15" fmla="*/ 126285 h 453"/>
                  <a:gd name="T16" fmla="*/ 85687 w 249"/>
                  <a:gd name="T17" fmla="*/ 247103 h 453"/>
                  <a:gd name="T18" fmla="*/ 42308 w 249"/>
                  <a:gd name="T19" fmla="*/ 247103 h 453"/>
                  <a:gd name="T20" fmla="*/ 42308 w 249"/>
                  <a:gd name="T21" fmla="*/ 126285 h 453"/>
                  <a:gd name="T22" fmla="*/ 0 w 249"/>
                  <a:gd name="T23" fmla="*/ 126285 h 453"/>
                  <a:gd name="T24" fmla="*/ 0 w 249"/>
                  <a:gd name="T25" fmla="*/ 87470 h 453"/>
                  <a:gd name="T26" fmla="*/ 42308 w 249"/>
                  <a:gd name="T27" fmla="*/ 87470 h 453"/>
                  <a:gd name="T28" fmla="*/ 42308 w 249"/>
                  <a:gd name="T29" fmla="*/ 63416 h 453"/>
                  <a:gd name="T30" fmla="*/ 94791 w 249"/>
                  <a:gd name="T31" fmla="*/ 0 h 453"/>
                  <a:gd name="T32" fmla="*/ 132814 w 249"/>
                  <a:gd name="T33" fmla="*/ 0 h 453"/>
                  <a:gd name="T34" fmla="*/ 132814 w 249"/>
                  <a:gd name="T35" fmla="*/ 43735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accent1"/>
              </a:solidFill>
              <a:ln>
                <a:noFill/>
              </a:ln>
              <a:effectLst/>
            </p:spPr>
            <p:txBody>
              <a:bodyPr wrap="none" lIns="34290" tIns="17145" rIns="34290" bIns="17145" anchor="ctr"/>
              <a:lstStyle/>
              <a:p>
                <a:endParaRPr lang="en-US"/>
              </a:p>
            </p:txBody>
          </p:sp>
        </p:grpSp>
        <p:grpSp>
          <p:nvGrpSpPr>
            <p:cNvPr id="26" name="Group 25">
              <a:extLst>
                <a:ext uri="{FF2B5EF4-FFF2-40B4-BE49-F238E27FC236}">
                  <a16:creationId xmlns:a16="http://schemas.microsoft.com/office/drawing/2014/main" id="{19B3425A-F925-426F-87FD-E9604BD66350}"/>
                </a:ext>
              </a:extLst>
            </p:cNvPr>
            <p:cNvGrpSpPr/>
            <p:nvPr/>
          </p:nvGrpSpPr>
          <p:grpSpPr>
            <a:xfrm>
              <a:off x="5300588" y="6417413"/>
              <a:ext cx="180047" cy="180047"/>
              <a:chOff x="5300588" y="6417413"/>
              <a:chExt cx="180047" cy="180047"/>
            </a:xfrm>
          </p:grpSpPr>
          <p:sp>
            <p:nvSpPr>
              <p:cNvPr id="30" name="Oval 29">
                <a:extLst>
                  <a:ext uri="{FF2B5EF4-FFF2-40B4-BE49-F238E27FC236}">
                    <a16:creationId xmlns:a16="http://schemas.microsoft.com/office/drawing/2014/main" id="{DDBC0019-FF0D-407A-B6D0-4F9EA7B7003A}"/>
                  </a:ext>
                </a:extLst>
              </p:cNvPr>
              <p:cNvSpPr/>
              <p:nvPr/>
            </p:nvSpPr>
            <p:spPr>
              <a:xfrm>
                <a:off x="5300588" y="6417413"/>
                <a:ext cx="180047" cy="180047"/>
              </a:xfrm>
              <a:prstGeom prst="ellipse">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85">
                <a:extLst>
                  <a:ext uri="{FF2B5EF4-FFF2-40B4-BE49-F238E27FC236}">
                    <a16:creationId xmlns:a16="http://schemas.microsoft.com/office/drawing/2014/main" id="{7101E7D8-5DFA-48D5-AA06-D0B376FA550A}"/>
                  </a:ext>
                </a:extLst>
              </p:cNvPr>
              <p:cNvSpPr>
                <a:spLocks noChangeArrowheads="1"/>
              </p:cNvSpPr>
              <p:nvPr/>
            </p:nvSpPr>
            <p:spPr bwMode="auto">
              <a:xfrm>
                <a:off x="5351229" y="6475781"/>
                <a:ext cx="78765" cy="63311"/>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solidFill>
                <a:schemeClr val="accent1"/>
              </a:solidFill>
              <a:ln>
                <a:noFill/>
              </a:ln>
              <a:effectLst/>
            </p:spPr>
            <p:txBody>
              <a:bodyPr wrap="none" lIns="34290" tIns="17145" rIns="34290" bIns="17145" anchor="ctr"/>
              <a:lstStyle/>
              <a:p>
                <a:endParaRPr lang="en-US"/>
              </a:p>
            </p:txBody>
          </p:sp>
        </p:grpSp>
        <p:grpSp>
          <p:nvGrpSpPr>
            <p:cNvPr id="27" name="Group 26">
              <a:extLst>
                <a:ext uri="{FF2B5EF4-FFF2-40B4-BE49-F238E27FC236}">
                  <a16:creationId xmlns:a16="http://schemas.microsoft.com/office/drawing/2014/main" id="{F04B84EE-EF94-4475-9A6E-24BBBD618CB0}"/>
                </a:ext>
              </a:extLst>
            </p:cNvPr>
            <p:cNvGrpSpPr/>
            <p:nvPr/>
          </p:nvGrpSpPr>
          <p:grpSpPr>
            <a:xfrm>
              <a:off x="5599904" y="6417413"/>
              <a:ext cx="180047" cy="180047"/>
              <a:chOff x="5599904" y="6417413"/>
              <a:chExt cx="180047" cy="180047"/>
            </a:xfrm>
          </p:grpSpPr>
          <p:sp>
            <p:nvSpPr>
              <p:cNvPr id="28" name="Oval 27">
                <a:extLst>
                  <a:ext uri="{FF2B5EF4-FFF2-40B4-BE49-F238E27FC236}">
                    <a16:creationId xmlns:a16="http://schemas.microsoft.com/office/drawing/2014/main" id="{DE147907-6EED-4410-9874-CDCC0DB9D62F}"/>
                  </a:ext>
                </a:extLst>
              </p:cNvPr>
              <p:cNvSpPr/>
              <p:nvPr/>
            </p:nvSpPr>
            <p:spPr>
              <a:xfrm>
                <a:off x="5599904" y="6417413"/>
                <a:ext cx="180047" cy="180047"/>
              </a:xfrm>
              <a:prstGeom prst="ellipse">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87">
                <a:extLst>
                  <a:ext uri="{FF2B5EF4-FFF2-40B4-BE49-F238E27FC236}">
                    <a16:creationId xmlns:a16="http://schemas.microsoft.com/office/drawing/2014/main" id="{6B1E29C0-DD76-4349-8137-236E3A058063}"/>
                  </a:ext>
                </a:extLst>
              </p:cNvPr>
              <p:cNvSpPr>
                <a:spLocks noChangeArrowheads="1"/>
              </p:cNvSpPr>
              <p:nvPr/>
            </p:nvSpPr>
            <p:spPr bwMode="auto">
              <a:xfrm>
                <a:off x="5653536" y="6470297"/>
                <a:ext cx="72783" cy="74279"/>
              </a:xfrm>
              <a:custGeom>
                <a:avLst/>
                <a:gdLst>
                  <a:gd name="T0" fmla="*/ 187705 w 426"/>
                  <a:gd name="T1" fmla="*/ 115822 h 435"/>
                  <a:gd name="T2" fmla="*/ 187705 w 426"/>
                  <a:gd name="T3" fmla="*/ 115822 h 435"/>
                  <a:gd name="T4" fmla="*/ 115888 w 426"/>
                  <a:gd name="T5" fmla="*/ 188143 h 435"/>
                  <a:gd name="T6" fmla="*/ 42982 w 426"/>
                  <a:gd name="T7" fmla="*/ 115822 h 435"/>
                  <a:gd name="T8" fmla="*/ 47878 w 426"/>
                  <a:gd name="T9" fmla="*/ 106034 h 435"/>
                  <a:gd name="T10" fmla="*/ 0 w 426"/>
                  <a:gd name="T11" fmla="*/ 106034 h 435"/>
                  <a:gd name="T12" fmla="*/ 0 w 426"/>
                  <a:gd name="T13" fmla="*/ 197387 h 435"/>
                  <a:gd name="T14" fmla="*/ 33733 w 426"/>
                  <a:gd name="T15" fmla="*/ 235994 h 435"/>
                  <a:gd name="T16" fmla="*/ 197498 w 426"/>
                  <a:gd name="T17" fmla="*/ 235994 h 435"/>
                  <a:gd name="T18" fmla="*/ 231231 w 426"/>
                  <a:gd name="T19" fmla="*/ 197387 h 435"/>
                  <a:gd name="T20" fmla="*/ 231231 w 426"/>
                  <a:gd name="T21" fmla="*/ 106034 h 435"/>
                  <a:gd name="T22" fmla="*/ 183353 w 426"/>
                  <a:gd name="T23" fmla="*/ 106034 h 435"/>
                  <a:gd name="T24" fmla="*/ 187705 w 426"/>
                  <a:gd name="T25" fmla="*/ 115822 h 435"/>
                  <a:gd name="T26" fmla="*/ 197498 w 426"/>
                  <a:gd name="T27" fmla="*/ 0 h 435"/>
                  <a:gd name="T28" fmla="*/ 197498 w 426"/>
                  <a:gd name="T29" fmla="*/ 0 h 435"/>
                  <a:gd name="T30" fmla="*/ 33733 w 426"/>
                  <a:gd name="T31" fmla="*/ 0 h 435"/>
                  <a:gd name="T32" fmla="*/ 0 w 426"/>
                  <a:gd name="T33" fmla="*/ 38607 h 435"/>
                  <a:gd name="T34" fmla="*/ 0 w 426"/>
                  <a:gd name="T35" fmla="*/ 77215 h 435"/>
                  <a:gd name="T36" fmla="*/ 57672 w 426"/>
                  <a:gd name="T37" fmla="*/ 77215 h 435"/>
                  <a:gd name="T38" fmla="*/ 115888 w 426"/>
                  <a:gd name="T39" fmla="*/ 48395 h 435"/>
                  <a:gd name="T40" fmla="*/ 173559 w 426"/>
                  <a:gd name="T41" fmla="*/ 77215 h 435"/>
                  <a:gd name="T42" fmla="*/ 231231 w 426"/>
                  <a:gd name="T43" fmla="*/ 77215 h 435"/>
                  <a:gd name="T44" fmla="*/ 231231 w 426"/>
                  <a:gd name="T45" fmla="*/ 38607 h 435"/>
                  <a:gd name="T46" fmla="*/ 197498 w 426"/>
                  <a:gd name="T47" fmla="*/ 0 h 435"/>
                  <a:gd name="T48" fmla="*/ 212188 w 426"/>
                  <a:gd name="T49" fmla="*/ 48395 h 435"/>
                  <a:gd name="T50" fmla="*/ 212188 w 426"/>
                  <a:gd name="T51" fmla="*/ 48395 h 435"/>
                  <a:gd name="T52" fmla="*/ 207292 w 426"/>
                  <a:gd name="T53" fmla="*/ 52745 h 435"/>
                  <a:gd name="T54" fmla="*/ 187705 w 426"/>
                  <a:gd name="T55" fmla="*/ 52745 h 435"/>
                  <a:gd name="T56" fmla="*/ 178456 w 426"/>
                  <a:gd name="T57" fmla="*/ 48395 h 435"/>
                  <a:gd name="T58" fmla="*/ 178456 w 426"/>
                  <a:gd name="T59" fmla="*/ 28820 h 435"/>
                  <a:gd name="T60" fmla="*/ 187705 w 426"/>
                  <a:gd name="T61" fmla="*/ 19576 h 435"/>
                  <a:gd name="T62" fmla="*/ 207292 w 426"/>
                  <a:gd name="T63" fmla="*/ 19576 h 435"/>
                  <a:gd name="T64" fmla="*/ 212188 w 426"/>
                  <a:gd name="T65" fmla="*/ 28820 h 435"/>
                  <a:gd name="T66" fmla="*/ 212188 w 426"/>
                  <a:gd name="T67" fmla="*/ 48395 h 435"/>
                  <a:gd name="T68" fmla="*/ 158869 w 426"/>
                  <a:gd name="T69" fmla="*/ 115822 h 435"/>
                  <a:gd name="T70" fmla="*/ 158869 w 426"/>
                  <a:gd name="T71" fmla="*/ 115822 h 435"/>
                  <a:gd name="T72" fmla="*/ 115888 w 426"/>
                  <a:gd name="T73" fmla="*/ 72321 h 435"/>
                  <a:gd name="T74" fmla="*/ 71818 w 426"/>
                  <a:gd name="T75" fmla="*/ 115822 h 435"/>
                  <a:gd name="T76" fmla="*/ 115888 w 426"/>
                  <a:gd name="T77" fmla="*/ 159323 h 435"/>
                  <a:gd name="T78" fmla="*/ 158869 w 426"/>
                  <a:gd name="T79" fmla="*/ 115822 h 4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chemeClr val="accent1"/>
              </a:solidFill>
              <a:ln>
                <a:noFill/>
              </a:ln>
              <a:effectLst/>
            </p:spPr>
            <p:txBody>
              <a:bodyPr wrap="none" lIns="34290" tIns="17145" rIns="34290" bIns="17145" anchor="ctr"/>
              <a:lstStyle/>
              <a:p>
                <a:endParaRPr lang="en-US"/>
              </a:p>
            </p:txBody>
          </p:sp>
        </p:grpSp>
      </p:grpSp>
      <p:grpSp>
        <p:nvGrpSpPr>
          <p:cNvPr id="34" name="Group 33">
            <a:extLst>
              <a:ext uri="{FF2B5EF4-FFF2-40B4-BE49-F238E27FC236}">
                <a16:creationId xmlns:a16="http://schemas.microsoft.com/office/drawing/2014/main" id="{0CC41CDA-5450-4A7D-9E1C-3E730C8ED937}"/>
              </a:ext>
            </a:extLst>
          </p:cNvPr>
          <p:cNvGrpSpPr/>
          <p:nvPr userDrawn="1"/>
        </p:nvGrpSpPr>
        <p:grpSpPr>
          <a:xfrm rot="5400000">
            <a:off x="11675183" y="651894"/>
            <a:ext cx="194792" cy="70989"/>
            <a:chOff x="384609" y="288810"/>
            <a:chExt cx="283286" cy="103239"/>
          </a:xfrm>
          <a:solidFill>
            <a:schemeClr val="bg1"/>
          </a:solidFill>
        </p:grpSpPr>
        <p:sp>
          <p:nvSpPr>
            <p:cNvPr id="35" name="Oval 34">
              <a:extLst>
                <a:ext uri="{FF2B5EF4-FFF2-40B4-BE49-F238E27FC236}">
                  <a16:creationId xmlns:a16="http://schemas.microsoft.com/office/drawing/2014/main" id="{7A9778FB-006B-45BF-8A29-B1232E161CF7}"/>
                </a:ext>
              </a:extLst>
            </p:cNvPr>
            <p:cNvSpPr/>
            <p:nvPr/>
          </p:nvSpPr>
          <p:spPr>
            <a:xfrm>
              <a:off x="384609"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3CDD8D5A-36C8-49FD-BDE4-C2A245713D59}"/>
                </a:ext>
              </a:extLst>
            </p:cNvPr>
            <p:cNvSpPr/>
            <p:nvPr/>
          </p:nvSpPr>
          <p:spPr>
            <a:xfrm>
              <a:off x="564656"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808B06E7-8AF0-49B6-A653-29461768802E}"/>
              </a:ext>
            </a:extLst>
          </p:cNvPr>
          <p:cNvGrpSpPr/>
          <p:nvPr userDrawn="1"/>
        </p:nvGrpSpPr>
        <p:grpSpPr>
          <a:xfrm>
            <a:off x="284356" y="300486"/>
            <a:ext cx="469009" cy="444795"/>
            <a:chOff x="1636700" y="2361281"/>
            <a:chExt cx="2251688" cy="2135438"/>
          </a:xfrm>
        </p:grpSpPr>
        <p:sp>
          <p:nvSpPr>
            <p:cNvPr id="39" name="Oval 38">
              <a:extLst>
                <a:ext uri="{FF2B5EF4-FFF2-40B4-BE49-F238E27FC236}">
                  <a16:creationId xmlns:a16="http://schemas.microsoft.com/office/drawing/2014/main" id="{8C3A7970-AD3D-411B-A210-FF81F8355256}"/>
                </a:ext>
              </a:extLst>
            </p:cNvPr>
            <p:cNvSpPr/>
            <p:nvPr/>
          </p:nvSpPr>
          <p:spPr>
            <a:xfrm>
              <a:off x="1932306" y="3264905"/>
              <a:ext cx="328190" cy="328190"/>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40" name="Freeform: Shape 39">
              <a:extLst>
                <a:ext uri="{FF2B5EF4-FFF2-40B4-BE49-F238E27FC236}">
                  <a16:creationId xmlns:a16="http://schemas.microsoft.com/office/drawing/2014/main" id="{17BBBA3A-D4F8-474E-BAA1-4160E9510C9B}"/>
                </a:ext>
              </a:extLst>
            </p:cNvPr>
            <p:cNvSpPr/>
            <p:nvPr/>
          </p:nvSpPr>
          <p:spPr>
            <a:xfrm>
              <a:off x="2380311" y="2361281"/>
              <a:ext cx="1508077" cy="2135438"/>
            </a:xfrm>
            <a:custGeom>
              <a:avLst/>
              <a:gdLst/>
              <a:ahLst/>
              <a:cxnLst/>
              <a:rect l="l" t="t" r="r" b="b"/>
              <a:pathLst>
                <a:path w="419100" h="593446">
                  <a:moveTo>
                    <a:pt x="212065" y="0"/>
                  </a:moveTo>
                  <a:cubicBezTo>
                    <a:pt x="275209" y="0"/>
                    <a:pt x="325501" y="16764"/>
                    <a:pt x="362941" y="50292"/>
                  </a:cubicBezTo>
                  <a:cubicBezTo>
                    <a:pt x="400380" y="83820"/>
                    <a:pt x="419100" y="131039"/>
                    <a:pt x="419100" y="191948"/>
                  </a:cubicBezTo>
                  <a:lnTo>
                    <a:pt x="419100" y="197815"/>
                  </a:lnTo>
                  <a:lnTo>
                    <a:pt x="309296" y="197815"/>
                  </a:lnTo>
                  <a:lnTo>
                    <a:pt x="309296" y="192786"/>
                  </a:lnTo>
                  <a:cubicBezTo>
                    <a:pt x="309296" y="163170"/>
                    <a:pt x="300774" y="139700"/>
                    <a:pt x="283731" y="122377"/>
                  </a:cubicBezTo>
                  <a:cubicBezTo>
                    <a:pt x="266687" y="105054"/>
                    <a:pt x="242519" y="96393"/>
                    <a:pt x="211227" y="96393"/>
                  </a:cubicBezTo>
                  <a:cubicBezTo>
                    <a:pt x="176022" y="96393"/>
                    <a:pt x="150457" y="107290"/>
                    <a:pt x="134531" y="129083"/>
                  </a:cubicBezTo>
                  <a:cubicBezTo>
                    <a:pt x="118605" y="150876"/>
                    <a:pt x="110643" y="186639"/>
                    <a:pt x="110643" y="236372"/>
                  </a:cubicBezTo>
                  <a:lnTo>
                    <a:pt x="110643" y="361264"/>
                  </a:lnTo>
                  <a:cubicBezTo>
                    <a:pt x="110643" y="408203"/>
                    <a:pt x="118885" y="442290"/>
                    <a:pt x="135369" y="463525"/>
                  </a:cubicBezTo>
                  <a:cubicBezTo>
                    <a:pt x="151854" y="484759"/>
                    <a:pt x="177699" y="495376"/>
                    <a:pt x="212903" y="495376"/>
                  </a:cubicBezTo>
                  <a:cubicBezTo>
                    <a:pt x="244196" y="495376"/>
                    <a:pt x="268085" y="486994"/>
                    <a:pt x="284569" y="470230"/>
                  </a:cubicBezTo>
                  <a:cubicBezTo>
                    <a:pt x="301054" y="453466"/>
                    <a:pt x="309296" y="430555"/>
                    <a:pt x="309296" y="401498"/>
                  </a:cubicBezTo>
                  <a:lnTo>
                    <a:pt x="309296" y="394792"/>
                  </a:lnTo>
                  <a:lnTo>
                    <a:pt x="417424" y="394792"/>
                  </a:lnTo>
                  <a:lnTo>
                    <a:pt x="417424" y="400660"/>
                  </a:lnTo>
                  <a:cubicBezTo>
                    <a:pt x="417424" y="462687"/>
                    <a:pt x="398983" y="510324"/>
                    <a:pt x="362103" y="543573"/>
                  </a:cubicBezTo>
                  <a:cubicBezTo>
                    <a:pt x="325222" y="576821"/>
                    <a:pt x="274650" y="593446"/>
                    <a:pt x="210388" y="593446"/>
                  </a:cubicBezTo>
                  <a:cubicBezTo>
                    <a:pt x="70130" y="593446"/>
                    <a:pt x="0" y="516611"/>
                    <a:pt x="0" y="362941"/>
                  </a:cubicBezTo>
                  <a:lnTo>
                    <a:pt x="0" y="230505"/>
                  </a:lnTo>
                  <a:cubicBezTo>
                    <a:pt x="0" y="76835"/>
                    <a:pt x="70688" y="0"/>
                    <a:pt x="212065" y="0"/>
                  </a:cubicBezTo>
                  <a:close/>
                </a:path>
              </a:pathLst>
            </a:cu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41" name="Oval 40">
              <a:extLst>
                <a:ext uri="{FF2B5EF4-FFF2-40B4-BE49-F238E27FC236}">
                  <a16:creationId xmlns:a16="http://schemas.microsoft.com/office/drawing/2014/main" id="{C73D9E84-A34E-40CF-9986-06DB440F7AFF}"/>
                </a:ext>
              </a:extLst>
            </p:cNvPr>
            <p:cNvSpPr/>
            <p:nvPr/>
          </p:nvSpPr>
          <p:spPr>
            <a:xfrm>
              <a:off x="1636700" y="3330594"/>
              <a:ext cx="196812" cy="196812"/>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sp>
        <p:nvSpPr>
          <p:cNvPr id="42" name="TextBox 41">
            <a:extLst>
              <a:ext uri="{FF2B5EF4-FFF2-40B4-BE49-F238E27FC236}">
                <a16:creationId xmlns:a16="http://schemas.microsoft.com/office/drawing/2014/main" id="{B503B4B3-1C08-43B0-8F7C-E070EDF59EC4}"/>
              </a:ext>
            </a:extLst>
          </p:cNvPr>
          <p:cNvSpPr txBox="1"/>
          <p:nvPr userDrawn="1"/>
        </p:nvSpPr>
        <p:spPr>
          <a:xfrm>
            <a:off x="-584675" y="472440"/>
            <a:ext cx="13361351" cy="3154710"/>
          </a:xfrm>
          <a:prstGeom prst="rect">
            <a:avLst/>
          </a:prstGeom>
          <a:noFill/>
        </p:spPr>
        <p:txBody>
          <a:bodyPr wrap="none" rtlCol="0">
            <a:spAutoFit/>
          </a:bodyPr>
          <a:lstStyle/>
          <a:p>
            <a:pPr algn="ctr"/>
            <a:r>
              <a:rPr lang="en-US" sz="19900" b="1" spc="-150">
                <a:gradFill>
                  <a:gsLst>
                    <a:gs pos="0">
                      <a:schemeClr val="accent4">
                        <a:lumMod val="75000"/>
                        <a:alpha val="20000"/>
                      </a:schemeClr>
                    </a:gs>
                    <a:gs pos="85000">
                      <a:schemeClr val="accent1">
                        <a:lumMod val="75000"/>
                        <a:alpha val="20000"/>
                      </a:schemeClr>
                    </a:gs>
                  </a:gsLst>
                  <a:path path="circle">
                    <a:fillToRect l="100000" t="100000"/>
                  </a:path>
                </a:gradFill>
                <a:latin typeface="+mj-lt"/>
              </a:rPr>
              <a:t>Introduction</a:t>
            </a:r>
          </a:p>
        </p:txBody>
      </p:sp>
    </p:spTree>
    <p:extLst>
      <p:ext uri="{BB962C8B-B14F-4D97-AF65-F5344CB8AC3E}">
        <p14:creationId xmlns:p14="http://schemas.microsoft.com/office/powerpoint/2010/main" val="52647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250"/>
                                        <p:tgtEl>
                                          <p:spTgt spid="42"/>
                                        </p:tgtEl>
                                      </p:cBhvr>
                                    </p:animEffect>
                                  </p:childTnLst>
                                </p:cTn>
                              </p:par>
                              <p:par>
                                <p:cTn id="8" presetID="6" presetClass="emph" presetSubtype="0" decel="100000" fill="hold" grpId="1" nodeType="withEffect">
                                  <p:stCondLst>
                                    <p:cond delay="250"/>
                                  </p:stCondLst>
                                  <p:childTnLst>
                                    <p:animScale>
                                      <p:cBhvr>
                                        <p:cTn id="9" dur="1500" fill="hold"/>
                                        <p:tgtEl>
                                          <p:spTgt spid="4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98D116D-6502-49D8-A917-09E34F84C2A1}"/>
              </a:ext>
            </a:extLst>
          </p:cNvPr>
          <p:cNvSpPr/>
          <p:nvPr userDrawn="1"/>
        </p:nvSpPr>
        <p:spPr>
          <a:xfrm>
            <a:off x="0" y="4300437"/>
            <a:ext cx="7934633" cy="2557563"/>
          </a:xfrm>
          <a:prstGeom prst="rect">
            <a:avLst/>
          </a:prstGeom>
          <a:solidFill>
            <a:srgbClr val="252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EB9E70DE-0F56-4200-8AD0-55AD30D6DA60}"/>
              </a:ext>
            </a:extLst>
          </p:cNvPr>
          <p:cNvGrpSpPr/>
          <p:nvPr userDrawn="1"/>
        </p:nvGrpSpPr>
        <p:grpSpPr>
          <a:xfrm>
            <a:off x="384609" y="6489983"/>
            <a:ext cx="778679" cy="180047"/>
            <a:chOff x="5001272" y="6417413"/>
            <a:chExt cx="778679" cy="180047"/>
          </a:xfrm>
        </p:grpSpPr>
        <p:grpSp>
          <p:nvGrpSpPr>
            <p:cNvPr id="10" name="Group 9">
              <a:extLst>
                <a:ext uri="{FF2B5EF4-FFF2-40B4-BE49-F238E27FC236}">
                  <a16:creationId xmlns:a16="http://schemas.microsoft.com/office/drawing/2014/main" id="{45557A75-6B1B-4A3F-B650-86033FCF1143}"/>
                </a:ext>
              </a:extLst>
            </p:cNvPr>
            <p:cNvGrpSpPr/>
            <p:nvPr/>
          </p:nvGrpSpPr>
          <p:grpSpPr>
            <a:xfrm>
              <a:off x="5001272" y="6417413"/>
              <a:ext cx="180047" cy="180047"/>
              <a:chOff x="5001272" y="6417413"/>
              <a:chExt cx="180047" cy="180047"/>
            </a:xfrm>
          </p:grpSpPr>
          <p:sp>
            <p:nvSpPr>
              <p:cNvPr id="17" name="Oval 16">
                <a:extLst>
                  <a:ext uri="{FF2B5EF4-FFF2-40B4-BE49-F238E27FC236}">
                    <a16:creationId xmlns:a16="http://schemas.microsoft.com/office/drawing/2014/main" id="{C6218B68-F912-41D8-8F10-C10B0BFD1B03}"/>
                  </a:ext>
                </a:extLst>
              </p:cNvPr>
              <p:cNvSpPr/>
              <p:nvPr/>
            </p:nvSpPr>
            <p:spPr>
              <a:xfrm>
                <a:off x="5001272" y="6417413"/>
                <a:ext cx="180047" cy="180047"/>
              </a:xfrm>
              <a:prstGeom prst="ellipse">
                <a:avLst/>
              </a:prstGeom>
              <a:solidFill>
                <a:schemeClr val="bg1">
                  <a:lumMod val="8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75">
                <a:extLst>
                  <a:ext uri="{FF2B5EF4-FFF2-40B4-BE49-F238E27FC236}">
                    <a16:creationId xmlns:a16="http://schemas.microsoft.com/office/drawing/2014/main" id="{4ECCC698-9480-4A71-8DD5-DDE621A94AF2}"/>
                  </a:ext>
                </a:extLst>
              </p:cNvPr>
              <p:cNvSpPr>
                <a:spLocks noChangeArrowheads="1"/>
              </p:cNvSpPr>
              <p:nvPr/>
            </p:nvSpPr>
            <p:spPr bwMode="auto">
              <a:xfrm>
                <a:off x="5068436" y="6464983"/>
                <a:ext cx="45719" cy="84906"/>
              </a:xfrm>
              <a:custGeom>
                <a:avLst/>
                <a:gdLst>
                  <a:gd name="T0" fmla="*/ 132814 w 249"/>
                  <a:gd name="T1" fmla="*/ 43735 h 453"/>
                  <a:gd name="T2" fmla="*/ 132814 w 249"/>
                  <a:gd name="T3" fmla="*/ 43735 h 453"/>
                  <a:gd name="T4" fmla="*/ 94791 w 249"/>
                  <a:gd name="T5" fmla="*/ 43735 h 453"/>
                  <a:gd name="T6" fmla="*/ 85687 w 249"/>
                  <a:gd name="T7" fmla="*/ 58496 h 453"/>
                  <a:gd name="T8" fmla="*/ 85687 w 249"/>
                  <a:gd name="T9" fmla="*/ 87470 h 453"/>
                  <a:gd name="T10" fmla="*/ 132814 w 249"/>
                  <a:gd name="T11" fmla="*/ 87470 h 453"/>
                  <a:gd name="T12" fmla="*/ 132814 w 249"/>
                  <a:gd name="T13" fmla="*/ 126285 h 453"/>
                  <a:gd name="T14" fmla="*/ 85687 w 249"/>
                  <a:gd name="T15" fmla="*/ 126285 h 453"/>
                  <a:gd name="T16" fmla="*/ 85687 w 249"/>
                  <a:gd name="T17" fmla="*/ 247103 h 453"/>
                  <a:gd name="T18" fmla="*/ 42308 w 249"/>
                  <a:gd name="T19" fmla="*/ 247103 h 453"/>
                  <a:gd name="T20" fmla="*/ 42308 w 249"/>
                  <a:gd name="T21" fmla="*/ 126285 h 453"/>
                  <a:gd name="T22" fmla="*/ 0 w 249"/>
                  <a:gd name="T23" fmla="*/ 126285 h 453"/>
                  <a:gd name="T24" fmla="*/ 0 w 249"/>
                  <a:gd name="T25" fmla="*/ 87470 h 453"/>
                  <a:gd name="T26" fmla="*/ 42308 w 249"/>
                  <a:gd name="T27" fmla="*/ 87470 h 453"/>
                  <a:gd name="T28" fmla="*/ 42308 w 249"/>
                  <a:gd name="T29" fmla="*/ 63416 h 453"/>
                  <a:gd name="T30" fmla="*/ 94791 w 249"/>
                  <a:gd name="T31" fmla="*/ 0 h 453"/>
                  <a:gd name="T32" fmla="*/ 132814 w 249"/>
                  <a:gd name="T33" fmla="*/ 0 h 453"/>
                  <a:gd name="T34" fmla="*/ 132814 w 249"/>
                  <a:gd name="T35" fmla="*/ 43735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bg1">
                  <a:lumMod val="65000"/>
                </a:schemeClr>
              </a:solidFill>
              <a:ln>
                <a:noFill/>
              </a:ln>
              <a:effectLst/>
            </p:spPr>
            <p:txBody>
              <a:bodyPr wrap="none" lIns="34290" tIns="17145" rIns="34290" bIns="17145" anchor="ctr"/>
              <a:lstStyle/>
              <a:p>
                <a:endParaRPr lang="en-US"/>
              </a:p>
            </p:txBody>
          </p:sp>
        </p:grpSp>
        <p:grpSp>
          <p:nvGrpSpPr>
            <p:cNvPr id="11" name="Group 10">
              <a:extLst>
                <a:ext uri="{FF2B5EF4-FFF2-40B4-BE49-F238E27FC236}">
                  <a16:creationId xmlns:a16="http://schemas.microsoft.com/office/drawing/2014/main" id="{45700C2B-E8DF-4D63-BD4A-B3BCF9DCCA74}"/>
                </a:ext>
              </a:extLst>
            </p:cNvPr>
            <p:cNvGrpSpPr/>
            <p:nvPr/>
          </p:nvGrpSpPr>
          <p:grpSpPr>
            <a:xfrm>
              <a:off x="5300588" y="6417413"/>
              <a:ext cx="180047" cy="180047"/>
              <a:chOff x="5300588" y="6417413"/>
              <a:chExt cx="180047" cy="180047"/>
            </a:xfrm>
          </p:grpSpPr>
          <p:sp>
            <p:nvSpPr>
              <p:cNvPr id="15" name="Oval 14">
                <a:extLst>
                  <a:ext uri="{FF2B5EF4-FFF2-40B4-BE49-F238E27FC236}">
                    <a16:creationId xmlns:a16="http://schemas.microsoft.com/office/drawing/2014/main" id="{98B812E4-61AD-40B5-A41A-C574E1A9DDCA}"/>
                  </a:ext>
                </a:extLst>
              </p:cNvPr>
              <p:cNvSpPr/>
              <p:nvPr/>
            </p:nvSpPr>
            <p:spPr>
              <a:xfrm>
                <a:off x="5300588" y="6417413"/>
                <a:ext cx="180047" cy="180047"/>
              </a:xfrm>
              <a:prstGeom prst="ellipse">
                <a:avLst/>
              </a:prstGeom>
              <a:solidFill>
                <a:schemeClr val="bg1">
                  <a:lumMod val="8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85">
                <a:extLst>
                  <a:ext uri="{FF2B5EF4-FFF2-40B4-BE49-F238E27FC236}">
                    <a16:creationId xmlns:a16="http://schemas.microsoft.com/office/drawing/2014/main" id="{A1CB6EB1-D4A7-40F8-BACD-64DBE27BCD37}"/>
                  </a:ext>
                </a:extLst>
              </p:cNvPr>
              <p:cNvSpPr>
                <a:spLocks noChangeArrowheads="1"/>
              </p:cNvSpPr>
              <p:nvPr/>
            </p:nvSpPr>
            <p:spPr bwMode="auto">
              <a:xfrm>
                <a:off x="5351229" y="6475781"/>
                <a:ext cx="78765" cy="63311"/>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solidFill>
                <a:schemeClr val="bg1">
                  <a:lumMod val="65000"/>
                </a:schemeClr>
              </a:solidFill>
              <a:ln>
                <a:noFill/>
              </a:ln>
              <a:effectLst/>
            </p:spPr>
            <p:txBody>
              <a:bodyPr wrap="none" lIns="34290" tIns="17145" rIns="34290" bIns="17145" anchor="ctr"/>
              <a:lstStyle/>
              <a:p>
                <a:endParaRPr lang="en-US"/>
              </a:p>
            </p:txBody>
          </p:sp>
        </p:grpSp>
        <p:grpSp>
          <p:nvGrpSpPr>
            <p:cNvPr id="12" name="Group 11">
              <a:extLst>
                <a:ext uri="{FF2B5EF4-FFF2-40B4-BE49-F238E27FC236}">
                  <a16:creationId xmlns:a16="http://schemas.microsoft.com/office/drawing/2014/main" id="{E253319F-8A3D-451F-B7E5-500E97E8E6AE}"/>
                </a:ext>
              </a:extLst>
            </p:cNvPr>
            <p:cNvGrpSpPr/>
            <p:nvPr/>
          </p:nvGrpSpPr>
          <p:grpSpPr>
            <a:xfrm>
              <a:off x="5599904" y="6417413"/>
              <a:ext cx="180047" cy="180047"/>
              <a:chOff x="5599904" y="6417413"/>
              <a:chExt cx="180047" cy="180047"/>
            </a:xfrm>
          </p:grpSpPr>
          <p:sp>
            <p:nvSpPr>
              <p:cNvPr id="13" name="Oval 12">
                <a:extLst>
                  <a:ext uri="{FF2B5EF4-FFF2-40B4-BE49-F238E27FC236}">
                    <a16:creationId xmlns:a16="http://schemas.microsoft.com/office/drawing/2014/main" id="{39E71843-939C-4A6F-85C0-6BA947D4BB42}"/>
                  </a:ext>
                </a:extLst>
              </p:cNvPr>
              <p:cNvSpPr/>
              <p:nvPr/>
            </p:nvSpPr>
            <p:spPr>
              <a:xfrm>
                <a:off x="5599904" y="6417413"/>
                <a:ext cx="180047" cy="180047"/>
              </a:xfrm>
              <a:prstGeom prst="ellipse">
                <a:avLst/>
              </a:prstGeom>
              <a:solidFill>
                <a:schemeClr val="bg1">
                  <a:lumMod val="8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87">
                <a:extLst>
                  <a:ext uri="{FF2B5EF4-FFF2-40B4-BE49-F238E27FC236}">
                    <a16:creationId xmlns:a16="http://schemas.microsoft.com/office/drawing/2014/main" id="{B8CB7728-D3AA-4203-A6F6-E6A5DED46E70}"/>
                  </a:ext>
                </a:extLst>
              </p:cNvPr>
              <p:cNvSpPr>
                <a:spLocks noChangeArrowheads="1"/>
              </p:cNvSpPr>
              <p:nvPr/>
            </p:nvSpPr>
            <p:spPr bwMode="auto">
              <a:xfrm>
                <a:off x="5653536" y="6470297"/>
                <a:ext cx="72783" cy="74279"/>
              </a:xfrm>
              <a:custGeom>
                <a:avLst/>
                <a:gdLst>
                  <a:gd name="T0" fmla="*/ 187705 w 426"/>
                  <a:gd name="T1" fmla="*/ 115822 h 435"/>
                  <a:gd name="T2" fmla="*/ 187705 w 426"/>
                  <a:gd name="T3" fmla="*/ 115822 h 435"/>
                  <a:gd name="T4" fmla="*/ 115888 w 426"/>
                  <a:gd name="T5" fmla="*/ 188143 h 435"/>
                  <a:gd name="T6" fmla="*/ 42982 w 426"/>
                  <a:gd name="T7" fmla="*/ 115822 h 435"/>
                  <a:gd name="T8" fmla="*/ 47878 w 426"/>
                  <a:gd name="T9" fmla="*/ 106034 h 435"/>
                  <a:gd name="T10" fmla="*/ 0 w 426"/>
                  <a:gd name="T11" fmla="*/ 106034 h 435"/>
                  <a:gd name="T12" fmla="*/ 0 w 426"/>
                  <a:gd name="T13" fmla="*/ 197387 h 435"/>
                  <a:gd name="T14" fmla="*/ 33733 w 426"/>
                  <a:gd name="T15" fmla="*/ 235994 h 435"/>
                  <a:gd name="T16" fmla="*/ 197498 w 426"/>
                  <a:gd name="T17" fmla="*/ 235994 h 435"/>
                  <a:gd name="T18" fmla="*/ 231231 w 426"/>
                  <a:gd name="T19" fmla="*/ 197387 h 435"/>
                  <a:gd name="T20" fmla="*/ 231231 w 426"/>
                  <a:gd name="T21" fmla="*/ 106034 h 435"/>
                  <a:gd name="T22" fmla="*/ 183353 w 426"/>
                  <a:gd name="T23" fmla="*/ 106034 h 435"/>
                  <a:gd name="T24" fmla="*/ 187705 w 426"/>
                  <a:gd name="T25" fmla="*/ 115822 h 435"/>
                  <a:gd name="T26" fmla="*/ 197498 w 426"/>
                  <a:gd name="T27" fmla="*/ 0 h 435"/>
                  <a:gd name="T28" fmla="*/ 197498 w 426"/>
                  <a:gd name="T29" fmla="*/ 0 h 435"/>
                  <a:gd name="T30" fmla="*/ 33733 w 426"/>
                  <a:gd name="T31" fmla="*/ 0 h 435"/>
                  <a:gd name="T32" fmla="*/ 0 w 426"/>
                  <a:gd name="T33" fmla="*/ 38607 h 435"/>
                  <a:gd name="T34" fmla="*/ 0 w 426"/>
                  <a:gd name="T35" fmla="*/ 77215 h 435"/>
                  <a:gd name="T36" fmla="*/ 57672 w 426"/>
                  <a:gd name="T37" fmla="*/ 77215 h 435"/>
                  <a:gd name="T38" fmla="*/ 115888 w 426"/>
                  <a:gd name="T39" fmla="*/ 48395 h 435"/>
                  <a:gd name="T40" fmla="*/ 173559 w 426"/>
                  <a:gd name="T41" fmla="*/ 77215 h 435"/>
                  <a:gd name="T42" fmla="*/ 231231 w 426"/>
                  <a:gd name="T43" fmla="*/ 77215 h 435"/>
                  <a:gd name="T44" fmla="*/ 231231 w 426"/>
                  <a:gd name="T45" fmla="*/ 38607 h 435"/>
                  <a:gd name="T46" fmla="*/ 197498 w 426"/>
                  <a:gd name="T47" fmla="*/ 0 h 435"/>
                  <a:gd name="T48" fmla="*/ 212188 w 426"/>
                  <a:gd name="T49" fmla="*/ 48395 h 435"/>
                  <a:gd name="T50" fmla="*/ 212188 w 426"/>
                  <a:gd name="T51" fmla="*/ 48395 h 435"/>
                  <a:gd name="T52" fmla="*/ 207292 w 426"/>
                  <a:gd name="T53" fmla="*/ 52745 h 435"/>
                  <a:gd name="T54" fmla="*/ 187705 w 426"/>
                  <a:gd name="T55" fmla="*/ 52745 h 435"/>
                  <a:gd name="T56" fmla="*/ 178456 w 426"/>
                  <a:gd name="T57" fmla="*/ 48395 h 435"/>
                  <a:gd name="T58" fmla="*/ 178456 w 426"/>
                  <a:gd name="T59" fmla="*/ 28820 h 435"/>
                  <a:gd name="T60" fmla="*/ 187705 w 426"/>
                  <a:gd name="T61" fmla="*/ 19576 h 435"/>
                  <a:gd name="T62" fmla="*/ 207292 w 426"/>
                  <a:gd name="T63" fmla="*/ 19576 h 435"/>
                  <a:gd name="T64" fmla="*/ 212188 w 426"/>
                  <a:gd name="T65" fmla="*/ 28820 h 435"/>
                  <a:gd name="T66" fmla="*/ 212188 w 426"/>
                  <a:gd name="T67" fmla="*/ 48395 h 435"/>
                  <a:gd name="T68" fmla="*/ 158869 w 426"/>
                  <a:gd name="T69" fmla="*/ 115822 h 435"/>
                  <a:gd name="T70" fmla="*/ 158869 w 426"/>
                  <a:gd name="T71" fmla="*/ 115822 h 435"/>
                  <a:gd name="T72" fmla="*/ 115888 w 426"/>
                  <a:gd name="T73" fmla="*/ 72321 h 435"/>
                  <a:gd name="T74" fmla="*/ 71818 w 426"/>
                  <a:gd name="T75" fmla="*/ 115822 h 435"/>
                  <a:gd name="T76" fmla="*/ 115888 w 426"/>
                  <a:gd name="T77" fmla="*/ 159323 h 435"/>
                  <a:gd name="T78" fmla="*/ 158869 w 426"/>
                  <a:gd name="T79" fmla="*/ 115822 h 4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chemeClr val="bg1">
                  <a:lumMod val="65000"/>
                </a:schemeClr>
              </a:solidFill>
              <a:ln>
                <a:noFill/>
              </a:ln>
              <a:effectLst/>
            </p:spPr>
            <p:txBody>
              <a:bodyPr wrap="none" lIns="34290" tIns="17145" rIns="34290" bIns="17145" anchor="ctr"/>
              <a:lstStyle/>
              <a:p>
                <a:endParaRPr lang="en-US"/>
              </a:p>
            </p:txBody>
          </p:sp>
        </p:grpSp>
      </p:grpSp>
      <p:sp>
        <p:nvSpPr>
          <p:cNvPr id="2" name="Rectangle 1">
            <a:extLst>
              <a:ext uri="{FF2B5EF4-FFF2-40B4-BE49-F238E27FC236}">
                <a16:creationId xmlns:a16="http://schemas.microsoft.com/office/drawing/2014/main" id="{3E984A60-32AC-4535-9F88-798E43882ABE}"/>
              </a:ext>
            </a:extLst>
          </p:cNvPr>
          <p:cNvSpPr/>
          <p:nvPr userDrawn="1"/>
        </p:nvSpPr>
        <p:spPr>
          <a:xfrm>
            <a:off x="-1" y="0"/>
            <a:ext cx="7934633" cy="4300437"/>
          </a:xfrm>
          <a:prstGeom prst="rect">
            <a:avLst/>
          </a:prstGeom>
          <a:gradFill flip="none" rotWithShape="1">
            <a:gsLst>
              <a:gs pos="0">
                <a:schemeClr val="accent4"/>
              </a:gs>
              <a:gs pos="85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4">
            <a:extLst>
              <a:ext uri="{FF2B5EF4-FFF2-40B4-BE49-F238E27FC236}">
                <a16:creationId xmlns:a16="http://schemas.microsoft.com/office/drawing/2014/main" id="{FAE56A19-6C5C-4FCB-A83C-1CB7FC90519F}"/>
              </a:ext>
            </a:extLst>
          </p:cNvPr>
          <p:cNvSpPr>
            <a:spLocks noGrp="1"/>
          </p:cNvSpPr>
          <p:nvPr>
            <p:ph type="pic" sz="quarter" idx="10" hasCustomPrompt="1"/>
          </p:nvPr>
        </p:nvSpPr>
        <p:spPr>
          <a:xfrm>
            <a:off x="5276635" y="0"/>
            <a:ext cx="5315995" cy="6858000"/>
          </a:xfrm>
          <a:custGeom>
            <a:avLst/>
            <a:gdLst>
              <a:gd name="connsiteX0" fmla="*/ 0 w 5315995"/>
              <a:gd name="connsiteY0" fmla="*/ 0 h 6858000"/>
              <a:gd name="connsiteX1" fmla="*/ 5315995 w 5315995"/>
              <a:gd name="connsiteY1" fmla="*/ 0 h 6858000"/>
              <a:gd name="connsiteX2" fmla="*/ 5315995 w 5315995"/>
              <a:gd name="connsiteY2" fmla="*/ 6858000 h 6858000"/>
              <a:gd name="connsiteX3" fmla="*/ 0 w 531599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315995" h="6858000">
                <a:moveTo>
                  <a:pt x="0" y="0"/>
                </a:moveTo>
                <a:lnTo>
                  <a:pt x="5315995" y="0"/>
                </a:lnTo>
                <a:lnTo>
                  <a:pt x="5315995" y="6858000"/>
                </a:lnTo>
                <a:lnTo>
                  <a:pt x="0" y="6858000"/>
                </a:lnTo>
                <a:close/>
              </a:path>
            </a:pathLst>
          </a:custGeom>
          <a:noFill/>
          <a:effectLst>
            <a:outerShdw blurRad="431800" dist="622300" dir="5400000" sx="93000" sy="93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9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grpSp>
        <p:nvGrpSpPr>
          <p:cNvPr id="5" name="Group 4">
            <a:extLst>
              <a:ext uri="{FF2B5EF4-FFF2-40B4-BE49-F238E27FC236}">
                <a16:creationId xmlns:a16="http://schemas.microsoft.com/office/drawing/2014/main" id="{AE9FF589-3060-4BBD-9E41-0F690A1BCB5A}"/>
              </a:ext>
            </a:extLst>
          </p:cNvPr>
          <p:cNvGrpSpPr/>
          <p:nvPr userDrawn="1"/>
        </p:nvGrpSpPr>
        <p:grpSpPr>
          <a:xfrm>
            <a:off x="284356" y="300486"/>
            <a:ext cx="469009" cy="444795"/>
            <a:chOff x="1636700" y="2361281"/>
            <a:chExt cx="2251688" cy="2135438"/>
          </a:xfrm>
        </p:grpSpPr>
        <p:sp>
          <p:nvSpPr>
            <p:cNvPr id="6" name="Oval 5">
              <a:extLst>
                <a:ext uri="{FF2B5EF4-FFF2-40B4-BE49-F238E27FC236}">
                  <a16:creationId xmlns:a16="http://schemas.microsoft.com/office/drawing/2014/main" id="{C7AE5997-DED0-42DF-B51F-ED70B4177401}"/>
                </a:ext>
              </a:extLst>
            </p:cNvPr>
            <p:cNvSpPr/>
            <p:nvPr/>
          </p:nvSpPr>
          <p:spPr>
            <a:xfrm>
              <a:off x="1932306" y="3264905"/>
              <a:ext cx="328190" cy="328190"/>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7" name="Freeform: Shape 6">
              <a:extLst>
                <a:ext uri="{FF2B5EF4-FFF2-40B4-BE49-F238E27FC236}">
                  <a16:creationId xmlns:a16="http://schemas.microsoft.com/office/drawing/2014/main" id="{89786F6A-7AF9-452A-AC64-0C090AE12EEF}"/>
                </a:ext>
              </a:extLst>
            </p:cNvPr>
            <p:cNvSpPr/>
            <p:nvPr/>
          </p:nvSpPr>
          <p:spPr>
            <a:xfrm>
              <a:off x="2380311" y="2361281"/>
              <a:ext cx="1508077" cy="2135438"/>
            </a:xfrm>
            <a:custGeom>
              <a:avLst/>
              <a:gdLst/>
              <a:ahLst/>
              <a:cxnLst/>
              <a:rect l="l" t="t" r="r" b="b"/>
              <a:pathLst>
                <a:path w="419100" h="593446">
                  <a:moveTo>
                    <a:pt x="212065" y="0"/>
                  </a:moveTo>
                  <a:cubicBezTo>
                    <a:pt x="275209" y="0"/>
                    <a:pt x="325501" y="16764"/>
                    <a:pt x="362941" y="50292"/>
                  </a:cubicBezTo>
                  <a:cubicBezTo>
                    <a:pt x="400380" y="83820"/>
                    <a:pt x="419100" y="131039"/>
                    <a:pt x="419100" y="191948"/>
                  </a:cubicBezTo>
                  <a:lnTo>
                    <a:pt x="419100" y="197815"/>
                  </a:lnTo>
                  <a:lnTo>
                    <a:pt x="309296" y="197815"/>
                  </a:lnTo>
                  <a:lnTo>
                    <a:pt x="309296" y="192786"/>
                  </a:lnTo>
                  <a:cubicBezTo>
                    <a:pt x="309296" y="163170"/>
                    <a:pt x="300774" y="139700"/>
                    <a:pt x="283731" y="122377"/>
                  </a:cubicBezTo>
                  <a:cubicBezTo>
                    <a:pt x="266687" y="105054"/>
                    <a:pt x="242519" y="96393"/>
                    <a:pt x="211227" y="96393"/>
                  </a:cubicBezTo>
                  <a:cubicBezTo>
                    <a:pt x="176022" y="96393"/>
                    <a:pt x="150457" y="107290"/>
                    <a:pt x="134531" y="129083"/>
                  </a:cubicBezTo>
                  <a:cubicBezTo>
                    <a:pt x="118605" y="150876"/>
                    <a:pt x="110643" y="186639"/>
                    <a:pt x="110643" y="236372"/>
                  </a:cubicBezTo>
                  <a:lnTo>
                    <a:pt x="110643" y="361264"/>
                  </a:lnTo>
                  <a:cubicBezTo>
                    <a:pt x="110643" y="408203"/>
                    <a:pt x="118885" y="442290"/>
                    <a:pt x="135369" y="463525"/>
                  </a:cubicBezTo>
                  <a:cubicBezTo>
                    <a:pt x="151854" y="484759"/>
                    <a:pt x="177699" y="495376"/>
                    <a:pt x="212903" y="495376"/>
                  </a:cubicBezTo>
                  <a:cubicBezTo>
                    <a:pt x="244196" y="495376"/>
                    <a:pt x="268085" y="486994"/>
                    <a:pt x="284569" y="470230"/>
                  </a:cubicBezTo>
                  <a:cubicBezTo>
                    <a:pt x="301054" y="453466"/>
                    <a:pt x="309296" y="430555"/>
                    <a:pt x="309296" y="401498"/>
                  </a:cubicBezTo>
                  <a:lnTo>
                    <a:pt x="309296" y="394792"/>
                  </a:lnTo>
                  <a:lnTo>
                    <a:pt x="417424" y="394792"/>
                  </a:lnTo>
                  <a:lnTo>
                    <a:pt x="417424" y="400660"/>
                  </a:lnTo>
                  <a:cubicBezTo>
                    <a:pt x="417424" y="462687"/>
                    <a:pt x="398983" y="510324"/>
                    <a:pt x="362103" y="543573"/>
                  </a:cubicBezTo>
                  <a:cubicBezTo>
                    <a:pt x="325222" y="576821"/>
                    <a:pt x="274650" y="593446"/>
                    <a:pt x="210388" y="593446"/>
                  </a:cubicBezTo>
                  <a:cubicBezTo>
                    <a:pt x="70130" y="593446"/>
                    <a:pt x="0" y="516611"/>
                    <a:pt x="0" y="362941"/>
                  </a:cubicBezTo>
                  <a:lnTo>
                    <a:pt x="0" y="230505"/>
                  </a:lnTo>
                  <a:cubicBezTo>
                    <a:pt x="0" y="76835"/>
                    <a:pt x="70688" y="0"/>
                    <a:pt x="212065" y="0"/>
                  </a:cubicBezTo>
                  <a:close/>
                </a:path>
              </a:pathLst>
            </a:cu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8" name="Oval 7">
              <a:extLst>
                <a:ext uri="{FF2B5EF4-FFF2-40B4-BE49-F238E27FC236}">
                  <a16:creationId xmlns:a16="http://schemas.microsoft.com/office/drawing/2014/main" id="{9D2413BD-EDC7-4D73-B621-873FC2D9FCAF}"/>
                </a:ext>
              </a:extLst>
            </p:cNvPr>
            <p:cNvSpPr/>
            <p:nvPr/>
          </p:nvSpPr>
          <p:spPr>
            <a:xfrm>
              <a:off x="1636700" y="3330594"/>
              <a:ext cx="196812" cy="196812"/>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spTree>
    <p:extLst>
      <p:ext uri="{BB962C8B-B14F-4D97-AF65-F5344CB8AC3E}">
        <p14:creationId xmlns:p14="http://schemas.microsoft.com/office/powerpoint/2010/main" val="358165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ppt_x"/>
                                          </p:val>
                                        </p:tav>
                                        <p:tav tm="100000">
                                          <p:val>
                                            <p:strVal val="#ppt_x"/>
                                          </p:val>
                                        </p:tav>
                                      </p:tavLst>
                                    </p:anim>
                                    <p:anim calcmode="lin" valueType="num">
                                      <p:cBhvr additive="base">
                                        <p:cTn id="12" dur="750" fill="hold"/>
                                        <p:tgtEl>
                                          <p:spTgt spid="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1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10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2" presetClass="entr" presetSubtype="2" decel="100000" fill="hold" grpId="0" nodeType="withEffect">
                                  <p:stCondLst>
                                    <p:cond delay="50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750" fill="hold"/>
                                        <p:tgtEl>
                                          <p:spTgt spid="4"/>
                                        </p:tgtEl>
                                        <p:attrNameLst>
                                          <p:attrName>ppt_x</p:attrName>
                                        </p:attrNameLst>
                                      </p:cBhvr>
                                      <p:tavLst>
                                        <p:tav tm="0">
                                          <p:val>
                                            <p:strVal val="1+#ppt_w/2"/>
                                          </p:val>
                                        </p:tav>
                                        <p:tav tm="100000">
                                          <p:val>
                                            <p:strVal val="#ppt_x"/>
                                          </p:val>
                                        </p:tav>
                                      </p:tavLst>
                                    </p:anim>
                                    <p:anim calcmode="lin" valueType="num">
                                      <p:cBhvr additive="base">
                                        <p:cTn id="2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4"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5179D227-0060-4554-89DA-3B7AEC15F7D1}"/>
              </a:ext>
            </a:extLst>
          </p:cNvPr>
          <p:cNvSpPr>
            <a:spLocks noGrp="1"/>
          </p:cNvSpPr>
          <p:nvPr>
            <p:ph type="pic" sz="quarter" idx="10" hasCustomPrompt="1"/>
          </p:nvPr>
        </p:nvSpPr>
        <p:spPr>
          <a:xfrm>
            <a:off x="0" y="0"/>
            <a:ext cx="12192000" cy="6858000"/>
          </a:xfrm>
          <a:prstGeom prst="rect">
            <a:avLst/>
          </a:prstGeom>
          <a:solidFill>
            <a:schemeClr val="bg1">
              <a:lumMod val="95000"/>
              <a:alpha val="2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3" name="Picture Placeholder 2">
            <a:extLst>
              <a:ext uri="{FF2B5EF4-FFF2-40B4-BE49-F238E27FC236}">
                <a16:creationId xmlns:a16="http://schemas.microsoft.com/office/drawing/2014/main" id="{BC89A4CD-8DFF-473F-95D3-E5B6A47BC2DD}"/>
              </a:ext>
            </a:extLst>
          </p:cNvPr>
          <p:cNvSpPr>
            <a:spLocks noGrp="1"/>
          </p:cNvSpPr>
          <p:nvPr>
            <p:ph type="pic" sz="quarter" idx="11" hasCustomPrompt="1"/>
          </p:nvPr>
        </p:nvSpPr>
        <p:spPr>
          <a:xfrm>
            <a:off x="5648632" y="0"/>
            <a:ext cx="6543368" cy="6858000"/>
          </a:xfrm>
          <a:prstGeom prst="rect">
            <a:avLst/>
          </a:prstGeom>
          <a:solidFill>
            <a:schemeClr val="bg1">
              <a:lumMod val="95000"/>
              <a:alpha val="2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147119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FE2844-31A5-40C8-9677-D4833B665634}"/>
              </a:ext>
            </a:extLst>
          </p:cNvPr>
          <p:cNvSpPr/>
          <p:nvPr userDrawn="1"/>
        </p:nvSpPr>
        <p:spPr>
          <a:xfrm>
            <a:off x="0" y="3429000"/>
            <a:ext cx="12192000" cy="3429001"/>
          </a:xfrm>
          <a:prstGeom prst="rect">
            <a:avLst/>
          </a:prstGeom>
          <a:gradFill flip="none" rotWithShape="1">
            <a:gsLst>
              <a:gs pos="0">
                <a:schemeClr val="accent4"/>
              </a:gs>
              <a:gs pos="85000">
                <a:schemeClr val="accent1">
                  <a:lumMod val="7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5">
            <a:extLst>
              <a:ext uri="{FF2B5EF4-FFF2-40B4-BE49-F238E27FC236}">
                <a16:creationId xmlns:a16="http://schemas.microsoft.com/office/drawing/2014/main" id="{62EED18D-3E7F-4B00-98F7-EC5338FBD851}"/>
              </a:ext>
            </a:extLst>
          </p:cNvPr>
          <p:cNvSpPr>
            <a:spLocks noGrp="1"/>
          </p:cNvSpPr>
          <p:nvPr>
            <p:ph type="pic" sz="quarter" idx="10" hasCustomPrompt="1"/>
          </p:nvPr>
        </p:nvSpPr>
        <p:spPr>
          <a:xfrm>
            <a:off x="1531374" y="1489588"/>
            <a:ext cx="9129252" cy="3878825"/>
          </a:xfrm>
          <a:prstGeom prst="roundRect">
            <a:avLst>
              <a:gd name="adj" fmla="val 2073"/>
            </a:avLst>
          </a:pr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grpSp>
        <p:nvGrpSpPr>
          <p:cNvPr id="9" name="Group 8">
            <a:extLst>
              <a:ext uri="{FF2B5EF4-FFF2-40B4-BE49-F238E27FC236}">
                <a16:creationId xmlns:a16="http://schemas.microsoft.com/office/drawing/2014/main" id="{4F728869-8B8E-4C5C-BDDB-8A33929495E9}"/>
              </a:ext>
            </a:extLst>
          </p:cNvPr>
          <p:cNvGrpSpPr/>
          <p:nvPr userDrawn="1"/>
        </p:nvGrpSpPr>
        <p:grpSpPr>
          <a:xfrm>
            <a:off x="384609" y="6489983"/>
            <a:ext cx="778679" cy="180047"/>
            <a:chOff x="5001272" y="6417413"/>
            <a:chExt cx="778679" cy="180047"/>
          </a:xfrm>
        </p:grpSpPr>
        <p:grpSp>
          <p:nvGrpSpPr>
            <p:cNvPr id="10" name="Group 9">
              <a:extLst>
                <a:ext uri="{FF2B5EF4-FFF2-40B4-BE49-F238E27FC236}">
                  <a16:creationId xmlns:a16="http://schemas.microsoft.com/office/drawing/2014/main" id="{C0911ABC-DCA9-434A-8EAB-43EC52457279}"/>
                </a:ext>
              </a:extLst>
            </p:cNvPr>
            <p:cNvGrpSpPr/>
            <p:nvPr/>
          </p:nvGrpSpPr>
          <p:grpSpPr>
            <a:xfrm>
              <a:off x="5001272" y="6417413"/>
              <a:ext cx="180047" cy="180047"/>
              <a:chOff x="5001272" y="6417413"/>
              <a:chExt cx="180047" cy="180047"/>
            </a:xfrm>
          </p:grpSpPr>
          <p:sp>
            <p:nvSpPr>
              <p:cNvPr id="17" name="Oval 16">
                <a:extLst>
                  <a:ext uri="{FF2B5EF4-FFF2-40B4-BE49-F238E27FC236}">
                    <a16:creationId xmlns:a16="http://schemas.microsoft.com/office/drawing/2014/main" id="{46249187-CA48-40EB-BB43-4CFD7B93E367}"/>
                  </a:ext>
                </a:extLst>
              </p:cNvPr>
              <p:cNvSpPr/>
              <p:nvPr/>
            </p:nvSpPr>
            <p:spPr>
              <a:xfrm>
                <a:off x="5001272" y="6417413"/>
                <a:ext cx="180047" cy="180047"/>
              </a:xfrm>
              <a:prstGeom prst="ellipse">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75">
                <a:extLst>
                  <a:ext uri="{FF2B5EF4-FFF2-40B4-BE49-F238E27FC236}">
                    <a16:creationId xmlns:a16="http://schemas.microsoft.com/office/drawing/2014/main" id="{9AE9CAE4-6EA0-475C-B9FF-719D2F91F201}"/>
                  </a:ext>
                </a:extLst>
              </p:cNvPr>
              <p:cNvSpPr>
                <a:spLocks noChangeArrowheads="1"/>
              </p:cNvSpPr>
              <p:nvPr/>
            </p:nvSpPr>
            <p:spPr bwMode="auto">
              <a:xfrm>
                <a:off x="5068436" y="6464983"/>
                <a:ext cx="45719" cy="84906"/>
              </a:xfrm>
              <a:custGeom>
                <a:avLst/>
                <a:gdLst>
                  <a:gd name="T0" fmla="*/ 132814 w 249"/>
                  <a:gd name="T1" fmla="*/ 43735 h 453"/>
                  <a:gd name="T2" fmla="*/ 132814 w 249"/>
                  <a:gd name="T3" fmla="*/ 43735 h 453"/>
                  <a:gd name="T4" fmla="*/ 94791 w 249"/>
                  <a:gd name="T5" fmla="*/ 43735 h 453"/>
                  <a:gd name="T6" fmla="*/ 85687 w 249"/>
                  <a:gd name="T7" fmla="*/ 58496 h 453"/>
                  <a:gd name="T8" fmla="*/ 85687 w 249"/>
                  <a:gd name="T9" fmla="*/ 87470 h 453"/>
                  <a:gd name="T10" fmla="*/ 132814 w 249"/>
                  <a:gd name="T11" fmla="*/ 87470 h 453"/>
                  <a:gd name="T12" fmla="*/ 132814 w 249"/>
                  <a:gd name="T13" fmla="*/ 126285 h 453"/>
                  <a:gd name="T14" fmla="*/ 85687 w 249"/>
                  <a:gd name="T15" fmla="*/ 126285 h 453"/>
                  <a:gd name="T16" fmla="*/ 85687 w 249"/>
                  <a:gd name="T17" fmla="*/ 247103 h 453"/>
                  <a:gd name="T18" fmla="*/ 42308 w 249"/>
                  <a:gd name="T19" fmla="*/ 247103 h 453"/>
                  <a:gd name="T20" fmla="*/ 42308 w 249"/>
                  <a:gd name="T21" fmla="*/ 126285 h 453"/>
                  <a:gd name="T22" fmla="*/ 0 w 249"/>
                  <a:gd name="T23" fmla="*/ 126285 h 453"/>
                  <a:gd name="T24" fmla="*/ 0 w 249"/>
                  <a:gd name="T25" fmla="*/ 87470 h 453"/>
                  <a:gd name="T26" fmla="*/ 42308 w 249"/>
                  <a:gd name="T27" fmla="*/ 87470 h 453"/>
                  <a:gd name="T28" fmla="*/ 42308 w 249"/>
                  <a:gd name="T29" fmla="*/ 63416 h 453"/>
                  <a:gd name="T30" fmla="*/ 94791 w 249"/>
                  <a:gd name="T31" fmla="*/ 0 h 453"/>
                  <a:gd name="T32" fmla="*/ 132814 w 249"/>
                  <a:gd name="T33" fmla="*/ 0 h 453"/>
                  <a:gd name="T34" fmla="*/ 132814 w 249"/>
                  <a:gd name="T35" fmla="*/ 43735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accent1"/>
              </a:solidFill>
              <a:ln>
                <a:noFill/>
              </a:ln>
              <a:effectLst/>
            </p:spPr>
            <p:txBody>
              <a:bodyPr wrap="none" lIns="34290" tIns="17145" rIns="34290" bIns="17145" anchor="ctr"/>
              <a:lstStyle/>
              <a:p>
                <a:endParaRPr lang="en-US"/>
              </a:p>
            </p:txBody>
          </p:sp>
        </p:grpSp>
        <p:grpSp>
          <p:nvGrpSpPr>
            <p:cNvPr id="11" name="Group 10">
              <a:extLst>
                <a:ext uri="{FF2B5EF4-FFF2-40B4-BE49-F238E27FC236}">
                  <a16:creationId xmlns:a16="http://schemas.microsoft.com/office/drawing/2014/main" id="{B001DE61-1802-4632-BA5C-67B8D5E3D614}"/>
                </a:ext>
              </a:extLst>
            </p:cNvPr>
            <p:cNvGrpSpPr/>
            <p:nvPr/>
          </p:nvGrpSpPr>
          <p:grpSpPr>
            <a:xfrm>
              <a:off x="5300588" y="6417413"/>
              <a:ext cx="180047" cy="180047"/>
              <a:chOff x="5300588" y="6417413"/>
              <a:chExt cx="180047" cy="180047"/>
            </a:xfrm>
          </p:grpSpPr>
          <p:sp>
            <p:nvSpPr>
              <p:cNvPr id="15" name="Oval 14">
                <a:extLst>
                  <a:ext uri="{FF2B5EF4-FFF2-40B4-BE49-F238E27FC236}">
                    <a16:creationId xmlns:a16="http://schemas.microsoft.com/office/drawing/2014/main" id="{E7AA23A3-1244-43D0-949A-038AF7E21055}"/>
                  </a:ext>
                </a:extLst>
              </p:cNvPr>
              <p:cNvSpPr/>
              <p:nvPr/>
            </p:nvSpPr>
            <p:spPr>
              <a:xfrm>
                <a:off x="5300588" y="6417413"/>
                <a:ext cx="180047" cy="180047"/>
              </a:xfrm>
              <a:prstGeom prst="ellipse">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85">
                <a:extLst>
                  <a:ext uri="{FF2B5EF4-FFF2-40B4-BE49-F238E27FC236}">
                    <a16:creationId xmlns:a16="http://schemas.microsoft.com/office/drawing/2014/main" id="{2C84E6C3-3B19-45C0-A832-A2E8C3193F0C}"/>
                  </a:ext>
                </a:extLst>
              </p:cNvPr>
              <p:cNvSpPr>
                <a:spLocks noChangeArrowheads="1"/>
              </p:cNvSpPr>
              <p:nvPr/>
            </p:nvSpPr>
            <p:spPr bwMode="auto">
              <a:xfrm>
                <a:off x="5351229" y="6475781"/>
                <a:ext cx="78765" cy="63311"/>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solidFill>
                <a:schemeClr val="accent1"/>
              </a:solidFill>
              <a:ln>
                <a:noFill/>
              </a:ln>
              <a:effectLst/>
            </p:spPr>
            <p:txBody>
              <a:bodyPr wrap="none" lIns="34290" tIns="17145" rIns="34290" bIns="17145" anchor="ctr"/>
              <a:lstStyle/>
              <a:p>
                <a:endParaRPr lang="en-US"/>
              </a:p>
            </p:txBody>
          </p:sp>
        </p:grpSp>
        <p:grpSp>
          <p:nvGrpSpPr>
            <p:cNvPr id="12" name="Group 11">
              <a:extLst>
                <a:ext uri="{FF2B5EF4-FFF2-40B4-BE49-F238E27FC236}">
                  <a16:creationId xmlns:a16="http://schemas.microsoft.com/office/drawing/2014/main" id="{91EB6813-77B8-463D-AD90-054786744A3A}"/>
                </a:ext>
              </a:extLst>
            </p:cNvPr>
            <p:cNvGrpSpPr/>
            <p:nvPr/>
          </p:nvGrpSpPr>
          <p:grpSpPr>
            <a:xfrm>
              <a:off x="5599904" y="6417413"/>
              <a:ext cx="180047" cy="180047"/>
              <a:chOff x="5599904" y="6417413"/>
              <a:chExt cx="180047" cy="180047"/>
            </a:xfrm>
          </p:grpSpPr>
          <p:sp>
            <p:nvSpPr>
              <p:cNvPr id="13" name="Oval 12">
                <a:extLst>
                  <a:ext uri="{FF2B5EF4-FFF2-40B4-BE49-F238E27FC236}">
                    <a16:creationId xmlns:a16="http://schemas.microsoft.com/office/drawing/2014/main" id="{744988C6-3A4C-44D8-8586-FFA048A4716E}"/>
                  </a:ext>
                </a:extLst>
              </p:cNvPr>
              <p:cNvSpPr/>
              <p:nvPr/>
            </p:nvSpPr>
            <p:spPr>
              <a:xfrm>
                <a:off x="5599904" y="6417413"/>
                <a:ext cx="180047" cy="180047"/>
              </a:xfrm>
              <a:prstGeom prst="ellipse">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87">
                <a:extLst>
                  <a:ext uri="{FF2B5EF4-FFF2-40B4-BE49-F238E27FC236}">
                    <a16:creationId xmlns:a16="http://schemas.microsoft.com/office/drawing/2014/main" id="{195A177B-3627-4347-AE57-EB07CD6E7A74}"/>
                  </a:ext>
                </a:extLst>
              </p:cNvPr>
              <p:cNvSpPr>
                <a:spLocks noChangeArrowheads="1"/>
              </p:cNvSpPr>
              <p:nvPr/>
            </p:nvSpPr>
            <p:spPr bwMode="auto">
              <a:xfrm>
                <a:off x="5653536" y="6470297"/>
                <a:ext cx="72783" cy="74279"/>
              </a:xfrm>
              <a:custGeom>
                <a:avLst/>
                <a:gdLst>
                  <a:gd name="T0" fmla="*/ 187705 w 426"/>
                  <a:gd name="T1" fmla="*/ 115822 h 435"/>
                  <a:gd name="T2" fmla="*/ 187705 w 426"/>
                  <a:gd name="T3" fmla="*/ 115822 h 435"/>
                  <a:gd name="T4" fmla="*/ 115888 w 426"/>
                  <a:gd name="T5" fmla="*/ 188143 h 435"/>
                  <a:gd name="T6" fmla="*/ 42982 w 426"/>
                  <a:gd name="T7" fmla="*/ 115822 h 435"/>
                  <a:gd name="T8" fmla="*/ 47878 w 426"/>
                  <a:gd name="T9" fmla="*/ 106034 h 435"/>
                  <a:gd name="T10" fmla="*/ 0 w 426"/>
                  <a:gd name="T11" fmla="*/ 106034 h 435"/>
                  <a:gd name="T12" fmla="*/ 0 w 426"/>
                  <a:gd name="T13" fmla="*/ 197387 h 435"/>
                  <a:gd name="T14" fmla="*/ 33733 w 426"/>
                  <a:gd name="T15" fmla="*/ 235994 h 435"/>
                  <a:gd name="T16" fmla="*/ 197498 w 426"/>
                  <a:gd name="T17" fmla="*/ 235994 h 435"/>
                  <a:gd name="T18" fmla="*/ 231231 w 426"/>
                  <a:gd name="T19" fmla="*/ 197387 h 435"/>
                  <a:gd name="T20" fmla="*/ 231231 w 426"/>
                  <a:gd name="T21" fmla="*/ 106034 h 435"/>
                  <a:gd name="T22" fmla="*/ 183353 w 426"/>
                  <a:gd name="T23" fmla="*/ 106034 h 435"/>
                  <a:gd name="T24" fmla="*/ 187705 w 426"/>
                  <a:gd name="T25" fmla="*/ 115822 h 435"/>
                  <a:gd name="T26" fmla="*/ 197498 w 426"/>
                  <a:gd name="T27" fmla="*/ 0 h 435"/>
                  <a:gd name="T28" fmla="*/ 197498 w 426"/>
                  <a:gd name="T29" fmla="*/ 0 h 435"/>
                  <a:gd name="T30" fmla="*/ 33733 w 426"/>
                  <a:gd name="T31" fmla="*/ 0 h 435"/>
                  <a:gd name="T32" fmla="*/ 0 w 426"/>
                  <a:gd name="T33" fmla="*/ 38607 h 435"/>
                  <a:gd name="T34" fmla="*/ 0 w 426"/>
                  <a:gd name="T35" fmla="*/ 77215 h 435"/>
                  <a:gd name="T36" fmla="*/ 57672 w 426"/>
                  <a:gd name="T37" fmla="*/ 77215 h 435"/>
                  <a:gd name="T38" fmla="*/ 115888 w 426"/>
                  <a:gd name="T39" fmla="*/ 48395 h 435"/>
                  <a:gd name="T40" fmla="*/ 173559 w 426"/>
                  <a:gd name="T41" fmla="*/ 77215 h 435"/>
                  <a:gd name="T42" fmla="*/ 231231 w 426"/>
                  <a:gd name="T43" fmla="*/ 77215 h 435"/>
                  <a:gd name="T44" fmla="*/ 231231 w 426"/>
                  <a:gd name="T45" fmla="*/ 38607 h 435"/>
                  <a:gd name="T46" fmla="*/ 197498 w 426"/>
                  <a:gd name="T47" fmla="*/ 0 h 435"/>
                  <a:gd name="T48" fmla="*/ 212188 w 426"/>
                  <a:gd name="T49" fmla="*/ 48395 h 435"/>
                  <a:gd name="T50" fmla="*/ 212188 w 426"/>
                  <a:gd name="T51" fmla="*/ 48395 h 435"/>
                  <a:gd name="T52" fmla="*/ 207292 w 426"/>
                  <a:gd name="T53" fmla="*/ 52745 h 435"/>
                  <a:gd name="T54" fmla="*/ 187705 w 426"/>
                  <a:gd name="T55" fmla="*/ 52745 h 435"/>
                  <a:gd name="T56" fmla="*/ 178456 w 426"/>
                  <a:gd name="T57" fmla="*/ 48395 h 435"/>
                  <a:gd name="T58" fmla="*/ 178456 w 426"/>
                  <a:gd name="T59" fmla="*/ 28820 h 435"/>
                  <a:gd name="T60" fmla="*/ 187705 w 426"/>
                  <a:gd name="T61" fmla="*/ 19576 h 435"/>
                  <a:gd name="T62" fmla="*/ 207292 w 426"/>
                  <a:gd name="T63" fmla="*/ 19576 h 435"/>
                  <a:gd name="T64" fmla="*/ 212188 w 426"/>
                  <a:gd name="T65" fmla="*/ 28820 h 435"/>
                  <a:gd name="T66" fmla="*/ 212188 w 426"/>
                  <a:gd name="T67" fmla="*/ 48395 h 435"/>
                  <a:gd name="T68" fmla="*/ 158869 w 426"/>
                  <a:gd name="T69" fmla="*/ 115822 h 435"/>
                  <a:gd name="T70" fmla="*/ 158869 w 426"/>
                  <a:gd name="T71" fmla="*/ 115822 h 435"/>
                  <a:gd name="T72" fmla="*/ 115888 w 426"/>
                  <a:gd name="T73" fmla="*/ 72321 h 435"/>
                  <a:gd name="T74" fmla="*/ 71818 w 426"/>
                  <a:gd name="T75" fmla="*/ 115822 h 435"/>
                  <a:gd name="T76" fmla="*/ 115888 w 426"/>
                  <a:gd name="T77" fmla="*/ 159323 h 435"/>
                  <a:gd name="T78" fmla="*/ 158869 w 426"/>
                  <a:gd name="T79" fmla="*/ 115822 h 4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chemeClr val="accent1"/>
              </a:solidFill>
              <a:ln>
                <a:noFill/>
              </a:ln>
              <a:effectLst/>
            </p:spPr>
            <p:txBody>
              <a:bodyPr wrap="none" lIns="34290" tIns="17145" rIns="34290" bIns="17145" anchor="ctr"/>
              <a:lstStyle/>
              <a:p>
                <a:endParaRPr lang="en-US"/>
              </a:p>
            </p:txBody>
          </p:sp>
        </p:grpSp>
      </p:grpSp>
    </p:spTree>
    <p:extLst>
      <p:ext uri="{BB962C8B-B14F-4D97-AF65-F5344CB8AC3E}">
        <p14:creationId xmlns:p14="http://schemas.microsoft.com/office/powerpoint/2010/main" val="108242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ppt_x"/>
                                          </p:val>
                                        </p:tav>
                                        <p:tav tm="100000">
                                          <p:val>
                                            <p:strVal val="#ppt_x"/>
                                          </p:val>
                                        </p:tav>
                                      </p:tavLst>
                                    </p:anim>
                                    <p:anim calcmode="lin" valueType="num">
                                      <p:cBhvr additive="base">
                                        <p:cTn id="8" dur="125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ppt_x"/>
                                          </p:val>
                                        </p:tav>
                                        <p:tav tm="100000">
                                          <p:val>
                                            <p:strVal val="#ppt_x"/>
                                          </p:val>
                                        </p:tav>
                                      </p:tavLst>
                                    </p:anim>
                                    <p:anim calcmode="lin" valueType="num">
                                      <p:cBhvr additive="base">
                                        <p:cTn id="12" dur="750" fill="hold"/>
                                        <p:tgtEl>
                                          <p:spTgt spid="5"/>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1_Title Slide">
    <p:bg>
      <p:bgPr>
        <a:solidFill>
          <a:srgbClr val="EEF3F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1378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1BD82D36-0B32-4B1F-B38A-EA81D5203D90}"/>
              </a:ext>
            </a:extLst>
          </p:cNvPr>
          <p:cNvSpPr>
            <a:spLocks noGrp="1"/>
          </p:cNvSpPr>
          <p:nvPr>
            <p:ph type="pic" sz="quarter" idx="10" hasCustomPrompt="1"/>
          </p:nvPr>
        </p:nvSpPr>
        <p:spPr>
          <a:xfrm>
            <a:off x="8149459" y="2020530"/>
            <a:ext cx="2816942" cy="2816942"/>
          </a:xfrm>
          <a:custGeom>
            <a:avLst/>
            <a:gdLst>
              <a:gd name="connsiteX0" fmla="*/ 1408471 w 2816942"/>
              <a:gd name="connsiteY0" fmla="*/ 0 h 2816942"/>
              <a:gd name="connsiteX1" fmla="*/ 2816942 w 2816942"/>
              <a:gd name="connsiteY1" fmla="*/ 1408471 h 2816942"/>
              <a:gd name="connsiteX2" fmla="*/ 1408471 w 2816942"/>
              <a:gd name="connsiteY2" fmla="*/ 2816942 h 2816942"/>
              <a:gd name="connsiteX3" fmla="*/ 0 w 2816942"/>
              <a:gd name="connsiteY3" fmla="*/ 1408471 h 2816942"/>
              <a:gd name="connsiteX4" fmla="*/ 1408471 w 2816942"/>
              <a:gd name="connsiteY4" fmla="*/ 0 h 2816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6942" h="2816942">
                <a:moveTo>
                  <a:pt x="1408471" y="0"/>
                </a:moveTo>
                <a:cubicBezTo>
                  <a:pt x="2186348" y="0"/>
                  <a:pt x="2816942" y="630594"/>
                  <a:pt x="2816942" y="1408471"/>
                </a:cubicBezTo>
                <a:cubicBezTo>
                  <a:pt x="2816942" y="2186348"/>
                  <a:pt x="2186348" y="2816942"/>
                  <a:pt x="1408471" y="2816942"/>
                </a:cubicBezTo>
                <a:cubicBezTo>
                  <a:pt x="630594" y="2816942"/>
                  <a:pt x="0" y="2186348"/>
                  <a:pt x="0" y="1408471"/>
                </a:cubicBezTo>
                <a:cubicBezTo>
                  <a:pt x="0" y="630594"/>
                  <a:pt x="630594" y="0"/>
                  <a:pt x="1408471"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370406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6B7B643D-4E6E-4C6B-9A1B-F17754EA8F84}"/>
              </a:ext>
            </a:extLst>
          </p:cNvPr>
          <p:cNvSpPr>
            <a:spLocks noGrp="1"/>
          </p:cNvSpPr>
          <p:nvPr>
            <p:ph type="pic" sz="quarter" idx="10" hasCustomPrompt="1"/>
          </p:nvPr>
        </p:nvSpPr>
        <p:spPr>
          <a:xfrm>
            <a:off x="825414" y="2712733"/>
            <a:ext cx="1976817" cy="1976817"/>
          </a:xfrm>
          <a:custGeom>
            <a:avLst/>
            <a:gdLst>
              <a:gd name="connsiteX0" fmla="*/ 73221 w 1976817"/>
              <a:gd name="connsiteY0" fmla="*/ 0 h 1976817"/>
              <a:gd name="connsiteX1" fmla="*/ 1903596 w 1976817"/>
              <a:gd name="connsiteY1" fmla="*/ 0 h 1976817"/>
              <a:gd name="connsiteX2" fmla="*/ 1976817 w 1976817"/>
              <a:gd name="connsiteY2" fmla="*/ 73221 h 1976817"/>
              <a:gd name="connsiteX3" fmla="*/ 1976817 w 1976817"/>
              <a:gd name="connsiteY3" fmla="*/ 1903596 h 1976817"/>
              <a:gd name="connsiteX4" fmla="*/ 1903596 w 1976817"/>
              <a:gd name="connsiteY4" fmla="*/ 1976817 h 1976817"/>
              <a:gd name="connsiteX5" fmla="*/ 73221 w 1976817"/>
              <a:gd name="connsiteY5" fmla="*/ 1976817 h 1976817"/>
              <a:gd name="connsiteX6" fmla="*/ 0 w 1976817"/>
              <a:gd name="connsiteY6" fmla="*/ 1903596 h 1976817"/>
              <a:gd name="connsiteX7" fmla="*/ 0 w 1976817"/>
              <a:gd name="connsiteY7" fmla="*/ 73221 h 1976817"/>
              <a:gd name="connsiteX8" fmla="*/ 73221 w 1976817"/>
              <a:gd name="connsiteY8" fmla="*/ 0 h 197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6817" h="1976817">
                <a:moveTo>
                  <a:pt x="73221" y="0"/>
                </a:moveTo>
                <a:lnTo>
                  <a:pt x="1903596" y="0"/>
                </a:lnTo>
                <a:cubicBezTo>
                  <a:pt x="1944035" y="0"/>
                  <a:pt x="1976817" y="32782"/>
                  <a:pt x="1976817" y="73221"/>
                </a:cubicBezTo>
                <a:lnTo>
                  <a:pt x="1976817" y="1903596"/>
                </a:lnTo>
                <a:cubicBezTo>
                  <a:pt x="1976817" y="1944035"/>
                  <a:pt x="1944035" y="1976817"/>
                  <a:pt x="1903596" y="1976817"/>
                </a:cubicBezTo>
                <a:lnTo>
                  <a:pt x="73221" y="1976817"/>
                </a:lnTo>
                <a:cubicBezTo>
                  <a:pt x="32782" y="1976817"/>
                  <a:pt x="0" y="1944035"/>
                  <a:pt x="0" y="1903596"/>
                </a:cubicBezTo>
                <a:lnTo>
                  <a:pt x="0" y="73221"/>
                </a:lnTo>
                <a:cubicBezTo>
                  <a:pt x="0" y="32782"/>
                  <a:pt x="32782" y="0"/>
                  <a:pt x="73221" y="0"/>
                </a:cubicBezTo>
                <a:close/>
              </a:path>
            </a:pathLst>
          </a:custGeom>
          <a:solidFill>
            <a:schemeClr val="bg1">
              <a:lumMod val="95000"/>
              <a:alpha val="25000"/>
            </a:schemeClr>
          </a:solidFill>
          <a:effectLst>
            <a:outerShdw blurRad="431800" dist="190500" dir="5400000" sx="94000" sy="94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31" name="Picture Placeholder 30">
            <a:extLst>
              <a:ext uri="{FF2B5EF4-FFF2-40B4-BE49-F238E27FC236}">
                <a16:creationId xmlns:a16="http://schemas.microsoft.com/office/drawing/2014/main" id="{826917C9-4220-4807-BC30-591F7D46902C}"/>
              </a:ext>
            </a:extLst>
          </p:cNvPr>
          <p:cNvSpPr>
            <a:spLocks noGrp="1"/>
          </p:cNvSpPr>
          <p:nvPr>
            <p:ph type="pic" sz="quarter" idx="12" hasCustomPrompt="1"/>
          </p:nvPr>
        </p:nvSpPr>
        <p:spPr>
          <a:xfrm>
            <a:off x="3475300" y="3839734"/>
            <a:ext cx="1690501" cy="1690501"/>
          </a:xfrm>
          <a:custGeom>
            <a:avLst/>
            <a:gdLst>
              <a:gd name="connsiteX0" fmla="*/ 62616 w 1690501"/>
              <a:gd name="connsiteY0" fmla="*/ 0 h 1690501"/>
              <a:gd name="connsiteX1" fmla="*/ 1627885 w 1690501"/>
              <a:gd name="connsiteY1" fmla="*/ 0 h 1690501"/>
              <a:gd name="connsiteX2" fmla="*/ 1690501 w 1690501"/>
              <a:gd name="connsiteY2" fmla="*/ 62616 h 1690501"/>
              <a:gd name="connsiteX3" fmla="*/ 1690501 w 1690501"/>
              <a:gd name="connsiteY3" fmla="*/ 1627885 h 1690501"/>
              <a:gd name="connsiteX4" fmla="*/ 1627885 w 1690501"/>
              <a:gd name="connsiteY4" fmla="*/ 1690501 h 1690501"/>
              <a:gd name="connsiteX5" fmla="*/ 62616 w 1690501"/>
              <a:gd name="connsiteY5" fmla="*/ 1690501 h 1690501"/>
              <a:gd name="connsiteX6" fmla="*/ 0 w 1690501"/>
              <a:gd name="connsiteY6" fmla="*/ 1627885 h 1690501"/>
              <a:gd name="connsiteX7" fmla="*/ 0 w 1690501"/>
              <a:gd name="connsiteY7" fmla="*/ 62616 h 1690501"/>
              <a:gd name="connsiteX8" fmla="*/ 62616 w 1690501"/>
              <a:gd name="connsiteY8" fmla="*/ 0 h 16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0501" h="1690501">
                <a:moveTo>
                  <a:pt x="62616" y="0"/>
                </a:moveTo>
                <a:lnTo>
                  <a:pt x="1627885" y="0"/>
                </a:lnTo>
                <a:cubicBezTo>
                  <a:pt x="1662467" y="0"/>
                  <a:pt x="1690501" y="28034"/>
                  <a:pt x="1690501" y="62616"/>
                </a:cubicBezTo>
                <a:lnTo>
                  <a:pt x="1690501" y="1627885"/>
                </a:lnTo>
                <a:cubicBezTo>
                  <a:pt x="1690501" y="1662467"/>
                  <a:pt x="1662467" y="1690501"/>
                  <a:pt x="1627885" y="1690501"/>
                </a:cubicBezTo>
                <a:lnTo>
                  <a:pt x="62616" y="1690501"/>
                </a:lnTo>
                <a:cubicBezTo>
                  <a:pt x="28034" y="1690501"/>
                  <a:pt x="0" y="1662467"/>
                  <a:pt x="0" y="1627885"/>
                </a:cubicBezTo>
                <a:lnTo>
                  <a:pt x="0" y="62616"/>
                </a:lnTo>
                <a:cubicBezTo>
                  <a:pt x="0" y="28034"/>
                  <a:pt x="28034" y="0"/>
                  <a:pt x="62616" y="0"/>
                </a:cubicBezTo>
                <a:close/>
              </a:path>
            </a:pathLst>
          </a:custGeom>
          <a:solidFill>
            <a:schemeClr val="bg1">
              <a:lumMod val="95000"/>
              <a:alpha val="25000"/>
            </a:schemeClr>
          </a:solidFill>
          <a:effectLst>
            <a:outerShdw blurRad="431800" dist="190500" dir="5400000" sx="94000" sy="94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35" name="Picture Placeholder 34">
            <a:extLst>
              <a:ext uri="{FF2B5EF4-FFF2-40B4-BE49-F238E27FC236}">
                <a16:creationId xmlns:a16="http://schemas.microsoft.com/office/drawing/2014/main" id="{16174114-BCDA-4509-950B-D8120F72F0E6}"/>
              </a:ext>
            </a:extLst>
          </p:cNvPr>
          <p:cNvSpPr>
            <a:spLocks noGrp="1"/>
          </p:cNvSpPr>
          <p:nvPr>
            <p:ph type="pic" sz="quarter" idx="13" hasCustomPrompt="1"/>
          </p:nvPr>
        </p:nvSpPr>
        <p:spPr>
          <a:xfrm>
            <a:off x="8694851" y="3176029"/>
            <a:ext cx="1690501" cy="1690501"/>
          </a:xfrm>
          <a:custGeom>
            <a:avLst/>
            <a:gdLst>
              <a:gd name="connsiteX0" fmla="*/ 62616 w 1690501"/>
              <a:gd name="connsiteY0" fmla="*/ 0 h 1690501"/>
              <a:gd name="connsiteX1" fmla="*/ 1627885 w 1690501"/>
              <a:gd name="connsiteY1" fmla="*/ 0 h 1690501"/>
              <a:gd name="connsiteX2" fmla="*/ 1690501 w 1690501"/>
              <a:gd name="connsiteY2" fmla="*/ 62616 h 1690501"/>
              <a:gd name="connsiteX3" fmla="*/ 1690501 w 1690501"/>
              <a:gd name="connsiteY3" fmla="*/ 1627885 h 1690501"/>
              <a:gd name="connsiteX4" fmla="*/ 1627885 w 1690501"/>
              <a:gd name="connsiteY4" fmla="*/ 1690501 h 1690501"/>
              <a:gd name="connsiteX5" fmla="*/ 62616 w 1690501"/>
              <a:gd name="connsiteY5" fmla="*/ 1690501 h 1690501"/>
              <a:gd name="connsiteX6" fmla="*/ 0 w 1690501"/>
              <a:gd name="connsiteY6" fmla="*/ 1627885 h 1690501"/>
              <a:gd name="connsiteX7" fmla="*/ 0 w 1690501"/>
              <a:gd name="connsiteY7" fmla="*/ 62616 h 1690501"/>
              <a:gd name="connsiteX8" fmla="*/ 62616 w 1690501"/>
              <a:gd name="connsiteY8" fmla="*/ 0 h 16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0501" h="1690501">
                <a:moveTo>
                  <a:pt x="62616" y="0"/>
                </a:moveTo>
                <a:lnTo>
                  <a:pt x="1627885" y="0"/>
                </a:lnTo>
                <a:cubicBezTo>
                  <a:pt x="1662467" y="0"/>
                  <a:pt x="1690501" y="28034"/>
                  <a:pt x="1690501" y="62616"/>
                </a:cubicBezTo>
                <a:lnTo>
                  <a:pt x="1690501" y="1627885"/>
                </a:lnTo>
                <a:cubicBezTo>
                  <a:pt x="1690501" y="1662467"/>
                  <a:pt x="1662467" y="1690501"/>
                  <a:pt x="1627885" y="1690501"/>
                </a:cubicBezTo>
                <a:lnTo>
                  <a:pt x="62616" y="1690501"/>
                </a:lnTo>
                <a:cubicBezTo>
                  <a:pt x="28034" y="1690501"/>
                  <a:pt x="0" y="1662467"/>
                  <a:pt x="0" y="1627885"/>
                </a:cubicBezTo>
                <a:lnTo>
                  <a:pt x="0" y="62616"/>
                </a:lnTo>
                <a:cubicBezTo>
                  <a:pt x="0" y="28034"/>
                  <a:pt x="28034" y="0"/>
                  <a:pt x="62616" y="0"/>
                </a:cubicBezTo>
                <a:close/>
              </a:path>
            </a:pathLst>
          </a:custGeom>
          <a:solidFill>
            <a:schemeClr val="bg1">
              <a:lumMod val="95000"/>
              <a:alpha val="25000"/>
            </a:schemeClr>
          </a:solidFill>
          <a:effectLst>
            <a:outerShdw blurRad="431800" dist="190500" dir="5400000" sx="94000" sy="94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34" name="Picture Placeholder 33">
            <a:extLst>
              <a:ext uri="{FF2B5EF4-FFF2-40B4-BE49-F238E27FC236}">
                <a16:creationId xmlns:a16="http://schemas.microsoft.com/office/drawing/2014/main" id="{03AA5DB0-1238-4066-B941-A50BDAF60120}"/>
              </a:ext>
            </a:extLst>
          </p:cNvPr>
          <p:cNvSpPr>
            <a:spLocks noGrp="1"/>
          </p:cNvSpPr>
          <p:nvPr>
            <p:ph type="pic" sz="quarter" idx="14" hasCustomPrompt="1"/>
          </p:nvPr>
        </p:nvSpPr>
        <p:spPr>
          <a:xfrm>
            <a:off x="9389771" y="1056054"/>
            <a:ext cx="1976817" cy="1976817"/>
          </a:xfrm>
          <a:custGeom>
            <a:avLst/>
            <a:gdLst>
              <a:gd name="connsiteX0" fmla="*/ 73221 w 1976817"/>
              <a:gd name="connsiteY0" fmla="*/ 0 h 1976817"/>
              <a:gd name="connsiteX1" fmla="*/ 1903596 w 1976817"/>
              <a:gd name="connsiteY1" fmla="*/ 0 h 1976817"/>
              <a:gd name="connsiteX2" fmla="*/ 1976817 w 1976817"/>
              <a:gd name="connsiteY2" fmla="*/ 73221 h 1976817"/>
              <a:gd name="connsiteX3" fmla="*/ 1976817 w 1976817"/>
              <a:gd name="connsiteY3" fmla="*/ 1903596 h 1976817"/>
              <a:gd name="connsiteX4" fmla="*/ 1903596 w 1976817"/>
              <a:gd name="connsiteY4" fmla="*/ 1976817 h 1976817"/>
              <a:gd name="connsiteX5" fmla="*/ 73221 w 1976817"/>
              <a:gd name="connsiteY5" fmla="*/ 1976817 h 1976817"/>
              <a:gd name="connsiteX6" fmla="*/ 0 w 1976817"/>
              <a:gd name="connsiteY6" fmla="*/ 1903596 h 1976817"/>
              <a:gd name="connsiteX7" fmla="*/ 0 w 1976817"/>
              <a:gd name="connsiteY7" fmla="*/ 73221 h 1976817"/>
              <a:gd name="connsiteX8" fmla="*/ 73221 w 1976817"/>
              <a:gd name="connsiteY8" fmla="*/ 0 h 197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6817" h="1976817">
                <a:moveTo>
                  <a:pt x="73221" y="0"/>
                </a:moveTo>
                <a:lnTo>
                  <a:pt x="1903596" y="0"/>
                </a:lnTo>
                <a:cubicBezTo>
                  <a:pt x="1944035" y="0"/>
                  <a:pt x="1976817" y="32782"/>
                  <a:pt x="1976817" y="73221"/>
                </a:cubicBezTo>
                <a:lnTo>
                  <a:pt x="1976817" y="1903596"/>
                </a:lnTo>
                <a:cubicBezTo>
                  <a:pt x="1976817" y="1944035"/>
                  <a:pt x="1944035" y="1976817"/>
                  <a:pt x="1903596" y="1976817"/>
                </a:cubicBezTo>
                <a:lnTo>
                  <a:pt x="73221" y="1976817"/>
                </a:lnTo>
                <a:cubicBezTo>
                  <a:pt x="32782" y="1976817"/>
                  <a:pt x="0" y="1944035"/>
                  <a:pt x="0" y="1903596"/>
                </a:cubicBezTo>
                <a:lnTo>
                  <a:pt x="0" y="73221"/>
                </a:lnTo>
                <a:cubicBezTo>
                  <a:pt x="0" y="32782"/>
                  <a:pt x="32782" y="0"/>
                  <a:pt x="73221" y="0"/>
                </a:cubicBezTo>
                <a:close/>
              </a:path>
            </a:pathLst>
          </a:custGeom>
          <a:solidFill>
            <a:schemeClr val="bg1">
              <a:lumMod val="95000"/>
              <a:alpha val="25000"/>
            </a:schemeClr>
          </a:solidFill>
          <a:effectLst>
            <a:outerShdw blurRad="431800" dist="190500" dir="5400000" sx="94000" sy="94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33" name="Picture Placeholder 32">
            <a:extLst>
              <a:ext uri="{FF2B5EF4-FFF2-40B4-BE49-F238E27FC236}">
                <a16:creationId xmlns:a16="http://schemas.microsoft.com/office/drawing/2014/main" id="{11866427-6C93-4AA0-8AEF-499E8DDBF029}"/>
              </a:ext>
            </a:extLst>
          </p:cNvPr>
          <p:cNvSpPr>
            <a:spLocks noGrp="1"/>
          </p:cNvSpPr>
          <p:nvPr>
            <p:ph type="pic" sz="quarter" idx="15" hasCustomPrompt="1"/>
          </p:nvPr>
        </p:nvSpPr>
        <p:spPr>
          <a:xfrm>
            <a:off x="7822210" y="497121"/>
            <a:ext cx="1976817" cy="1976817"/>
          </a:xfrm>
          <a:custGeom>
            <a:avLst/>
            <a:gdLst>
              <a:gd name="connsiteX0" fmla="*/ 73221 w 1976817"/>
              <a:gd name="connsiteY0" fmla="*/ 0 h 1976817"/>
              <a:gd name="connsiteX1" fmla="*/ 1903596 w 1976817"/>
              <a:gd name="connsiteY1" fmla="*/ 0 h 1976817"/>
              <a:gd name="connsiteX2" fmla="*/ 1976817 w 1976817"/>
              <a:gd name="connsiteY2" fmla="*/ 73221 h 1976817"/>
              <a:gd name="connsiteX3" fmla="*/ 1976817 w 1976817"/>
              <a:gd name="connsiteY3" fmla="*/ 1903596 h 1976817"/>
              <a:gd name="connsiteX4" fmla="*/ 1903596 w 1976817"/>
              <a:gd name="connsiteY4" fmla="*/ 1976817 h 1976817"/>
              <a:gd name="connsiteX5" fmla="*/ 73221 w 1976817"/>
              <a:gd name="connsiteY5" fmla="*/ 1976817 h 1976817"/>
              <a:gd name="connsiteX6" fmla="*/ 0 w 1976817"/>
              <a:gd name="connsiteY6" fmla="*/ 1903596 h 1976817"/>
              <a:gd name="connsiteX7" fmla="*/ 0 w 1976817"/>
              <a:gd name="connsiteY7" fmla="*/ 73221 h 1976817"/>
              <a:gd name="connsiteX8" fmla="*/ 73221 w 1976817"/>
              <a:gd name="connsiteY8" fmla="*/ 0 h 197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6817" h="1976817">
                <a:moveTo>
                  <a:pt x="73221" y="0"/>
                </a:moveTo>
                <a:lnTo>
                  <a:pt x="1903596" y="0"/>
                </a:lnTo>
                <a:cubicBezTo>
                  <a:pt x="1944035" y="0"/>
                  <a:pt x="1976817" y="32782"/>
                  <a:pt x="1976817" y="73221"/>
                </a:cubicBezTo>
                <a:lnTo>
                  <a:pt x="1976817" y="1903596"/>
                </a:lnTo>
                <a:cubicBezTo>
                  <a:pt x="1976817" y="1944035"/>
                  <a:pt x="1944035" y="1976817"/>
                  <a:pt x="1903596" y="1976817"/>
                </a:cubicBezTo>
                <a:lnTo>
                  <a:pt x="73221" y="1976817"/>
                </a:lnTo>
                <a:cubicBezTo>
                  <a:pt x="32782" y="1976817"/>
                  <a:pt x="0" y="1944035"/>
                  <a:pt x="0" y="1903596"/>
                </a:cubicBezTo>
                <a:lnTo>
                  <a:pt x="0" y="73221"/>
                </a:lnTo>
                <a:cubicBezTo>
                  <a:pt x="0" y="32782"/>
                  <a:pt x="32782" y="0"/>
                  <a:pt x="73221" y="0"/>
                </a:cubicBezTo>
                <a:close/>
              </a:path>
            </a:pathLst>
          </a:custGeom>
          <a:solidFill>
            <a:schemeClr val="bg1">
              <a:lumMod val="95000"/>
              <a:alpha val="25000"/>
            </a:schemeClr>
          </a:solidFill>
          <a:effectLst>
            <a:outerShdw blurRad="431800" dist="190500" dir="5400000" sx="94000" sy="94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32" name="Picture Placeholder 31">
            <a:extLst>
              <a:ext uri="{FF2B5EF4-FFF2-40B4-BE49-F238E27FC236}">
                <a16:creationId xmlns:a16="http://schemas.microsoft.com/office/drawing/2014/main" id="{BA512FF2-EDB0-4836-9FCB-2CCB81DB1E30}"/>
              </a:ext>
            </a:extLst>
          </p:cNvPr>
          <p:cNvSpPr>
            <a:spLocks noGrp="1"/>
          </p:cNvSpPr>
          <p:nvPr>
            <p:ph type="pic" sz="quarter" idx="11" hasCustomPrompt="1"/>
          </p:nvPr>
        </p:nvSpPr>
        <p:spPr>
          <a:xfrm>
            <a:off x="1813822" y="4350243"/>
            <a:ext cx="1976817" cy="1976817"/>
          </a:xfrm>
          <a:custGeom>
            <a:avLst/>
            <a:gdLst>
              <a:gd name="connsiteX0" fmla="*/ 73221 w 1976817"/>
              <a:gd name="connsiteY0" fmla="*/ 0 h 1976817"/>
              <a:gd name="connsiteX1" fmla="*/ 1903596 w 1976817"/>
              <a:gd name="connsiteY1" fmla="*/ 0 h 1976817"/>
              <a:gd name="connsiteX2" fmla="*/ 1976817 w 1976817"/>
              <a:gd name="connsiteY2" fmla="*/ 73221 h 1976817"/>
              <a:gd name="connsiteX3" fmla="*/ 1976817 w 1976817"/>
              <a:gd name="connsiteY3" fmla="*/ 1903596 h 1976817"/>
              <a:gd name="connsiteX4" fmla="*/ 1903596 w 1976817"/>
              <a:gd name="connsiteY4" fmla="*/ 1976817 h 1976817"/>
              <a:gd name="connsiteX5" fmla="*/ 73221 w 1976817"/>
              <a:gd name="connsiteY5" fmla="*/ 1976817 h 1976817"/>
              <a:gd name="connsiteX6" fmla="*/ 0 w 1976817"/>
              <a:gd name="connsiteY6" fmla="*/ 1903596 h 1976817"/>
              <a:gd name="connsiteX7" fmla="*/ 0 w 1976817"/>
              <a:gd name="connsiteY7" fmla="*/ 73221 h 1976817"/>
              <a:gd name="connsiteX8" fmla="*/ 73221 w 1976817"/>
              <a:gd name="connsiteY8" fmla="*/ 0 h 197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6817" h="1976817">
                <a:moveTo>
                  <a:pt x="73221" y="0"/>
                </a:moveTo>
                <a:lnTo>
                  <a:pt x="1903596" y="0"/>
                </a:lnTo>
                <a:cubicBezTo>
                  <a:pt x="1944035" y="0"/>
                  <a:pt x="1976817" y="32782"/>
                  <a:pt x="1976817" y="73221"/>
                </a:cubicBezTo>
                <a:lnTo>
                  <a:pt x="1976817" y="1903596"/>
                </a:lnTo>
                <a:cubicBezTo>
                  <a:pt x="1976817" y="1944035"/>
                  <a:pt x="1944035" y="1976817"/>
                  <a:pt x="1903596" y="1976817"/>
                </a:cubicBezTo>
                <a:lnTo>
                  <a:pt x="73221" y="1976817"/>
                </a:lnTo>
                <a:cubicBezTo>
                  <a:pt x="32782" y="1976817"/>
                  <a:pt x="0" y="1944035"/>
                  <a:pt x="0" y="1903596"/>
                </a:cubicBezTo>
                <a:lnTo>
                  <a:pt x="0" y="73221"/>
                </a:lnTo>
                <a:cubicBezTo>
                  <a:pt x="0" y="32782"/>
                  <a:pt x="32782" y="0"/>
                  <a:pt x="73221" y="0"/>
                </a:cubicBezTo>
                <a:close/>
              </a:path>
            </a:pathLst>
          </a:custGeom>
          <a:solidFill>
            <a:schemeClr val="bg1">
              <a:lumMod val="95000"/>
              <a:alpha val="25000"/>
            </a:schemeClr>
          </a:solidFill>
          <a:effectLst>
            <a:outerShdw blurRad="431800" dist="190500" dir="5400000" sx="94000" sy="94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222460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grpId="0" nodeType="withEffect">
                                  <p:stCondLst>
                                    <p:cond delay="125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grpId="0" nodeType="withEffect">
                                  <p:stCondLst>
                                    <p:cond delay="150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grpId="0" nodeType="withEffect">
                                  <p:stCondLst>
                                    <p:cond delay="175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5" grpId="0" animBg="1"/>
      <p:bldP spid="34" grpId="0" animBg="1"/>
      <p:bldP spid="33" grpId="0" animBg="1"/>
      <p:bldP spid="32"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0_Title Slide">
    <p:bg>
      <p:bgPr>
        <a:solidFill>
          <a:srgbClr val="EEF3F7"/>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1F688ED-1DDA-443E-92E7-EAFD2CF49C92}"/>
              </a:ext>
            </a:extLst>
          </p:cNvPr>
          <p:cNvSpPr>
            <a:spLocks noGrp="1"/>
          </p:cNvSpPr>
          <p:nvPr>
            <p:ph type="pic" sz="quarter" idx="10" hasCustomPrompt="1"/>
          </p:nvPr>
        </p:nvSpPr>
        <p:spPr>
          <a:xfrm>
            <a:off x="1608761" y="2180314"/>
            <a:ext cx="1217854" cy="1217854"/>
          </a:xfrm>
          <a:custGeom>
            <a:avLst/>
            <a:gdLst>
              <a:gd name="connsiteX0" fmla="*/ 608927 w 1217854"/>
              <a:gd name="connsiteY0" fmla="*/ 0 h 1217854"/>
              <a:gd name="connsiteX1" fmla="*/ 1217854 w 1217854"/>
              <a:gd name="connsiteY1" fmla="*/ 608927 h 1217854"/>
              <a:gd name="connsiteX2" fmla="*/ 608927 w 1217854"/>
              <a:gd name="connsiteY2" fmla="*/ 1217854 h 1217854"/>
              <a:gd name="connsiteX3" fmla="*/ 0 w 1217854"/>
              <a:gd name="connsiteY3" fmla="*/ 608927 h 1217854"/>
              <a:gd name="connsiteX4" fmla="*/ 608927 w 1217854"/>
              <a:gd name="connsiteY4" fmla="*/ 0 h 1217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854" h="1217854">
                <a:moveTo>
                  <a:pt x="608927" y="0"/>
                </a:moveTo>
                <a:cubicBezTo>
                  <a:pt x="945228" y="0"/>
                  <a:pt x="1217854" y="272626"/>
                  <a:pt x="1217854" y="608927"/>
                </a:cubicBezTo>
                <a:cubicBezTo>
                  <a:pt x="1217854" y="945228"/>
                  <a:pt x="945228" y="1217854"/>
                  <a:pt x="608927" y="1217854"/>
                </a:cubicBezTo>
                <a:cubicBezTo>
                  <a:pt x="272626" y="1217854"/>
                  <a:pt x="0" y="945228"/>
                  <a:pt x="0" y="608927"/>
                </a:cubicBezTo>
                <a:cubicBezTo>
                  <a:pt x="0" y="272626"/>
                  <a:pt x="272626" y="0"/>
                  <a:pt x="608927"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12" name="Picture Placeholder 11">
            <a:extLst>
              <a:ext uri="{FF2B5EF4-FFF2-40B4-BE49-F238E27FC236}">
                <a16:creationId xmlns:a16="http://schemas.microsoft.com/office/drawing/2014/main" id="{26198015-F51D-44AC-85D9-B263E7C902E1}"/>
              </a:ext>
            </a:extLst>
          </p:cNvPr>
          <p:cNvSpPr>
            <a:spLocks noGrp="1"/>
          </p:cNvSpPr>
          <p:nvPr>
            <p:ph type="pic" sz="quarter" idx="11" hasCustomPrompt="1"/>
          </p:nvPr>
        </p:nvSpPr>
        <p:spPr>
          <a:xfrm>
            <a:off x="1608761" y="4371935"/>
            <a:ext cx="1217854" cy="1217854"/>
          </a:xfrm>
          <a:custGeom>
            <a:avLst/>
            <a:gdLst>
              <a:gd name="connsiteX0" fmla="*/ 608927 w 1217854"/>
              <a:gd name="connsiteY0" fmla="*/ 0 h 1217854"/>
              <a:gd name="connsiteX1" fmla="*/ 1217854 w 1217854"/>
              <a:gd name="connsiteY1" fmla="*/ 608927 h 1217854"/>
              <a:gd name="connsiteX2" fmla="*/ 608927 w 1217854"/>
              <a:gd name="connsiteY2" fmla="*/ 1217854 h 1217854"/>
              <a:gd name="connsiteX3" fmla="*/ 0 w 1217854"/>
              <a:gd name="connsiteY3" fmla="*/ 608927 h 1217854"/>
              <a:gd name="connsiteX4" fmla="*/ 608927 w 1217854"/>
              <a:gd name="connsiteY4" fmla="*/ 0 h 1217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854" h="1217854">
                <a:moveTo>
                  <a:pt x="608927" y="0"/>
                </a:moveTo>
                <a:cubicBezTo>
                  <a:pt x="945228" y="0"/>
                  <a:pt x="1217854" y="272626"/>
                  <a:pt x="1217854" y="608927"/>
                </a:cubicBezTo>
                <a:cubicBezTo>
                  <a:pt x="1217854" y="945228"/>
                  <a:pt x="945228" y="1217854"/>
                  <a:pt x="608927" y="1217854"/>
                </a:cubicBezTo>
                <a:cubicBezTo>
                  <a:pt x="272626" y="1217854"/>
                  <a:pt x="0" y="945228"/>
                  <a:pt x="0" y="608927"/>
                </a:cubicBezTo>
                <a:cubicBezTo>
                  <a:pt x="0" y="272626"/>
                  <a:pt x="272626" y="0"/>
                  <a:pt x="608927"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13" name="Picture Placeholder 12">
            <a:extLst>
              <a:ext uri="{FF2B5EF4-FFF2-40B4-BE49-F238E27FC236}">
                <a16:creationId xmlns:a16="http://schemas.microsoft.com/office/drawing/2014/main" id="{A7735FD1-C4E0-4889-A194-26F88CF8C820}"/>
              </a:ext>
            </a:extLst>
          </p:cNvPr>
          <p:cNvSpPr>
            <a:spLocks noGrp="1"/>
          </p:cNvSpPr>
          <p:nvPr>
            <p:ph type="pic" sz="quarter" idx="12" hasCustomPrompt="1"/>
          </p:nvPr>
        </p:nvSpPr>
        <p:spPr>
          <a:xfrm>
            <a:off x="6592312" y="2180314"/>
            <a:ext cx="1217854" cy="1217854"/>
          </a:xfrm>
          <a:custGeom>
            <a:avLst/>
            <a:gdLst>
              <a:gd name="connsiteX0" fmla="*/ 608927 w 1217854"/>
              <a:gd name="connsiteY0" fmla="*/ 0 h 1217854"/>
              <a:gd name="connsiteX1" fmla="*/ 1217854 w 1217854"/>
              <a:gd name="connsiteY1" fmla="*/ 608927 h 1217854"/>
              <a:gd name="connsiteX2" fmla="*/ 608927 w 1217854"/>
              <a:gd name="connsiteY2" fmla="*/ 1217854 h 1217854"/>
              <a:gd name="connsiteX3" fmla="*/ 0 w 1217854"/>
              <a:gd name="connsiteY3" fmla="*/ 608927 h 1217854"/>
              <a:gd name="connsiteX4" fmla="*/ 608927 w 1217854"/>
              <a:gd name="connsiteY4" fmla="*/ 0 h 1217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854" h="1217854">
                <a:moveTo>
                  <a:pt x="608927" y="0"/>
                </a:moveTo>
                <a:cubicBezTo>
                  <a:pt x="945228" y="0"/>
                  <a:pt x="1217854" y="272626"/>
                  <a:pt x="1217854" y="608927"/>
                </a:cubicBezTo>
                <a:cubicBezTo>
                  <a:pt x="1217854" y="945228"/>
                  <a:pt x="945228" y="1217854"/>
                  <a:pt x="608927" y="1217854"/>
                </a:cubicBezTo>
                <a:cubicBezTo>
                  <a:pt x="272626" y="1217854"/>
                  <a:pt x="0" y="945228"/>
                  <a:pt x="0" y="608927"/>
                </a:cubicBezTo>
                <a:cubicBezTo>
                  <a:pt x="0" y="272626"/>
                  <a:pt x="272626" y="0"/>
                  <a:pt x="608927"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14" name="Picture Placeholder 13">
            <a:extLst>
              <a:ext uri="{FF2B5EF4-FFF2-40B4-BE49-F238E27FC236}">
                <a16:creationId xmlns:a16="http://schemas.microsoft.com/office/drawing/2014/main" id="{32DE3F35-B798-41E9-B4C4-389699B23D3E}"/>
              </a:ext>
            </a:extLst>
          </p:cNvPr>
          <p:cNvSpPr>
            <a:spLocks noGrp="1"/>
          </p:cNvSpPr>
          <p:nvPr>
            <p:ph type="pic" sz="quarter" idx="13" hasCustomPrompt="1"/>
          </p:nvPr>
        </p:nvSpPr>
        <p:spPr>
          <a:xfrm>
            <a:off x="6592312" y="4371935"/>
            <a:ext cx="1217854" cy="1217854"/>
          </a:xfrm>
          <a:custGeom>
            <a:avLst/>
            <a:gdLst>
              <a:gd name="connsiteX0" fmla="*/ 608927 w 1217854"/>
              <a:gd name="connsiteY0" fmla="*/ 0 h 1217854"/>
              <a:gd name="connsiteX1" fmla="*/ 1217854 w 1217854"/>
              <a:gd name="connsiteY1" fmla="*/ 608927 h 1217854"/>
              <a:gd name="connsiteX2" fmla="*/ 608927 w 1217854"/>
              <a:gd name="connsiteY2" fmla="*/ 1217854 h 1217854"/>
              <a:gd name="connsiteX3" fmla="*/ 0 w 1217854"/>
              <a:gd name="connsiteY3" fmla="*/ 608927 h 1217854"/>
              <a:gd name="connsiteX4" fmla="*/ 608927 w 1217854"/>
              <a:gd name="connsiteY4" fmla="*/ 0 h 1217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854" h="1217854">
                <a:moveTo>
                  <a:pt x="608927" y="0"/>
                </a:moveTo>
                <a:cubicBezTo>
                  <a:pt x="945228" y="0"/>
                  <a:pt x="1217854" y="272626"/>
                  <a:pt x="1217854" y="608927"/>
                </a:cubicBezTo>
                <a:cubicBezTo>
                  <a:pt x="1217854" y="945228"/>
                  <a:pt x="945228" y="1217854"/>
                  <a:pt x="608927" y="1217854"/>
                </a:cubicBezTo>
                <a:cubicBezTo>
                  <a:pt x="272626" y="1217854"/>
                  <a:pt x="0" y="945228"/>
                  <a:pt x="0" y="608927"/>
                </a:cubicBezTo>
                <a:cubicBezTo>
                  <a:pt x="0" y="272626"/>
                  <a:pt x="272626" y="0"/>
                  <a:pt x="608927"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52447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100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360"/>
                                          </p:val>
                                        </p:tav>
                                        <p:tav tm="100000">
                                          <p:val>
                                            <p:fltVal val="0"/>
                                          </p:val>
                                        </p:tav>
                                      </p:tavLst>
                                    </p:anim>
                                    <p:animEffect transition="in" filter="fade">
                                      <p:cBhvr>
                                        <p:cTn id="10" dur="500"/>
                                        <p:tgtEl>
                                          <p:spTgt spid="11"/>
                                        </p:tgtEl>
                                      </p:cBhvr>
                                    </p:animEffect>
                                  </p:childTnLst>
                                </p:cTn>
                              </p:par>
                              <p:par>
                                <p:cTn id="11" presetID="49" presetClass="entr" presetSubtype="0" decel="100000" fill="hold" grpId="0" nodeType="withEffect">
                                  <p:stCondLst>
                                    <p:cond delay="125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 calcmode="lin" valueType="num">
                                      <p:cBhvr>
                                        <p:cTn id="15" dur="500" fill="hold"/>
                                        <p:tgtEl>
                                          <p:spTgt spid="13"/>
                                        </p:tgtEl>
                                        <p:attrNameLst>
                                          <p:attrName>style.rotation</p:attrName>
                                        </p:attrNameLst>
                                      </p:cBhvr>
                                      <p:tavLst>
                                        <p:tav tm="0">
                                          <p:val>
                                            <p:fltVal val="360"/>
                                          </p:val>
                                        </p:tav>
                                        <p:tav tm="100000">
                                          <p:val>
                                            <p:fltVal val="0"/>
                                          </p:val>
                                        </p:tav>
                                      </p:tavLst>
                                    </p:anim>
                                    <p:animEffect transition="in" filter="fade">
                                      <p:cBhvr>
                                        <p:cTn id="16" dur="500"/>
                                        <p:tgtEl>
                                          <p:spTgt spid="13"/>
                                        </p:tgtEl>
                                      </p:cBhvr>
                                    </p:animEffect>
                                  </p:childTnLst>
                                </p:cTn>
                              </p:par>
                              <p:par>
                                <p:cTn id="17" presetID="49" presetClass="entr" presetSubtype="0" decel="100000" fill="hold" grpId="0" nodeType="withEffect">
                                  <p:stCondLst>
                                    <p:cond delay="150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 calcmode="lin" valueType="num">
                                      <p:cBhvr>
                                        <p:cTn id="21" dur="500" fill="hold"/>
                                        <p:tgtEl>
                                          <p:spTgt spid="12"/>
                                        </p:tgtEl>
                                        <p:attrNameLst>
                                          <p:attrName>style.rotation</p:attrName>
                                        </p:attrNameLst>
                                      </p:cBhvr>
                                      <p:tavLst>
                                        <p:tav tm="0">
                                          <p:val>
                                            <p:fltVal val="360"/>
                                          </p:val>
                                        </p:tav>
                                        <p:tav tm="100000">
                                          <p:val>
                                            <p:fltVal val="0"/>
                                          </p:val>
                                        </p:tav>
                                      </p:tavLst>
                                    </p:anim>
                                    <p:animEffect transition="in" filter="fade">
                                      <p:cBhvr>
                                        <p:cTn id="22" dur="500"/>
                                        <p:tgtEl>
                                          <p:spTgt spid="12"/>
                                        </p:tgtEl>
                                      </p:cBhvr>
                                    </p:animEffect>
                                  </p:childTnLst>
                                </p:cTn>
                              </p:par>
                              <p:par>
                                <p:cTn id="23" presetID="49" presetClass="entr" presetSubtype="0" decel="100000" fill="hold" grpId="0" nodeType="withEffect">
                                  <p:stCondLst>
                                    <p:cond delay="175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 calcmode="lin" valueType="num">
                                      <p:cBhvr>
                                        <p:cTn id="27" dur="500" fill="hold"/>
                                        <p:tgtEl>
                                          <p:spTgt spid="14"/>
                                        </p:tgtEl>
                                        <p:attrNameLst>
                                          <p:attrName>style.rotation</p:attrName>
                                        </p:attrNameLst>
                                      </p:cBhvr>
                                      <p:tavLst>
                                        <p:tav tm="0">
                                          <p:val>
                                            <p:fltVal val="360"/>
                                          </p:val>
                                        </p:tav>
                                        <p:tav tm="100000">
                                          <p:val>
                                            <p:fltVal val="0"/>
                                          </p:val>
                                        </p:tav>
                                      </p:tavLst>
                                    </p:anim>
                                    <p:animEffect transition="in" filter="fad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8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64DFD9-016E-41AC-9A27-856E887C62CA}"/>
              </a:ext>
            </a:extLst>
          </p:cNvPr>
          <p:cNvSpPr/>
          <p:nvPr userDrawn="1"/>
        </p:nvSpPr>
        <p:spPr>
          <a:xfrm>
            <a:off x="0" y="0"/>
            <a:ext cx="12192000" cy="874643"/>
          </a:xfrm>
          <a:prstGeom prst="rect">
            <a:avLst/>
          </a:prstGeom>
          <a:gradFill>
            <a:gsLst>
              <a:gs pos="0">
                <a:schemeClr val="accent3"/>
              </a:gs>
              <a:gs pos="85000">
                <a:schemeClr val="accent1"/>
              </a:gs>
            </a:gsLst>
            <a:path path="circle">
              <a:fillToRect l="100000" t="100000"/>
            </a:path>
          </a:gradFill>
          <a:ln>
            <a:noFill/>
          </a:ln>
          <a:effectLst>
            <a:outerShdw blurRad="368300" dist="88900" dir="5400000" sx="96000" sy="96000" algn="t"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9737F12-F024-44D5-943B-D4800BB9A406}"/>
              </a:ext>
            </a:extLst>
          </p:cNvPr>
          <p:cNvSpPr txBox="1"/>
          <p:nvPr userDrawn="1"/>
        </p:nvSpPr>
        <p:spPr>
          <a:xfrm rot="10800000" flipV="1">
            <a:off x="11443200" y="171152"/>
            <a:ext cx="658761" cy="338554"/>
          </a:xfrm>
          <a:prstGeom prst="rect">
            <a:avLst/>
          </a:prstGeom>
          <a:noFill/>
        </p:spPr>
        <p:txBody>
          <a:bodyPr wrap="square" rtlCol="0">
            <a:spAutoFit/>
          </a:bodyPr>
          <a:lstStyle/>
          <a:p>
            <a:pPr algn="ctr"/>
            <a:fld id="{260E2A6B-A809-4840-BF14-8648BC0BDF87}" type="slidenum">
              <a:rPr lang="id-ID" sz="1600" i="0" smtClean="0">
                <a:solidFill>
                  <a:schemeClr val="bg1">
                    <a:lumMod val="95000"/>
                    <a:alpha val="60000"/>
                  </a:schemeClr>
                </a:solidFill>
                <a:latin typeface="+mj-lt"/>
                <a:ea typeface="Roboto Condensed" panose="02000000000000000000" pitchFamily="2" charset="0"/>
                <a:cs typeface="Segoe UI" panose="020B0502040204020203" pitchFamily="34" charset="0"/>
              </a:rPr>
              <a:pPr algn="ctr"/>
              <a:t>‹#›</a:t>
            </a:fld>
            <a:endParaRPr lang="id-ID" sz="1600" i="0">
              <a:solidFill>
                <a:schemeClr val="bg1">
                  <a:lumMod val="95000"/>
                  <a:alpha val="60000"/>
                </a:schemeClr>
              </a:solidFill>
              <a:latin typeface="+mj-lt"/>
              <a:ea typeface="Roboto Condensed" panose="02000000000000000000" pitchFamily="2" charset="0"/>
              <a:cs typeface="Segoe UI" panose="020B0502040204020203" pitchFamily="34" charset="0"/>
            </a:endParaRPr>
          </a:p>
        </p:txBody>
      </p:sp>
      <p:grpSp>
        <p:nvGrpSpPr>
          <p:cNvPr id="5" name="Group 4">
            <a:extLst>
              <a:ext uri="{FF2B5EF4-FFF2-40B4-BE49-F238E27FC236}">
                <a16:creationId xmlns:a16="http://schemas.microsoft.com/office/drawing/2014/main" id="{D1CE811D-25FE-4C3B-8FA7-50A50338F22B}"/>
              </a:ext>
            </a:extLst>
          </p:cNvPr>
          <p:cNvGrpSpPr/>
          <p:nvPr userDrawn="1"/>
        </p:nvGrpSpPr>
        <p:grpSpPr>
          <a:xfrm rot="5400000">
            <a:off x="11675183" y="651894"/>
            <a:ext cx="194792" cy="70989"/>
            <a:chOff x="384609" y="288810"/>
            <a:chExt cx="283286" cy="103239"/>
          </a:xfrm>
          <a:solidFill>
            <a:schemeClr val="bg1"/>
          </a:solidFill>
        </p:grpSpPr>
        <p:sp>
          <p:nvSpPr>
            <p:cNvPr id="6" name="Oval 5">
              <a:extLst>
                <a:ext uri="{FF2B5EF4-FFF2-40B4-BE49-F238E27FC236}">
                  <a16:creationId xmlns:a16="http://schemas.microsoft.com/office/drawing/2014/main" id="{D8B93DAF-1595-4302-8887-ED26B0A03572}"/>
                </a:ext>
              </a:extLst>
            </p:cNvPr>
            <p:cNvSpPr/>
            <p:nvPr/>
          </p:nvSpPr>
          <p:spPr>
            <a:xfrm>
              <a:off x="384609"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D65665C-08B5-44B2-908D-F0CD3151F735}"/>
                </a:ext>
              </a:extLst>
            </p:cNvPr>
            <p:cNvSpPr/>
            <p:nvPr/>
          </p:nvSpPr>
          <p:spPr>
            <a:xfrm>
              <a:off x="564656"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8C13D010-A722-4F13-AA17-5F18D53383E7}"/>
              </a:ext>
            </a:extLst>
          </p:cNvPr>
          <p:cNvGrpSpPr/>
          <p:nvPr userDrawn="1"/>
        </p:nvGrpSpPr>
        <p:grpSpPr>
          <a:xfrm>
            <a:off x="284356" y="488700"/>
            <a:ext cx="129932" cy="68359"/>
            <a:chOff x="1636700" y="3264905"/>
            <a:chExt cx="623796" cy="328190"/>
          </a:xfrm>
        </p:grpSpPr>
        <p:sp>
          <p:nvSpPr>
            <p:cNvPr id="9" name="Oval 8">
              <a:extLst>
                <a:ext uri="{FF2B5EF4-FFF2-40B4-BE49-F238E27FC236}">
                  <a16:creationId xmlns:a16="http://schemas.microsoft.com/office/drawing/2014/main" id="{33C29474-6B64-48E4-A1E5-3E536576B071}"/>
                </a:ext>
              </a:extLst>
            </p:cNvPr>
            <p:cNvSpPr/>
            <p:nvPr/>
          </p:nvSpPr>
          <p:spPr>
            <a:xfrm>
              <a:off x="1932306" y="3264905"/>
              <a:ext cx="328190" cy="328190"/>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1" name="Oval 10">
              <a:extLst>
                <a:ext uri="{FF2B5EF4-FFF2-40B4-BE49-F238E27FC236}">
                  <a16:creationId xmlns:a16="http://schemas.microsoft.com/office/drawing/2014/main" id="{BB974996-36A9-4B58-9C5D-0854E23718A9}"/>
                </a:ext>
              </a:extLst>
            </p:cNvPr>
            <p:cNvSpPr/>
            <p:nvPr/>
          </p:nvSpPr>
          <p:spPr>
            <a:xfrm>
              <a:off x="1636700" y="3330594"/>
              <a:ext cx="196812" cy="196812"/>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sp>
        <p:nvSpPr>
          <p:cNvPr id="2" name="Title 1">
            <a:extLst>
              <a:ext uri="{FF2B5EF4-FFF2-40B4-BE49-F238E27FC236}">
                <a16:creationId xmlns:a16="http://schemas.microsoft.com/office/drawing/2014/main" id="{C8CE0194-AEBD-44D6-B966-A08AAFF0716B}"/>
              </a:ext>
            </a:extLst>
          </p:cNvPr>
          <p:cNvSpPr>
            <a:spLocks noGrp="1"/>
          </p:cNvSpPr>
          <p:nvPr>
            <p:ph type="title"/>
          </p:nvPr>
        </p:nvSpPr>
        <p:spPr>
          <a:xfrm>
            <a:off x="434866" y="100086"/>
            <a:ext cx="11212180" cy="680670"/>
          </a:xfrm>
          <a:prstGeom prst="rect">
            <a:avLst/>
          </a:prstGeom>
        </p:spPr>
        <p:txBody>
          <a:bodyPr/>
          <a:lstStyle>
            <a:lvl1pPr>
              <a:defRPr>
                <a:solidFill>
                  <a:schemeClr val="bg1"/>
                </a:solidFill>
              </a:defRPr>
            </a:lvl1pPr>
          </a:lstStyle>
          <a:p>
            <a:r>
              <a:rPr lang="en-US"/>
              <a:t>Click to edit Master title style</a:t>
            </a:r>
          </a:p>
        </p:txBody>
      </p:sp>
      <p:sp>
        <p:nvSpPr>
          <p:cNvPr id="12" name="Content Placeholder 11">
            <a:extLst>
              <a:ext uri="{FF2B5EF4-FFF2-40B4-BE49-F238E27FC236}">
                <a16:creationId xmlns:a16="http://schemas.microsoft.com/office/drawing/2014/main" id="{0F047926-A002-46CC-9C31-F92827E69F80}"/>
              </a:ext>
            </a:extLst>
          </p:cNvPr>
          <p:cNvSpPr>
            <a:spLocks noGrp="1"/>
          </p:cNvSpPr>
          <p:nvPr>
            <p:ph sz="quarter" idx="10"/>
          </p:nvPr>
        </p:nvSpPr>
        <p:spPr>
          <a:xfrm>
            <a:off x="153988" y="996950"/>
            <a:ext cx="11852275" cy="5689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E70066E5-6A66-4885-B4BD-FB0BFC098D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6451" y="6622437"/>
            <a:ext cx="1273497" cy="128822"/>
          </a:xfrm>
          <a:prstGeom prst="rect">
            <a:avLst/>
          </a:prstGeom>
        </p:spPr>
      </p:pic>
    </p:spTree>
    <p:extLst>
      <p:ext uri="{BB962C8B-B14F-4D97-AF65-F5344CB8AC3E}">
        <p14:creationId xmlns:p14="http://schemas.microsoft.com/office/powerpoint/2010/main" val="9320273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7" name="Picture Placeholder 46">
            <a:extLst>
              <a:ext uri="{FF2B5EF4-FFF2-40B4-BE49-F238E27FC236}">
                <a16:creationId xmlns:a16="http://schemas.microsoft.com/office/drawing/2014/main" id="{2426BA3A-235C-4C9F-A919-F195B9736994}"/>
              </a:ext>
            </a:extLst>
          </p:cNvPr>
          <p:cNvSpPr>
            <a:spLocks noGrp="1"/>
          </p:cNvSpPr>
          <p:nvPr>
            <p:ph type="pic" sz="quarter" idx="14" hasCustomPrompt="1"/>
          </p:nvPr>
        </p:nvSpPr>
        <p:spPr>
          <a:xfrm>
            <a:off x="8402606" y="2751387"/>
            <a:ext cx="3094296" cy="3094295"/>
          </a:xfrm>
          <a:custGeom>
            <a:avLst/>
            <a:gdLst>
              <a:gd name="connsiteX0" fmla="*/ 45084 w 3094296"/>
              <a:gd name="connsiteY0" fmla="*/ 0 h 3094295"/>
              <a:gd name="connsiteX1" fmla="*/ 3049212 w 3094296"/>
              <a:gd name="connsiteY1" fmla="*/ 0 h 3094295"/>
              <a:gd name="connsiteX2" fmla="*/ 3094296 w 3094296"/>
              <a:gd name="connsiteY2" fmla="*/ 45084 h 3094295"/>
              <a:gd name="connsiteX3" fmla="*/ 3094296 w 3094296"/>
              <a:gd name="connsiteY3" fmla="*/ 3049211 h 3094295"/>
              <a:gd name="connsiteX4" fmla="*/ 3049212 w 3094296"/>
              <a:gd name="connsiteY4" fmla="*/ 3094295 h 3094295"/>
              <a:gd name="connsiteX5" fmla="*/ 45084 w 3094296"/>
              <a:gd name="connsiteY5" fmla="*/ 3094295 h 3094295"/>
              <a:gd name="connsiteX6" fmla="*/ 0 w 3094296"/>
              <a:gd name="connsiteY6" fmla="*/ 3049211 h 3094295"/>
              <a:gd name="connsiteX7" fmla="*/ 0 w 3094296"/>
              <a:gd name="connsiteY7" fmla="*/ 45084 h 3094295"/>
              <a:gd name="connsiteX8" fmla="*/ 45084 w 3094296"/>
              <a:gd name="connsiteY8" fmla="*/ 0 h 309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4296" h="3094295">
                <a:moveTo>
                  <a:pt x="45084" y="0"/>
                </a:moveTo>
                <a:lnTo>
                  <a:pt x="3049212" y="0"/>
                </a:lnTo>
                <a:cubicBezTo>
                  <a:pt x="3074111" y="0"/>
                  <a:pt x="3094296" y="20185"/>
                  <a:pt x="3094296" y="45084"/>
                </a:cubicBezTo>
                <a:lnTo>
                  <a:pt x="3094296" y="3049211"/>
                </a:lnTo>
                <a:cubicBezTo>
                  <a:pt x="3094296" y="3074110"/>
                  <a:pt x="3074111" y="3094295"/>
                  <a:pt x="3049212" y="3094295"/>
                </a:cubicBezTo>
                <a:lnTo>
                  <a:pt x="45084" y="3094295"/>
                </a:lnTo>
                <a:cubicBezTo>
                  <a:pt x="20185" y="3094295"/>
                  <a:pt x="0" y="3074110"/>
                  <a:pt x="0" y="3049211"/>
                </a:cubicBezTo>
                <a:lnTo>
                  <a:pt x="0" y="45084"/>
                </a:lnTo>
                <a:cubicBezTo>
                  <a:pt x="0" y="20185"/>
                  <a:pt x="20185" y="0"/>
                  <a:pt x="45084"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44" name="Picture Placeholder 43">
            <a:extLst>
              <a:ext uri="{FF2B5EF4-FFF2-40B4-BE49-F238E27FC236}">
                <a16:creationId xmlns:a16="http://schemas.microsoft.com/office/drawing/2014/main" id="{9C2F1D17-86F3-43D0-ACBB-67FD6D382745}"/>
              </a:ext>
            </a:extLst>
          </p:cNvPr>
          <p:cNvSpPr>
            <a:spLocks noGrp="1"/>
          </p:cNvSpPr>
          <p:nvPr>
            <p:ph type="pic" sz="quarter" idx="15" hasCustomPrompt="1"/>
          </p:nvPr>
        </p:nvSpPr>
        <p:spPr>
          <a:xfrm>
            <a:off x="5248945" y="1551922"/>
            <a:ext cx="2725586" cy="2725585"/>
          </a:xfrm>
          <a:custGeom>
            <a:avLst/>
            <a:gdLst>
              <a:gd name="connsiteX0" fmla="*/ 45084 w 3094296"/>
              <a:gd name="connsiteY0" fmla="*/ 0 h 3094295"/>
              <a:gd name="connsiteX1" fmla="*/ 3049212 w 3094296"/>
              <a:gd name="connsiteY1" fmla="*/ 0 h 3094295"/>
              <a:gd name="connsiteX2" fmla="*/ 3094296 w 3094296"/>
              <a:gd name="connsiteY2" fmla="*/ 45084 h 3094295"/>
              <a:gd name="connsiteX3" fmla="*/ 3094296 w 3094296"/>
              <a:gd name="connsiteY3" fmla="*/ 3049211 h 3094295"/>
              <a:gd name="connsiteX4" fmla="*/ 3049212 w 3094296"/>
              <a:gd name="connsiteY4" fmla="*/ 3094295 h 3094295"/>
              <a:gd name="connsiteX5" fmla="*/ 45084 w 3094296"/>
              <a:gd name="connsiteY5" fmla="*/ 3094295 h 3094295"/>
              <a:gd name="connsiteX6" fmla="*/ 0 w 3094296"/>
              <a:gd name="connsiteY6" fmla="*/ 3049211 h 3094295"/>
              <a:gd name="connsiteX7" fmla="*/ 0 w 3094296"/>
              <a:gd name="connsiteY7" fmla="*/ 45084 h 3094295"/>
              <a:gd name="connsiteX8" fmla="*/ 45084 w 3094296"/>
              <a:gd name="connsiteY8" fmla="*/ 0 h 309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4296" h="3094295">
                <a:moveTo>
                  <a:pt x="45084" y="0"/>
                </a:moveTo>
                <a:lnTo>
                  <a:pt x="3049212" y="0"/>
                </a:lnTo>
                <a:cubicBezTo>
                  <a:pt x="3074111" y="0"/>
                  <a:pt x="3094296" y="20185"/>
                  <a:pt x="3094296" y="45084"/>
                </a:cubicBezTo>
                <a:lnTo>
                  <a:pt x="3094296" y="3049211"/>
                </a:lnTo>
                <a:cubicBezTo>
                  <a:pt x="3094296" y="3074110"/>
                  <a:pt x="3074111" y="3094295"/>
                  <a:pt x="3049212" y="3094295"/>
                </a:cubicBezTo>
                <a:lnTo>
                  <a:pt x="45084" y="3094295"/>
                </a:lnTo>
                <a:cubicBezTo>
                  <a:pt x="20185" y="3094295"/>
                  <a:pt x="0" y="3074110"/>
                  <a:pt x="0" y="3049211"/>
                </a:cubicBezTo>
                <a:lnTo>
                  <a:pt x="0" y="45084"/>
                </a:lnTo>
                <a:cubicBezTo>
                  <a:pt x="0" y="20185"/>
                  <a:pt x="20185" y="0"/>
                  <a:pt x="45084"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49" name="Picture Placeholder 48">
            <a:extLst>
              <a:ext uri="{FF2B5EF4-FFF2-40B4-BE49-F238E27FC236}">
                <a16:creationId xmlns:a16="http://schemas.microsoft.com/office/drawing/2014/main" id="{4B0C3C61-5131-470E-8548-B54387B31EF4}"/>
              </a:ext>
            </a:extLst>
          </p:cNvPr>
          <p:cNvSpPr>
            <a:spLocks noGrp="1"/>
          </p:cNvSpPr>
          <p:nvPr>
            <p:ph type="pic" sz="quarter" idx="17" hasCustomPrompt="1"/>
          </p:nvPr>
        </p:nvSpPr>
        <p:spPr>
          <a:xfrm>
            <a:off x="9813630" y="1551922"/>
            <a:ext cx="1514950" cy="1514950"/>
          </a:xfrm>
          <a:custGeom>
            <a:avLst/>
            <a:gdLst>
              <a:gd name="connsiteX0" fmla="*/ 22073 w 1514950"/>
              <a:gd name="connsiteY0" fmla="*/ 0 h 1514950"/>
              <a:gd name="connsiteX1" fmla="*/ 1492877 w 1514950"/>
              <a:gd name="connsiteY1" fmla="*/ 0 h 1514950"/>
              <a:gd name="connsiteX2" fmla="*/ 1514950 w 1514950"/>
              <a:gd name="connsiteY2" fmla="*/ 22073 h 1514950"/>
              <a:gd name="connsiteX3" fmla="*/ 1514950 w 1514950"/>
              <a:gd name="connsiteY3" fmla="*/ 1492877 h 1514950"/>
              <a:gd name="connsiteX4" fmla="*/ 1492877 w 1514950"/>
              <a:gd name="connsiteY4" fmla="*/ 1514950 h 1514950"/>
              <a:gd name="connsiteX5" fmla="*/ 22073 w 1514950"/>
              <a:gd name="connsiteY5" fmla="*/ 1514950 h 1514950"/>
              <a:gd name="connsiteX6" fmla="*/ 0 w 1514950"/>
              <a:gd name="connsiteY6" fmla="*/ 1492877 h 1514950"/>
              <a:gd name="connsiteX7" fmla="*/ 0 w 1514950"/>
              <a:gd name="connsiteY7" fmla="*/ 22073 h 1514950"/>
              <a:gd name="connsiteX8" fmla="*/ 22073 w 1514950"/>
              <a:gd name="connsiteY8" fmla="*/ 0 h 151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950" h="1514950">
                <a:moveTo>
                  <a:pt x="22073" y="0"/>
                </a:moveTo>
                <a:lnTo>
                  <a:pt x="1492877" y="0"/>
                </a:lnTo>
                <a:cubicBezTo>
                  <a:pt x="1505068" y="0"/>
                  <a:pt x="1514950" y="9882"/>
                  <a:pt x="1514950" y="22073"/>
                </a:cubicBezTo>
                <a:lnTo>
                  <a:pt x="1514950" y="1492877"/>
                </a:lnTo>
                <a:cubicBezTo>
                  <a:pt x="1514950" y="1505068"/>
                  <a:pt x="1505068" y="1514950"/>
                  <a:pt x="1492877" y="1514950"/>
                </a:cubicBezTo>
                <a:lnTo>
                  <a:pt x="22073" y="1514950"/>
                </a:lnTo>
                <a:cubicBezTo>
                  <a:pt x="9882" y="1514950"/>
                  <a:pt x="0" y="1505068"/>
                  <a:pt x="0" y="1492877"/>
                </a:cubicBezTo>
                <a:lnTo>
                  <a:pt x="0" y="22073"/>
                </a:lnTo>
                <a:cubicBezTo>
                  <a:pt x="0" y="9882"/>
                  <a:pt x="9882" y="0"/>
                  <a:pt x="22073" y="0"/>
                </a:cubicBezTo>
                <a:close/>
              </a:path>
            </a:pathLst>
          </a:custGeom>
          <a:solidFill>
            <a:schemeClr val="bg1">
              <a:lumMod val="95000"/>
              <a:alpha val="25000"/>
            </a:schemeClr>
          </a:solidFill>
          <a:ln w="50800">
            <a:solidFill>
              <a:schemeClr val="bg1"/>
            </a:solidFill>
          </a:ln>
          <a:effectLst>
            <a:outerShdw blurRad="431800" dist="279400" dir="5400000" sx="89000" sy="89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48" name="Picture Placeholder 47">
            <a:extLst>
              <a:ext uri="{FF2B5EF4-FFF2-40B4-BE49-F238E27FC236}">
                <a16:creationId xmlns:a16="http://schemas.microsoft.com/office/drawing/2014/main" id="{0D1D1AB5-14C9-49CD-81A9-A5393832691D}"/>
              </a:ext>
            </a:extLst>
          </p:cNvPr>
          <p:cNvSpPr>
            <a:spLocks noGrp="1"/>
          </p:cNvSpPr>
          <p:nvPr>
            <p:ph type="pic" sz="quarter" idx="16" hasCustomPrompt="1"/>
          </p:nvPr>
        </p:nvSpPr>
        <p:spPr>
          <a:xfrm>
            <a:off x="8541494" y="811161"/>
            <a:ext cx="1514950" cy="1514950"/>
          </a:xfrm>
          <a:custGeom>
            <a:avLst/>
            <a:gdLst>
              <a:gd name="connsiteX0" fmla="*/ 22073 w 1514950"/>
              <a:gd name="connsiteY0" fmla="*/ 0 h 1514950"/>
              <a:gd name="connsiteX1" fmla="*/ 1492877 w 1514950"/>
              <a:gd name="connsiteY1" fmla="*/ 0 h 1514950"/>
              <a:gd name="connsiteX2" fmla="*/ 1514950 w 1514950"/>
              <a:gd name="connsiteY2" fmla="*/ 22073 h 1514950"/>
              <a:gd name="connsiteX3" fmla="*/ 1514950 w 1514950"/>
              <a:gd name="connsiteY3" fmla="*/ 1492877 h 1514950"/>
              <a:gd name="connsiteX4" fmla="*/ 1492877 w 1514950"/>
              <a:gd name="connsiteY4" fmla="*/ 1514950 h 1514950"/>
              <a:gd name="connsiteX5" fmla="*/ 22073 w 1514950"/>
              <a:gd name="connsiteY5" fmla="*/ 1514950 h 1514950"/>
              <a:gd name="connsiteX6" fmla="*/ 0 w 1514950"/>
              <a:gd name="connsiteY6" fmla="*/ 1492877 h 1514950"/>
              <a:gd name="connsiteX7" fmla="*/ 0 w 1514950"/>
              <a:gd name="connsiteY7" fmla="*/ 22073 h 1514950"/>
              <a:gd name="connsiteX8" fmla="*/ 22073 w 1514950"/>
              <a:gd name="connsiteY8" fmla="*/ 0 h 151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950" h="1514950">
                <a:moveTo>
                  <a:pt x="22073" y="0"/>
                </a:moveTo>
                <a:lnTo>
                  <a:pt x="1492877" y="0"/>
                </a:lnTo>
                <a:cubicBezTo>
                  <a:pt x="1505068" y="0"/>
                  <a:pt x="1514950" y="9882"/>
                  <a:pt x="1514950" y="22073"/>
                </a:cubicBezTo>
                <a:lnTo>
                  <a:pt x="1514950" y="1492877"/>
                </a:lnTo>
                <a:cubicBezTo>
                  <a:pt x="1514950" y="1505068"/>
                  <a:pt x="1505068" y="1514950"/>
                  <a:pt x="1492877" y="1514950"/>
                </a:cubicBezTo>
                <a:lnTo>
                  <a:pt x="22073" y="1514950"/>
                </a:lnTo>
                <a:cubicBezTo>
                  <a:pt x="9882" y="1514950"/>
                  <a:pt x="0" y="1505068"/>
                  <a:pt x="0" y="1492877"/>
                </a:cubicBezTo>
                <a:lnTo>
                  <a:pt x="0" y="22073"/>
                </a:lnTo>
                <a:cubicBezTo>
                  <a:pt x="0" y="9882"/>
                  <a:pt x="9882" y="0"/>
                  <a:pt x="22073" y="0"/>
                </a:cubicBezTo>
                <a:close/>
              </a:path>
            </a:pathLst>
          </a:custGeom>
          <a:solidFill>
            <a:schemeClr val="bg1">
              <a:lumMod val="95000"/>
              <a:alpha val="25000"/>
            </a:schemeClr>
          </a:solidFill>
          <a:ln w="50800">
            <a:solidFill>
              <a:schemeClr val="bg1"/>
            </a:solidFill>
          </a:ln>
          <a:effectLst>
            <a:outerShdw blurRad="444500" dist="241300" dir="5400000" sx="89000" sy="89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42" name="Picture Placeholder 41">
            <a:extLst>
              <a:ext uri="{FF2B5EF4-FFF2-40B4-BE49-F238E27FC236}">
                <a16:creationId xmlns:a16="http://schemas.microsoft.com/office/drawing/2014/main" id="{7A3DABDB-7DCC-49CD-B731-904588440A2E}"/>
              </a:ext>
            </a:extLst>
          </p:cNvPr>
          <p:cNvSpPr>
            <a:spLocks noGrp="1"/>
          </p:cNvSpPr>
          <p:nvPr>
            <p:ph type="pic" sz="quarter" idx="10" hasCustomPrompt="1"/>
          </p:nvPr>
        </p:nvSpPr>
        <p:spPr>
          <a:xfrm>
            <a:off x="3202673" y="970549"/>
            <a:ext cx="1890136" cy="1887002"/>
          </a:xfrm>
          <a:custGeom>
            <a:avLst/>
            <a:gdLst>
              <a:gd name="connsiteX0" fmla="*/ 22073 w 1517466"/>
              <a:gd name="connsiteY0" fmla="*/ 0 h 1514950"/>
              <a:gd name="connsiteX1" fmla="*/ 1495393 w 1517466"/>
              <a:gd name="connsiteY1" fmla="*/ 0 h 1514950"/>
              <a:gd name="connsiteX2" fmla="*/ 1517466 w 1517466"/>
              <a:gd name="connsiteY2" fmla="*/ 22073 h 1514950"/>
              <a:gd name="connsiteX3" fmla="*/ 1517466 w 1517466"/>
              <a:gd name="connsiteY3" fmla="*/ 1492877 h 1514950"/>
              <a:gd name="connsiteX4" fmla="*/ 1495393 w 1517466"/>
              <a:gd name="connsiteY4" fmla="*/ 1514950 h 1514950"/>
              <a:gd name="connsiteX5" fmla="*/ 22073 w 1517466"/>
              <a:gd name="connsiteY5" fmla="*/ 1514950 h 1514950"/>
              <a:gd name="connsiteX6" fmla="*/ 0 w 1517466"/>
              <a:gd name="connsiteY6" fmla="*/ 1492877 h 1514950"/>
              <a:gd name="connsiteX7" fmla="*/ 0 w 1517466"/>
              <a:gd name="connsiteY7" fmla="*/ 22073 h 1514950"/>
              <a:gd name="connsiteX8" fmla="*/ 22073 w 1517466"/>
              <a:gd name="connsiteY8" fmla="*/ 0 h 151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7466" h="1514950">
                <a:moveTo>
                  <a:pt x="22073" y="0"/>
                </a:moveTo>
                <a:lnTo>
                  <a:pt x="1495393" y="0"/>
                </a:lnTo>
                <a:cubicBezTo>
                  <a:pt x="1507584" y="0"/>
                  <a:pt x="1517466" y="9882"/>
                  <a:pt x="1517466" y="22073"/>
                </a:cubicBezTo>
                <a:lnTo>
                  <a:pt x="1517466" y="1492877"/>
                </a:lnTo>
                <a:cubicBezTo>
                  <a:pt x="1517466" y="1505068"/>
                  <a:pt x="1507584" y="1514950"/>
                  <a:pt x="1495393" y="1514950"/>
                </a:cubicBezTo>
                <a:lnTo>
                  <a:pt x="22073" y="1514950"/>
                </a:lnTo>
                <a:cubicBezTo>
                  <a:pt x="9882" y="1514950"/>
                  <a:pt x="0" y="1505068"/>
                  <a:pt x="0" y="1492877"/>
                </a:cubicBezTo>
                <a:lnTo>
                  <a:pt x="0" y="22073"/>
                </a:lnTo>
                <a:cubicBezTo>
                  <a:pt x="0" y="9882"/>
                  <a:pt x="9882" y="0"/>
                  <a:pt x="22073" y="0"/>
                </a:cubicBezTo>
                <a:close/>
              </a:path>
            </a:pathLst>
          </a:custGeom>
          <a:solidFill>
            <a:schemeClr val="bg1">
              <a:lumMod val="95000"/>
              <a:alpha val="25000"/>
            </a:schemeClr>
          </a:solidFill>
          <a:ln w="50800">
            <a:solidFill>
              <a:schemeClr val="bg1"/>
            </a:solidFill>
          </a:ln>
          <a:effectLst>
            <a:outerShdw blurRad="444500" dist="241300" dir="5400000" sx="89000" sy="89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100" dirty="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pPr lvl="0"/>
            <a:endParaRPr lang="en-US"/>
          </a:p>
        </p:txBody>
      </p:sp>
      <p:sp>
        <p:nvSpPr>
          <p:cNvPr id="43" name="Picture Placeholder 42">
            <a:extLst>
              <a:ext uri="{FF2B5EF4-FFF2-40B4-BE49-F238E27FC236}">
                <a16:creationId xmlns:a16="http://schemas.microsoft.com/office/drawing/2014/main" id="{7328B5B3-A388-417F-9569-A3BE535155A5}"/>
              </a:ext>
            </a:extLst>
          </p:cNvPr>
          <p:cNvSpPr>
            <a:spLocks noGrp="1"/>
          </p:cNvSpPr>
          <p:nvPr>
            <p:ph type="pic" sz="quarter" idx="11" hasCustomPrompt="1"/>
          </p:nvPr>
        </p:nvSpPr>
        <p:spPr>
          <a:xfrm>
            <a:off x="4115027" y="2537503"/>
            <a:ext cx="1517466" cy="1514950"/>
          </a:xfrm>
          <a:custGeom>
            <a:avLst/>
            <a:gdLst>
              <a:gd name="connsiteX0" fmla="*/ 22073 w 1517466"/>
              <a:gd name="connsiteY0" fmla="*/ 0 h 1514950"/>
              <a:gd name="connsiteX1" fmla="*/ 1495393 w 1517466"/>
              <a:gd name="connsiteY1" fmla="*/ 0 h 1514950"/>
              <a:gd name="connsiteX2" fmla="*/ 1517466 w 1517466"/>
              <a:gd name="connsiteY2" fmla="*/ 22073 h 1514950"/>
              <a:gd name="connsiteX3" fmla="*/ 1517466 w 1517466"/>
              <a:gd name="connsiteY3" fmla="*/ 1492877 h 1514950"/>
              <a:gd name="connsiteX4" fmla="*/ 1495393 w 1517466"/>
              <a:gd name="connsiteY4" fmla="*/ 1514950 h 1514950"/>
              <a:gd name="connsiteX5" fmla="*/ 22073 w 1517466"/>
              <a:gd name="connsiteY5" fmla="*/ 1514950 h 1514950"/>
              <a:gd name="connsiteX6" fmla="*/ 0 w 1517466"/>
              <a:gd name="connsiteY6" fmla="*/ 1492877 h 1514950"/>
              <a:gd name="connsiteX7" fmla="*/ 0 w 1517466"/>
              <a:gd name="connsiteY7" fmla="*/ 22073 h 1514950"/>
              <a:gd name="connsiteX8" fmla="*/ 22073 w 1517466"/>
              <a:gd name="connsiteY8" fmla="*/ 0 h 151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7466" h="1514950">
                <a:moveTo>
                  <a:pt x="22073" y="0"/>
                </a:moveTo>
                <a:lnTo>
                  <a:pt x="1495393" y="0"/>
                </a:lnTo>
                <a:cubicBezTo>
                  <a:pt x="1507584" y="0"/>
                  <a:pt x="1517466" y="9882"/>
                  <a:pt x="1517466" y="22073"/>
                </a:cubicBezTo>
                <a:lnTo>
                  <a:pt x="1517466" y="1492877"/>
                </a:lnTo>
                <a:cubicBezTo>
                  <a:pt x="1517466" y="1505068"/>
                  <a:pt x="1507584" y="1514950"/>
                  <a:pt x="1495393" y="1514950"/>
                </a:cubicBezTo>
                <a:lnTo>
                  <a:pt x="22073" y="1514950"/>
                </a:lnTo>
                <a:cubicBezTo>
                  <a:pt x="9882" y="1514950"/>
                  <a:pt x="0" y="1505068"/>
                  <a:pt x="0" y="1492877"/>
                </a:cubicBezTo>
                <a:lnTo>
                  <a:pt x="0" y="22073"/>
                </a:lnTo>
                <a:cubicBezTo>
                  <a:pt x="0" y="9882"/>
                  <a:pt x="9882" y="0"/>
                  <a:pt x="22073" y="0"/>
                </a:cubicBezTo>
                <a:close/>
              </a:path>
            </a:pathLst>
          </a:custGeom>
          <a:solidFill>
            <a:schemeClr val="bg1">
              <a:lumMod val="95000"/>
              <a:alpha val="25000"/>
            </a:schemeClr>
          </a:solidFill>
          <a:ln w="50800">
            <a:solidFill>
              <a:schemeClr val="bg1"/>
            </a:solidFill>
          </a:ln>
          <a:effectLst>
            <a:outerShdw blurRad="647700" dist="279400" dir="5400000" sx="89000" sy="89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pPr lvl="0"/>
            <a:endParaRPr lang="en-US"/>
          </a:p>
        </p:txBody>
      </p:sp>
      <p:sp>
        <p:nvSpPr>
          <p:cNvPr id="45" name="Picture Placeholder 44">
            <a:extLst>
              <a:ext uri="{FF2B5EF4-FFF2-40B4-BE49-F238E27FC236}">
                <a16:creationId xmlns:a16="http://schemas.microsoft.com/office/drawing/2014/main" id="{2D13254C-DE8A-4069-A344-06916E83C914}"/>
              </a:ext>
            </a:extLst>
          </p:cNvPr>
          <p:cNvSpPr>
            <a:spLocks noGrp="1"/>
          </p:cNvSpPr>
          <p:nvPr>
            <p:ph type="pic" sz="quarter" idx="12" hasCustomPrompt="1"/>
          </p:nvPr>
        </p:nvSpPr>
        <p:spPr>
          <a:xfrm>
            <a:off x="6733697" y="3784653"/>
            <a:ext cx="1890135" cy="1890135"/>
          </a:xfrm>
          <a:custGeom>
            <a:avLst/>
            <a:gdLst>
              <a:gd name="connsiteX0" fmla="*/ 22073 w 1514950"/>
              <a:gd name="connsiteY0" fmla="*/ 0 h 1514950"/>
              <a:gd name="connsiteX1" fmla="*/ 1492877 w 1514950"/>
              <a:gd name="connsiteY1" fmla="*/ 0 h 1514950"/>
              <a:gd name="connsiteX2" fmla="*/ 1514950 w 1514950"/>
              <a:gd name="connsiteY2" fmla="*/ 22073 h 1514950"/>
              <a:gd name="connsiteX3" fmla="*/ 1514950 w 1514950"/>
              <a:gd name="connsiteY3" fmla="*/ 1492877 h 1514950"/>
              <a:gd name="connsiteX4" fmla="*/ 1492877 w 1514950"/>
              <a:gd name="connsiteY4" fmla="*/ 1514950 h 1514950"/>
              <a:gd name="connsiteX5" fmla="*/ 22073 w 1514950"/>
              <a:gd name="connsiteY5" fmla="*/ 1514950 h 1514950"/>
              <a:gd name="connsiteX6" fmla="*/ 0 w 1514950"/>
              <a:gd name="connsiteY6" fmla="*/ 1492877 h 1514950"/>
              <a:gd name="connsiteX7" fmla="*/ 0 w 1514950"/>
              <a:gd name="connsiteY7" fmla="*/ 22073 h 1514950"/>
              <a:gd name="connsiteX8" fmla="*/ 22073 w 1514950"/>
              <a:gd name="connsiteY8" fmla="*/ 0 h 151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950" h="1514950">
                <a:moveTo>
                  <a:pt x="22073" y="0"/>
                </a:moveTo>
                <a:lnTo>
                  <a:pt x="1492877" y="0"/>
                </a:lnTo>
                <a:cubicBezTo>
                  <a:pt x="1505068" y="0"/>
                  <a:pt x="1514950" y="9882"/>
                  <a:pt x="1514950" y="22073"/>
                </a:cubicBezTo>
                <a:lnTo>
                  <a:pt x="1514950" y="1492877"/>
                </a:lnTo>
                <a:cubicBezTo>
                  <a:pt x="1514950" y="1505068"/>
                  <a:pt x="1505068" y="1514950"/>
                  <a:pt x="1492877" y="1514950"/>
                </a:cubicBezTo>
                <a:lnTo>
                  <a:pt x="22073" y="1514950"/>
                </a:lnTo>
                <a:cubicBezTo>
                  <a:pt x="9882" y="1514950"/>
                  <a:pt x="0" y="1505068"/>
                  <a:pt x="0" y="1492877"/>
                </a:cubicBezTo>
                <a:lnTo>
                  <a:pt x="0" y="22073"/>
                </a:lnTo>
                <a:cubicBezTo>
                  <a:pt x="0" y="9882"/>
                  <a:pt x="9882" y="0"/>
                  <a:pt x="22073" y="0"/>
                </a:cubicBezTo>
                <a:close/>
              </a:path>
            </a:pathLst>
          </a:custGeom>
          <a:solidFill>
            <a:schemeClr val="bg1">
              <a:lumMod val="95000"/>
              <a:alpha val="25000"/>
            </a:schemeClr>
          </a:solidFill>
          <a:ln w="50800">
            <a:solidFill>
              <a:schemeClr val="bg1"/>
            </a:solidFill>
          </a:ln>
          <a:effectLst>
            <a:outerShdw blurRad="444500" dist="241300" dir="5400000" sx="89000" sy="89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pPr lvl="0"/>
            <a:endParaRPr lang="en-US"/>
          </a:p>
        </p:txBody>
      </p:sp>
    </p:spTree>
    <p:extLst>
      <p:ext uri="{BB962C8B-B14F-4D97-AF65-F5344CB8AC3E}">
        <p14:creationId xmlns:p14="http://schemas.microsoft.com/office/powerpoint/2010/main" val="7298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grpId="0" nodeType="withEffect">
                                  <p:stCondLst>
                                    <p:cond delay="125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par>
                                <p:cTn id="17" presetID="10" presetClass="entr" presetSubtype="0" fill="hold" grpId="0" nodeType="withEffect">
                                  <p:stCondLst>
                                    <p:cond delay="150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par>
                                <p:cTn id="20" presetID="10" presetClass="entr" presetSubtype="0" fill="hold" grpId="0" nodeType="withEffect">
                                  <p:stCondLst>
                                    <p:cond delay="175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par>
                                <p:cTn id="23" presetID="10" presetClass="entr" presetSubtype="0" fill="hold" grpId="0" nodeType="withEffect">
                                  <p:stCondLst>
                                    <p:cond delay="200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4" grpId="0" animBg="1"/>
      <p:bldP spid="49" grpId="0" animBg="1"/>
      <p:bldP spid="48" grpId="0" animBg="1"/>
      <p:bldP spid="42" grpId="0" animBg="1"/>
      <p:bldP spid="43" grpId="0" animBg="1"/>
      <p:bldP spid="45"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6C55129D-7395-4317-BF08-FB2EE5C0D024}"/>
              </a:ext>
            </a:extLst>
          </p:cNvPr>
          <p:cNvSpPr>
            <a:spLocks noGrp="1"/>
          </p:cNvSpPr>
          <p:nvPr>
            <p:ph type="pic" sz="quarter" idx="13" hasCustomPrompt="1"/>
          </p:nvPr>
        </p:nvSpPr>
        <p:spPr>
          <a:xfrm>
            <a:off x="5863420" y="510059"/>
            <a:ext cx="2843044" cy="1476132"/>
          </a:xfrm>
          <a:custGeom>
            <a:avLst/>
            <a:gdLst>
              <a:gd name="connsiteX0" fmla="*/ 59798 w 2843044"/>
              <a:gd name="connsiteY0" fmla="*/ 0 h 1476132"/>
              <a:gd name="connsiteX1" fmla="*/ 2783246 w 2843044"/>
              <a:gd name="connsiteY1" fmla="*/ 0 h 1476132"/>
              <a:gd name="connsiteX2" fmla="*/ 2843044 w 2843044"/>
              <a:gd name="connsiteY2" fmla="*/ 59798 h 1476132"/>
              <a:gd name="connsiteX3" fmla="*/ 2843044 w 2843044"/>
              <a:gd name="connsiteY3" fmla="*/ 1416334 h 1476132"/>
              <a:gd name="connsiteX4" fmla="*/ 2783246 w 2843044"/>
              <a:gd name="connsiteY4" fmla="*/ 1476132 h 1476132"/>
              <a:gd name="connsiteX5" fmla="*/ 59798 w 2843044"/>
              <a:gd name="connsiteY5" fmla="*/ 1476132 h 1476132"/>
              <a:gd name="connsiteX6" fmla="*/ 0 w 2843044"/>
              <a:gd name="connsiteY6" fmla="*/ 1416334 h 1476132"/>
              <a:gd name="connsiteX7" fmla="*/ 0 w 2843044"/>
              <a:gd name="connsiteY7" fmla="*/ 59798 h 1476132"/>
              <a:gd name="connsiteX8" fmla="*/ 59798 w 2843044"/>
              <a:gd name="connsiteY8" fmla="*/ 0 h 147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3044" h="1476132">
                <a:moveTo>
                  <a:pt x="59798" y="0"/>
                </a:moveTo>
                <a:lnTo>
                  <a:pt x="2783246" y="0"/>
                </a:lnTo>
                <a:cubicBezTo>
                  <a:pt x="2816272" y="0"/>
                  <a:pt x="2843044" y="26772"/>
                  <a:pt x="2843044" y="59798"/>
                </a:cubicBezTo>
                <a:lnTo>
                  <a:pt x="2843044" y="1416334"/>
                </a:lnTo>
                <a:cubicBezTo>
                  <a:pt x="2843044" y="1449360"/>
                  <a:pt x="2816272" y="1476132"/>
                  <a:pt x="2783246" y="1476132"/>
                </a:cubicBezTo>
                <a:lnTo>
                  <a:pt x="59798" y="1476132"/>
                </a:lnTo>
                <a:cubicBezTo>
                  <a:pt x="26772" y="1476132"/>
                  <a:pt x="0" y="1449360"/>
                  <a:pt x="0" y="1416334"/>
                </a:cubicBezTo>
                <a:lnTo>
                  <a:pt x="0" y="59798"/>
                </a:lnTo>
                <a:cubicBezTo>
                  <a:pt x="0" y="26772"/>
                  <a:pt x="26772" y="0"/>
                  <a:pt x="59798"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10" name="Picture Placeholder 9">
            <a:extLst>
              <a:ext uri="{FF2B5EF4-FFF2-40B4-BE49-F238E27FC236}">
                <a16:creationId xmlns:a16="http://schemas.microsoft.com/office/drawing/2014/main" id="{BBAE00C9-807D-4F7A-B36F-36BE73CDFB26}"/>
              </a:ext>
            </a:extLst>
          </p:cNvPr>
          <p:cNvSpPr>
            <a:spLocks noGrp="1"/>
          </p:cNvSpPr>
          <p:nvPr>
            <p:ph type="pic" sz="quarter" idx="10" hasCustomPrompt="1"/>
          </p:nvPr>
        </p:nvSpPr>
        <p:spPr>
          <a:xfrm>
            <a:off x="2920181" y="510059"/>
            <a:ext cx="2843044" cy="3025570"/>
          </a:xfrm>
          <a:custGeom>
            <a:avLst/>
            <a:gdLst>
              <a:gd name="connsiteX0" fmla="*/ 73066 w 2843044"/>
              <a:gd name="connsiteY0" fmla="*/ 0 h 3025570"/>
              <a:gd name="connsiteX1" fmla="*/ 2769978 w 2843044"/>
              <a:gd name="connsiteY1" fmla="*/ 0 h 3025570"/>
              <a:gd name="connsiteX2" fmla="*/ 2843044 w 2843044"/>
              <a:gd name="connsiteY2" fmla="*/ 73066 h 3025570"/>
              <a:gd name="connsiteX3" fmla="*/ 2843044 w 2843044"/>
              <a:gd name="connsiteY3" fmla="*/ 2952504 h 3025570"/>
              <a:gd name="connsiteX4" fmla="*/ 2769978 w 2843044"/>
              <a:gd name="connsiteY4" fmla="*/ 3025570 h 3025570"/>
              <a:gd name="connsiteX5" fmla="*/ 73066 w 2843044"/>
              <a:gd name="connsiteY5" fmla="*/ 3025570 h 3025570"/>
              <a:gd name="connsiteX6" fmla="*/ 0 w 2843044"/>
              <a:gd name="connsiteY6" fmla="*/ 2952504 h 3025570"/>
              <a:gd name="connsiteX7" fmla="*/ 0 w 2843044"/>
              <a:gd name="connsiteY7" fmla="*/ 73066 h 3025570"/>
              <a:gd name="connsiteX8" fmla="*/ 73066 w 2843044"/>
              <a:gd name="connsiteY8" fmla="*/ 0 h 302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3044" h="3025570">
                <a:moveTo>
                  <a:pt x="73066" y="0"/>
                </a:moveTo>
                <a:lnTo>
                  <a:pt x="2769978" y="0"/>
                </a:lnTo>
                <a:cubicBezTo>
                  <a:pt x="2810331" y="0"/>
                  <a:pt x="2843044" y="32713"/>
                  <a:pt x="2843044" y="73066"/>
                </a:cubicBezTo>
                <a:lnTo>
                  <a:pt x="2843044" y="2952504"/>
                </a:lnTo>
                <a:cubicBezTo>
                  <a:pt x="2843044" y="2992857"/>
                  <a:pt x="2810331" y="3025570"/>
                  <a:pt x="2769978" y="3025570"/>
                </a:cubicBezTo>
                <a:lnTo>
                  <a:pt x="73066" y="3025570"/>
                </a:lnTo>
                <a:cubicBezTo>
                  <a:pt x="32713" y="3025570"/>
                  <a:pt x="0" y="2992857"/>
                  <a:pt x="0" y="2952504"/>
                </a:cubicBezTo>
                <a:lnTo>
                  <a:pt x="0" y="73066"/>
                </a:lnTo>
                <a:cubicBezTo>
                  <a:pt x="0" y="32713"/>
                  <a:pt x="32713" y="0"/>
                  <a:pt x="73066"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12" name="Picture Placeholder 11">
            <a:extLst>
              <a:ext uri="{FF2B5EF4-FFF2-40B4-BE49-F238E27FC236}">
                <a16:creationId xmlns:a16="http://schemas.microsoft.com/office/drawing/2014/main" id="{2CEDEA28-E27A-452E-8314-0D05846AECF6}"/>
              </a:ext>
            </a:extLst>
          </p:cNvPr>
          <p:cNvSpPr>
            <a:spLocks noGrp="1"/>
          </p:cNvSpPr>
          <p:nvPr>
            <p:ph type="pic" sz="quarter" idx="11" hasCustomPrompt="1"/>
          </p:nvPr>
        </p:nvSpPr>
        <p:spPr>
          <a:xfrm>
            <a:off x="8806659" y="510059"/>
            <a:ext cx="2843044" cy="3025570"/>
          </a:xfrm>
          <a:custGeom>
            <a:avLst/>
            <a:gdLst>
              <a:gd name="connsiteX0" fmla="*/ 73066 w 2843044"/>
              <a:gd name="connsiteY0" fmla="*/ 0 h 3025570"/>
              <a:gd name="connsiteX1" fmla="*/ 2769978 w 2843044"/>
              <a:gd name="connsiteY1" fmla="*/ 0 h 3025570"/>
              <a:gd name="connsiteX2" fmla="*/ 2843044 w 2843044"/>
              <a:gd name="connsiteY2" fmla="*/ 73066 h 3025570"/>
              <a:gd name="connsiteX3" fmla="*/ 2843044 w 2843044"/>
              <a:gd name="connsiteY3" fmla="*/ 2952504 h 3025570"/>
              <a:gd name="connsiteX4" fmla="*/ 2769978 w 2843044"/>
              <a:gd name="connsiteY4" fmla="*/ 3025570 h 3025570"/>
              <a:gd name="connsiteX5" fmla="*/ 73066 w 2843044"/>
              <a:gd name="connsiteY5" fmla="*/ 3025570 h 3025570"/>
              <a:gd name="connsiteX6" fmla="*/ 0 w 2843044"/>
              <a:gd name="connsiteY6" fmla="*/ 2952504 h 3025570"/>
              <a:gd name="connsiteX7" fmla="*/ 0 w 2843044"/>
              <a:gd name="connsiteY7" fmla="*/ 73066 h 3025570"/>
              <a:gd name="connsiteX8" fmla="*/ 73066 w 2843044"/>
              <a:gd name="connsiteY8" fmla="*/ 0 h 302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3044" h="3025570">
                <a:moveTo>
                  <a:pt x="73066" y="0"/>
                </a:moveTo>
                <a:lnTo>
                  <a:pt x="2769978" y="0"/>
                </a:lnTo>
                <a:cubicBezTo>
                  <a:pt x="2810331" y="0"/>
                  <a:pt x="2843044" y="32713"/>
                  <a:pt x="2843044" y="73066"/>
                </a:cubicBezTo>
                <a:lnTo>
                  <a:pt x="2843044" y="2952504"/>
                </a:lnTo>
                <a:cubicBezTo>
                  <a:pt x="2843044" y="2992857"/>
                  <a:pt x="2810331" y="3025570"/>
                  <a:pt x="2769978" y="3025570"/>
                </a:cubicBezTo>
                <a:lnTo>
                  <a:pt x="73066" y="3025570"/>
                </a:lnTo>
                <a:cubicBezTo>
                  <a:pt x="32713" y="3025570"/>
                  <a:pt x="0" y="2992857"/>
                  <a:pt x="0" y="2952504"/>
                </a:cubicBezTo>
                <a:lnTo>
                  <a:pt x="0" y="73066"/>
                </a:lnTo>
                <a:cubicBezTo>
                  <a:pt x="0" y="32713"/>
                  <a:pt x="32713" y="0"/>
                  <a:pt x="73066"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11" name="Picture Placeholder 10">
            <a:extLst>
              <a:ext uri="{FF2B5EF4-FFF2-40B4-BE49-F238E27FC236}">
                <a16:creationId xmlns:a16="http://schemas.microsoft.com/office/drawing/2014/main" id="{B0F2D668-517D-49B0-B17B-06169D2D8D1D}"/>
              </a:ext>
            </a:extLst>
          </p:cNvPr>
          <p:cNvSpPr>
            <a:spLocks noGrp="1"/>
          </p:cNvSpPr>
          <p:nvPr>
            <p:ph type="pic" sz="quarter" idx="12" hasCustomPrompt="1"/>
          </p:nvPr>
        </p:nvSpPr>
        <p:spPr>
          <a:xfrm>
            <a:off x="5863420" y="3322372"/>
            <a:ext cx="2843044" cy="3025570"/>
          </a:xfrm>
          <a:custGeom>
            <a:avLst/>
            <a:gdLst>
              <a:gd name="connsiteX0" fmla="*/ 73066 w 2843044"/>
              <a:gd name="connsiteY0" fmla="*/ 0 h 3025570"/>
              <a:gd name="connsiteX1" fmla="*/ 2769978 w 2843044"/>
              <a:gd name="connsiteY1" fmla="*/ 0 h 3025570"/>
              <a:gd name="connsiteX2" fmla="*/ 2843044 w 2843044"/>
              <a:gd name="connsiteY2" fmla="*/ 73066 h 3025570"/>
              <a:gd name="connsiteX3" fmla="*/ 2843044 w 2843044"/>
              <a:gd name="connsiteY3" fmla="*/ 2952504 h 3025570"/>
              <a:gd name="connsiteX4" fmla="*/ 2769978 w 2843044"/>
              <a:gd name="connsiteY4" fmla="*/ 3025570 h 3025570"/>
              <a:gd name="connsiteX5" fmla="*/ 73066 w 2843044"/>
              <a:gd name="connsiteY5" fmla="*/ 3025570 h 3025570"/>
              <a:gd name="connsiteX6" fmla="*/ 0 w 2843044"/>
              <a:gd name="connsiteY6" fmla="*/ 2952504 h 3025570"/>
              <a:gd name="connsiteX7" fmla="*/ 0 w 2843044"/>
              <a:gd name="connsiteY7" fmla="*/ 73066 h 3025570"/>
              <a:gd name="connsiteX8" fmla="*/ 73066 w 2843044"/>
              <a:gd name="connsiteY8" fmla="*/ 0 h 302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3044" h="3025570">
                <a:moveTo>
                  <a:pt x="73066" y="0"/>
                </a:moveTo>
                <a:lnTo>
                  <a:pt x="2769978" y="0"/>
                </a:lnTo>
                <a:cubicBezTo>
                  <a:pt x="2810331" y="0"/>
                  <a:pt x="2843044" y="32713"/>
                  <a:pt x="2843044" y="73066"/>
                </a:cubicBezTo>
                <a:lnTo>
                  <a:pt x="2843044" y="2952504"/>
                </a:lnTo>
                <a:cubicBezTo>
                  <a:pt x="2843044" y="2992857"/>
                  <a:pt x="2810331" y="3025570"/>
                  <a:pt x="2769978" y="3025570"/>
                </a:cubicBezTo>
                <a:lnTo>
                  <a:pt x="73066" y="3025570"/>
                </a:lnTo>
                <a:cubicBezTo>
                  <a:pt x="32713" y="3025570"/>
                  <a:pt x="0" y="2992857"/>
                  <a:pt x="0" y="2952504"/>
                </a:cubicBezTo>
                <a:lnTo>
                  <a:pt x="0" y="73066"/>
                </a:lnTo>
                <a:cubicBezTo>
                  <a:pt x="0" y="32713"/>
                  <a:pt x="32713" y="0"/>
                  <a:pt x="73066"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371292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175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animBg="1"/>
      <p:bldP spid="12" grpId="0" animBg="1"/>
      <p:bldP spid="11"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79424A0F-C172-41BD-903A-1E4AB6D9CB58}"/>
              </a:ext>
            </a:extLst>
          </p:cNvPr>
          <p:cNvSpPr>
            <a:spLocks noGrp="1"/>
          </p:cNvSpPr>
          <p:nvPr>
            <p:ph type="pic" sz="quarter" idx="14" hasCustomPrompt="1"/>
          </p:nvPr>
        </p:nvSpPr>
        <p:spPr>
          <a:xfrm>
            <a:off x="10127226" y="2875935"/>
            <a:ext cx="2064775" cy="2064775"/>
          </a:xfrm>
          <a:custGeom>
            <a:avLst/>
            <a:gdLst>
              <a:gd name="connsiteX0" fmla="*/ 41708 w 2064775"/>
              <a:gd name="connsiteY0" fmla="*/ 0 h 2064775"/>
              <a:gd name="connsiteX1" fmla="*/ 2023067 w 2064775"/>
              <a:gd name="connsiteY1" fmla="*/ 0 h 2064775"/>
              <a:gd name="connsiteX2" fmla="*/ 2064775 w 2064775"/>
              <a:gd name="connsiteY2" fmla="*/ 41708 h 2064775"/>
              <a:gd name="connsiteX3" fmla="*/ 2064775 w 2064775"/>
              <a:gd name="connsiteY3" fmla="*/ 2023067 h 2064775"/>
              <a:gd name="connsiteX4" fmla="*/ 2023067 w 2064775"/>
              <a:gd name="connsiteY4" fmla="*/ 2064775 h 2064775"/>
              <a:gd name="connsiteX5" fmla="*/ 41708 w 2064775"/>
              <a:gd name="connsiteY5" fmla="*/ 2064775 h 2064775"/>
              <a:gd name="connsiteX6" fmla="*/ 0 w 2064775"/>
              <a:gd name="connsiteY6" fmla="*/ 2023067 h 2064775"/>
              <a:gd name="connsiteX7" fmla="*/ 0 w 2064775"/>
              <a:gd name="connsiteY7" fmla="*/ 41708 h 2064775"/>
              <a:gd name="connsiteX8" fmla="*/ 41708 w 2064775"/>
              <a:gd name="connsiteY8" fmla="*/ 0 h 206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4775" h="2064775">
                <a:moveTo>
                  <a:pt x="41708" y="0"/>
                </a:moveTo>
                <a:lnTo>
                  <a:pt x="2023067" y="0"/>
                </a:lnTo>
                <a:cubicBezTo>
                  <a:pt x="2046102" y="0"/>
                  <a:pt x="2064775" y="18673"/>
                  <a:pt x="2064775" y="41708"/>
                </a:cubicBezTo>
                <a:lnTo>
                  <a:pt x="2064775" y="2023067"/>
                </a:lnTo>
                <a:cubicBezTo>
                  <a:pt x="2064775" y="2046102"/>
                  <a:pt x="2046102" y="2064775"/>
                  <a:pt x="2023067" y="2064775"/>
                </a:cubicBezTo>
                <a:lnTo>
                  <a:pt x="41708" y="2064775"/>
                </a:lnTo>
                <a:cubicBezTo>
                  <a:pt x="18673" y="2064775"/>
                  <a:pt x="0" y="2046102"/>
                  <a:pt x="0" y="2023067"/>
                </a:cubicBezTo>
                <a:lnTo>
                  <a:pt x="0" y="41708"/>
                </a:lnTo>
                <a:cubicBezTo>
                  <a:pt x="0" y="18673"/>
                  <a:pt x="18673" y="0"/>
                  <a:pt x="41708"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13" name="Picture Placeholder 12">
            <a:extLst>
              <a:ext uri="{FF2B5EF4-FFF2-40B4-BE49-F238E27FC236}">
                <a16:creationId xmlns:a16="http://schemas.microsoft.com/office/drawing/2014/main" id="{B8E6F0D1-C604-4DF0-95CA-6A01F2E97C96}"/>
              </a:ext>
            </a:extLst>
          </p:cNvPr>
          <p:cNvSpPr>
            <a:spLocks noGrp="1"/>
          </p:cNvSpPr>
          <p:nvPr>
            <p:ph type="pic" sz="quarter" idx="10" hasCustomPrompt="1"/>
          </p:nvPr>
        </p:nvSpPr>
        <p:spPr>
          <a:xfrm>
            <a:off x="1576838" y="2875935"/>
            <a:ext cx="2064775" cy="2064775"/>
          </a:xfrm>
          <a:custGeom>
            <a:avLst/>
            <a:gdLst>
              <a:gd name="connsiteX0" fmla="*/ 41708 w 2064775"/>
              <a:gd name="connsiteY0" fmla="*/ 0 h 2064775"/>
              <a:gd name="connsiteX1" fmla="*/ 2023067 w 2064775"/>
              <a:gd name="connsiteY1" fmla="*/ 0 h 2064775"/>
              <a:gd name="connsiteX2" fmla="*/ 2064775 w 2064775"/>
              <a:gd name="connsiteY2" fmla="*/ 41708 h 2064775"/>
              <a:gd name="connsiteX3" fmla="*/ 2064775 w 2064775"/>
              <a:gd name="connsiteY3" fmla="*/ 2023067 h 2064775"/>
              <a:gd name="connsiteX4" fmla="*/ 2023067 w 2064775"/>
              <a:gd name="connsiteY4" fmla="*/ 2064775 h 2064775"/>
              <a:gd name="connsiteX5" fmla="*/ 41708 w 2064775"/>
              <a:gd name="connsiteY5" fmla="*/ 2064775 h 2064775"/>
              <a:gd name="connsiteX6" fmla="*/ 0 w 2064775"/>
              <a:gd name="connsiteY6" fmla="*/ 2023067 h 2064775"/>
              <a:gd name="connsiteX7" fmla="*/ 0 w 2064775"/>
              <a:gd name="connsiteY7" fmla="*/ 41708 h 2064775"/>
              <a:gd name="connsiteX8" fmla="*/ 41708 w 2064775"/>
              <a:gd name="connsiteY8" fmla="*/ 0 h 206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4775" h="2064775">
                <a:moveTo>
                  <a:pt x="41708" y="0"/>
                </a:moveTo>
                <a:lnTo>
                  <a:pt x="2023067" y="0"/>
                </a:lnTo>
                <a:cubicBezTo>
                  <a:pt x="2046102" y="0"/>
                  <a:pt x="2064775" y="18673"/>
                  <a:pt x="2064775" y="41708"/>
                </a:cubicBezTo>
                <a:lnTo>
                  <a:pt x="2064775" y="2023067"/>
                </a:lnTo>
                <a:cubicBezTo>
                  <a:pt x="2064775" y="2046102"/>
                  <a:pt x="2046102" y="2064775"/>
                  <a:pt x="2023067" y="2064775"/>
                </a:cubicBezTo>
                <a:lnTo>
                  <a:pt x="41708" y="2064775"/>
                </a:lnTo>
                <a:cubicBezTo>
                  <a:pt x="18673" y="2064775"/>
                  <a:pt x="0" y="2046102"/>
                  <a:pt x="0" y="2023067"/>
                </a:cubicBezTo>
                <a:lnTo>
                  <a:pt x="0" y="41708"/>
                </a:lnTo>
                <a:cubicBezTo>
                  <a:pt x="0" y="18673"/>
                  <a:pt x="18673" y="0"/>
                  <a:pt x="41708"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14" name="Picture Placeholder 13">
            <a:extLst>
              <a:ext uri="{FF2B5EF4-FFF2-40B4-BE49-F238E27FC236}">
                <a16:creationId xmlns:a16="http://schemas.microsoft.com/office/drawing/2014/main" id="{AF58B772-ECD5-4453-BE2A-F815E8854E2E}"/>
              </a:ext>
            </a:extLst>
          </p:cNvPr>
          <p:cNvSpPr>
            <a:spLocks noGrp="1"/>
          </p:cNvSpPr>
          <p:nvPr>
            <p:ph type="pic" sz="quarter" idx="11" hasCustomPrompt="1"/>
          </p:nvPr>
        </p:nvSpPr>
        <p:spPr>
          <a:xfrm>
            <a:off x="3714435" y="2875935"/>
            <a:ext cx="2064775" cy="2064775"/>
          </a:xfrm>
          <a:custGeom>
            <a:avLst/>
            <a:gdLst>
              <a:gd name="connsiteX0" fmla="*/ 41708 w 2064775"/>
              <a:gd name="connsiteY0" fmla="*/ 0 h 2064775"/>
              <a:gd name="connsiteX1" fmla="*/ 2023067 w 2064775"/>
              <a:gd name="connsiteY1" fmla="*/ 0 h 2064775"/>
              <a:gd name="connsiteX2" fmla="*/ 2064775 w 2064775"/>
              <a:gd name="connsiteY2" fmla="*/ 41708 h 2064775"/>
              <a:gd name="connsiteX3" fmla="*/ 2064775 w 2064775"/>
              <a:gd name="connsiteY3" fmla="*/ 2023067 h 2064775"/>
              <a:gd name="connsiteX4" fmla="*/ 2023067 w 2064775"/>
              <a:gd name="connsiteY4" fmla="*/ 2064775 h 2064775"/>
              <a:gd name="connsiteX5" fmla="*/ 41708 w 2064775"/>
              <a:gd name="connsiteY5" fmla="*/ 2064775 h 2064775"/>
              <a:gd name="connsiteX6" fmla="*/ 0 w 2064775"/>
              <a:gd name="connsiteY6" fmla="*/ 2023067 h 2064775"/>
              <a:gd name="connsiteX7" fmla="*/ 0 w 2064775"/>
              <a:gd name="connsiteY7" fmla="*/ 41708 h 2064775"/>
              <a:gd name="connsiteX8" fmla="*/ 41708 w 2064775"/>
              <a:gd name="connsiteY8" fmla="*/ 0 h 206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4775" h="2064775">
                <a:moveTo>
                  <a:pt x="41708" y="0"/>
                </a:moveTo>
                <a:lnTo>
                  <a:pt x="2023067" y="0"/>
                </a:lnTo>
                <a:cubicBezTo>
                  <a:pt x="2046102" y="0"/>
                  <a:pt x="2064775" y="18673"/>
                  <a:pt x="2064775" y="41708"/>
                </a:cubicBezTo>
                <a:lnTo>
                  <a:pt x="2064775" y="2023067"/>
                </a:lnTo>
                <a:cubicBezTo>
                  <a:pt x="2064775" y="2046102"/>
                  <a:pt x="2046102" y="2064775"/>
                  <a:pt x="2023067" y="2064775"/>
                </a:cubicBezTo>
                <a:lnTo>
                  <a:pt x="41708" y="2064775"/>
                </a:lnTo>
                <a:cubicBezTo>
                  <a:pt x="18673" y="2064775"/>
                  <a:pt x="0" y="2046102"/>
                  <a:pt x="0" y="2023067"/>
                </a:cubicBezTo>
                <a:lnTo>
                  <a:pt x="0" y="41708"/>
                </a:lnTo>
                <a:cubicBezTo>
                  <a:pt x="0" y="18673"/>
                  <a:pt x="18673" y="0"/>
                  <a:pt x="41708"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16" name="Picture Placeholder 15">
            <a:extLst>
              <a:ext uri="{FF2B5EF4-FFF2-40B4-BE49-F238E27FC236}">
                <a16:creationId xmlns:a16="http://schemas.microsoft.com/office/drawing/2014/main" id="{FCB10965-0536-4F40-8335-20CEA240ED82}"/>
              </a:ext>
            </a:extLst>
          </p:cNvPr>
          <p:cNvSpPr>
            <a:spLocks noGrp="1"/>
          </p:cNvSpPr>
          <p:nvPr>
            <p:ph type="pic" sz="quarter" idx="13" hasCustomPrompt="1"/>
          </p:nvPr>
        </p:nvSpPr>
        <p:spPr>
          <a:xfrm>
            <a:off x="7989629" y="2875935"/>
            <a:ext cx="2064775" cy="2064775"/>
          </a:xfrm>
          <a:custGeom>
            <a:avLst/>
            <a:gdLst>
              <a:gd name="connsiteX0" fmla="*/ 41708 w 2064775"/>
              <a:gd name="connsiteY0" fmla="*/ 0 h 2064775"/>
              <a:gd name="connsiteX1" fmla="*/ 2023067 w 2064775"/>
              <a:gd name="connsiteY1" fmla="*/ 0 h 2064775"/>
              <a:gd name="connsiteX2" fmla="*/ 2064775 w 2064775"/>
              <a:gd name="connsiteY2" fmla="*/ 41708 h 2064775"/>
              <a:gd name="connsiteX3" fmla="*/ 2064775 w 2064775"/>
              <a:gd name="connsiteY3" fmla="*/ 2023067 h 2064775"/>
              <a:gd name="connsiteX4" fmla="*/ 2023067 w 2064775"/>
              <a:gd name="connsiteY4" fmla="*/ 2064775 h 2064775"/>
              <a:gd name="connsiteX5" fmla="*/ 41708 w 2064775"/>
              <a:gd name="connsiteY5" fmla="*/ 2064775 h 2064775"/>
              <a:gd name="connsiteX6" fmla="*/ 0 w 2064775"/>
              <a:gd name="connsiteY6" fmla="*/ 2023067 h 2064775"/>
              <a:gd name="connsiteX7" fmla="*/ 0 w 2064775"/>
              <a:gd name="connsiteY7" fmla="*/ 41708 h 2064775"/>
              <a:gd name="connsiteX8" fmla="*/ 41708 w 2064775"/>
              <a:gd name="connsiteY8" fmla="*/ 0 h 206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4775" h="2064775">
                <a:moveTo>
                  <a:pt x="41708" y="0"/>
                </a:moveTo>
                <a:lnTo>
                  <a:pt x="2023067" y="0"/>
                </a:lnTo>
                <a:cubicBezTo>
                  <a:pt x="2046102" y="0"/>
                  <a:pt x="2064775" y="18673"/>
                  <a:pt x="2064775" y="41708"/>
                </a:cubicBezTo>
                <a:lnTo>
                  <a:pt x="2064775" y="2023067"/>
                </a:lnTo>
                <a:cubicBezTo>
                  <a:pt x="2064775" y="2046102"/>
                  <a:pt x="2046102" y="2064775"/>
                  <a:pt x="2023067" y="2064775"/>
                </a:cubicBezTo>
                <a:lnTo>
                  <a:pt x="41708" y="2064775"/>
                </a:lnTo>
                <a:cubicBezTo>
                  <a:pt x="18673" y="2064775"/>
                  <a:pt x="0" y="2046102"/>
                  <a:pt x="0" y="2023067"/>
                </a:cubicBezTo>
                <a:lnTo>
                  <a:pt x="0" y="41708"/>
                </a:lnTo>
                <a:cubicBezTo>
                  <a:pt x="0" y="18673"/>
                  <a:pt x="18673" y="0"/>
                  <a:pt x="41708" y="0"/>
                </a:cubicBezTo>
                <a:close/>
              </a:path>
            </a:pathLst>
          </a:custGeom>
          <a:solidFill>
            <a:schemeClr val="bg1">
              <a:lumMod val="95000"/>
              <a:alpha val="25000"/>
            </a:schemeClr>
          </a:solidFill>
          <a:effectLst>
            <a:outerShdw blurRad="584200" dist="558800" dir="2700000" sx="85000" sy="85000" algn="tl"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15" name="Picture Placeholder 14">
            <a:extLst>
              <a:ext uri="{FF2B5EF4-FFF2-40B4-BE49-F238E27FC236}">
                <a16:creationId xmlns:a16="http://schemas.microsoft.com/office/drawing/2014/main" id="{141EB02B-58D0-41D1-81AD-7D650BB349EB}"/>
              </a:ext>
            </a:extLst>
          </p:cNvPr>
          <p:cNvSpPr>
            <a:spLocks noGrp="1"/>
          </p:cNvSpPr>
          <p:nvPr>
            <p:ph type="pic" sz="quarter" idx="12" hasCustomPrompt="1"/>
          </p:nvPr>
        </p:nvSpPr>
        <p:spPr>
          <a:xfrm>
            <a:off x="5852032" y="2875935"/>
            <a:ext cx="2064775" cy="2064775"/>
          </a:xfrm>
          <a:custGeom>
            <a:avLst/>
            <a:gdLst>
              <a:gd name="connsiteX0" fmla="*/ 41708 w 2064775"/>
              <a:gd name="connsiteY0" fmla="*/ 0 h 2064775"/>
              <a:gd name="connsiteX1" fmla="*/ 2023067 w 2064775"/>
              <a:gd name="connsiteY1" fmla="*/ 0 h 2064775"/>
              <a:gd name="connsiteX2" fmla="*/ 2064775 w 2064775"/>
              <a:gd name="connsiteY2" fmla="*/ 41708 h 2064775"/>
              <a:gd name="connsiteX3" fmla="*/ 2064775 w 2064775"/>
              <a:gd name="connsiteY3" fmla="*/ 2023067 h 2064775"/>
              <a:gd name="connsiteX4" fmla="*/ 2023067 w 2064775"/>
              <a:gd name="connsiteY4" fmla="*/ 2064775 h 2064775"/>
              <a:gd name="connsiteX5" fmla="*/ 41708 w 2064775"/>
              <a:gd name="connsiteY5" fmla="*/ 2064775 h 2064775"/>
              <a:gd name="connsiteX6" fmla="*/ 0 w 2064775"/>
              <a:gd name="connsiteY6" fmla="*/ 2023067 h 2064775"/>
              <a:gd name="connsiteX7" fmla="*/ 0 w 2064775"/>
              <a:gd name="connsiteY7" fmla="*/ 41708 h 2064775"/>
              <a:gd name="connsiteX8" fmla="*/ 41708 w 2064775"/>
              <a:gd name="connsiteY8" fmla="*/ 0 h 206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4775" h="2064775">
                <a:moveTo>
                  <a:pt x="41708" y="0"/>
                </a:moveTo>
                <a:lnTo>
                  <a:pt x="2023067" y="0"/>
                </a:lnTo>
                <a:cubicBezTo>
                  <a:pt x="2046102" y="0"/>
                  <a:pt x="2064775" y="18673"/>
                  <a:pt x="2064775" y="41708"/>
                </a:cubicBezTo>
                <a:lnTo>
                  <a:pt x="2064775" y="2023067"/>
                </a:lnTo>
                <a:cubicBezTo>
                  <a:pt x="2064775" y="2046102"/>
                  <a:pt x="2046102" y="2064775"/>
                  <a:pt x="2023067" y="2064775"/>
                </a:cubicBezTo>
                <a:lnTo>
                  <a:pt x="41708" y="2064775"/>
                </a:lnTo>
                <a:cubicBezTo>
                  <a:pt x="18673" y="2064775"/>
                  <a:pt x="0" y="2046102"/>
                  <a:pt x="0" y="2023067"/>
                </a:cubicBezTo>
                <a:lnTo>
                  <a:pt x="0" y="41708"/>
                </a:lnTo>
                <a:cubicBezTo>
                  <a:pt x="0" y="18673"/>
                  <a:pt x="18673" y="0"/>
                  <a:pt x="41708" y="0"/>
                </a:cubicBezTo>
                <a:close/>
              </a:path>
            </a:pathLst>
          </a:custGeom>
          <a:solidFill>
            <a:schemeClr val="bg1">
              <a:lumMod val="95000"/>
              <a:alpha val="25000"/>
            </a:schemeClr>
          </a:solidFill>
          <a:effectLst>
            <a:outerShdw blurRad="584200" dist="558800" dir="2700000" sx="85000" sy="85000" algn="tl"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177285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1+#ppt_w/2"/>
                                          </p:val>
                                        </p:tav>
                                        <p:tav tm="100000">
                                          <p:val>
                                            <p:strVal val="#ppt_x"/>
                                          </p:val>
                                        </p:tav>
                                      </p:tavLst>
                                    </p:anim>
                                    <p:anim calcmode="lin" valueType="num">
                                      <p:cBhvr additive="base">
                                        <p:cTn id="8" dur="75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75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1+#ppt_w/2"/>
                                          </p:val>
                                        </p:tav>
                                        <p:tav tm="100000">
                                          <p:val>
                                            <p:strVal val="#ppt_x"/>
                                          </p:val>
                                        </p:tav>
                                      </p:tavLst>
                                    </p:anim>
                                    <p:anim calcmode="lin" valueType="num">
                                      <p:cBhvr additive="base">
                                        <p:cTn id="12" dur="75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10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750" fill="hold"/>
                                        <p:tgtEl>
                                          <p:spTgt spid="15"/>
                                        </p:tgtEl>
                                        <p:attrNameLst>
                                          <p:attrName>ppt_x</p:attrName>
                                        </p:attrNameLst>
                                      </p:cBhvr>
                                      <p:tavLst>
                                        <p:tav tm="0">
                                          <p:val>
                                            <p:strVal val="1+#ppt_w/2"/>
                                          </p:val>
                                        </p:tav>
                                        <p:tav tm="100000">
                                          <p:val>
                                            <p:strVal val="#ppt_x"/>
                                          </p:val>
                                        </p:tav>
                                      </p:tavLst>
                                    </p:anim>
                                    <p:anim calcmode="lin" valueType="num">
                                      <p:cBhvr additive="base">
                                        <p:cTn id="16" dur="75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125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750" fill="hold"/>
                                        <p:tgtEl>
                                          <p:spTgt spid="16"/>
                                        </p:tgtEl>
                                        <p:attrNameLst>
                                          <p:attrName>ppt_x</p:attrName>
                                        </p:attrNameLst>
                                      </p:cBhvr>
                                      <p:tavLst>
                                        <p:tav tm="0">
                                          <p:val>
                                            <p:strVal val="1+#ppt_w/2"/>
                                          </p:val>
                                        </p:tav>
                                        <p:tav tm="100000">
                                          <p:val>
                                            <p:strVal val="#ppt_x"/>
                                          </p:val>
                                        </p:tav>
                                      </p:tavLst>
                                    </p:anim>
                                    <p:anim calcmode="lin" valueType="num">
                                      <p:cBhvr additive="base">
                                        <p:cTn id="20" dur="750" fill="hold"/>
                                        <p:tgtEl>
                                          <p:spTgt spid="16"/>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15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1+#ppt_w/2"/>
                                          </p:val>
                                        </p:tav>
                                        <p:tav tm="100000">
                                          <p:val>
                                            <p:strVal val="#ppt_x"/>
                                          </p:val>
                                        </p:tav>
                                      </p:tavLst>
                                    </p:anim>
                                    <p:anim calcmode="lin" valueType="num">
                                      <p:cBhvr additive="base">
                                        <p:cTn id="24" dur="1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animBg="1"/>
      <p:bldP spid="14" grpId="0" animBg="1"/>
      <p:bldP spid="16" grpId="0" animBg="1"/>
      <p:bldP spid="15"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62FB8FB-8964-43C5-AB4B-F12DB63747BE}"/>
              </a:ext>
            </a:extLst>
          </p:cNvPr>
          <p:cNvSpPr>
            <a:spLocks noGrp="1"/>
          </p:cNvSpPr>
          <p:nvPr>
            <p:ph type="pic" sz="quarter" idx="10" hasCustomPrompt="1"/>
          </p:nvPr>
        </p:nvSpPr>
        <p:spPr>
          <a:xfrm>
            <a:off x="870857" y="0"/>
            <a:ext cx="10450288" cy="5892800"/>
          </a:xfrm>
          <a:custGeom>
            <a:avLst/>
            <a:gdLst>
              <a:gd name="connsiteX0" fmla="*/ 0 w 10450288"/>
              <a:gd name="connsiteY0" fmla="*/ 0 h 5892800"/>
              <a:gd name="connsiteX1" fmla="*/ 10450288 w 10450288"/>
              <a:gd name="connsiteY1" fmla="*/ 0 h 5892800"/>
              <a:gd name="connsiteX2" fmla="*/ 10450288 w 10450288"/>
              <a:gd name="connsiteY2" fmla="*/ 5815545 h 5892800"/>
              <a:gd name="connsiteX3" fmla="*/ 10373033 w 10450288"/>
              <a:gd name="connsiteY3" fmla="*/ 5892800 h 5892800"/>
              <a:gd name="connsiteX4" fmla="*/ 77255 w 10450288"/>
              <a:gd name="connsiteY4" fmla="*/ 5892800 h 5892800"/>
              <a:gd name="connsiteX5" fmla="*/ 0 w 10450288"/>
              <a:gd name="connsiteY5" fmla="*/ 5815545 h 589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50288" h="5892800">
                <a:moveTo>
                  <a:pt x="0" y="0"/>
                </a:moveTo>
                <a:lnTo>
                  <a:pt x="10450288" y="0"/>
                </a:lnTo>
                <a:lnTo>
                  <a:pt x="10450288" y="5815545"/>
                </a:lnTo>
                <a:cubicBezTo>
                  <a:pt x="10450288" y="5858212"/>
                  <a:pt x="10415700" y="5892800"/>
                  <a:pt x="10373033" y="5892800"/>
                </a:cubicBezTo>
                <a:lnTo>
                  <a:pt x="77255" y="5892800"/>
                </a:lnTo>
                <a:cubicBezTo>
                  <a:pt x="34588" y="5892800"/>
                  <a:pt x="0" y="5858212"/>
                  <a:pt x="0" y="5815545"/>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268168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5_Title Slide">
    <p:bg>
      <p:bgPr>
        <a:solidFill>
          <a:srgbClr val="EEF3F7"/>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4BEE128-E16F-437B-814C-BEBD3DDA6690}"/>
              </a:ext>
            </a:extLst>
          </p:cNvPr>
          <p:cNvSpPr>
            <a:spLocks noGrp="1"/>
          </p:cNvSpPr>
          <p:nvPr>
            <p:ph type="pic" sz="quarter" idx="10" hasCustomPrompt="1"/>
          </p:nvPr>
        </p:nvSpPr>
        <p:spPr>
          <a:xfrm>
            <a:off x="275303" y="250723"/>
            <a:ext cx="11641394" cy="6356554"/>
          </a:xfrm>
          <a:prstGeom prst="roundRect">
            <a:avLst>
              <a:gd name="adj" fmla="val 890"/>
            </a:avLst>
          </a:pr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143917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F003C30-1E1A-4AE3-85CA-735AD8555FC8}"/>
              </a:ext>
            </a:extLst>
          </p:cNvPr>
          <p:cNvSpPr>
            <a:spLocks noGrp="1"/>
          </p:cNvSpPr>
          <p:nvPr>
            <p:ph type="pic" sz="quarter" idx="10" hasCustomPrompt="1"/>
          </p:nvPr>
        </p:nvSpPr>
        <p:spPr>
          <a:xfrm>
            <a:off x="1814052" y="1913650"/>
            <a:ext cx="2153264" cy="1710813"/>
          </a:xfrm>
          <a:custGeom>
            <a:avLst/>
            <a:gdLst>
              <a:gd name="connsiteX0" fmla="*/ 63916 w 2153264"/>
              <a:gd name="connsiteY0" fmla="*/ 0 h 1710813"/>
              <a:gd name="connsiteX1" fmla="*/ 2089348 w 2153264"/>
              <a:gd name="connsiteY1" fmla="*/ 0 h 1710813"/>
              <a:gd name="connsiteX2" fmla="*/ 2153264 w 2153264"/>
              <a:gd name="connsiteY2" fmla="*/ 63916 h 1710813"/>
              <a:gd name="connsiteX3" fmla="*/ 2153264 w 2153264"/>
              <a:gd name="connsiteY3" fmla="*/ 1646897 h 1710813"/>
              <a:gd name="connsiteX4" fmla="*/ 2089348 w 2153264"/>
              <a:gd name="connsiteY4" fmla="*/ 1710813 h 1710813"/>
              <a:gd name="connsiteX5" fmla="*/ 63916 w 2153264"/>
              <a:gd name="connsiteY5" fmla="*/ 1710813 h 1710813"/>
              <a:gd name="connsiteX6" fmla="*/ 0 w 2153264"/>
              <a:gd name="connsiteY6" fmla="*/ 1646897 h 1710813"/>
              <a:gd name="connsiteX7" fmla="*/ 0 w 2153264"/>
              <a:gd name="connsiteY7" fmla="*/ 63916 h 1710813"/>
              <a:gd name="connsiteX8" fmla="*/ 63916 w 2153264"/>
              <a:gd name="connsiteY8" fmla="*/ 0 h 171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3264" h="1710813">
                <a:moveTo>
                  <a:pt x="63916" y="0"/>
                </a:moveTo>
                <a:lnTo>
                  <a:pt x="2089348" y="0"/>
                </a:lnTo>
                <a:cubicBezTo>
                  <a:pt x="2124648" y="0"/>
                  <a:pt x="2153264" y="28616"/>
                  <a:pt x="2153264" y="63916"/>
                </a:cubicBezTo>
                <a:lnTo>
                  <a:pt x="2153264" y="1646897"/>
                </a:lnTo>
                <a:cubicBezTo>
                  <a:pt x="2153264" y="1682197"/>
                  <a:pt x="2124648" y="1710813"/>
                  <a:pt x="2089348" y="1710813"/>
                </a:cubicBezTo>
                <a:lnTo>
                  <a:pt x="63916" y="1710813"/>
                </a:lnTo>
                <a:cubicBezTo>
                  <a:pt x="28616" y="1710813"/>
                  <a:pt x="0" y="1682197"/>
                  <a:pt x="0" y="1646897"/>
                </a:cubicBezTo>
                <a:lnTo>
                  <a:pt x="0" y="63916"/>
                </a:lnTo>
                <a:cubicBezTo>
                  <a:pt x="0" y="28616"/>
                  <a:pt x="28616" y="0"/>
                  <a:pt x="63916"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11" name="Picture Placeholder 10">
            <a:extLst>
              <a:ext uri="{FF2B5EF4-FFF2-40B4-BE49-F238E27FC236}">
                <a16:creationId xmlns:a16="http://schemas.microsoft.com/office/drawing/2014/main" id="{907BB98B-1E60-4411-BB30-AFB953CA64A3}"/>
              </a:ext>
            </a:extLst>
          </p:cNvPr>
          <p:cNvSpPr>
            <a:spLocks noGrp="1"/>
          </p:cNvSpPr>
          <p:nvPr>
            <p:ph type="pic" sz="quarter" idx="11" hasCustomPrompt="1"/>
          </p:nvPr>
        </p:nvSpPr>
        <p:spPr>
          <a:xfrm>
            <a:off x="8224684" y="1913650"/>
            <a:ext cx="2153264" cy="1710813"/>
          </a:xfrm>
          <a:custGeom>
            <a:avLst/>
            <a:gdLst>
              <a:gd name="connsiteX0" fmla="*/ 63916 w 2153264"/>
              <a:gd name="connsiteY0" fmla="*/ 0 h 1710813"/>
              <a:gd name="connsiteX1" fmla="*/ 2089348 w 2153264"/>
              <a:gd name="connsiteY1" fmla="*/ 0 h 1710813"/>
              <a:gd name="connsiteX2" fmla="*/ 2153264 w 2153264"/>
              <a:gd name="connsiteY2" fmla="*/ 63916 h 1710813"/>
              <a:gd name="connsiteX3" fmla="*/ 2153264 w 2153264"/>
              <a:gd name="connsiteY3" fmla="*/ 1646897 h 1710813"/>
              <a:gd name="connsiteX4" fmla="*/ 2089348 w 2153264"/>
              <a:gd name="connsiteY4" fmla="*/ 1710813 h 1710813"/>
              <a:gd name="connsiteX5" fmla="*/ 63916 w 2153264"/>
              <a:gd name="connsiteY5" fmla="*/ 1710813 h 1710813"/>
              <a:gd name="connsiteX6" fmla="*/ 0 w 2153264"/>
              <a:gd name="connsiteY6" fmla="*/ 1646897 h 1710813"/>
              <a:gd name="connsiteX7" fmla="*/ 0 w 2153264"/>
              <a:gd name="connsiteY7" fmla="*/ 63916 h 1710813"/>
              <a:gd name="connsiteX8" fmla="*/ 63916 w 2153264"/>
              <a:gd name="connsiteY8" fmla="*/ 0 h 171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3264" h="1710813">
                <a:moveTo>
                  <a:pt x="63916" y="0"/>
                </a:moveTo>
                <a:lnTo>
                  <a:pt x="2089348" y="0"/>
                </a:lnTo>
                <a:cubicBezTo>
                  <a:pt x="2124648" y="0"/>
                  <a:pt x="2153264" y="28616"/>
                  <a:pt x="2153264" y="63916"/>
                </a:cubicBezTo>
                <a:lnTo>
                  <a:pt x="2153264" y="1646897"/>
                </a:lnTo>
                <a:cubicBezTo>
                  <a:pt x="2153264" y="1682197"/>
                  <a:pt x="2124648" y="1710813"/>
                  <a:pt x="2089348" y="1710813"/>
                </a:cubicBezTo>
                <a:lnTo>
                  <a:pt x="63916" y="1710813"/>
                </a:lnTo>
                <a:cubicBezTo>
                  <a:pt x="28616" y="1710813"/>
                  <a:pt x="0" y="1682197"/>
                  <a:pt x="0" y="1646897"/>
                </a:cubicBezTo>
                <a:lnTo>
                  <a:pt x="0" y="63916"/>
                </a:lnTo>
                <a:cubicBezTo>
                  <a:pt x="0" y="28616"/>
                  <a:pt x="28616" y="0"/>
                  <a:pt x="63916"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10" name="Picture Placeholder 9">
            <a:extLst>
              <a:ext uri="{FF2B5EF4-FFF2-40B4-BE49-F238E27FC236}">
                <a16:creationId xmlns:a16="http://schemas.microsoft.com/office/drawing/2014/main" id="{1719408B-3988-4648-8423-2A7C9F5B5454}"/>
              </a:ext>
            </a:extLst>
          </p:cNvPr>
          <p:cNvSpPr>
            <a:spLocks noGrp="1"/>
          </p:cNvSpPr>
          <p:nvPr>
            <p:ph type="pic" sz="quarter" idx="12" hasCustomPrompt="1"/>
          </p:nvPr>
        </p:nvSpPr>
        <p:spPr>
          <a:xfrm>
            <a:off x="4183626" y="1913649"/>
            <a:ext cx="3824748" cy="3436374"/>
          </a:xfrm>
          <a:custGeom>
            <a:avLst/>
            <a:gdLst>
              <a:gd name="connsiteX0" fmla="*/ 69380 w 3824748"/>
              <a:gd name="connsiteY0" fmla="*/ 0 h 3436374"/>
              <a:gd name="connsiteX1" fmla="*/ 3755368 w 3824748"/>
              <a:gd name="connsiteY1" fmla="*/ 0 h 3436374"/>
              <a:gd name="connsiteX2" fmla="*/ 3824748 w 3824748"/>
              <a:gd name="connsiteY2" fmla="*/ 69380 h 3436374"/>
              <a:gd name="connsiteX3" fmla="*/ 3824748 w 3824748"/>
              <a:gd name="connsiteY3" fmla="*/ 3366994 h 3436374"/>
              <a:gd name="connsiteX4" fmla="*/ 3755368 w 3824748"/>
              <a:gd name="connsiteY4" fmla="*/ 3436374 h 3436374"/>
              <a:gd name="connsiteX5" fmla="*/ 69380 w 3824748"/>
              <a:gd name="connsiteY5" fmla="*/ 3436374 h 3436374"/>
              <a:gd name="connsiteX6" fmla="*/ 0 w 3824748"/>
              <a:gd name="connsiteY6" fmla="*/ 3366994 h 3436374"/>
              <a:gd name="connsiteX7" fmla="*/ 0 w 3824748"/>
              <a:gd name="connsiteY7" fmla="*/ 69380 h 3436374"/>
              <a:gd name="connsiteX8" fmla="*/ 69380 w 3824748"/>
              <a:gd name="connsiteY8" fmla="*/ 0 h 34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4748" h="3436374">
                <a:moveTo>
                  <a:pt x="69380" y="0"/>
                </a:moveTo>
                <a:lnTo>
                  <a:pt x="3755368" y="0"/>
                </a:lnTo>
                <a:cubicBezTo>
                  <a:pt x="3793686" y="0"/>
                  <a:pt x="3824748" y="31062"/>
                  <a:pt x="3824748" y="69380"/>
                </a:cubicBezTo>
                <a:lnTo>
                  <a:pt x="3824748" y="3366994"/>
                </a:lnTo>
                <a:cubicBezTo>
                  <a:pt x="3824748" y="3405312"/>
                  <a:pt x="3793686" y="3436374"/>
                  <a:pt x="3755368" y="3436374"/>
                </a:cubicBezTo>
                <a:lnTo>
                  <a:pt x="69380" y="3436374"/>
                </a:lnTo>
                <a:cubicBezTo>
                  <a:pt x="31062" y="3436374"/>
                  <a:pt x="0" y="3405312"/>
                  <a:pt x="0" y="3366994"/>
                </a:cubicBezTo>
                <a:lnTo>
                  <a:pt x="0" y="69380"/>
                </a:lnTo>
                <a:cubicBezTo>
                  <a:pt x="0" y="31062"/>
                  <a:pt x="31062" y="0"/>
                  <a:pt x="69380"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47410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7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2" decel="100000" fill="hold" grpId="0"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1+#ppt_w/2"/>
                                          </p:val>
                                        </p:tav>
                                        <p:tav tm="100000">
                                          <p:val>
                                            <p:strVal val="#ppt_x"/>
                                          </p:val>
                                        </p:tav>
                                      </p:tavLst>
                                    </p:anim>
                                    <p:anim calcmode="lin" valueType="num">
                                      <p:cBhvr additive="base">
                                        <p:cTn id="16"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0"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2" name="Picture Placeholder 28">
            <a:extLst>
              <a:ext uri="{FF2B5EF4-FFF2-40B4-BE49-F238E27FC236}">
                <a16:creationId xmlns:a16="http://schemas.microsoft.com/office/drawing/2014/main" id="{7128B8D0-07F5-4654-B941-11D61C22AABB}"/>
              </a:ext>
            </a:extLst>
          </p:cNvPr>
          <p:cNvSpPr>
            <a:spLocks noGrp="1"/>
          </p:cNvSpPr>
          <p:nvPr>
            <p:ph type="pic" sz="quarter" idx="10" hasCustomPrompt="1"/>
          </p:nvPr>
        </p:nvSpPr>
        <p:spPr>
          <a:xfrm>
            <a:off x="1404476" y="1818852"/>
            <a:ext cx="2256503" cy="1681317"/>
          </a:xfrm>
          <a:custGeom>
            <a:avLst/>
            <a:gdLst>
              <a:gd name="connsiteX0" fmla="*/ 38469 w 2256503"/>
              <a:gd name="connsiteY0" fmla="*/ 0 h 1681317"/>
              <a:gd name="connsiteX1" fmla="*/ 2218034 w 2256503"/>
              <a:gd name="connsiteY1" fmla="*/ 0 h 1681317"/>
              <a:gd name="connsiteX2" fmla="*/ 2256503 w 2256503"/>
              <a:gd name="connsiteY2" fmla="*/ 38469 h 1681317"/>
              <a:gd name="connsiteX3" fmla="*/ 2256503 w 2256503"/>
              <a:gd name="connsiteY3" fmla="*/ 1642848 h 1681317"/>
              <a:gd name="connsiteX4" fmla="*/ 2218034 w 2256503"/>
              <a:gd name="connsiteY4" fmla="*/ 1681317 h 1681317"/>
              <a:gd name="connsiteX5" fmla="*/ 38469 w 2256503"/>
              <a:gd name="connsiteY5" fmla="*/ 1681317 h 1681317"/>
              <a:gd name="connsiteX6" fmla="*/ 0 w 2256503"/>
              <a:gd name="connsiteY6" fmla="*/ 1642848 h 1681317"/>
              <a:gd name="connsiteX7" fmla="*/ 0 w 2256503"/>
              <a:gd name="connsiteY7" fmla="*/ 38469 h 1681317"/>
              <a:gd name="connsiteX8" fmla="*/ 38469 w 2256503"/>
              <a:gd name="connsiteY8" fmla="*/ 0 h 168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503" h="1681317">
                <a:moveTo>
                  <a:pt x="38469" y="0"/>
                </a:moveTo>
                <a:lnTo>
                  <a:pt x="2218034" y="0"/>
                </a:lnTo>
                <a:cubicBezTo>
                  <a:pt x="2239280" y="0"/>
                  <a:pt x="2256503" y="17223"/>
                  <a:pt x="2256503" y="38469"/>
                </a:cubicBezTo>
                <a:lnTo>
                  <a:pt x="2256503" y="1642848"/>
                </a:lnTo>
                <a:cubicBezTo>
                  <a:pt x="2256503" y="1664094"/>
                  <a:pt x="2239280" y="1681317"/>
                  <a:pt x="2218034" y="1681317"/>
                </a:cubicBezTo>
                <a:lnTo>
                  <a:pt x="38469" y="1681317"/>
                </a:lnTo>
                <a:cubicBezTo>
                  <a:pt x="17223" y="1681317"/>
                  <a:pt x="0" y="1664094"/>
                  <a:pt x="0" y="1642848"/>
                </a:cubicBezTo>
                <a:lnTo>
                  <a:pt x="0" y="38469"/>
                </a:lnTo>
                <a:cubicBezTo>
                  <a:pt x="0" y="17223"/>
                  <a:pt x="17223" y="0"/>
                  <a:pt x="38469"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3" name="Picture Placeholder 30">
            <a:extLst>
              <a:ext uri="{FF2B5EF4-FFF2-40B4-BE49-F238E27FC236}">
                <a16:creationId xmlns:a16="http://schemas.microsoft.com/office/drawing/2014/main" id="{E9A236FC-C279-4A4A-B5E3-7563F70C97DF}"/>
              </a:ext>
            </a:extLst>
          </p:cNvPr>
          <p:cNvSpPr>
            <a:spLocks noGrp="1"/>
          </p:cNvSpPr>
          <p:nvPr>
            <p:ph type="pic" sz="quarter" idx="11" hasCustomPrompt="1"/>
          </p:nvPr>
        </p:nvSpPr>
        <p:spPr>
          <a:xfrm>
            <a:off x="3779991" y="1818852"/>
            <a:ext cx="2256503" cy="1681317"/>
          </a:xfrm>
          <a:custGeom>
            <a:avLst/>
            <a:gdLst>
              <a:gd name="connsiteX0" fmla="*/ 38469 w 2256503"/>
              <a:gd name="connsiteY0" fmla="*/ 0 h 1681317"/>
              <a:gd name="connsiteX1" fmla="*/ 2218034 w 2256503"/>
              <a:gd name="connsiteY1" fmla="*/ 0 h 1681317"/>
              <a:gd name="connsiteX2" fmla="*/ 2256503 w 2256503"/>
              <a:gd name="connsiteY2" fmla="*/ 38469 h 1681317"/>
              <a:gd name="connsiteX3" fmla="*/ 2256503 w 2256503"/>
              <a:gd name="connsiteY3" fmla="*/ 1642848 h 1681317"/>
              <a:gd name="connsiteX4" fmla="*/ 2218034 w 2256503"/>
              <a:gd name="connsiteY4" fmla="*/ 1681317 h 1681317"/>
              <a:gd name="connsiteX5" fmla="*/ 38469 w 2256503"/>
              <a:gd name="connsiteY5" fmla="*/ 1681317 h 1681317"/>
              <a:gd name="connsiteX6" fmla="*/ 0 w 2256503"/>
              <a:gd name="connsiteY6" fmla="*/ 1642848 h 1681317"/>
              <a:gd name="connsiteX7" fmla="*/ 0 w 2256503"/>
              <a:gd name="connsiteY7" fmla="*/ 38469 h 1681317"/>
              <a:gd name="connsiteX8" fmla="*/ 38469 w 2256503"/>
              <a:gd name="connsiteY8" fmla="*/ 0 h 168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503" h="1681317">
                <a:moveTo>
                  <a:pt x="38469" y="0"/>
                </a:moveTo>
                <a:lnTo>
                  <a:pt x="2218034" y="0"/>
                </a:lnTo>
                <a:cubicBezTo>
                  <a:pt x="2239280" y="0"/>
                  <a:pt x="2256503" y="17223"/>
                  <a:pt x="2256503" y="38469"/>
                </a:cubicBezTo>
                <a:lnTo>
                  <a:pt x="2256503" y="1642848"/>
                </a:lnTo>
                <a:cubicBezTo>
                  <a:pt x="2256503" y="1664094"/>
                  <a:pt x="2239280" y="1681317"/>
                  <a:pt x="2218034" y="1681317"/>
                </a:cubicBezTo>
                <a:lnTo>
                  <a:pt x="38469" y="1681317"/>
                </a:lnTo>
                <a:cubicBezTo>
                  <a:pt x="17223" y="1681317"/>
                  <a:pt x="0" y="1664094"/>
                  <a:pt x="0" y="1642848"/>
                </a:cubicBezTo>
                <a:lnTo>
                  <a:pt x="0" y="38469"/>
                </a:lnTo>
                <a:cubicBezTo>
                  <a:pt x="0" y="17223"/>
                  <a:pt x="17223" y="0"/>
                  <a:pt x="38469"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4" name="Picture Placeholder 31">
            <a:extLst>
              <a:ext uri="{FF2B5EF4-FFF2-40B4-BE49-F238E27FC236}">
                <a16:creationId xmlns:a16="http://schemas.microsoft.com/office/drawing/2014/main" id="{BE201227-91E8-4DAE-84E0-71ED230A8236}"/>
              </a:ext>
            </a:extLst>
          </p:cNvPr>
          <p:cNvSpPr>
            <a:spLocks noGrp="1"/>
          </p:cNvSpPr>
          <p:nvPr>
            <p:ph type="pic" sz="quarter" idx="12" hasCustomPrompt="1"/>
          </p:nvPr>
        </p:nvSpPr>
        <p:spPr>
          <a:xfrm>
            <a:off x="6155506" y="1818852"/>
            <a:ext cx="2256503" cy="1681317"/>
          </a:xfrm>
          <a:custGeom>
            <a:avLst/>
            <a:gdLst>
              <a:gd name="connsiteX0" fmla="*/ 38469 w 2256503"/>
              <a:gd name="connsiteY0" fmla="*/ 0 h 1681317"/>
              <a:gd name="connsiteX1" fmla="*/ 2218034 w 2256503"/>
              <a:gd name="connsiteY1" fmla="*/ 0 h 1681317"/>
              <a:gd name="connsiteX2" fmla="*/ 2256503 w 2256503"/>
              <a:gd name="connsiteY2" fmla="*/ 38469 h 1681317"/>
              <a:gd name="connsiteX3" fmla="*/ 2256503 w 2256503"/>
              <a:gd name="connsiteY3" fmla="*/ 1642848 h 1681317"/>
              <a:gd name="connsiteX4" fmla="*/ 2218034 w 2256503"/>
              <a:gd name="connsiteY4" fmla="*/ 1681317 h 1681317"/>
              <a:gd name="connsiteX5" fmla="*/ 38469 w 2256503"/>
              <a:gd name="connsiteY5" fmla="*/ 1681317 h 1681317"/>
              <a:gd name="connsiteX6" fmla="*/ 0 w 2256503"/>
              <a:gd name="connsiteY6" fmla="*/ 1642848 h 1681317"/>
              <a:gd name="connsiteX7" fmla="*/ 0 w 2256503"/>
              <a:gd name="connsiteY7" fmla="*/ 38469 h 1681317"/>
              <a:gd name="connsiteX8" fmla="*/ 38469 w 2256503"/>
              <a:gd name="connsiteY8" fmla="*/ 0 h 168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503" h="1681317">
                <a:moveTo>
                  <a:pt x="38469" y="0"/>
                </a:moveTo>
                <a:lnTo>
                  <a:pt x="2218034" y="0"/>
                </a:lnTo>
                <a:cubicBezTo>
                  <a:pt x="2239280" y="0"/>
                  <a:pt x="2256503" y="17223"/>
                  <a:pt x="2256503" y="38469"/>
                </a:cubicBezTo>
                <a:lnTo>
                  <a:pt x="2256503" y="1642848"/>
                </a:lnTo>
                <a:cubicBezTo>
                  <a:pt x="2256503" y="1664094"/>
                  <a:pt x="2239280" y="1681317"/>
                  <a:pt x="2218034" y="1681317"/>
                </a:cubicBezTo>
                <a:lnTo>
                  <a:pt x="38469" y="1681317"/>
                </a:lnTo>
                <a:cubicBezTo>
                  <a:pt x="17223" y="1681317"/>
                  <a:pt x="0" y="1664094"/>
                  <a:pt x="0" y="1642848"/>
                </a:cubicBezTo>
                <a:lnTo>
                  <a:pt x="0" y="38469"/>
                </a:lnTo>
                <a:cubicBezTo>
                  <a:pt x="0" y="17223"/>
                  <a:pt x="17223" y="0"/>
                  <a:pt x="38469"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5" name="Picture Placeholder 32">
            <a:extLst>
              <a:ext uri="{FF2B5EF4-FFF2-40B4-BE49-F238E27FC236}">
                <a16:creationId xmlns:a16="http://schemas.microsoft.com/office/drawing/2014/main" id="{15F165E8-5881-49F9-8A31-76E787D37408}"/>
              </a:ext>
            </a:extLst>
          </p:cNvPr>
          <p:cNvSpPr>
            <a:spLocks noGrp="1"/>
          </p:cNvSpPr>
          <p:nvPr>
            <p:ph type="pic" sz="quarter" idx="13" hasCustomPrompt="1"/>
          </p:nvPr>
        </p:nvSpPr>
        <p:spPr>
          <a:xfrm>
            <a:off x="8531021" y="1818852"/>
            <a:ext cx="2256503" cy="1681317"/>
          </a:xfrm>
          <a:custGeom>
            <a:avLst/>
            <a:gdLst>
              <a:gd name="connsiteX0" fmla="*/ 38469 w 2256503"/>
              <a:gd name="connsiteY0" fmla="*/ 0 h 1681317"/>
              <a:gd name="connsiteX1" fmla="*/ 2218034 w 2256503"/>
              <a:gd name="connsiteY1" fmla="*/ 0 h 1681317"/>
              <a:gd name="connsiteX2" fmla="*/ 2256503 w 2256503"/>
              <a:gd name="connsiteY2" fmla="*/ 38469 h 1681317"/>
              <a:gd name="connsiteX3" fmla="*/ 2256503 w 2256503"/>
              <a:gd name="connsiteY3" fmla="*/ 1642848 h 1681317"/>
              <a:gd name="connsiteX4" fmla="*/ 2218034 w 2256503"/>
              <a:gd name="connsiteY4" fmla="*/ 1681317 h 1681317"/>
              <a:gd name="connsiteX5" fmla="*/ 38469 w 2256503"/>
              <a:gd name="connsiteY5" fmla="*/ 1681317 h 1681317"/>
              <a:gd name="connsiteX6" fmla="*/ 0 w 2256503"/>
              <a:gd name="connsiteY6" fmla="*/ 1642848 h 1681317"/>
              <a:gd name="connsiteX7" fmla="*/ 0 w 2256503"/>
              <a:gd name="connsiteY7" fmla="*/ 38469 h 1681317"/>
              <a:gd name="connsiteX8" fmla="*/ 38469 w 2256503"/>
              <a:gd name="connsiteY8" fmla="*/ 0 h 168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503" h="1681317">
                <a:moveTo>
                  <a:pt x="38469" y="0"/>
                </a:moveTo>
                <a:lnTo>
                  <a:pt x="2218034" y="0"/>
                </a:lnTo>
                <a:cubicBezTo>
                  <a:pt x="2239280" y="0"/>
                  <a:pt x="2256503" y="17223"/>
                  <a:pt x="2256503" y="38469"/>
                </a:cubicBezTo>
                <a:lnTo>
                  <a:pt x="2256503" y="1642848"/>
                </a:lnTo>
                <a:cubicBezTo>
                  <a:pt x="2256503" y="1664094"/>
                  <a:pt x="2239280" y="1681317"/>
                  <a:pt x="2218034" y="1681317"/>
                </a:cubicBezTo>
                <a:lnTo>
                  <a:pt x="38469" y="1681317"/>
                </a:lnTo>
                <a:cubicBezTo>
                  <a:pt x="17223" y="1681317"/>
                  <a:pt x="0" y="1664094"/>
                  <a:pt x="0" y="1642848"/>
                </a:cubicBezTo>
                <a:lnTo>
                  <a:pt x="0" y="38469"/>
                </a:lnTo>
                <a:cubicBezTo>
                  <a:pt x="0" y="17223"/>
                  <a:pt x="17223" y="0"/>
                  <a:pt x="38469"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251231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175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53BA8E5-AECF-4E2F-9EDB-A17842CC1180}"/>
              </a:ext>
            </a:extLst>
          </p:cNvPr>
          <p:cNvSpPr>
            <a:spLocks noGrp="1"/>
          </p:cNvSpPr>
          <p:nvPr>
            <p:ph type="pic" sz="quarter" idx="10" hasCustomPrompt="1"/>
          </p:nvPr>
        </p:nvSpPr>
        <p:spPr>
          <a:xfrm>
            <a:off x="0" y="0"/>
            <a:ext cx="12192000" cy="2474858"/>
          </a:xfrm>
          <a:custGeom>
            <a:avLst/>
            <a:gdLst>
              <a:gd name="connsiteX0" fmla="*/ 0 w 12192000"/>
              <a:gd name="connsiteY0" fmla="*/ 0 h 2474858"/>
              <a:gd name="connsiteX1" fmla="*/ 12192000 w 12192000"/>
              <a:gd name="connsiteY1" fmla="*/ 0 h 2474858"/>
              <a:gd name="connsiteX2" fmla="*/ 12192000 w 12192000"/>
              <a:gd name="connsiteY2" fmla="*/ 2474858 h 2474858"/>
              <a:gd name="connsiteX3" fmla="*/ 0 w 12192000"/>
              <a:gd name="connsiteY3" fmla="*/ 2474858 h 2474858"/>
            </a:gdLst>
            <a:ahLst/>
            <a:cxnLst>
              <a:cxn ang="0">
                <a:pos x="connsiteX0" y="connsiteY0"/>
              </a:cxn>
              <a:cxn ang="0">
                <a:pos x="connsiteX1" y="connsiteY1"/>
              </a:cxn>
              <a:cxn ang="0">
                <a:pos x="connsiteX2" y="connsiteY2"/>
              </a:cxn>
              <a:cxn ang="0">
                <a:pos x="connsiteX3" y="connsiteY3"/>
              </a:cxn>
            </a:cxnLst>
            <a:rect l="l" t="t" r="r" b="b"/>
            <a:pathLst>
              <a:path w="12192000" h="2474858">
                <a:moveTo>
                  <a:pt x="0" y="0"/>
                </a:moveTo>
                <a:lnTo>
                  <a:pt x="12192000" y="0"/>
                </a:lnTo>
                <a:lnTo>
                  <a:pt x="12192000" y="2474858"/>
                </a:lnTo>
                <a:lnTo>
                  <a:pt x="0" y="2474858"/>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238895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F56C133-4716-46D6-9CEB-C3567A8DC417}"/>
              </a:ext>
            </a:extLst>
          </p:cNvPr>
          <p:cNvSpPr>
            <a:spLocks noGrp="1"/>
          </p:cNvSpPr>
          <p:nvPr>
            <p:ph type="pic" sz="quarter" idx="10" hasCustomPrompt="1"/>
          </p:nvPr>
        </p:nvSpPr>
        <p:spPr>
          <a:xfrm>
            <a:off x="545691" y="497192"/>
            <a:ext cx="6017341" cy="6360807"/>
          </a:xfrm>
          <a:custGeom>
            <a:avLst/>
            <a:gdLst>
              <a:gd name="connsiteX0" fmla="*/ 0 w 6017341"/>
              <a:gd name="connsiteY0" fmla="*/ 0 h 6360807"/>
              <a:gd name="connsiteX1" fmla="*/ 6017341 w 6017341"/>
              <a:gd name="connsiteY1" fmla="*/ 0 h 6360807"/>
              <a:gd name="connsiteX2" fmla="*/ 6017341 w 6017341"/>
              <a:gd name="connsiteY2" fmla="*/ 6360807 h 6360807"/>
              <a:gd name="connsiteX3" fmla="*/ 0 w 6017341"/>
              <a:gd name="connsiteY3" fmla="*/ 6360807 h 6360807"/>
            </a:gdLst>
            <a:ahLst/>
            <a:cxnLst>
              <a:cxn ang="0">
                <a:pos x="connsiteX0" y="connsiteY0"/>
              </a:cxn>
              <a:cxn ang="0">
                <a:pos x="connsiteX1" y="connsiteY1"/>
              </a:cxn>
              <a:cxn ang="0">
                <a:pos x="connsiteX2" y="connsiteY2"/>
              </a:cxn>
              <a:cxn ang="0">
                <a:pos x="connsiteX3" y="connsiteY3"/>
              </a:cxn>
            </a:cxnLst>
            <a:rect l="l" t="t" r="r" b="b"/>
            <a:pathLst>
              <a:path w="6017341" h="6360807">
                <a:moveTo>
                  <a:pt x="0" y="0"/>
                </a:moveTo>
                <a:lnTo>
                  <a:pt x="6017341" y="0"/>
                </a:lnTo>
                <a:lnTo>
                  <a:pt x="6017341" y="6360807"/>
                </a:lnTo>
                <a:lnTo>
                  <a:pt x="0" y="6360807"/>
                </a:lnTo>
                <a:close/>
              </a:path>
            </a:pathLst>
          </a:custGeom>
          <a:noFill/>
          <a:effectLst>
            <a:outerShdw blurRad="533400" dist="774700" dir="5400000" sx="87000" sy="87000" algn="t" rotWithShape="0">
              <a:schemeClr val="tx1">
                <a:alpha val="25000"/>
              </a:scheme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251573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F3B5605-57C2-44CF-9B7D-87F2CCA307BA}"/>
              </a:ext>
            </a:extLst>
          </p:cNvPr>
          <p:cNvSpPr/>
          <p:nvPr userDrawn="1"/>
        </p:nvSpPr>
        <p:spPr>
          <a:xfrm>
            <a:off x="0" y="0"/>
            <a:ext cx="6828914" cy="6858000"/>
          </a:xfrm>
          <a:custGeom>
            <a:avLst/>
            <a:gdLst>
              <a:gd name="connsiteX0" fmla="*/ 0 w 6828914"/>
              <a:gd name="connsiteY0" fmla="*/ 0 h 6858000"/>
              <a:gd name="connsiteX1" fmla="*/ 6532813 w 6828914"/>
              <a:gd name="connsiteY1" fmla="*/ 0 h 6858000"/>
              <a:gd name="connsiteX2" fmla="*/ 6592758 w 6828914"/>
              <a:gd name="connsiteY2" fmla="*/ 149585 h 6858000"/>
              <a:gd name="connsiteX3" fmla="*/ 6329807 w 6828914"/>
              <a:gd name="connsiteY3" fmla="*/ 3313045 h 6858000"/>
              <a:gd name="connsiteX4" fmla="*/ 4283126 w 6828914"/>
              <a:gd name="connsiteY4" fmla="*/ 6858000 h 6858000"/>
              <a:gd name="connsiteX5" fmla="*/ 0 w 6828914"/>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28914" h="6858000">
                <a:moveTo>
                  <a:pt x="0" y="0"/>
                </a:moveTo>
                <a:lnTo>
                  <a:pt x="6532813" y="0"/>
                </a:lnTo>
                <a:lnTo>
                  <a:pt x="6592758" y="149585"/>
                </a:lnTo>
                <a:cubicBezTo>
                  <a:pt x="6967677" y="1154060"/>
                  <a:pt x="6907752" y="2312016"/>
                  <a:pt x="6329807" y="3313045"/>
                </a:cubicBezTo>
                <a:lnTo>
                  <a:pt x="4283126" y="6858000"/>
                </a:lnTo>
                <a:lnTo>
                  <a:pt x="0" y="6858000"/>
                </a:lnTo>
                <a:close/>
              </a:path>
            </a:pathLst>
          </a:custGeom>
          <a:gradFill>
            <a:gsLst>
              <a:gs pos="0">
                <a:schemeClr val="accent4"/>
              </a:gs>
              <a:gs pos="85000">
                <a:schemeClr val="accent1"/>
              </a:gs>
            </a:gsLst>
            <a:path path="circle">
              <a:fillToRect l="100000" t="100000"/>
            </a:path>
          </a:gradFill>
          <a:ln>
            <a:noFill/>
          </a:ln>
          <a:effectLst>
            <a:outerShdw blurRad="622300" dist="838200" dir="2700000" sx="87000" sy="87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31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6" presetClass="emph" presetSubtype="0" decel="100000" fill="hold" grpId="1" nodeType="withEffect">
                                  <p:stCondLst>
                                    <p:cond delay="750"/>
                                  </p:stCondLst>
                                  <p:childTnLst>
                                    <p:animScale>
                                      <p:cBhvr>
                                        <p:cTn id="9" dur="1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5_Title Slide">
    <p:bg>
      <p:bgPr>
        <a:solidFill>
          <a:srgbClr val="EEF3F7"/>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64DFD9-016E-41AC-9A27-856E887C62CA}"/>
              </a:ext>
            </a:extLst>
          </p:cNvPr>
          <p:cNvSpPr/>
          <p:nvPr userDrawn="1"/>
        </p:nvSpPr>
        <p:spPr>
          <a:xfrm>
            <a:off x="0" y="0"/>
            <a:ext cx="12192000" cy="874643"/>
          </a:xfrm>
          <a:prstGeom prst="rect">
            <a:avLst/>
          </a:prstGeom>
          <a:gradFill>
            <a:gsLst>
              <a:gs pos="0">
                <a:schemeClr val="accent4"/>
              </a:gs>
              <a:gs pos="85000">
                <a:schemeClr val="accent1"/>
              </a:gs>
            </a:gsLst>
            <a:path path="circle">
              <a:fillToRect l="100000" t="100000"/>
            </a:path>
          </a:gradFill>
          <a:ln>
            <a:noFill/>
          </a:ln>
          <a:effectLst>
            <a:outerShdw blurRad="368300" dist="88900" dir="5400000" sx="96000" sy="96000" algn="t"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9737F12-F024-44D5-943B-D4800BB9A406}"/>
              </a:ext>
            </a:extLst>
          </p:cNvPr>
          <p:cNvSpPr txBox="1"/>
          <p:nvPr userDrawn="1"/>
        </p:nvSpPr>
        <p:spPr>
          <a:xfrm rot="10800000" flipV="1">
            <a:off x="11443200" y="171152"/>
            <a:ext cx="658761" cy="338554"/>
          </a:xfrm>
          <a:prstGeom prst="rect">
            <a:avLst/>
          </a:prstGeom>
          <a:noFill/>
        </p:spPr>
        <p:txBody>
          <a:bodyPr wrap="square" rtlCol="0">
            <a:spAutoFit/>
          </a:bodyPr>
          <a:lstStyle/>
          <a:p>
            <a:pPr algn="ctr"/>
            <a:fld id="{260E2A6B-A809-4840-BF14-8648BC0BDF87}" type="slidenum">
              <a:rPr lang="id-ID" sz="1600" i="0" smtClean="0">
                <a:solidFill>
                  <a:schemeClr val="bg1">
                    <a:lumMod val="95000"/>
                    <a:alpha val="60000"/>
                  </a:schemeClr>
                </a:solidFill>
                <a:latin typeface="+mj-lt"/>
                <a:ea typeface="Roboto Condensed" panose="02000000000000000000" pitchFamily="2" charset="0"/>
                <a:cs typeface="Segoe UI" panose="020B0502040204020203" pitchFamily="34" charset="0"/>
              </a:rPr>
              <a:pPr algn="ctr"/>
              <a:t>‹#›</a:t>
            </a:fld>
            <a:endParaRPr lang="id-ID" sz="1600" i="0">
              <a:solidFill>
                <a:schemeClr val="bg1">
                  <a:lumMod val="95000"/>
                  <a:alpha val="60000"/>
                </a:schemeClr>
              </a:solidFill>
              <a:latin typeface="+mj-lt"/>
              <a:ea typeface="Roboto Condensed" panose="02000000000000000000" pitchFamily="2" charset="0"/>
              <a:cs typeface="Segoe UI" panose="020B0502040204020203" pitchFamily="34" charset="0"/>
            </a:endParaRPr>
          </a:p>
        </p:txBody>
      </p:sp>
      <p:grpSp>
        <p:nvGrpSpPr>
          <p:cNvPr id="5" name="Group 4">
            <a:extLst>
              <a:ext uri="{FF2B5EF4-FFF2-40B4-BE49-F238E27FC236}">
                <a16:creationId xmlns:a16="http://schemas.microsoft.com/office/drawing/2014/main" id="{D1CE811D-25FE-4C3B-8FA7-50A50338F22B}"/>
              </a:ext>
            </a:extLst>
          </p:cNvPr>
          <p:cNvGrpSpPr/>
          <p:nvPr userDrawn="1"/>
        </p:nvGrpSpPr>
        <p:grpSpPr>
          <a:xfrm rot="5400000">
            <a:off x="11675183" y="651894"/>
            <a:ext cx="194792" cy="70989"/>
            <a:chOff x="384609" y="288810"/>
            <a:chExt cx="283286" cy="103239"/>
          </a:xfrm>
          <a:solidFill>
            <a:schemeClr val="bg1"/>
          </a:solidFill>
        </p:grpSpPr>
        <p:sp>
          <p:nvSpPr>
            <p:cNvPr id="6" name="Oval 5">
              <a:extLst>
                <a:ext uri="{FF2B5EF4-FFF2-40B4-BE49-F238E27FC236}">
                  <a16:creationId xmlns:a16="http://schemas.microsoft.com/office/drawing/2014/main" id="{D8B93DAF-1595-4302-8887-ED26B0A03572}"/>
                </a:ext>
              </a:extLst>
            </p:cNvPr>
            <p:cNvSpPr/>
            <p:nvPr/>
          </p:nvSpPr>
          <p:spPr>
            <a:xfrm>
              <a:off x="384609"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D65665C-08B5-44B2-908D-F0CD3151F735}"/>
                </a:ext>
              </a:extLst>
            </p:cNvPr>
            <p:cNvSpPr/>
            <p:nvPr/>
          </p:nvSpPr>
          <p:spPr>
            <a:xfrm>
              <a:off x="564656"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8C13D010-A722-4F13-AA17-5F18D53383E7}"/>
              </a:ext>
            </a:extLst>
          </p:cNvPr>
          <p:cNvGrpSpPr/>
          <p:nvPr userDrawn="1"/>
        </p:nvGrpSpPr>
        <p:grpSpPr>
          <a:xfrm>
            <a:off x="284356" y="488700"/>
            <a:ext cx="129932" cy="68359"/>
            <a:chOff x="1636700" y="3264905"/>
            <a:chExt cx="623796" cy="328190"/>
          </a:xfrm>
        </p:grpSpPr>
        <p:sp>
          <p:nvSpPr>
            <p:cNvPr id="9" name="Oval 8">
              <a:extLst>
                <a:ext uri="{FF2B5EF4-FFF2-40B4-BE49-F238E27FC236}">
                  <a16:creationId xmlns:a16="http://schemas.microsoft.com/office/drawing/2014/main" id="{33C29474-6B64-48E4-A1E5-3E536576B071}"/>
                </a:ext>
              </a:extLst>
            </p:cNvPr>
            <p:cNvSpPr/>
            <p:nvPr/>
          </p:nvSpPr>
          <p:spPr>
            <a:xfrm>
              <a:off x="1932306" y="3264905"/>
              <a:ext cx="328190" cy="328190"/>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1" name="Oval 10">
              <a:extLst>
                <a:ext uri="{FF2B5EF4-FFF2-40B4-BE49-F238E27FC236}">
                  <a16:creationId xmlns:a16="http://schemas.microsoft.com/office/drawing/2014/main" id="{BB974996-36A9-4B58-9C5D-0854E23718A9}"/>
                </a:ext>
              </a:extLst>
            </p:cNvPr>
            <p:cNvSpPr/>
            <p:nvPr/>
          </p:nvSpPr>
          <p:spPr>
            <a:xfrm>
              <a:off x="1636700" y="3330594"/>
              <a:ext cx="196812" cy="196812"/>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sp>
        <p:nvSpPr>
          <p:cNvPr id="2" name="Title 1">
            <a:extLst>
              <a:ext uri="{FF2B5EF4-FFF2-40B4-BE49-F238E27FC236}">
                <a16:creationId xmlns:a16="http://schemas.microsoft.com/office/drawing/2014/main" id="{C8CE0194-AEBD-44D6-B966-A08AAFF0716B}"/>
              </a:ext>
            </a:extLst>
          </p:cNvPr>
          <p:cNvSpPr>
            <a:spLocks noGrp="1"/>
          </p:cNvSpPr>
          <p:nvPr>
            <p:ph type="title"/>
          </p:nvPr>
        </p:nvSpPr>
        <p:spPr>
          <a:xfrm>
            <a:off x="434866" y="100086"/>
            <a:ext cx="11212180" cy="680670"/>
          </a:xfrm>
          <a:prstGeom prst="rect">
            <a:avLst/>
          </a:prstGeom>
        </p:spPr>
        <p:txBody>
          <a:bodyPr/>
          <a:lstStyle>
            <a:lvl1pPr>
              <a:defRPr>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084F6536-E931-48FF-8C26-B9A21AD08E4E}"/>
              </a:ext>
            </a:extLst>
          </p:cNvPr>
          <p:cNvSpPr>
            <a:spLocks noGrp="1"/>
          </p:cNvSpPr>
          <p:nvPr>
            <p:ph type="body" sz="quarter" idx="10"/>
          </p:nvPr>
        </p:nvSpPr>
        <p:spPr>
          <a:xfrm>
            <a:off x="80070" y="1057010"/>
            <a:ext cx="12031860" cy="555754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B8EDB9D5-3C58-4F94-8034-E0D4D1A073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6451" y="6622437"/>
            <a:ext cx="1273497" cy="128822"/>
          </a:xfrm>
          <a:prstGeom prst="rect">
            <a:avLst/>
          </a:prstGeom>
        </p:spPr>
      </p:pic>
    </p:spTree>
    <p:extLst>
      <p:ext uri="{BB962C8B-B14F-4D97-AF65-F5344CB8AC3E}">
        <p14:creationId xmlns:p14="http://schemas.microsoft.com/office/powerpoint/2010/main" val="35563064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01F2ABE-5391-47B1-A7AC-C6498042B9F2}"/>
              </a:ext>
            </a:extLst>
          </p:cNvPr>
          <p:cNvSpPr>
            <a:spLocks noGrp="1"/>
          </p:cNvSpPr>
          <p:nvPr>
            <p:ph type="pic" sz="quarter" idx="11" hasCustomPrompt="1"/>
          </p:nvPr>
        </p:nvSpPr>
        <p:spPr>
          <a:xfrm>
            <a:off x="6096000" y="3429000"/>
            <a:ext cx="3592052" cy="2184193"/>
          </a:xfrm>
          <a:custGeom>
            <a:avLst/>
            <a:gdLst>
              <a:gd name="connsiteX0" fmla="*/ 51503 w 3592052"/>
              <a:gd name="connsiteY0" fmla="*/ 0 h 2184193"/>
              <a:gd name="connsiteX1" fmla="*/ 3540549 w 3592052"/>
              <a:gd name="connsiteY1" fmla="*/ 0 h 2184193"/>
              <a:gd name="connsiteX2" fmla="*/ 3592052 w 3592052"/>
              <a:gd name="connsiteY2" fmla="*/ 51503 h 2184193"/>
              <a:gd name="connsiteX3" fmla="*/ 3592052 w 3592052"/>
              <a:gd name="connsiteY3" fmla="*/ 2132690 h 2184193"/>
              <a:gd name="connsiteX4" fmla="*/ 3540549 w 3592052"/>
              <a:gd name="connsiteY4" fmla="*/ 2184193 h 2184193"/>
              <a:gd name="connsiteX5" fmla="*/ 51503 w 3592052"/>
              <a:gd name="connsiteY5" fmla="*/ 2184193 h 2184193"/>
              <a:gd name="connsiteX6" fmla="*/ 0 w 3592052"/>
              <a:gd name="connsiteY6" fmla="*/ 2132690 h 2184193"/>
              <a:gd name="connsiteX7" fmla="*/ 0 w 3592052"/>
              <a:gd name="connsiteY7" fmla="*/ 51503 h 2184193"/>
              <a:gd name="connsiteX8" fmla="*/ 51503 w 3592052"/>
              <a:gd name="connsiteY8" fmla="*/ 0 h 218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2052" h="2184193">
                <a:moveTo>
                  <a:pt x="51503" y="0"/>
                </a:moveTo>
                <a:lnTo>
                  <a:pt x="3540549" y="0"/>
                </a:lnTo>
                <a:cubicBezTo>
                  <a:pt x="3568993" y="0"/>
                  <a:pt x="3592052" y="23059"/>
                  <a:pt x="3592052" y="51503"/>
                </a:cubicBezTo>
                <a:lnTo>
                  <a:pt x="3592052" y="2132690"/>
                </a:lnTo>
                <a:cubicBezTo>
                  <a:pt x="3592052" y="2161134"/>
                  <a:pt x="3568993" y="2184193"/>
                  <a:pt x="3540549" y="2184193"/>
                </a:cubicBezTo>
                <a:lnTo>
                  <a:pt x="51503" y="2184193"/>
                </a:lnTo>
                <a:cubicBezTo>
                  <a:pt x="23059" y="2184193"/>
                  <a:pt x="0" y="2161134"/>
                  <a:pt x="0" y="2132690"/>
                </a:cubicBezTo>
                <a:lnTo>
                  <a:pt x="0" y="51503"/>
                </a:lnTo>
                <a:cubicBezTo>
                  <a:pt x="0" y="23059"/>
                  <a:pt x="23059" y="0"/>
                  <a:pt x="51503" y="0"/>
                </a:cubicBezTo>
                <a:close/>
              </a:path>
            </a:pathLst>
          </a:custGeom>
          <a:solidFill>
            <a:schemeClr val="bg1">
              <a:lumMod val="95000"/>
              <a:alpha val="25000"/>
            </a:schemeClr>
          </a:solidFill>
          <a:effectLst>
            <a:outerShdw blurRad="1130300" dist="622300" dir="5400000" sx="79000" sy="79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7" name="Picture Placeholder 6">
            <a:extLst>
              <a:ext uri="{FF2B5EF4-FFF2-40B4-BE49-F238E27FC236}">
                <a16:creationId xmlns:a16="http://schemas.microsoft.com/office/drawing/2014/main" id="{DE7E869F-5C40-4FF8-A178-D4BD15344F2F}"/>
              </a:ext>
            </a:extLst>
          </p:cNvPr>
          <p:cNvSpPr>
            <a:spLocks noGrp="1"/>
          </p:cNvSpPr>
          <p:nvPr>
            <p:ph type="pic" sz="quarter" idx="10" hasCustomPrompt="1"/>
          </p:nvPr>
        </p:nvSpPr>
        <p:spPr>
          <a:xfrm>
            <a:off x="3887019" y="1458659"/>
            <a:ext cx="4296696" cy="2612661"/>
          </a:xfrm>
          <a:custGeom>
            <a:avLst/>
            <a:gdLst>
              <a:gd name="connsiteX0" fmla="*/ 51503 w 3592052"/>
              <a:gd name="connsiteY0" fmla="*/ 0 h 2184193"/>
              <a:gd name="connsiteX1" fmla="*/ 3540549 w 3592052"/>
              <a:gd name="connsiteY1" fmla="*/ 0 h 2184193"/>
              <a:gd name="connsiteX2" fmla="*/ 3592052 w 3592052"/>
              <a:gd name="connsiteY2" fmla="*/ 51503 h 2184193"/>
              <a:gd name="connsiteX3" fmla="*/ 3592052 w 3592052"/>
              <a:gd name="connsiteY3" fmla="*/ 2132690 h 2184193"/>
              <a:gd name="connsiteX4" fmla="*/ 3540549 w 3592052"/>
              <a:gd name="connsiteY4" fmla="*/ 2184193 h 2184193"/>
              <a:gd name="connsiteX5" fmla="*/ 51503 w 3592052"/>
              <a:gd name="connsiteY5" fmla="*/ 2184193 h 2184193"/>
              <a:gd name="connsiteX6" fmla="*/ 0 w 3592052"/>
              <a:gd name="connsiteY6" fmla="*/ 2132690 h 2184193"/>
              <a:gd name="connsiteX7" fmla="*/ 0 w 3592052"/>
              <a:gd name="connsiteY7" fmla="*/ 51503 h 2184193"/>
              <a:gd name="connsiteX8" fmla="*/ 51503 w 3592052"/>
              <a:gd name="connsiteY8" fmla="*/ 0 h 218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2052" h="2184193">
                <a:moveTo>
                  <a:pt x="51503" y="0"/>
                </a:moveTo>
                <a:lnTo>
                  <a:pt x="3540549" y="0"/>
                </a:lnTo>
                <a:cubicBezTo>
                  <a:pt x="3568993" y="0"/>
                  <a:pt x="3592052" y="23059"/>
                  <a:pt x="3592052" y="51503"/>
                </a:cubicBezTo>
                <a:lnTo>
                  <a:pt x="3592052" y="2132690"/>
                </a:lnTo>
                <a:cubicBezTo>
                  <a:pt x="3592052" y="2161134"/>
                  <a:pt x="3568993" y="2184193"/>
                  <a:pt x="3540549" y="2184193"/>
                </a:cubicBezTo>
                <a:lnTo>
                  <a:pt x="51503" y="2184193"/>
                </a:lnTo>
                <a:cubicBezTo>
                  <a:pt x="23059" y="2184193"/>
                  <a:pt x="0" y="2161134"/>
                  <a:pt x="0" y="2132690"/>
                </a:cubicBezTo>
                <a:lnTo>
                  <a:pt x="0" y="51503"/>
                </a:lnTo>
                <a:cubicBezTo>
                  <a:pt x="0" y="23059"/>
                  <a:pt x="23059" y="0"/>
                  <a:pt x="51503" y="0"/>
                </a:cubicBezTo>
                <a:close/>
              </a:path>
            </a:pathLst>
          </a:custGeom>
          <a:solidFill>
            <a:schemeClr val="bg1">
              <a:lumMod val="95000"/>
              <a:alpha val="25000"/>
            </a:schemeClr>
          </a:solidFill>
          <a:effectLst>
            <a:outerShdw blurRad="1130300" dist="622300" dir="5400000" sx="79000" sy="79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171735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675" decel="100000" fill="hold"/>
                                        <p:tgtEl>
                                          <p:spTgt spid="7"/>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75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750"/>
                                        <p:tgtEl>
                                          <p:spTgt spid="8"/>
                                        </p:tgtEl>
                                      </p:cBhvr>
                                    </p:animEffect>
                                    <p:anim calcmode="lin" valueType="num">
                                      <p:cBhvr>
                                        <p:cTn id="14" dur="750" fill="hold"/>
                                        <p:tgtEl>
                                          <p:spTgt spid="8"/>
                                        </p:tgtEl>
                                        <p:attrNameLst>
                                          <p:attrName>ppt_x</p:attrName>
                                        </p:attrNameLst>
                                      </p:cBhvr>
                                      <p:tavLst>
                                        <p:tav tm="0">
                                          <p:val>
                                            <p:strVal val="#ppt_x"/>
                                          </p:val>
                                        </p:tav>
                                        <p:tav tm="100000">
                                          <p:val>
                                            <p:strVal val="#ppt_x"/>
                                          </p:val>
                                        </p:tav>
                                      </p:tavLst>
                                    </p:anim>
                                    <p:anim calcmode="lin" valueType="num">
                                      <p:cBhvr>
                                        <p:cTn id="15" dur="675" decel="100000" fill="hold"/>
                                        <p:tgtEl>
                                          <p:spTgt spid="8"/>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D87FB84-F36B-479E-984A-6582D820BEA3}"/>
              </a:ext>
            </a:extLst>
          </p:cNvPr>
          <p:cNvSpPr>
            <a:spLocks noGrp="1"/>
          </p:cNvSpPr>
          <p:nvPr>
            <p:ph type="pic" sz="quarter" idx="10" hasCustomPrompt="1"/>
          </p:nvPr>
        </p:nvSpPr>
        <p:spPr>
          <a:xfrm>
            <a:off x="6679177" y="1197079"/>
            <a:ext cx="4463844" cy="4463844"/>
          </a:xfrm>
          <a:custGeom>
            <a:avLst/>
            <a:gdLst>
              <a:gd name="connsiteX0" fmla="*/ 1939506 w 3879012"/>
              <a:gd name="connsiteY0" fmla="*/ 0 h 3879012"/>
              <a:gd name="connsiteX1" fmla="*/ 3879012 w 3879012"/>
              <a:gd name="connsiteY1" fmla="*/ 1939506 h 3879012"/>
              <a:gd name="connsiteX2" fmla="*/ 1939506 w 3879012"/>
              <a:gd name="connsiteY2" fmla="*/ 3879012 h 3879012"/>
              <a:gd name="connsiteX3" fmla="*/ 0 w 3879012"/>
              <a:gd name="connsiteY3" fmla="*/ 1939506 h 3879012"/>
              <a:gd name="connsiteX4" fmla="*/ 1939506 w 3879012"/>
              <a:gd name="connsiteY4" fmla="*/ 0 h 387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9012" h="3879012">
                <a:moveTo>
                  <a:pt x="1939506" y="0"/>
                </a:moveTo>
                <a:cubicBezTo>
                  <a:pt x="3010666" y="0"/>
                  <a:pt x="3879012" y="868346"/>
                  <a:pt x="3879012" y="1939506"/>
                </a:cubicBezTo>
                <a:cubicBezTo>
                  <a:pt x="3879012" y="3010666"/>
                  <a:pt x="3010666" y="3879012"/>
                  <a:pt x="1939506" y="3879012"/>
                </a:cubicBezTo>
                <a:cubicBezTo>
                  <a:pt x="868346" y="3879012"/>
                  <a:pt x="0" y="3010666"/>
                  <a:pt x="0" y="1939506"/>
                </a:cubicBezTo>
                <a:cubicBezTo>
                  <a:pt x="0" y="868346"/>
                  <a:pt x="868346" y="0"/>
                  <a:pt x="1939506"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171392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19DD5617-3185-4BB6-8156-089A8D19FF0A}"/>
              </a:ext>
            </a:extLst>
          </p:cNvPr>
          <p:cNvSpPr>
            <a:spLocks noGrp="1"/>
          </p:cNvSpPr>
          <p:nvPr>
            <p:ph type="pic" sz="quarter" idx="10" hasCustomPrompt="1"/>
          </p:nvPr>
        </p:nvSpPr>
        <p:spPr>
          <a:xfrm>
            <a:off x="5226878" y="265470"/>
            <a:ext cx="2094272" cy="2094272"/>
          </a:xfrm>
          <a:custGeom>
            <a:avLst/>
            <a:gdLst>
              <a:gd name="connsiteX0" fmla="*/ 77572 w 2094272"/>
              <a:gd name="connsiteY0" fmla="*/ 0 h 2094272"/>
              <a:gd name="connsiteX1" fmla="*/ 2016701 w 2094272"/>
              <a:gd name="connsiteY1" fmla="*/ 0 h 2094272"/>
              <a:gd name="connsiteX2" fmla="*/ 2094272 w 2094272"/>
              <a:gd name="connsiteY2" fmla="*/ 77572 h 2094272"/>
              <a:gd name="connsiteX3" fmla="*/ 2094272 w 2094272"/>
              <a:gd name="connsiteY3" fmla="*/ 2016701 h 2094272"/>
              <a:gd name="connsiteX4" fmla="*/ 2016701 w 2094272"/>
              <a:gd name="connsiteY4" fmla="*/ 2094272 h 2094272"/>
              <a:gd name="connsiteX5" fmla="*/ 77572 w 2094272"/>
              <a:gd name="connsiteY5" fmla="*/ 2094272 h 2094272"/>
              <a:gd name="connsiteX6" fmla="*/ 0 w 2094272"/>
              <a:gd name="connsiteY6" fmla="*/ 2016701 h 2094272"/>
              <a:gd name="connsiteX7" fmla="*/ 0 w 2094272"/>
              <a:gd name="connsiteY7" fmla="*/ 77572 h 2094272"/>
              <a:gd name="connsiteX8" fmla="*/ 77572 w 2094272"/>
              <a:gd name="connsiteY8" fmla="*/ 0 h 209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4272" h="2094272">
                <a:moveTo>
                  <a:pt x="77572" y="0"/>
                </a:moveTo>
                <a:lnTo>
                  <a:pt x="2016701" y="0"/>
                </a:lnTo>
                <a:cubicBezTo>
                  <a:pt x="2059542" y="0"/>
                  <a:pt x="2094272" y="34730"/>
                  <a:pt x="2094272" y="77572"/>
                </a:cubicBezTo>
                <a:lnTo>
                  <a:pt x="2094272" y="2016701"/>
                </a:lnTo>
                <a:cubicBezTo>
                  <a:pt x="2094272" y="2059542"/>
                  <a:pt x="2059542" y="2094272"/>
                  <a:pt x="2016701" y="2094272"/>
                </a:cubicBezTo>
                <a:lnTo>
                  <a:pt x="77572" y="2094272"/>
                </a:lnTo>
                <a:cubicBezTo>
                  <a:pt x="34730" y="2094272"/>
                  <a:pt x="0" y="2059542"/>
                  <a:pt x="0" y="2016701"/>
                </a:cubicBezTo>
                <a:lnTo>
                  <a:pt x="0" y="77572"/>
                </a:lnTo>
                <a:cubicBezTo>
                  <a:pt x="0" y="34730"/>
                  <a:pt x="34730" y="0"/>
                  <a:pt x="77572" y="0"/>
                </a:cubicBezTo>
                <a:close/>
              </a:path>
            </a:pathLst>
          </a:custGeom>
          <a:solidFill>
            <a:schemeClr val="bg1">
              <a:lumMod val="95000"/>
              <a:alpha val="25000"/>
            </a:schemeClr>
          </a:solidFill>
          <a:effectLst>
            <a:outerShdw blurRad="1270000" dist="1155700" dir="5400000" sx="74000" sy="74000" algn="t" rotWithShape="0">
              <a:prstClr val="black">
                <a:alpha val="24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13" name="Picture Placeholder 12">
            <a:extLst>
              <a:ext uri="{FF2B5EF4-FFF2-40B4-BE49-F238E27FC236}">
                <a16:creationId xmlns:a16="http://schemas.microsoft.com/office/drawing/2014/main" id="{756900E2-18A4-4701-9349-B0F0951A9FBE}"/>
              </a:ext>
            </a:extLst>
          </p:cNvPr>
          <p:cNvSpPr>
            <a:spLocks noGrp="1"/>
          </p:cNvSpPr>
          <p:nvPr>
            <p:ph type="pic" sz="quarter" idx="11" hasCustomPrompt="1"/>
          </p:nvPr>
        </p:nvSpPr>
        <p:spPr>
          <a:xfrm>
            <a:off x="2909927" y="1312606"/>
            <a:ext cx="1395147" cy="1395147"/>
          </a:xfrm>
          <a:custGeom>
            <a:avLst/>
            <a:gdLst>
              <a:gd name="connsiteX0" fmla="*/ 51676 w 1395147"/>
              <a:gd name="connsiteY0" fmla="*/ 0 h 1395147"/>
              <a:gd name="connsiteX1" fmla="*/ 1343471 w 1395147"/>
              <a:gd name="connsiteY1" fmla="*/ 0 h 1395147"/>
              <a:gd name="connsiteX2" fmla="*/ 1395147 w 1395147"/>
              <a:gd name="connsiteY2" fmla="*/ 51676 h 1395147"/>
              <a:gd name="connsiteX3" fmla="*/ 1395147 w 1395147"/>
              <a:gd name="connsiteY3" fmla="*/ 1343471 h 1395147"/>
              <a:gd name="connsiteX4" fmla="*/ 1343471 w 1395147"/>
              <a:gd name="connsiteY4" fmla="*/ 1395147 h 1395147"/>
              <a:gd name="connsiteX5" fmla="*/ 51676 w 1395147"/>
              <a:gd name="connsiteY5" fmla="*/ 1395147 h 1395147"/>
              <a:gd name="connsiteX6" fmla="*/ 0 w 1395147"/>
              <a:gd name="connsiteY6" fmla="*/ 1343471 h 1395147"/>
              <a:gd name="connsiteX7" fmla="*/ 0 w 1395147"/>
              <a:gd name="connsiteY7" fmla="*/ 51676 h 1395147"/>
              <a:gd name="connsiteX8" fmla="*/ 51676 w 1395147"/>
              <a:gd name="connsiteY8" fmla="*/ 0 h 139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5147" h="1395147">
                <a:moveTo>
                  <a:pt x="51676" y="0"/>
                </a:moveTo>
                <a:lnTo>
                  <a:pt x="1343471" y="0"/>
                </a:lnTo>
                <a:cubicBezTo>
                  <a:pt x="1372011" y="0"/>
                  <a:pt x="1395147" y="23136"/>
                  <a:pt x="1395147" y="51676"/>
                </a:cubicBezTo>
                <a:lnTo>
                  <a:pt x="1395147" y="1343471"/>
                </a:lnTo>
                <a:cubicBezTo>
                  <a:pt x="1395147" y="1372011"/>
                  <a:pt x="1372011" y="1395147"/>
                  <a:pt x="1343471" y="1395147"/>
                </a:cubicBezTo>
                <a:lnTo>
                  <a:pt x="51676" y="1395147"/>
                </a:lnTo>
                <a:cubicBezTo>
                  <a:pt x="23136" y="1395147"/>
                  <a:pt x="0" y="1372011"/>
                  <a:pt x="0" y="1343471"/>
                </a:cubicBezTo>
                <a:lnTo>
                  <a:pt x="0" y="51676"/>
                </a:lnTo>
                <a:cubicBezTo>
                  <a:pt x="0" y="23136"/>
                  <a:pt x="23136" y="0"/>
                  <a:pt x="51676" y="0"/>
                </a:cubicBezTo>
                <a:close/>
              </a:path>
            </a:pathLst>
          </a:custGeom>
          <a:solidFill>
            <a:schemeClr val="bg1">
              <a:lumMod val="95000"/>
              <a:alpha val="25000"/>
            </a:schemeClr>
          </a:solidFill>
          <a:effectLst>
            <a:outerShdw blurRad="812800" dist="533400" dir="5400000" sx="74000" sy="74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19" name="Picture Placeholder 18">
            <a:extLst>
              <a:ext uri="{FF2B5EF4-FFF2-40B4-BE49-F238E27FC236}">
                <a16:creationId xmlns:a16="http://schemas.microsoft.com/office/drawing/2014/main" id="{3489F360-E9B5-42C7-A7E6-CF0596AD1494}"/>
              </a:ext>
            </a:extLst>
          </p:cNvPr>
          <p:cNvSpPr>
            <a:spLocks noGrp="1"/>
          </p:cNvSpPr>
          <p:nvPr>
            <p:ph type="pic" sz="quarter" idx="12" hasCustomPrompt="1"/>
          </p:nvPr>
        </p:nvSpPr>
        <p:spPr>
          <a:xfrm>
            <a:off x="3646530" y="5055562"/>
            <a:ext cx="1395147" cy="1395147"/>
          </a:xfrm>
          <a:custGeom>
            <a:avLst/>
            <a:gdLst>
              <a:gd name="connsiteX0" fmla="*/ 51676 w 1395147"/>
              <a:gd name="connsiteY0" fmla="*/ 0 h 1395147"/>
              <a:gd name="connsiteX1" fmla="*/ 1343471 w 1395147"/>
              <a:gd name="connsiteY1" fmla="*/ 0 h 1395147"/>
              <a:gd name="connsiteX2" fmla="*/ 1395147 w 1395147"/>
              <a:gd name="connsiteY2" fmla="*/ 51676 h 1395147"/>
              <a:gd name="connsiteX3" fmla="*/ 1395147 w 1395147"/>
              <a:gd name="connsiteY3" fmla="*/ 1343471 h 1395147"/>
              <a:gd name="connsiteX4" fmla="*/ 1343471 w 1395147"/>
              <a:gd name="connsiteY4" fmla="*/ 1395147 h 1395147"/>
              <a:gd name="connsiteX5" fmla="*/ 51676 w 1395147"/>
              <a:gd name="connsiteY5" fmla="*/ 1395147 h 1395147"/>
              <a:gd name="connsiteX6" fmla="*/ 0 w 1395147"/>
              <a:gd name="connsiteY6" fmla="*/ 1343471 h 1395147"/>
              <a:gd name="connsiteX7" fmla="*/ 0 w 1395147"/>
              <a:gd name="connsiteY7" fmla="*/ 51676 h 1395147"/>
              <a:gd name="connsiteX8" fmla="*/ 51676 w 1395147"/>
              <a:gd name="connsiteY8" fmla="*/ 0 h 139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5147" h="1395147">
                <a:moveTo>
                  <a:pt x="51676" y="0"/>
                </a:moveTo>
                <a:lnTo>
                  <a:pt x="1343471" y="0"/>
                </a:lnTo>
                <a:cubicBezTo>
                  <a:pt x="1372011" y="0"/>
                  <a:pt x="1395147" y="23136"/>
                  <a:pt x="1395147" y="51676"/>
                </a:cubicBezTo>
                <a:lnTo>
                  <a:pt x="1395147" y="1343471"/>
                </a:lnTo>
                <a:cubicBezTo>
                  <a:pt x="1395147" y="1372011"/>
                  <a:pt x="1372011" y="1395147"/>
                  <a:pt x="1343471" y="1395147"/>
                </a:cubicBezTo>
                <a:lnTo>
                  <a:pt x="51676" y="1395147"/>
                </a:lnTo>
                <a:cubicBezTo>
                  <a:pt x="23136" y="1395147"/>
                  <a:pt x="0" y="1372011"/>
                  <a:pt x="0" y="1343471"/>
                </a:cubicBezTo>
                <a:lnTo>
                  <a:pt x="0" y="51676"/>
                </a:lnTo>
                <a:cubicBezTo>
                  <a:pt x="0" y="23136"/>
                  <a:pt x="23136" y="0"/>
                  <a:pt x="51676" y="0"/>
                </a:cubicBezTo>
                <a:close/>
              </a:path>
            </a:pathLst>
          </a:custGeom>
          <a:solidFill>
            <a:schemeClr val="bg1">
              <a:lumMod val="95000"/>
              <a:alpha val="25000"/>
            </a:schemeClr>
          </a:solidFill>
          <a:effectLst>
            <a:outerShdw blurRad="1193800" dist="787400" dir="5400000" sx="74000" sy="74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18" name="Picture Placeholder 17">
            <a:extLst>
              <a:ext uri="{FF2B5EF4-FFF2-40B4-BE49-F238E27FC236}">
                <a16:creationId xmlns:a16="http://schemas.microsoft.com/office/drawing/2014/main" id="{0DE22A01-C2EA-49B7-A35C-0B0665F66B01}"/>
              </a:ext>
            </a:extLst>
          </p:cNvPr>
          <p:cNvSpPr>
            <a:spLocks noGrp="1"/>
          </p:cNvSpPr>
          <p:nvPr>
            <p:ph type="pic" sz="quarter" idx="13" hasCustomPrompt="1"/>
          </p:nvPr>
        </p:nvSpPr>
        <p:spPr>
          <a:xfrm>
            <a:off x="6906961" y="4536548"/>
            <a:ext cx="1395147" cy="1395147"/>
          </a:xfrm>
          <a:custGeom>
            <a:avLst/>
            <a:gdLst>
              <a:gd name="connsiteX0" fmla="*/ 51676 w 1395147"/>
              <a:gd name="connsiteY0" fmla="*/ 0 h 1395147"/>
              <a:gd name="connsiteX1" fmla="*/ 1343471 w 1395147"/>
              <a:gd name="connsiteY1" fmla="*/ 0 h 1395147"/>
              <a:gd name="connsiteX2" fmla="*/ 1395147 w 1395147"/>
              <a:gd name="connsiteY2" fmla="*/ 51676 h 1395147"/>
              <a:gd name="connsiteX3" fmla="*/ 1395147 w 1395147"/>
              <a:gd name="connsiteY3" fmla="*/ 1343471 h 1395147"/>
              <a:gd name="connsiteX4" fmla="*/ 1343471 w 1395147"/>
              <a:gd name="connsiteY4" fmla="*/ 1395147 h 1395147"/>
              <a:gd name="connsiteX5" fmla="*/ 51676 w 1395147"/>
              <a:gd name="connsiteY5" fmla="*/ 1395147 h 1395147"/>
              <a:gd name="connsiteX6" fmla="*/ 0 w 1395147"/>
              <a:gd name="connsiteY6" fmla="*/ 1343471 h 1395147"/>
              <a:gd name="connsiteX7" fmla="*/ 0 w 1395147"/>
              <a:gd name="connsiteY7" fmla="*/ 51676 h 1395147"/>
              <a:gd name="connsiteX8" fmla="*/ 51676 w 1395147"/>
              <a:gd name="connsiteY8" fmla="*/ 0 h 139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5147" h="1395147">
                <a:moveTo>
                  <a:pt x="51676" y="0"/>
                </a:moveTo>
                <a:lnTo>
                  <a:pt x="1343471" y="0"/>
                </a:lnTo>
                <a:cubicBezTo>
                  <a:pt x="1372011" y="0"/>
                  <a:pt x="1395147" y="23136"/>
                  <a:pt x="1395147" y="51676"/>
                </a:cubicBezTo>
                <a:lnTo>
                  <a:pt x="1395147" y="1343471"/>
                </a:lnTo>
                <a:cubicBezTo>
                  <a:pt x="1395147" y="1372011"/>
                  <a:pt x="1372011" y="1395147"/>
                  <a:pt x="1343471" y="1395147"/>
                </a:cubicBezTo>
                <a:lnTo>
                  <a:pt x="51676" y="1395147"/>
                </a:lnTo>
                <a:cubicBezTo>
                  <a:pt x="23136" y="1395147"/>
                  <a:pt x="0" y="1372011"/>
                  <a:pt x="0" y="1343471"/>
                </a:cubicBezTo>
                <a:lnTo>
                  <a:pt x="0" y="51676"/>
                </a:lnTo>
                <a:cubicBezTo>
                  <a:pt x="0" y="23136"/>
                  <a:pt x="23136" y="0"/>
                  <a:pt x="51676" y="0"/>
                </a:cubicBezTo>
                <a:close/>
              </a:path>
            </a:pathLst>
          </a:custGeom>
          <a:solidFill>
            <a:schemeClr val="bg1">
              <a:lumMod val="95000"/>
              <a:alpha val="25000"/>
            </a:schemeClr>
          </a:solidFill>
          <a:effectLst>
            <a:outerShdw blurRad="1181100" dist="647700" dir="5400000" sx="74000" sy="74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17" name="Picture Placeholder 16">
            <a:extLst>
              <a:ext uri="{FF2B5EF4-FFF2-40B4-BE49-F238E27FC236}">
                <a16:creationId xmlns:a16="http://schemas.microsoft.com/office/drawing/2014/main" id="{6C5FAE70-87AB-41C3-935A-F488AC752C48}"/>
              </a:ext>
            </a:extLst>
          </p:cNvPr>
          <p:cNvSpPr>
            <a:spLocks noGrp="1"/>
          </p:cNvSpPr>
          <p:nvPr>
            <p:ph type="pic" sz="quarter" idx="14" hasCustomPrompt="1"/>
          </p:nvPr>
        </p:nvSpPr>
        <p:spPr>
          <a:xfrm>
            <a:off x="9257010" y="4190149"/>
            <a:ext cx="1395147" cy="1395147"/>
          </a:xfrm>
          <a:custGeom>
            <a:avLst/>
            <a:gdLst>
              <a:gd name="connsiteX0" fmla="*/ 51676 w 1395147"/>
              <a:gd name="connsiteY0" fmla="*/ 0 h 1395147"/>
              <a:gd name="connsiteX1" fmla="*/ 1343471 w 1395147"/>
              <a:gd name="connsiteY1" fmla="*/ 0 h 1395147"/>
              <a:gd name="connsiteX2" fmla="*/ 1395147 w 1395147"/>
              <a:gd name="connsiteY2" fmla="*/ 51676 h 1395147"/>
              <a:gd name="connsiteX3" fmla="*/ 1395147 w 1395147"/>
              <a:gd name="connsiteY3" fmla="*/ 1343471 h 1395147"/>
              <a:gd name="connsiteX4" fmla="*/ 1343471 w 1395147"/>
              <a:gd name="connsiteY4" fmla="*/ 1395147 h 1395147"/>
              <a:gd name="connsiteX5" fmla="*/ 51676 w 1395147"/>
              <a:gd name="connsiteY5" fmla="*/ 1395147 h 1395147"/>
              <a:gd name="connsiteX6" fmla="*/ 0 w 1395147"/>
              <a:gd name="connsiteY6" fmla="*/ 1343471 h 1395147"/>
              <a:gd name="connsiteX7" fmla="*/ 0 w 1395147"/>
              <a:gd name="connsiteY7" fmla="*/ 51676 h 1395147"/>
              <a:gd name="connsiteX8" fmla="*/ 51676 w 1395147"/>
              <a:gd name="connsiteY8" fmla="*/ 0 h 139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5147" h="1395147">
                <a:moveTo>
                  <a:pt x="51676" y="0"/>
                </a:moveTo>
                <a:lnTo>
                  <a:pt x="1343471" y="0"/>
                </a:lnTo>
                <a:cubicBezTo>
                  <a:pt x="1372011" y="0"/>
                  <a:pt x="1395147" y="23136"/>
                  <a:pt x="1395147" y="51676"/>
                </a:cubicBezTo>
                <a:lnTo>
                  <a:pt x="1395147" y="1343471"/>
                </a:lnTo>
                <a:cubicBezTo>
                  <a:pt x="1395147" y="1372011"/>
                  <a:pt x="1372011" y="1395147"/>
                  <a:pt x="1343471" y="1395147"/>
                </a:cubicBezTo>
                <a:lnTo>
                  <a:pt x="51676" y="1395147"/>
                </a:lnTo>
                <a:cubicBezTo>
                  <a:pt x="23136" y="1395147"/>
                  <a:pt x="0" y="1372011"/>
                  <a:pt x="0" y="1343471"/>
                </a:cubicBezTo>
                <a:lnTo>
                  <a:pt x="0" y="51676"/>
                </a:lnTo>
                <a:cubicBezTo>
                  <a:pt x="0" y="23136"/>
                  <a:pt x="23136" y="0"/>
                  <a:pt x="51676" y="0"/>
                </a:cubicBezTo>
                <a:close/>
              </a:path>
            </a:pathLst>
          </a:custGeom>
          <a:solidFill>
            <a:schemeClr val="bg1">
              <a:lumMod val="95000"/>
              <a:alpha val="25000"/>
            </a:schemeClr>
          </a:solidFill>
          <a:effectLst>
            <a:outerShdw blurRad="812800" dist="393700" dir="5400000" sx="70000" sy="70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335012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750" fill="hold"/>
                                        <p:tgtEl>
                                          <p:spTgt spid="13"/>
                                        </p:tgtEl>
                                        <p:attrNameLst>
                                          <p:attrName>ppt_w</p:attrName>
                                        </p:attrNameLst>
                                      </p:cBhvr>
                                      <p:tavLst>
                                        <p:tav tm="0">
                                          <p:val>
                                            <p:fltVal val="0"/>
                                          </p:val>
                                        </p:tav>
                                        <p:tav tm="100000">
                                          <p:val>
                                            <p:strVal val="#ppt_w"/>
                                          </p:val>
                                        </p:tav>
                                      </p:tavLst>
                                    </p:anim>
                                    <p:anim calcmode="lin" valueType="num">
                                      <p:cBhvr>
                                        <p:cTn id="8" dur="750" fill="hold"/>
                                        <p:tgtEl>
                                          <p:spTgt spid="13"/>
                                        </p:tgtEl>
                                        <p:attrNameLst>
                                          <p:attrName>ppt_h</p:attrName>
                                        </p:attrNameLst>
                                      </p:cBhvr>
                                      <p:tavLst>
                                        <p:tav tm="0">
                                          <p:val>
                                            <p:fltVal val="0"/>
                                          </p:val>
                                        </p:tav>
                                        <p:tav tm="100000">
                                          <p:val>
                                            <p:strVal val="#ppt_h"/>
                                          </p:val>
                                        </p:tav>
                                      </p:tavLst>
                                    </p:anim>
                                    <p:animEffect transition="in" filter="fade">
                                      <p:cBhvr>
                                        <p:cTn id="9" dur="750"/>
                                        <p:tgtEl>
                                          <p:spTgt spid="13"/>
                                        </p:tgtEl>
                                      </p:cBhvr>
                                    </p:animEffect>
                                    <p:anim calcmode="lin" valueType="num">
                                      <p:cBhvr>
                                        <p:cTn id="10" dur="750" fill="hold"/>
                                        <p:tgtEl>
                                          <p:spTgt spid="13"/>
                                        </p:tgtEl>
                                        <p:attrNameLst>
                                          <p:attrName>ppt_x</p:attrName>
                                        </p:attrNameLst>
                                      </p:cBhvr>
                                      <p:tavLst>
                                        <p:tav tm="0">
                                          <p:val>
                                            <p:fltVal val="0.5"/>
                                          </p:val>
                                        </p:tav>
                                        <p:tav tm="100000">
                                          <p:val>
                                            <p:strVal val="#ppt_x"/>
                                          </p:val>
                                        </p:tav>
                                      </p:tavLst>
                                    </p:anim>
                                    <p:anim calcmode="lin" valueType="num">
                                      <p:cBhvr>
                                        <p:cTn id="11" dur="750" fill="hold"/>
                                        <p:tgtEl>
                                          <p:spTgt spid="13"/>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fltVal val="0"/>
                                          </p:val>
                                        </p:tav>
                                        <p:tav tm="100000">
                                          <p:val>
                                            <p:strVal val="#ppt_w"/>
                                          </p:val>
                                        </p:tav>
                                      </p:tavLst>
                                    </p:anim>
                                    <p:anim calcmode="lin" valueType="num">
                                      <p:cBhvr>
                                        <p:cTn id="15" dur="1000" fill="hold"/>
                                        <p:tgtEl>
                                          <p:spTgt spid="16"/>
                                        </p:tgtEl>
                                        <p:attrNameLst>
                                          <p:attrName>ppt_h</p:attrName>
                                        </p:attrNameLst>
                                      </p:cBhvr>
                                      <p:tavLst>
                                        <p:tav tm="0">
                                          <p:val>
                                            <p:fltVal val="0"/>
                                          </p:val>
                                        </p:tav>
                                        <p:tav tm="100000">
                                          <p:val>
                                            <p:strVal val="#ppt_h"/>
                                          </p:val>
                                        </p:tav>
                                      </p:tavLst>
                                    </p:anim>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fltVal val="0.5"/>
                                          </p:val>
                                        </p:tav>
                                        <p:tav tm="100000">
                                          <p:val>
                                            <p:strVal val="#ppt_x"/>
                                          </p:val>
                                        </p:tav>
                                      </p:tavLst>
                                    </p:anim>
                                    <p:anim calcmode="lin" valueType="num">
                                      <p:cBhvr>
                                        <p:cTn id="18" dur="1000" fill="hold"/>
                                        <p:tgtEl>
                                          <p:spTgt spid="16"/>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250" fill="hold"/>
                                        <p:tgtEl>
                                          <p:spTgt spid="17"/>
                                        </p:tgtEl>
                                        <p:attrNameLst>
                                          <p:attrName>ppt_w</p:attrName>
                                        </p:attrNameLst>
                                      </p:cBhvr>
                                      <p:tavLst>
                                        <p:tav tm="0">
                                          <p:val>
                                            <p:fltVal val="0"/>
                                          </p:val>
                                        </p:tav>
                                        <p:tav tm="100000">
                                          <p:val>
                                            <p:strVal val="#ppt_w"/>
                                          </p:val>
                                        </p:tav>
                                      </p:tavLst>
                                    </p:anim>
                                    <p:anim calcmode="lin" valueType="num">
                                      <p:cBhvr>
                                        <p:cTn id="22" dur="1250" fill="hold"/>
                                        <p:tgtEl>
                                          <p:spTgt spid="17"/>
                                        </p:tgtEl>
                                        <p:attrNameLst>
                                          <p:attrName>ppt_h</p:attrName>
                                        </p:attrNameLst>
                                      </p:cBhvr>
                                      <p:tavLst>
                                        <p:tav tm="0">
                                          <p:val>
                                            <p:fltVal val="0"/>
                                          </p:val>
                                        </p:tav>
                                        <p:tav tm="100000">
                                          <p:val>
                                            <p:strVal val="#ppt_h"/>
                                          </p:val>
                                        </p:tav>
                                      </p:tavLst>
                                    </p:anim>
                                    <p:animEffect transition="in" filter="fade">
                                      <p:cBhvr>
                                        <p:cTn id="23" dur="1250"/>
                                        <p:tgtEl>
                                          <p:spTgt spid="17"/>
                                        </p:tgtEl>
                                      </p:cBhvr>
                                    </p:animEffect>
                                    <p:anim calcmode="lin" valueType="num">
                                      <p:cBhvr>
                                        <p:cTn id="24" dur="1250" fill="hold"/>
                                        <p:tgtEl>
                                          <p:spTgt spid="17"/>
                                        </p:tgtEl>
                                        <p:attrNameLst>
                                          <p:attrName>ppt_x</p:attrName>
                                        </p:attrNameLst>
                                      </p:cBhvr>
                                      <p:tavLst>
                                        <p:tav tm="0">
                                          <p:val>
                                            <p:fltVal val="0.5"/>
                                          </p:val>
                                        </p:tav>
                                        <p:tav tm="100000">
                                          <p:val>
                                            <p:strVal val="#ppt_x"/>
                                          </p:val>
                                        </p:tav>
                                      </p:tavLst>
                                    </p:anim>
                                    <p:anim calcmode="lin" valueType="num">
                                      <p:cBhvr>
                                        <p:cTn id="25" dur="1250" fill="hold"/>
                                        <p:tgtEl>
                                          <p:spTgt spid="17"/>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750" fill="hold"/>
                                        <p:tgtEl>
                                          <p:spTgt spid="18"/>
                                        </p:tgtEl>
                                        <p:attrNameLst>
                                          <p:attrName>ppt_w</p:attrName>
                                        </p:attrNameLst>
                                      </p:cBhvr>
                                      <p:tavLst>
                                        <p:tav tm="0">
                                          <p:val>
                                            <p:fltVal val="0"/>
                                          </p:val>
                                        </p:tav>
                                        <p:tav tm="100000">
                                          <p:val>
                                            <p:strVal val="#ppt_w"/>
                                          </p:val>
                                        </p:tav>
                                      </p:tavLst>
                                    </p:anim>
                                    <p:anim calcmode="lin" valueType="num">
                                      <p:cBhvr>
                                        <p:cTn id="29" dur="750" fill="hold"/>
                                        <p:tgtEl>
                                          <p:spTgt spid="18"/>
                                        </p:tgtEl>
                                        <p:attrNameLst>
                                          <p:attrName>ppt_h</p:attrName>
                                        </p:attrNameLst>
                                      </p:cBhvr>
                                      <p:tavLst>
                                        <p:tav tm="0">
                                          <p:val>
                                            <p:fltVal val="0"/>
                                          </p:val>
                                        </p:tav>
                                        <p:tav tm="100000">
                                          <p:val>
                                            <p:strVal val="#ppt_h"/>
                                          </p:val>
                                        </p:tav>
                                      </p:tavLst>
                                    </p:anim>
                                    <p:animEffect transition="in" filter="fade">
                                      <p:cBhvr>
                                        <p:cTn id="30" dur="750"/>
                                        <p:tgtEl>
                                          <p:spTgt spid="18"/>
                                        </p:tgtEl>
                                      </p:cBhvr>
                                    </p:animEffect>
                                    <p:anim calcmode="lin" valueType="num">
                                      <p:cBhvr>
                                        <p:cTn id="31" dur="750" fill="hold"/>
                                        <p:tgtEl>
                                          <p:spTgt spid="18"/>
                                        </p:tgtEl>
                                        <p:attrNameLst>
                                          <p:attrName>ppt_x</p:attrName>
                                        </p:attrNameLst>
                                      </p:cBhvr>
                                      <p:tavLst>
                                        <p:tav tm="0">
                                          <p:val>
                                            <p:fltVal val="0.5"/>
                                          </p:val>
                                        </p:tav>
                                        <p:tav tm="100000">
                                          <p:val>
                                            <p:strVal val="#ppt_x"/>
                                          </p:val>
                                        </p:tav>
                                      </p:tavLst>
                                    </p:anim>
                                    <p:anim calcmode="lin" valueType="num">
                                      <p:cBhvr>
                                        <p:cTn id="32" dur="750" fill="hold"/>
                                        <p:tgtEl>
                                          <p:spTgt spid="18"/>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1000" fill="hold"/>
                                        <p:tgtEl>
                                          <p:spTgt spid="19"/>
                                        </p:tgtEl>
                                        <p:attrNameLst>
                                          <p:attrName>ppt_w</p:attrName>
                                        </p:attrNameLst>
                                      </p:cBhvr>
                                      <p:tavLst>
                                        <p:tav tm="0">
                                          <p:val>
                                            <p:fltVal val="0"/>
                                          </p:val>
                                        </p:tav>
                                        <p:tav tm="100000">
                                          <p:val>
                                            <p:strVal val="#ppt_w"/>
                                          </p:val>
                                        </p:tav>
                                      </p:tavLst>
                                    </p:anim>
                                    <p:anim calcmode="lin" valueType="num">
                                      <p:cBhvr>
                                        <p:cTn id="36" dur="1000" fill="hold"/>
                                        <p:tgtEl>
                                          <p:spTgt spid="19"/>
                                        </p:tgtEl>
                                        <p:attrNameLst>
                                          <p:attrName>ppt_h</p:attrName>
                                        </p:attrNameLst>
                                      </p:cBhvr>
                                      <p:tavLst>
                                        <p:tav tm="0">
                                          <p:val>
                                            <p:fltVal val="0"/>
                                          </p:val>
                                        </p:tav>
                                        <p:tav tm="100000">
                                          <p:val>
                                            <p:strVal val="#ppt_h"/>
                                          </p:val>
                                        </p:tav>
                                      </p:tavLst>
                                    </p:anim>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fltVal val="0.5"/>
                                          </p:val>
                                        </p:tav>
                                        <p:tav tm="100000">
                                          <p:val>
                                            <p:strVal val="#ppt_x"/>
                                          </p:val>
                                        </p:tav>
                                      </p:tavLst>
                                    </p:anim>
                                    <p:anim calcmode="lin" valueType="num">
                                      <p:cBhvr>
                                        <p:cTn id="39" dur="1000" fill="hold"/>
                                        <p:tgtEl>
                                          <p:spTgt spid="1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animBg="1"/>
      <p:bldP spid="19" grpId="0" animBg="1"/>
      <p:bldP spid="18" grpId="0" animBg="1"/>
      <p:bldP spid="17"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879B7A5-EDB8-420C-8323-AF4F46891B4A}"/>
              </a:ext>
            </a:extLst>
          </p:cNvPr>
          <p:cNvSpPr>
            <a:spLocks noGrp="1"/>
          </p:cNvSpPr>
          <p:nvPr>
            <p:ph type="pic" sz="quarter" idx="10" hasCustomPrompt="1"/>
          </p:nvPr>
        </p:nvSpPr>
        <p:spPr>
          <a:xfrm>
            <a:off x="245808" y="221226"/>
            <a:ext cx="2808017" cy="3207774"/>
          </a:xfrm>
          <a:custGeom>
            <a:avLst/>
            <a:gdLst>
              <a:gd name="connsiteX0" fmla="*/ 43243 w 2808017"/>
              <a:gd name="connsiteY0" fmla="*/ 0 h 3207774"/>
              <a:gd name="connsiteX1" fmla="*/ 2764774 w 2808017"/>
              <a:gd name="connsiteY1" fmla="*/ 0 h 3207774"/>
              <a:gd name="connsiteX2" fmla="*/ 2808017 w 2808017"/>
              <a:gd name="connsiteY2" fmla="*/ 43243 h 3207774"/>
              <a:gd name="connsiteX3" fmla="*/ 2808017 w 2808017"/>
              <a:gd name="connsiteY3" fmla="*/ 3164531 h 3207774"/>
              <a:gd name="connsiteX4" fmla="*/ 2764774 w 2808017"/>
              <a:gd name="connsiteY4" fmla="*/ 3207774 h 3207774"/>
              <a:gd name="connsiteX5" fmla="*/ 43243 w 2808017"/>
              <a:gd name="connsiteY5" fmla="*/ 3207774 h 3207774"/>
              <a:gd name="connsiteX6" fmla="*/ 0 w 2808017"/>
              <a:gd name="connsiteY6" fmla="*/ 3164531 h 3207774"/>
              <a:gd name="connsiteX7" fmla="*/ 0 w 2808017"/>
              <a:gd name="connsiteY7" fmla="*/ 43243 h 3207774"/>
              <a:gd name="connsiteX8" fmla="*/ 43243 w 2808017"/>
              <a:gd name="connsiteY8" fmla="*/ 0 h 320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8017" h="3207774">
                <a:moveTo>
                  <a:pt x="43243" y="0"/>
                </a:moveTo>
                <a:lnTo>
                  <a:pt x="2764774" y="0"/>
                </a:lnTo>
                <a:cubicBezTo>
                  <a:pt x="2788656" y="0"/>
                  <a:pt x="2808017" y="19361"/>
                  <a:pt x="2808017" y="43243"/>
                </a:cubicBezTo>
                <a:lnTo>
                  <a:pt x="2808017" y="3164531"/>
                </a:lnTo>
                <a:cubicBezTo>
                  <a:pt x="2808017" y="3188413"/>
                  <a:pt x="2788656" y="3207774"/>
                  <a:pt x="2764774" y="3207774"/>
                </a:cubicBezTo>
                <a:lnTo>
                  <a:pt x="43243" y="3207774"/>
                </a:lnTo>
                <a:cubicBezTo>
                  <a:pt x="19361" y="3207774"/>
                  <a:pt x="0" y="3188413"/>
                  <a:pt x="0" y="3164531"/>
                </a:cubicBezTo>
                <a:lnTo>
                  <a:pt x="0" y="43243"/>
                </a:lnTo>
                <a:cubicBezTo>
                  <a:pt x="0" y="19361"/>
                  <a:pt x="19361" y="0"/>
                  <a:pt x="43243"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11" name="Picture Placeholder 10">
            <a:extLst>
              <a:ext uri="{FF2B5EF4-FFF2-40B4-BE49-F238E27FC236}">
                <a16:creationId xmlns:a16="http://schemas.microsoft.com/office/drawing/2014/main" id="{D6D15BEE-C52C-45D8-A7C1-201BF56C8A27}"/>
              </a:ext>
            </a:extLst>
          </p:cNvPr>
          <p:cNvSpPr>
            <a:spLocks noGrp="1"/>
          </p:cNvSpPr>
          <p:nvPr>
            <p:ph type="pic" sz="quarter" idx="11" hasCustomPrompt="1"/>
          </p:nvPr>
        </p:nvSpPr>
        <p:spPr>
          <a:xfrm>
            <a:off x="3170905" y="221226"/>
            <a:ext cx="2808017" cy="3207774"/>
          </a:xfrm>
          <a:custGeom>
            <a:avLst/>
            <a:gdLst>
              <a:gd name="connsiteX0" fmla="*/ 43243 w 2808017"/>
              <a:gd name="connsiteY0" fmla="*/ 0 h 3207774"/>
              <a:gd name="connsiteX1" fmla="*/ 2764774 w 2808017"/>
              <a:gd name="connsiteY1" fmla="*/ 0 h 3207774"/>
              <a:gd name="connsiteX2" fmla="*/ 2808017 w 2808017"/>
              <a:gd name="connsiteY2" fmla="*/ 43243 h 3207774"/>
              <a:gd name="connsiteX3" fmla="*/ 2808017 w 2808017"/>
              <a:gd name="connsiteY3" fmla="*/ 3164531 h 3207774"/>
              <a:gd name="connsiteX4" fmla="*/ 2764774 w 2808017"/>
              <a:gd name="connsiteY4" fmla="*/ 3207774 h 3207774"/>
              <a:gd name="connsiteX5" fmla="*/ 43243 w 2808017"/>
              <a:gd name="connsiteY5" fmla="*/ 3207774 h 3207774"/>
              <a:gd name="connsiteX6" fmla="*/ 0 w 2808017"/>
              <a:gd name="connsiteY6" fmla="*/ 3164531 h 3207774"/>
              <a:gd name="connsiteX7" fmla="*/ 0 w 2808017"/>
              <a:gd name="connsiteY7" fmla="*/ 43243 h 3207774"/>
              <a:gd name="connsiteX8" fmla="*/ 43243 w 2808017"/>
              <a:gd name="connsiteY8" fmla="*/ 0 h 320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8017" h="3207774">
                <a:moveTo>
                  <a:pt x="43243" y="0"/>
                </a:moveTo>
                <a:lnTo>
                  <a:pt x="2764774" y="0"/>
                </a:lnTo>
                <a:cubicBezTo>
                  <a:pt x="2788656" y="0"/>
                  <a:pt x="2808017" y="19361"/>
                  <a:pt x="2808017" y="43243"/>
                </a:cubicBezTo>
                <a:lnTo>
                  <a:pt x="2808017" y="3164531"/>
                </a:lnTo>
                <a:cubicBezTo>
                  <a:pt x="2808017" y="3188413"/>
                  <a:pt x="2788656" y="3207774"/>
                  <a:pt x="2764774" y="3207774"/>
                </a:cubicBezTo>
                <a:lnTo>
                  <a:pt x="43243" y="3207774"/>
                </a:lnTo>
                <a:cubicBezTo>
                  <a:pt x="19361" y="3207774"/>
                  <a:pt x="0" y="3188413"/>
                  <a:pt x="0" y="3164531"/>
                </a:cubicBezTo>
                <a:lnTo>
                  <a:pt x="0" y="43243"/>
                </a:lnTo>
                <a:cubicBezTo>
                  <a:pt x="0" y="19361"/>
                  <a:pt x="19361" y="0"/>
                  <a:pt x="43243"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12" name="Picture Placeholder 11">
            <a:extLst>
              <a:ext uri="{FF2B5EF4-FFF2-40B4-BE49-F238E27FC236}">
                <a16:creationId xmlns:a16="http://schemas.microsoft.com/office/drawing/2014/main" id="{A13555FB-74C0-4CB5-B555-AA3FBF46383E}"/>
              </a:ext>
            </a:extLst>
          </p:cNvPr>
          <p:cNvSpPr>
            <a:spLocks noGrp="1"/>
          </p:cNvSpPr>
          <p:nvPr>
            <p:ph type="pic" sz="quarter" idx="12" hasCustomPrompt="1"/>
          </p:nvPr>
        </p:nvSpPr>
        <p:spPr>
          <a:xfrm>
            <a:off x="6096001" y="3429000"/>
            <a:ext cx="5850194" cy="3207774"/>
          </a:xfrm>
          <a:custGeom>
            <a:avLst/>
            <a:gdLst>
              <a:gd name="connsiteX0" fmla="*/ 49400 w 5850194"/>
              <a:gd name="connsiteY0" fmla="*/ 0 h 3207774"/>
              <a:gd name="connsiteX1" fmla="*/ 5800794 w 5850194"/>
              <a:gd name="connsiteY1" fmla="*/ 0 h 3207774"/>
              <a:gd name="connsiteX2" fmla="*/ 5850194 w 5850194"/>
              <a:gd name="connsiteY2" fmla="*/ 49400 h 3207774"/>
              <a:gd name="connsiteX3" fmla="*/ 5850194 w 5850194"/>
              <a:gd name="connsiteY3" fmla="*/ 3158374 h 3207774"/>
              <a:gd name="connsiteX4" fmla="*/ 5800794 w 5850194"/>
              <a:gd name="connsiteY4" fmla="*/ 3207774 h 3207774"/>
              <a:gd name="connsiteX5" fmla="*/ 49400 w 5850194"/>
              <a:gd name="connsiteY5" fmla="*/ 3207774 h 3207774"/>
              <a:gd name="connsiteX6" fmla="*/ 0 w 5850194"/>
              <a:gd name="connsiteY6" fmla="*/ 3158374 h 3207774"/>
              <a:gd name="connsiteX7" fmla="*/ 0 w 5850194"/>
              <a:gd name="connsiteY7" fmla="*/ 49400 h 3207774"/>
              <a:gd name="connsiteX8" fmla="*/ 49400 w 5850194"/>
              <a:gd name="connsiteY8" fmla="*/ 0 h 320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0194" h="3207774">
                <a:moveTo>
                  <a:pt x="49400" y="0"/>
                </a:moveTo>
                <a:lnTo>
                  <a:pt x="5800794" y="0"/>
                </a:lnTo>
                <a:cubicBezTo>
                  <a:pt x="5828077" y="0"/>
                  <a:pt x="5850194" y="22117"/>
                  <a:pt x="5850194" y="49400"/>
                </a:cubicBezTo>
                <a:lnTo>
                  <a:pt x="5850194" y="3158374"/>
                </a:lnTo>
                <a:cubicBezTo>
                  <a:pt x="5850194" y="3185657"/>
                  <a:pt x="5828077" y="3207774"/>
                  <a:pt x="5800794" y="3207774"/>
                </a:cubicBezTo>
                <a:lnTo>
                  <a:pt x="49400" y="3207774"/>
                </a:lnTo>
                <a:cubicBezTo>
                  <a:pt x="22117" y="3207774"/>
                  <a:pt x="0" y="3185657"/>
                  <a:pt x="0" y="3158374"/>
                </a:cubicBezTo>
                <a:lnTo>
                  <a:pt x="0" y="49400"/>
                </a:lnTo>
                <a:cubicBezTo>
                  <a:pt x="0" y="22117"/>
                  <a:pt x="22117" y="0"/>
                  <a:pt x="49400"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171256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7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2" decel="100000" fill="hold" grpId="0" nodeType="withEffect">
                                  <p:stCondLst>
                                    <p:cond delay="10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750" fill="hold"/>
                                        <p:tgtEl>
                                          <p:spTgt spid="12"/>
                                        </p:tgtEl>
                                        <p:attrNameLst>
                                          <p:attrName>ppt_x</p:attrName>
                                        </p:attrNameLst>
                                      </p:cBhvr>
                                      <p:tavLst>
                                        <p:tav tm="0">
                                          <p:val>
                                            <p:strVal val="1+#ppt_w/2"/>
                                          </p:val>
                                        </p:tav>
                                        <p:tav tm="100000">
                                          <p:val>
                                            <p:strVal val="#ppt_x"/>
                                          </p:val>
                                        </p:tav>
                                      </p:tavLst>
                                    </p:anim>
                                    <p:anim calcmode="lin" valueType="num">
                                      <p:cBhvr additive="base">
                                        <p:cTn id="16"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6_Title Slide">
    <p:bg>
      <p:bgPr>
        <a:solidFill>
          <a:srgbClr val="EEF3F7"/>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64DFD9-016E-41AC-9A27-856E887C62CA}"/>
              </a:ext>
            </a:extLst>
          </p:cNvPr>
          <p:cNvSpPr/>
          <p:nvPr userDrawn="1"/>
        </p:nvSpPr>
        <p:spPr>
          <a:xfrm>
            <a:off x="0" y="0"/>
            <a:ext cx="12192000" cy="1689160"/>
          </a:xfrm>
          <a:prstGeom prst="rect">
            <a:avLst/>
          </a:prstGeom>
          <a:gradFill flip="none" rotWithShape="1">
            <a:gsLst>
              <a:gs pos="0">
                <a:schemeClr val="accent3"/>
              </a:gs>
              <a:gs pos="100000">
                <a:schemeClr val="accent1">
                  <a:lumMod val="100000"/>
                </a:schemeClr>
              </a:gs>
            </a:gsLst>
            <a:lin ang="2700000" scaled="1"/>
            <a:tileRect/>
          </a:gradFill>
          <a:ln>
            <a:noFill/>
          </a:ln>
          <a:effectLst>
            <a:outerShdw blurRad="368300" dist="88900" dir="5400000" sx="96000" sy="96000" algn="t"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9737F12-F024-44D5-943B-D4800BB9A406}"/>
              </a:ext>
            </a:extLst>
          </p:cNvPr>
          <p:cNvSpPr txBox="1"/>
          <p:nvPr userDrawn="1"/>
        </p:nvSpPr>
        <p:spPr>
          <a:xfrm rot="10800000" flipV="1">
            <a:off x="11443200" y="171152"/>
            <a:ext cx="658761" cy="338554"/>
          </a:xfrm>
          <a:prstGeom prst="rect">
            <a:avLst/>
          </a:prstGeom>
          <a:noFill/>
        </p:spPr>
        <p:txBody>
          <a:bodyPr wrap="square" rtlCol="0">
            <a:spAutoFit/>
          </a:bodyPr>
          <a:lstStyle/>
          <a:p>
            <a:pPr algn="ctr"/>
            <a:fld id="{260E2A6B-A809-4840-BF14-8648BC0BDF87}" type="slidenum">
              <a:rPr lang="id-ID" sz="1600" i="0" smtClean="0">
                <a:solidFill>
                  <a:schemeClr val="bg1">
                    <a:lumMod val="95000"/>
                    <a:alpha val="60000"/>
                  </a:schemeClr>
                </a:solidFill>
                <a:latin typeface="+mj-lt"/>
                <a:ea typeface="Roboto Condensed" panose="02000000000000000000" pitchFamily="2" charset="0"/>
                <a:cs typeface="Segoe UI" panose="020B0502040204020203" pitchFamily="34" charset="0"/>
              </a:rPr>
              <a:pPr algn="ctr"/>
              <a:t>‹#›</a:t>
            </a:fld>
            <a:endParaRPr lang="id-ID" sz="1600" i="0">
              <a:solidFill>
                <a:schemeClr val="bg1">
                  <a:lumMod val="95000"/>
                  <a:alpha val="60000"/>
                </a:schemeClr>
              </a:solidFill>
              <a:latin typeface="+mj-lt"/>
              <a:ea typeface="Roboto Condensed" panose="02000000000000000000" pitchFamily="2" charset="0"/>
              <a:cs typeface="Segoe UI" panose="020B0502040204020203" pitchFamily="34" charset="0"/>
            </a:endParaRPr>
          </a:p>
        </p:txBody>
      </p:sp>
      <p:grpSp>
        <p:nvGrpSpPr>
          <p:cNvPr id="5" name="Group 4">
            <a:extLst>
              <a:ext uri="{FF2B5EF4-FFF2-40B4-BE49-F238E27FC236}">
                <a16:creationId xmlns:a16="http://schemas.microsoft.com/office/drawing/2014/main" id="{D1CE811D-25FE-4C3B-8FA7-50A50338F22B}"/>
              </a:ext>
            </a:extLst>
          </p:cNvPr>
          <p:cNvGrpSpPr/>
          <p:nvPr userDrawn="1"/>
        </p:nvGrpSpPr>
        <p:grpSpPr>
          <a:xfrm rot="5400000">
            <a:off x="11675183" y="651894"/>
            <a:ext cx="194792" cy="70989"/>
            <a:chOff x="384609" y="288810"/>
            <a:chExt cx="283286" cy="103239"/>
          </a:xfrm>
          <a:solidFill>
            <a:schemeClr val="bg1"/>
          </a:solidFill>
        </p:grpSpPr>
        <p:sp>
          <p:nvSpPr>
            <p:cNvPr id="6" name="Oval 5">
              <a:extLst>
                <a:ext uri="{FF2B5EF4-FFF2-40B4-BE49-F238E27FC236}">
                  <a16:creationId xmlns:a16="http://schemas.microsoft.com/office/drawing/2014/main" id="{D8B93DAF-1595-4302-8887-ED26B0A03572}"/>
                </a:ext>
              </a:extLst>
            </p:cNvPr>
            <p:cNvSpPr/>
            <p:nvPr/>
          </p:nvSpPr>
          <p:spPr>
            <a:xfrm>
              <a:off x="384609"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D65665C-08B5-44B2-908D-F0CD3151F735}"/>
                </a:ext>
              </a:extLst>
            </p:cNvPr>
            <p:cNvSpPr/>
            <p:nvPr/>
          </p:nvSpPr>
          <p:spPr>
            <a:xfrm>
              <a:off x="564656"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8C13D010-A722-4F13-AA17-5F18D53383E7}"/>
              </a:ext>
            </a:extLst>
          </p:cNvPr>
          <p:cNvGrpSpPr/>
          <p:nvPr userDrawn="1"/>
        </p:nvGrpSpPr>
        <p:grpSpPr>
          <a:xfrm>
            <a:off x="284356" y="300486"/>
            <a:ext cx="469009" cy="444795"/>
            <a:chOff x="1636700" y="2361281"/>
            <a:chExt cx="2251688" cy="2135438"/>
          </a:xfrm>
        </p:grpSpPr>
        <p:sp>
          <p:nvSpPr>
            <p:cNvPr id="9" name="Oval 8">
              <a:extLst>
                <a:ext uri="{FF2B5EF4-FFF2-40B4-BE49-F238E27FC236}">
                  <a16:creationId xmlns:a16="http://schemas.microsoft.com/office/drawing/2014/main" id="{33C29474-6B64-48E4-A1E5-3E536576B071}"/>
                </a:ext>
              </a:extLst>
            </p:cNvPr>
            <p:cNvSpPr/>
            <p:nvPr/>
          </p:nvSpPr>
          <p:spPr>
            <a:xfrm>
              <a:off x="1932306" y="3264905"/>
              <a:ext cx="328190" cy="328190"/>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0" name="Freeform: Shape 9">
              <a:extLst>
                <a:ext uri="{FF2B5EF4-FFF2-40B4-BE49-F238E27FC236}">
                  <a16:creationId xmlns:a16="http://schemas.microsoft.com/office/drawing/2014/main" id="{A43AD724-7AD0-4710-BD9D-429127955E13}"/>
                </a:ext>
              </a:extLst>
            </p:cNvPr>
            <p:cNvSpPr/>
            <p:nvPr/>
          </p:nvSpPr>
          <p:spPr>
            <a:xfrm>
              <a:off x="2380311" y="2361281"/>
              <a:ext cx="1508077" cy="2135438"/>
            </a:xfrm>
            <a:custGeom>
              <a:avLst/>
              <a:gdLst/>
              <a:ahLst/>
              <a:cxnLst/>
              <a:rect l="l" t="t" r="r" b="b"/>
              <a:pathLst>
                <a:path w="419100" h="593446">
                  <a:moveTo>
                    <a:pt x="212065" y="0"/>
                  </a:moveTo>
                  <a:cubicBezTo>
                    <a:pt x="275209" y="0"/>
                    <a:pt x="325501" y="16764"/>
                    <a:pt x="362941" y="50292"/>
                  </a:cubicBezTo>
                  <a:cubicBezTo>
                    <a:pt x="400380" y="83820"/>
                    <a:pt x="419100" y="131039"/>
                    <a:pt x="419100" y="191948"/>
                  </a:cubicBezTo>
                  <a:lnTo>
                    <a:pt x="419100" y="197815"/>
                  </a:lnTo>
                  <a:lnTo>
                    <a:pt x="309296" y="197815"/>
                  </a:lnTo>
                  <a:lnTo>
                    <a:pt x="309296" y="192786"/>
                  </a:lnTo>
                  <a:cubicBezTo>
                    <a:pt x="309296" y="163170"/>
                    <a:pt x="300774" y="139700"/>
                    <a:pt x="283731" y="122377"/>
                  </a:cubicBezTo>
                  <a:cubicBezTo>
                    <a:pt x="266687" y="105054"/>
                    <a:pt x="242519" y="96393"/>
                    <a:pt x="211227" y="96393"/>
                  </a:cubicBezTo>
                  <a:cubicBezTo>
                    <a:pt x="176022" y="96393"/>
                    <a:pt x="150457" y="107290"/>
                    <a:pt x="134531" y="129083"/>
                  </a:cubicBezTo>
                  <a:cubicBezTo>
                    <a:pt x="118605" y="150876"/>
                    <a:pt x="110643" y="186639"/>
                    <a:pt x="110643" y="236372"/>
                  </a:cubicBezTo>
                  <a:lnTo>
                    <a:pt x="110643" y="361264"/>
                  </a:lnTo>
                  <a:cubicBezTo>
                    <a:pt x="110643" y="408203"/>
                    <a:pt x="118885" y="442290"/>
                    <a:pt x="135369" y="463525"/>
                  </a:cubicBezTo>
                  <a:cubicBezTo>
                    <a:pt x="151854" y="484759"/>
                    <a:pt x="177699" y="495376"/>
                    <a:pt x="212903" y="495376"/>
                  </a:cubicBezTo>
                  <a:cubicBezTo>
                    <a:pt x="244196" y="495376"/>
                    <a:pt x="268085" y="486994"/>
                    <a:pt x="284569" y="470230"/>
                  </a:cubicBezTo>
                  <a:cubicBezTo>
                    <a:pt x="301054" y="453466"/>
                    <a:pt x="309296" y="430555"/>
                    <a:pt x="309296" y="401498"/>
                  </a:cubicBezTo>
                  <a:lnTo>
                    <a:pt x="309296" y="394792"/>
                  </a:lnTo>
                  <a:lnTo>
                    <a:pt x="417424" y="394792"/>
                  </a:lnTo>
                  <a:lnTo>
                    <a:pt x="417424" y="400660"/>
                  </a:lnTo>
                  <a:cubicBezTo>
                    <a:pt x="417424" y="462687"/>
                    <a:pt x="398983" y="510324"/>
                    <a:pt x="362103" y="543573"/>
                  </a:cubicBezTo>
                  <a:cubicBezTo>
                    <a:pt x="325222" y="576821"/>
                    <a:pt x="274650" y="593446"/>
                    <a:pt x="210388" y="593446"/>
                  </a:cubicBezTo>
                  <a:cubicBezTo>
                    <a:pt x="70130" y="593446"/>
                    <a:pt x="0" y="516611"/>
                    <a:pt x="0" y="362941"/>
                  </a:cubicBezTo>
                  <a:lnTo>
                    <a:pt x="0" y="230505"/>
                  </a:lnTo>
                  <a:cubicBezTo>
                    <a:pt x="0" y="76835"/>
                    <a:pt x="70688" y="0"/>
                    <a:pt x="212065" y="0"/>
                  </a:cubicBezTo>
                  <a:close/>
                </a:path>
              </a:pathLst>
            </a:cu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1" name="Oval 10">
              <a:extLst>
                <a:ext uri="{FF2B5EF4-FFF2-40B4-BE49-F238E27FC236}">
                  <a16:creationId xmlns:a16="http://schemas.microsoft.com/office/drawing/2014/main" id="{BB974996-36A9-4B58-9C5D-0854E23718A9}"/>
                </a:ext>
              </a:extLst>
            </p:cNvPr>
            <p:cNvSpPr/>
            <p:nvPr/>
          </p:nvSpPr>
          <p:spPr>
            <a:xfrm>
              <a:off x="1636700" y="3330594"/>
              <a:ext cx="196812" cy="196812"/>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spTree>
    <p:extLst>
      <p:ext uri="{BB962C8B-B14F-4D97-AF65-F5344CB8AC3E}">
        <p14:creationId xmlns:p14="http://schemas.microsoft.com/office/powerpoint/2010/main" val="4441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5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7_Title Slide">
    <p:bg>
      <p:bgPr>
        <a:solidFill>
          <a:srgbClr val="EEF3F7"/>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6E95E5B-5084-41CF-8BBF-1D7FAB454DE3}"/>
              </a:ext>
            </a:extLst>
          </p:cNvPr>
          <p:cNvSpPr>
            <a:spLocks noGrp="1"/>
          </p:cNvSpPr>
          <p:nvPr>
            <p:ph type="pic" sz="quarter" idx="10" hasCustomPrompt="1"/>
          </p:nvPr>
        </p:nvSpPr>
        <p:spPr>
          <a:xfrm>
            <a:off x="1" y="0"/>
            <a:ext cx="3557585" cy="6858000"/>
          </a:xfrm>
          <a:custGeom>
            <a:avLst/>
            <a:gdLst>
              <a:gd name="connsiteX0" fmla="*/ 0 w 3557585"/>
              <a:gd name="connsiteY0" fmla="*/ 0 h 6858000"/>
              <a:gd name="connsiteX1" fmla="*/ 3557585 w 3557585"/>
              <a:gd name="connsiteY1" fmla="*/ 0 h 6858000"/>
              <a:gd name="connsiteX2" fmla="*/ 3557585 w 3557585"/>
              <a:gd name="connsiteY2" fmla="*/ 6858000 h 6858000"/>
              <a:gd name="connsiteX3" fmla="*/ 0 w 355758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57585" h="6858000">
                <a:moveTo>
                  <a:pt x="0" y="0"/>
                </a:moveTo>
                <a:lnTo>
                  <a:pt x="3557585" y="0"/>
                </a:lnTo>
                <a:lnTo>
                  <a:pt x="3557585" y="6858000"/>
                </a:lnTo>
                <a:lnTo>
                  <a:pt x="0" y="6858000"/>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268561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095292C2-C518-41A6-B426-35C1F3932931}"/>
              </a:ext>
            </a:extLst>
          </p:cNvPr>
          <p:cNvSpPr/>
          <p:nvPr userDrawn="1"/>
        </p:nvSpPr>
        <p:spPr>
          <a:xfrm flipV="1">
            <a:off x="5912893" y="-1"/>
            <a:ext cx="6279107" cy="6279107"/>
          </a:xfrm>
          <a:custGeom>
            <a:avLst/>
            <a:gdLst>
              <a:gd name="connsiteX0" fmla="*/ 510966 w 510966"/>
              <a:gd name="connsiteY0" fmla="*/ 0 h 510966"/>
              <a:gd name="connsiteX1" fmla="*/ 510966 w 510966"/>
              <a:gd name="connsiteY1" fmla="*/ 510966 h 510966"/>
              <a:gd name="connsiteX2" fmla="*/ 0 w 510966"/>
              <a:gd name="connsiteY2" fmla="*/ 510966 h 510966"/>
              <a:gd name="connsiteX3" fmla="*/ 510966 w 510966"/>
              <a:gd name="connsiteY3" fmla="*/ 0 h 510966"/>
            </a:gdLst>
            <a:ahLst/>
            <a:cxnLst>
              <a:cxn ang="0">
                <a:pos x="connsiteX0" y="connsiteY0"/>
              </a:cxn>
              <a:cxn ang="0">
                <a:pos x="connsiteX1" y="connsiteY1"/>
              </a:cxn>
              <a:cxn ang="0">
                <a:pos x="connsiteX2" y="connsiteY2"/>
              </a:cxn>
              <a:cxn ang="0">
                <a:pos x="connsiteX3" y="connsiteY3"/>
              </a:cxn>
            </a:cxnLst>
            <a:rect l="l" t="t" r="r" b="b"/>
            <a:pathLst>
              <a:path w="510966" h="510966">
                <a:moveTo>
                  <a:pt x="510966" y="0"/>
                </a:moveTo>
                <a:lnTo>
                  <a:pt x="510966" y="510966"/>
                </a:lnTo>
                <a:lnTo>
                  <a:pt x="0" y="510966"/>
                </a:lnTo>
                <a:cubicBezTo>
                  <a:pt x="0" y="228767"/>
                  <a:pt x="228767" y="0"/>
                  <a:pt x="510966" y="0"/>
                </a:cubicBez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2">
            <a:extLst>
              <a:ext uri="{FF2B5EF4-FFF2-40B4-BE49-F238E27FC236}">
                <a16:creationId xmlns:a16="http://schemas.microsoft.com/office/drawing/2014/main" id="{B7343B56-DB65-4FA0-A34F-82BF686F06A9}"/>
              </a:ext>
            </a:extLst>
          </p:cNvPr>
          <p:cNvSpPr/>
          <p:nvPr userDrawn="1"/>
        </p:nvSpPr>
        <p:spPr>
          <a:xfrm flipV="1">
            <a:off x="8099760" y="-1"/>
            <a:ext cx="4092240" cy="4092240"/>
          </a:xfrm>
          <a:custGeom>
            <a:avLst/>
            <a:gdLst>
              <a:gd name="connsiteX0" fmla="*/ 510966 w 510966"/>
              <a:gd name="connsiteY0" fmla="*/ 0 h 510966"/>
              <a:gd name="connsiteX1" fmla="*/ 510966 w 510966"/>
              <a:gd name="connsiteY1" fmla="*/ 510966 h 510966"/>
              <a:gd name="connsiteX2" fmla="*/ 0 w 510966"/>
              <a:gd name="connsiteY2" fmla="*/ 510966 h 510966"/>
              <a:gd name="connsiteX3" fmla="*/ 510966 w 510966"/>
              <a:gd name="connsiteY3" fmla="*/ 0 h 510966"/>
            </a:gdLst>
            <a:ahLst/>
            <a:cxnLst>
              <a:cxn ang="0">
                <a:pos x="connsiteX0" y="connsiteY0"/>
              </a:cxn>
              <a:cxn ang="0">
                <a:pos x="connsiteX1" y="connsiteY1"/>
              </a:cxn>
              <a:cxn ang="0">
                <a:pos x="connsiteX2" y="connsiteY2"/>
              </a:cxn>
              <a:cxn ang="0">
                <a:pos x="connsiteX3" y="connsiteY3"/>
              </a:cxn>
            </a:cxnLst>
            <a:rect l="l" t="t" r="r" b="b"/>
            <a:pathLst>
              <a:path w="510966" h="510966">
                <a:moveTo>
                  <a:pt x="510966" y="0"/>
                </a:moveTo>
                <a:lnTo>
                  <a:pt x="510966" y="510966"/>
                </a:lnTo>
                <a:lnTo>
                  <a:pt x="0" y="510966"/>
                </a:lnTo>
                <a:cubicBezTo>
                  <a:pt x="0" y="228767"/>
                  <a:pt x="228767" y="0"/>
                  <a:pt x="510966" y="0"/>
                </a:cubicBezTo>
                <a:close/>
              </a:path>
            </a:pathLst>
          </a:custGeom>
          <a:gradFill>
            <a:gsLst>
              <a:gs pos="0">
                <a:schemeClr val="accent4"/>
              </a:gs>
              <a:gs pos="85000">
                <a:schemeClr val="accent1"/>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609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3" decel="10000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1+#ppt_w/2"/>
                                          </p:val>
                                        </p:tav>
                                        <p:tav tm="100000">
                                          <p:val>
                                            <p:strVal val="#ppt_x"/>
                                          </p:val>
                                        </p:tav>
                                      </p:tavLst>
                                    </p:anim>
                                    <p:anim calcmode="lin" valueType="num">
                                      <p:cBhvr additive="base">
                                        <p:cTn id="12" dur="75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605B7E2-35E0-40E9-B22A-08D50A9621B2}"/>
              </a:ext>
            </a:extLst>
          </p:cNvPr>
          <p:cNvSpPr>
            <a:spLocks noGrp="1"/>
          </p:cNvSpPr>
          <p:nvPr>
            <p:ph type="pic" sz="quarter" idx="10" hasCustomPrompt="1"/>
          </p:nvPr>
        </p:nvSpPr>
        <p:spPr>
          <a:xfrm>
            <a:off x="1986116" y="1736668"/>
            <a:ext cx="8219768" cy="2890684"/>
          </a:xfrm>
          <a:custGeom>
            <a:avLst/>
            <a:gdLst>
              <a:gd name="connsiteX0" fmla="*/ 1445342 w 8219768"/>
              <a:gd name="connsiteY0" fmla="*/ 0 h 2890684"/>
              <a:gd name="connsiteX1" fmla="*/ 6774426 w 8219768"/>
              <a:gd name="connsiteY1" fmla="*/ 0 h 2890684"/>
              <a:gd name="connsiteX2" fmla="*/ 8219768 w 8219768"/>
              <a:gd name="connsiteY2" fmla="*/ 1445342 h 2890684"/>
              <a:gd name="connsiteX3" fmla="*/ 6774426 w 8219768"/>
              <a:gd name="connsiteY3" fmla="*/ 2890684 h 2890684"/>
              <a:gd name="connsiteX4" fmla="*/ 1445342 w 8219768"/>
              <a:gd name="connsiteY4" fmla="*/ 2890684 h 2890684"/>
              <a:gd name="connsiteX5" fmla="*/ 0 w 8219768"/>
              <a:gd name="connsiteY5" fmla="*/ 1445342 h 2890684"/>
              <a:gd name="connsiteX6" fmla="*/ 1445342 w 8219768"/>
              <a:gd name="connsiteY6" fmla="*/ 0 h 2890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19768" h="2890684">
                <a:moveTo>
                  <a:pt x="1445342" y="0"/>
                </a:moveTo>
                <a:lnTo>
                  <a:pt x="6774426" y="0"/>
                </a:lnTo>
                <a:cubicBezTo>
                  <a:pt x="7572666" y="0"/>
                  <a:pt x="8219768" y="647102"/>
                  <a:pt x="8219768" y="1445342"/>
                </a:cubicBezTo>
                <a:cubicBezTo>
                  <a:pt x="8219768" y="2243582"/>
                  <a:pt x="7572666" y="2890684"/>
                  <a:pt x="6774426" y="2890684"/>
                </a:cubicBezTo>
                <a:lnTo>
                  <a:pt x="1445342" y="2890684"/>
                </a:lnTo>
                <a:cubicBezTo>
                  <a:pt x="647102" y="2890684"/>
                  <a:pt x="0" y="2243582"/>
                  <a:pt x="0" y="1445342"/>
                </a:cubicBezTo>
                <a:cubicBezTo>
                  <a:pt x="0" y="647102"/>
                  <a:pt x="647102" y="0"/>
                  <a:pt x="1445342" y="0"/>
                </a:cubicBezTo>
                <a:close/>
              </a:path>
            </a:pathLst>
          </a:custGeom>
          <a:solidFill>
            <a:schemeClr val="bg1">
              <a:lumMod val="95000"/>
              <a:alpha val="25000"/>
            </a:schemeClr>
          </a:solidFill>
          <a:effectLst>
            <a:outerShdw blurRad="1244600" dist="749300" dir="5400000" sx="77000" sy="77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25490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E3CCA63-2B2F-4EA2-B480-E345060AAA1D}"/>
              </a:ext>
            </a:extLst>
          </p:cNvPr>
          <p:cNvSpPr>
            <a:spLocks noGrp="1"/>
          </p:cNvSpPr>
          <p:nvPr>
            <p:ph type="pic" sz="quarter" idx="10" hasCustomPrompt="1"/>
          </p:nvPr>
        </p:nvSpPr>
        <p:spPr>
          <a:xfrm>
            <a:off x="2209800" y="0"/>
            <a:ext cx="8534400" cy="6858000"/>
          </a:xfrm>
          <a:custGeom>
            <a:avLst/>
            <a:gdLst>
              <a:gd name="connsiteX0" fmla="*/ 0 w 8534400"/>
              <a:gd name="connsiteY0" fmla="*/ 0 h 6858000"/>
              <a:gd name="connsiteX1" fmla="*/ 8534400 w 8534400"/>
              <a:gd name="connsiteY1" fmla="*/ 0 h 6858000"/>
              <a:gd name="connsiteX2" fmla="*/ 8534400 w 8534400"/>
              <a:gd name="connsiteY2" fmla="*/ 6858000 h 6858000"/>
              <a:gd name="connsiteX3" fmla="*/ 0 w 8534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534400" h="6858000">
                <a:moveTo>
                  <a:pt x="0" y="0"/>
                </a:moveTo>
                <a:lnTo>
                  <a:pt x="8534400" y="0"/>
                </a:lnTo>
                <a:lnTo>
                  <a:pt x="8534400" y="6858000"/>
                </a:lnTo>
                <a:lnTo>
                  <a:pt x="0" y="6858000"/>
                </a:lnTo>
                <a:close/>
              </a:path>
            </a:pathLst>
          </a:custGeom>
          <a:noFill/>
          <a:effectLst>
            <a:outerShdw blurRad="1104900" dist="825500" dir="5400000" sx="83000" sy="83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154111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ABC0B6-C0D4-45CC-8B78-2461282A7933}"/>
              </a:ext>
            </a:extLst>
          </p:cNvPr>
          <p:cNvPicPr>
            <a:picLocks noChangeAspect="1"/>
          </p:cNvPicPr>
          <p:nvPr userDrawn="1"/>
        </p:nvPicPr>
        <p:blipFill>
          <a:blip r:embed="rId2"/>
          <a:stretch>
            <a:fillRect/>
          </a:stretch>
        </p:blipFill>
        <p:spPr>
          <a:xfrm>
            <a:off x="3579942" y="1288282"/>
            <a:ext cx="5661704" cy="4530166"/>
          </a:xfrm>
          <a:prstGeom prst="rect">
            <a:avLst/>
          </a:prstGeom>
        </p:spPr>
      </p:pic>
      <p:sp>
        <p:nvSpPr>
          <p:cNvPr id="3" name="Picture Placeholder 6">
            <a:extLst>
              <a:ext uri="{FF2B5EF4-FFF2-40B4-BE49-F238E27FC236}">
                <a16:creationId xmlns:a16="http://schemas.microsoft.com/office/drawing/2014/main" id="{4555207F-5C45-490B-B2FA-0D641AD29BA9}"/>
              </a:ext>
            </a:extLst>
          </p:cNvPr>
          <p:cNvSpPr>
            <a:spLocks noGrp="1"/>
          </p:cNvSpPr>
          <p:nvPr>
            <p:ph type="pic" sz="quarter" idx="12"/>
          </p:nvPr>
        </p:nvSpPr>
        <p:spPr>
          <a:xfrm>
            <a:off x="4137598" y="667553"/>
            <a:ext cx="4560270" cy="2550262"/>
          </a:xfrm>
          <a:custGeom>
            <a:avLst/>
            <a:gdLst>
              <a:gd name="connsiteX0" fmla="*/ 0 w 7105650"/>
              <a:gd name="connsiteY0" fmla="*/ 0 h 4030980"/>
              <a:gd name="connsiteX1" fmla="*/ 7105650 w 7105650"/>
              <a:gd name="connsiteY1" fmla="*/ 0 h 4030980"/>
              <a:gd name="connsiteX2" fmla="*/ 7105650 w 7105650"/>
              <a:gd name="connsiteY2" fmla="*/ 4030980 h 4030980"/>
              <a:gd name="connsiteX3" fmla="*/ 0 w 7105650"/>
              <a:gd name="connsiteY3" fmla="*/ 4030980 h 4030980"/>
              <a:gd name="connsiteX4" fmla="*/ 0 w 7105650"/>
              <a:gd name="connsiteY4" fmla="*/ 0 h 4030980"/>
              <a:gd name="connsiteX0" fmla="*/ 30480 w 7136130"/>
              <a:gd name="connsiteY0" fmla="*/ 0 h 4069080"/>
              <a:gd name="connsiteX1" fmla="*/ 7136130 w 7136130"/>
              <a:gd name="connsiteY1" fmla="*/ 0 h 4069080"/>
              <a:gd name="connsiteX2" fmla="*/ 7136130 w 7136130"/>
              <a:gd name="connsiteY2" fmla="*/ 4030980 h 4069080"/>
              <a:gd name="connsiteX3" fmla="*/ 0 w 7136130"/>
              <a:gd name="connsiteY3" fmla="*/ 4069080 h 4069080"/>
              <a:gd name="connsiteX4" fmla="*/ 30480 w 7136130"/>
              <a:gd name="connsiteY4" fmla="*/ 0 h 4069080"/>
              <a:gd name="connsiteX0" fmla="*/ 60960 w 7166610"/>
              <a:gd name="connsiteY0" fmla="*/ 0 h 4069080"/>
              <a:gd name="connsiteX1" fmla="*/ 7166610 w 7166610"/>
              <a:gd name="connsiteY1" fmla="*/ 0 h 4069080"/>
              <a:gd name="connsiteX2" fmla="*/ 7166610 w 7166610"/>
              <a:gd name="connsiteY2" fmla="*/ 4030980 h 4069080"/>
              <a:gd name="connsiteX3" fmla="*/ 0 w 7166610"/>
              <a:gd name="connsiteY3" fmla="*/ 4069080 h 4069080"/>
              <a:gd name="connsiteX4" fmla="*/ 60960 w 7166610"/>
              <a:gd name="connsiteY4" fmla="*/ 0 h 4069080"/>
              <a:gd name="connsiteX0" fmla="*/ 30480 w 7166610"/>
              <a:gd name="connsiteY0" fmla="*/ 0 h 4084320"/>
              <a:gd name="connsiteX1" fmla="*/ 7166610 w 7166610"/>
              <a:gd name="connsiteY1" fmla="*/ 15240 h 4084320"/>
              <a:gd name="connsiteX2" fmla="*/ 7166610 w 7166610"/>
              <a:gd name="connsiteY2" fmla="*/ 4046220 h 4084320"/>
              <a:gd name="connsiteX3" fmla="*/ 0 w 7166610"/>
              <a:gd name="connsiteY3" fmla="*/ 4084320 h 4084320"/>
              <a:gd name="connsiteX4" fmla="*/ 30480 w 7166610"/>
              <a:gd name="connsiteY4" fmla="*/ 0 h 4084320"/>
              <a:gd name="connsiteX0" fmla="*/ 60960 w 7166610"/>
              <a:gd name="connsiteY0" fmla="*/ 0 h 4099560"/>
              <a:gd name="connsiteX1" fmla="*/ 7166610 w 7166610"/>
              <a:gd name="connsiteY1" fmla="*/ 30480 h 4099560"/>
              <a:gd name="connsiteX2" fmla="*/ 7166610 w 7166610"/>
              <a:gd name="connsiteY2" fmla="*/ 4061460 h 4099560"/>
              <a:gd name="connsiteX3" fmla="*/ 0 w 7166610"/>
              <a:gd name="connsiteY3" fmla="*/ 4099560 h 4099560"/>
              <a:gd name="connsiteX4" fmla="*/ 60960 w 7166610"/>
              <a:gd name="connsiteY4" fmla="*/ 0 h 4099560"/>
              <a:gd name="connsiteX0" fmla="*/ 68580 w 7166610"/>
              <a:gd name="connsiteY0" fmla="*/ 0 h 4122420"/>
              <a:gd name="connsiteX1" fmla="*/ 7166610 w 7166610"/>
              <a:gd name="connsiteY1" fmla="*/ 53340 h 4122420"/>
              <a:gd name="connsiteX2" fmla="*/ 7166610 w 7166610"/>
              <a:gd name="connsiteY2" fmla="*/ 4084320 h 4122420"/>
              <a:gd name="connsiteX3" fmla="*/ 0 w 7166610"/>
              <a:gd name="connsiteY3" fmla="*/ 4122420 h 4122420"/>
              <a:gd name="connsiteX4" fmla="*/ 68580 w 7166610"/>
              <a:gd name="connsiteY4" fmla="*/ 0 h 4122420"/>
              <a:gd name="connsiteX0" fmla="*/ 68580 w 7166610"/>
              <a:gd name="connsiteY0" fmla="*/ 0 h 4145280"/>
              <a:gd name="connsiteX1" fmla="*/ 7166610 w 7166610"/>
              <a:gd name="connsiteY1" fmla="*/ 76200 h 4145280"/>
              <a:gd name="connsiteX2" fmla="*/ 7166610 w 7166610"/>
              <a:gd name="connsiteY2" fmla="*/ 4107180 h 4145280"/>
              <a:gd name="connsiteX3" fmla="*/ 0 w 7166610"/>
              <a:gd name="connsiteY3" fmla="*/ 4145280 h 4145280"/>
              <a:gd name="connsiteX4" fmla="*/ 68580 w 7166610"/>
              <a:gd name="connsiteY4" fmla="*/ 0 h 4145280"/>
              <a:gd name="connsiteX0" fmla="*/ 45720 w 7166610"/>
              <a:gd name="connsiteY0" fmla="*/ 0 h 4168140"/>
              <a:gd name="connsiteX1" fmla="*/ 7166610 w 7166610"/>
              <a:gd name="connsiteY1" fmla="*/ 99060 h 4168140"/>
              <a:gd name="connsiteX2" fmla="*/ 7166610 w 7166610"/>
              <a:gd name="connsiteY2" fmla="*/ 4130040 h 4168140"/>
              <a:gd name="connsiteX3" fmla="*/ 0 w 7166610"/>
              <a:gd name="connsiteY3" fmla="*/ 4168140 h 4168140"/>
              <a:gd name="connsiteX4" fmla="*/ 45720 w 7166610"/>
              <a:gd name="connsiteY4" fmla="*/ 0 h 4168140"/>
              <a:gd name="connsiteX0" fmla="*/ 83820 w 7166610"/>
              <a:gd name="connsiteY0" fmla="*/ 0 h 4145280"/>
              <a:gd name="connsiteX1" fmla="*/ 7166610 w 7166610"/>
              <a:gd name="connsiteY1" fmla="*/ 76200 h 4145280"/>
              <a:gd name="connsiteX2" fmla="*/ 7166610 w 7166610"/>
              <a:gd name="connsiteY2" fmla="*/ 4107180 h 4145280"/>
              <a:gd name="connsiteX3" fmla="*/ 0 w 7166610"/>
              <a:gd name="connsiteY3" fmla="*/ 4145280 h 4145280"/>
              <a:gd name="connsiteX4" fmla="*/ 83820 w 7166610"/>
              <a:gd name="connsiteY4" fmla="*/ 0 h 4145280"/>
              <a:gd name="connsiteX0" fmla="*/ 60960 w 7166610"/>
              <a:gd name="connsiteY0" fmla="*/ 0 h 4152900"/>
              <a:gd name="connsiteX1" fmla="*/ 7166610 w 7166610"/>
              <a:gd name="connsiteY1" fmla="*/ 83820 h 4152900"/>
              <a:gd name="connsiteX2" fmla="*/ 7166610 w 7166610"/>
              <a:gd name="connsiteY2" fmla="*/ 4114800 h 4152900"/>
              <a:gd name="connsiteX3" fmla="*/ 0 w 7166610"/>
              <a:gd name="connsiteY3" fmla="*/ 4152900 h 4152900"/>
              <a:gd name="connsiteX4" fmla="*/ 60960 w 7166610"/>
              <a:gd name="connsiteY4" fmla="*/ 0 h 4152900"/>
              <a:gd name="connsiteX0" fmla="*/ 76200 w 7166610"/>
              <a:gd name="connsiteY0" fmla="*/ 0 h 4114800"/>
              <a:gd name="connsiteX1" fmla="*/ 7166610 w 7166610"/>
              <a:gd name="connsiteY1" fmla="*/ 45720 h 4114800"/>
              <a:gd name="connsiteX2" fmla="*/ 7166610 w 7166610"/>
              <a:gd name="connsiteY2" fmla="*/ 4076700 h 4114800"/>
              <a:gd name="connsiteX3" fmla="*/ 0 w 7166610"/>
              <a:gd name="connsiteY3" fmla="*/ 4114800 h 4114800"/>
              <a:gd name="connsiteX4" fmla="*/ 76200 w 7166610"/>
              <a:gd name="connsiteY4" fmla="*/ 0 h 4114800"/>
              <a:gd name="connsiteX0" fmla="*/ 76200 w 7174230"/>
              <a:gd name="connsiteY0" fmla="*/ 0 h 4114800"/>
              <a:gd name="connsiteX1" fmla="*/ 7174230 w 7174230"/>
              <a:gd name="connsiteY1" fmla="*/ 15240 h 4114800"/>
              <a:gd name="connsiteX2" fmla="*/ 7166610 w 7174230"/>
              <a:gd name="connsiteY2" fmla="*/ 4076700 h 4114800"/>
              <a:gd name="connsiteX3" fmla="*/ 0 w 7174230"/>
              <a:gd name="connsiteY3" fmla="*/ 4114800 h 4114800"/>
              <a:gd name="connsiteX4" fmla="*/ 76200 w 7174230"/>
              <a:gd name="connsiteY4" fmla="*/ 0 h 4114800"/>
              <a:gd name="connsiteX0" fmla="*/ 76200 w 7174230"/>
              <a:gd name="connsiteY0" fmla="*/ 7620 h 4122420"/>
              <a:gd name="connsiteX1" fmla="*/ 7174230 w 7174230"/>
              <a:gd name="connsiteY1" fmla="*/ 0 h 4122420"/>
              <a:gd name="connsiteX2" fmla="*/ 7166610 w 7174230"/>
              <a:gd name="connsiteY2" fmla="*/ 4084320 h 4122420"/>
              <a:gd name="connsiteX3" fmla="*/ 0 w 7174230"/>
              <a:gd name="connsiteY3" fmla="*/ 4122420 h 4122420"/>
              <a:gd name="connsiteX4" fmla="*/ 76200 w 7174230"/>
              <a:gd name="connsiteY4" fmla="*/ 7620 h 4122420"/>
              <a:gd name="connsiteX0" fmla="*/ 76200 w 7166610"/>
              <a:gd name="connsiteY0" fmla="*/ 15240 h 4130040"/>
              <a:gd name="connsiteX1" fmla="*/ 7151370 w 7166610"/>
              <a:gd name="connsiteY1" fmla="*/ 0 h 4130040"/>
              <a:gd name="connsiteX2" fmla="*/ 7166610 w 7166610"/>
              <a:gd name="connsiteY2" fmla="*/ 4091940 h 4130040"/>
              <a:gd name="connsiteX3" fmla="*/ 0 w 7166610"/>
              <a:gd name="connsiteY3" fmla="*/ 4130040 h 4130040"/>
              <a:gd name="connsiteX4" fmla="*/ 76200 w 7166610"/>
              <a:gd name="connsiteY4" fmla="*/ 15240 h 4130040"/>
              <a:gd name="connsiteX0" fmla="*/ 76200 w 7280910"/>
              <a:gd name="connsiteY0" fmla="*/ 15240 h 4130040"/>
              <a:gd name="connsiteX1" fmla="*/ 7151370 w 7280910"/>
              <a:gd name="connsiteY1" fmla="*/ 0 h 4130040"/>
              <a:gd name="connsiteX2" fmla="*/ 7280910 w 7280910"/>
              <a:gd name="connsiteY2" fmla="*/ 4091940 h 4130040"/>
              <a:gd name="connsiteX3" fmla="*/ 0 w 7280910"/>
              <a:gd name="connsiteY3" fmla="*/ 4130040 h 4130040"/>
              <a:gd name="connsiteX4" fmla="*/ 76200 w 7280910"/>
              <a:gd name="connsiteY4" fmla="*/ 15240 h 4130040"/>
              <a:gd name="connsiteX0" fmla="*/ 76200 w 7296150"/>
              <a:gd name="connsiteY0" fmla="*/ 15240 h 4130040"/>
              <a:gd name="connsiteX1" fmla="*/ 7151370 w 7296150"/>
              <a:gd name="connsiteY1" fmla="*/ 0 h 4130040"/>
              <a:gd name="connsiteX2" fmla="*/ 7296150 w 7296150"/>
              <a:gd name="connsiteY2" fmla="*/ 4091940 h 4130040"/>
              <a:gd name="connsiteX3" fmla="*/ 0 w 7296150"/>
              <a:gd name="connsiteY3" fmla="*/ 4130040 h 4130040"/>
              <a:gd name="connsiteX4" fmla="*/ 76200 w 7296150"/>
              <a:gd name="connsiteY4" fmla="*/ 15240 h 4130040"/>
              <a:gd name="connsiteX0" fmla="*/ 91440 w 7311390"/>
              <a:gd name="connsiteY0" fmla="*/ 15240 h 4130040"/>
              <a:gd name="connsiteX1" fmla="*/ 7166610 w 7311390"/>
              <a:gd name="connsiteY1" fmla="*/ 0 h 4130040"/>
              <a:gd name="connsiteX2" fmla="*/ 7311390 w 7311390"/>
              <a:gd name="connsiteY2" fmla="*/ 4091940 h 4130040"/>
              <a:gd name="connsiteX3" fmla="*/ 0 w 7311390"/>
              <a:gd name="connsiteY3" fmla="*/ 4130040 h 4130040"/>
              <a:gd name="connsiteX4" fmla="*/ 91440 w 7311390"/>
              <a:gd name="connsiteY4" fmla="*/ 15240 h 4130040"/>
              <a:gd name="connsiteX0" fmla="*/ 99060 w 7319010"/>
              <a:gd name="connsiteY0" fmla="*/ 15240 h 4130040"/>
              <a:gd name="connsiteX1" fmla="*/ 7174230 w 7319010"/>
              <a:gd name="connsiteY1" fmla="*/ 0 h 4130040"/>
              <a:gd name="connsiteX2" fmla="*/ 7319010 w 7319010"/>
              <a:gd name="connsiteY2" fmla="*/ 4091940 h 4130040"/>
              <a:gd name="connsiteX3" fmla="*/ 0 w 7319010"/>
              <a:gd name="connsiteY3" fmla="*/ 4130040 h 4130040"/>
              <a:gd name="connsiteX4" fmla="*/ 99060 w 7319010"/>
              <a:gd name="connsiteY4" fmla="*/ 15240 h 4130040"/>
              <a:gd name="connsiteX0" fmla="*/ 68580 w 7319010"/>
              <a:gd name="connsiteY0" fmla="*/ 15240 h 4130040"/>
              <a:gd name="connsiteX1" fmla="*/ 7174230 w 7319010"/>
              <a:gd name="connsiteY1" fmla="*/ 0 h 4130040"/>
              <a:gd name="connsiteX2" fmla="*/ 7319010 w 7319010"/>
              <a:gd name="connsiteY2" fmla="*/ 4091940 h 4130040"/>
              <a:gd name="connsiteX3" fmla="*/ 0 w 7319010"/>
              <a:gd name="connsiteY3" fmla="*/ 4130040 h 4130040"/>
              <a:gd name="connsiteX4" fmla="*/ 68580 w 7319010"/>
              <a:gd name="connsiteY4" fmla="*/ 15240 h 4130040"/>
              <a:gd name="connsiteX0" fmla="*/ 91440 w 7319010"/>
              <a:gd name="connsiteY0" fmla="*/ 15240 h 4130040"/>
              <a:gd name="connsiteX1" fmla="*/ 7174230 w 7319010"/>
              <a:gd name="connsiteY1" fmla="*/ 0 h 4130040"/>
              <a:gd name="connsiteX2" fmla="*/ 7319010 w 7319010"/>
              <a:gd name="connsiteY2" fmla="*/ 4091940 h 4130040"/>
              <a:gd name="connsiteX3" fmla="*/ 0 w 7319010"/>
              <a:gd name="connsiteY3" fmla="*/ 4130040 h 4130040"/>
              <a:gd name="connsiteX4" fmla="*/ 91440 w 7319010"/>
              <a:gd name="connsiteY4" fmla="*/ 15240 h 4130040"/>
              <a:gd name="connsiteX0" fmla="*/ 129540 w 7319010"/>
              <a:gd name="connsiteY0" fmla="*/ 0 h 4137660"/>
              <a:gd name="connsiteX1" fmla="*/ 7174230 w 7319010"/>
              <a:gd name="connsiteY1" fmla="*/ 7620 h 4137660"/>
              <a:gd name="connsiteX2" fmla="*/ 7319010 w 7319010"/>
              <a:gd name="connsiteY2" fmla="*/ 4099560 h 4137660"/>
              <a:gd name="connsiteX3" fmla="*/ 0 w 7319010"/>
              <a:gd name="connsiteY3" fmla="*/ 4137660 h 4137660"/>
              <a:gd name="connsiteX4" fmla="*/ 129540 w 7319010"/>
              <a:gd name="connsiteY4" fmla="*/ 0 h 4137660"/>
              <a:gd name="connsiteX0" fmla="*/ 106680 w 7319010"/>
              <a:gd name="connsiteY0" fmla="*/ 0 h 4130040"/>
              <a:gd name="connsiteX1" fmla="*/ 7174230 w 7319010"/>
              <a:gd name="connsiteY1" fmla="*/ 0 h 4130040"/>
              <a:gd name="connsiteX2" fmla="*/ 7319010 w 7319010"/>
              <a:gd name="connsiteY2" fmla="*/ 4091940 h 4130040"/>
              <a:gd name="connsiteX3" fmla="*/ 0 w 7319010"/>
              <a:gd name="connsiteY3" fmla="*/ 4130040 h 4130040"/>
              <a:gd name="connsiteX4" fmla="*/ 106680 w 7319010"/>
              <a:gd name="connsiteY4" fmla="*/ 0 h 4130040"/>
              <a:gd name="connsiteX0" fmla="*/ 99060 w 7319010"/>
              <a:gd name="connsiteY0" fmla="*/ 0 h 4130040"/>
              <a:gd name="connsiteX1" fmla="*/ 7174230 w 7319010"/>
              <a:gd name="connsiteY1" fmla="*/ 0 h 4130040"/>
              <a:gd name="connsiteX2" fmla="*/ 7319010 w 7319010"/>
              <a:gd name="connsiteY2" fmla="*/ 4091940 h 4130040"/>
              <a:gd name="connsiteX3" fmla="*/ 0 w 7319010"/>
              <a:gd name="connsiteY3" fmla="*/ 4130040 h 4130040"/>
              <a:gd name="connsiteX4" fmla="*/ 99060 w 7319010"/>
              <a:gd name="connsiteY4" fmla="*/ 0 h 4130040"/>
              <a:gd name="connsiteX0" fmla="*/ 10021 w 7229971"/>
              <a:gd name="connsiteY0" fmla="*/ 0 h 4130040"/>
              <a:gd name="connsiteX1" fmla="*/ 7085191 w 7229971"/>
              <a:gd name="connsiteY1" fmla="*/ 0 h 4130040"/>
              <a:gd name="connsiteX2" fmla="*/ 7229971 w 7229971"/>
              <a:gd name="connsiteY2" fmla="*/ 4091940 h 4130040"/>
              <a:gd name="connsiteX3" fmla="*/ 0 w 7229971"/>
              <a:gd name="connsiteY3" fmla="*/ 4130040 h 4130040"/>
              <a:gd name="connsiteX4" fmla="*/ 10021 w 7229971"/>
              <a:gd name="connsiteY4" fmla="*/ 0 h 4130040"/>
              <a:gd name="connsiteX0" fmla="*/ 97 w 7220047"/>
              <a:gd name="connsiteY0" fmla="*/ 0 h 4120147"/>
              <a:gd name="connsiteX1" fmla="*/ 7075267 w 7220047"/>
              <a:gd name="connsiteY1" fmla="*/ 0 h 4120147"/>
              <a:gd name="connsiteX2" fmla="*/ 7220047 w 7220047"/>
              <a:gd name="connsiteY2" fmla="*/ 4091940 h 4120147"/>
              <a:gd name="connsiteX3" fmla="*/ 79115 w 7220047"/>
              <a:gd name="connsiteY3" fmla="*/ 4120147 h 4120147"/>
              <a:gd name="connsiteX4" fmla="*/ 97 w 7220047"/>
              <a:gd name="connsiteY4" fmla="*/ 0 h 4120147"/>
              <a:gd name="connsiteX0" fmla="*/ 50 w 7220000"/>
              <a:gd name="connsiteY0" fmla="*/ 0 h 4091940"/>
              <a:gd name="connsiteX1" fmla="*/ 7075220 w 7220000"/>
              <a:gd name="connsiteY1" fmla="*/ 0 h 4091940"/>
              <a:gd name="connsiteX2" fmla="*/ 7220000 w 7220000"/>
              <a:gd name="connsiteY2" fmla="*/ 4091940 h 4091940"/>
              <a:gd name="connsiteX3" fmla="*/ 158213 w 7220000"/>
              <a:gd name="connsiteY3" fmla="*/ 4041001 h 4091940"/>
              <a:gd name="connsiteX4" fmla="*/ 50 w 7220000"/>
              <a:gd name="connsiteY4" fmla="*/ 0 h 4091940"/>
              <a:gd name="connsiteX0" fmla="*/ 44 w 7219994"/>
              <a:gd name="connsiteY0" fmla="*/ 0 h 4091940"/>
              <a:gd name="connsiteX1" fmla="*/ 7075214 w 7219994"/>
              <a:gd name="connsiteY1" fmla="*/ 0 h 4091940"/>
              <a:gd name="connsiteX2" fmla="*/ 7219994 w 7219994"/>
              <a:gd name="connsiteY2" fmla="*/ 4091940 h 4091940"/>
              <a:gd name="connsiteX3" fmla="*/ 187887 w 7219994"/>
              <a:gd name="connsiteY3" fmla="*/ 3981642 h 4091940"/>
              <a:gd name="connsiteX4" fmla="*/ 44 w 7219994"/>
              <a:gd name="connsiteY4" fmla="*/ 0 h 4091940"/>
              <a:gd name="connsiteX0" fmla="*/ 38 w 7219988"/>
              <a:gd name="connsiteY0" fmla="*/ 0 h 4091940"/>
              <a:gd name="connsiteX1" fmla="*/ 7075208 w 7219988"/>
              <a:gd name="connsiteY1" fmla="*/ 0 h 4091940"/>
              <a:gd name="connsiteX2" fmla="*/ 7219988 w 7219988"/>
              <a:gd name="connsiteY2" fmla="*/ 4091940 h 4091940"/>
              <a:gd name="connsiteX3" fmla="*/ 217561 w 7219988"/>
              <a:gd name="connsiteY3" fmla="*/ 3932176 h 4091940"/>
              <a:gd name="connsiteX4" fmla="*/ 38 w 7219988"/>
              <a:gd name="connsiteY4" fmla="*/ 0 h 4091940"/>
              <a:gd name="connsiteX0" fmla="*/ 33 w 7219983"/>
              <a:gd name="connsiteY0" fmla="*/ 0 h 4091940"/>
              <a:gd name="connsiteX1" fmla="*/ 7075203 w 7219983"/>
              <a:gd name="connsiteY1" fmla="*/ 0 h 4091940"/>
              <a:gd name="connsiteX2" fmla="*/ 7219983 w 7219983"/>
              <a:gd name="connsiteY2" fmla="*/ 4091940 h 4091940"/>
              <a:gd name="connsiteX3" fmla="*/ 237342 w 7219983"/>
              <a:gd name="connsiteY3" fmla="*/ 3961856 h 4091940"/>
              <a:gd name="connsiteX4" fmla="*/ 33 w 7219983"/>
              <a:gd name="connsiteY4" fmla="*/ 0 h 4091940"/>
              <a:gd name="connsiteX0" fmla="*/ 31 w 7219981"/>
              <a:gd name="connsiteY0" fmla="*/ 0 h 4091940"/>
              <a:gd name="connsiteX1" fmla="*/ 7075201 w 7219981"/>
              <a:gd name="connsiteY1" fmla="*/ 0 h 4091940"/>
              <a:gd name="connsiteX2" fmla="*/ 7219981 w 7219981"/>
              <a:gd name="connsiteY2" fmla="*/ 4091940 h 4091940"/>
              <a:gd name="connsiteX3" fmla="*/ 267020 w 7219981"/>
              <a:gd name="connsiteY3" fmla="*/ 3981642 h 4091940"/>
              <a:gd name="connsiteX4" fmla="*/ 31 w 7219981"/>
              <a:gd name="connsiteY4" fmla="*/ 0 h 4091940"/>
              <a:gd name="connsiteX0" fmla="*/ 31 w 7219981"/>
              <a:gd name="connsiteY0" fmla="*/ 0 h 4091940"/>
              <a:gd name="connsiteX1" fmla="*/ 7075201 w 7219981"/>
              <a:gd name="connsiteY1" fmla="*/ 0 h 4091940"/>
              <a:gd name="connsiteX2" fmla="*/ 7219981 w 7219981"/>
              <a:gd name="connsiteY2" fmla="*/ 4091940 h 4091940"/>
              <a:gd name="connsiteX3" fmla="*/ 257127 w 7219981"/>
              <a:gd name="connsiteY3" fmla="*/ 3961856 h 4091940"/>
              <a:gd name="connsiteX4" fmla="*/ 31 w 7219981"/>
              <a:gd name="connsiteY4" fmla="*/ 0 h 4091940"/>
              <a:gd name="connsiteX0" fmla="*/ 31 w 7200195"/>
              <a:gd name="connsiteY0" fmla="*/ 0 h 3983115"/>
              <a:gd name="connsiteX1" fmla="*/ 7075201 w 7200195"/>
              <a:gd name="connsiteY1" fmla="*/ 0 h 3983115"/>
              <a:gd name="connsiteX2" fmla="*/ 7200195 w 7200195"/>
              <a:gd name="connsiteY2" fmla="*/ 3983115 h 3983115"/>
              <a:gd name="connsiteX3" fmla="*/ 257127 w 7200195"/>
              <a:gd name="connsiteY3" fmla="*/ 3961856 h 3983115"/>
              <a:gd name="connsiteX4" fmla="*/ 31 w 7200195"/>
              <a:gd name="connsiteY4" fmla="*/ 0 h 3983115"/>
              <a:gd name="connsiteX0" fmla="*/ 31 w 7075201"/>
              <a:gd name="connsiteY0" fmla="*/ 0 h 4012795"/>
              <a:gd name="connsiteX1" fmla="*/ 7075201 w 7075201"/>
              <a:gd name="connsiteY1" fmla="*/ 0 h 4012795"/>
              <a:gd name="connsiteX2" fmla="*/ 7041903 w 7075201"/>
              <a:gd name="connsiteY2" fmla="*/ 4012795 h 4012795"/>
              <a:gd name="connsiteX3" fmla="*/ 257127 w 7075201"/>
              <a:gd name="connsiteY3" fmla="*/ 3961856 h 4012795"/>
              <a:gd name="connsiteX4" fmla="*/ 31 w 7075201"/>
              <a:gd name="connsiteY4" fmla="*/ 0 h 4012795"/>
              <a:gd name="connsiteX0" fmla="*/ 31 w 7075201"/>
              <a:gd name="connsiteY0" fmla="*/ 0 h 4032581"/>
              <a:gd name="connsiteX1" fmla="*/ 7075201 w 7075201"/>
              <a:gd name="connsiteY1" fmla="*/ 0 h 4032581"/>
              <a:gd name="connsiteX2" fmla="*/ 6982544 w 7075201"/>
              <a:gd name="connsiteY2" fmla="*/ 4032581 h 4032581"/>
              <a:gd name="connsiteX3" fmla="*/ 257127 w 7075201"/>
              <a:gd name="connsiteY3" fmla="*/ 3961856 h 4032581"/>
              <a:gd name="connsiteX4" fmla="*/ 31 w 7075201"/>
              <a:gd name="connsiteY4" fmla="*/ 0 h 4032581"/>
              <a:gd name="connsiteX0" fmla="*/ 31 w 7075201"/>
              <a:gd name="connsiteY0" fmla="*/ 0 h 4032581"/>
              <a:gd name="connsiteX1" fmla="*/ 7075201 w 7075201"/>
              <a:gd name="connsiteY1" fmla="*/ 0 h 4032581"/>
              <a:gd name="connsiteX2" fmla="*/ 6903398 w 7075201"/>
              <a:gd name="connsiteY2" fmla="*/ 4032581 h 4032581"/>
              <a:gd name="connsiteX3" fmla="*/ 257127 w 7075201"/>
              <a:gd name="connsiteY3" fmla="*/ 3961856 h 4032581"/>
              <a:gd name="connsiteX4" fmla="*/ 31 w 7075201"/>
              <a:gd name="connsiteY4" fmla="*/ 0 h 4032581"/>
              <a:gd name="connsiteX0" fmla="*/ 31 w 7075201"/>
              <a:gd name="connsiteY0" fmla="*/ 0 h 4042474"/>
              <a:gd name="connsiteX1" fmla="*/ 7075201 w 7075201"/>
              <a:gd name="connsiteY1" fmla="*/ 0 h 4042474"/>
              <a:gd name="connsiteX2" fmla="*/ 6863826 w 7075201"/>
              <a:gd name="connsiteY2" fmla="*/ 4042474 h 4042474"/>
              <a:gd name="connsiteX3" fmla="*/ 257127 w 7075201"/>
              <a:gd name="connsiteY3" fmla="*/ 3961856 h 4042474"/>
              <a:gd name="connsiteX4" fmla="*/ 31 w 7075201"/>
              <a:gd name="connsiteY4" fmla="*/ 0 h 4042474"/>
              <a:gd name="connsiteX0" fmla="*/ 36 w 7075206"/>
              <a:gd name="connsiteY0" fmla="*/ 0 h 4042474"/>
              <a:gd name="connsiteX1" fmla="*/ 7075206 w 7075206"/>
              <a:gd name="connsiteY1" fmla="*/ 0 h 4042474"/>
              <a:gd name="connsiteX2" fmla="*/ 6863831 w 7075206"/>
              <a:gd name="connsiteY2" fmla="*/ 4042474 h 4042474"/>
              <a:gd name="connsiteX3" fmla="*/ 227453 w 7075206"/>
              <a:gd name="connsiteY3" fmla="*/ 3971749 h 4042474"/>
              <a:gd name="connsiteX4" fmla="*/ 36 w 7075206"/>
              <a:gd name="connsiteY4" fmla="*/ 0 h 4042474"/>
              <a:gd name="connsiteX0" fmla="*/ 33 w 7075203"/>
              <a:gd name="connsiteY0" fmla="*/ 0 h 4042474"/>
              <a:gd name="connsiteX1" fmla="*/ 7075203 w 7075203"/>
              <a:gd name="connsiteY1" fmla="*/ 0 h 4042474"/>
              <a:gd name="connsiteX2" fmla="*/ 6863828 w 7075203"/>
              <a:gd name="connsiteY2" fmla="*/ 4042474 h 4042474"/>
              <a:gd name="connsiteX3" fmla="*/ 247236 w 7075203"/>
              <a:gd name="connsiteY3" fmla="*/ 4001429 h 4042474"/>
              <a:gd name="connsiteX4" fmla="*/ 33 w 7075203"/>
              <a:gd name="connsiteY4" fmla="*/ 0 h 4042474"/>
              <a:gd name="connsiteX0" fmla="*/ 28 w 7114771"/>
              <a:gd name="connsiteY0" fmla="*/ 79146 h 4042474"/>
              <a:gd name="connsiteX1" fmla="*/ 7114771 w 7114771"/>
              <a:gd name="connsiteY1" fmla="*/ 0 h 4042474"/>
              <a:gd name="connsiteX2" fmla="*/ 6903396 w 7114771"/>
              <a:gd name="connsiteY2" fmla="*/ 4042474 h 4042474"/>
              <a:gd name="connsiteX3" fmla="*/ 286804 w 7114771"/>
              <a:gd name="connsiteY3" fmla="*/ 4001429 h 4042474"/>
              <a:gd name="connsiteX4" fmla="*/ 28 w 7114771"/>
              <a:gd name="connsiteY4" fmla="*/ 79146 h 4042474"/>
              <a:gd name="connsiteX0" fmla="*/ 0 w 7114743"/>
              <a:gd name="connsiteY0" fmla="*/ 79146 h 4042474"/>
              <a:gd name="connsiteX1" fmla="*/ 7114743 w 7114743"/>
              <a:gd name="connsiteY1" fmla="*/ 0 h 4042474"/>
              <a:gd name="connsiteX2" fmla="*/ 6903368 w 7114743"/>
              <a:gd name="connsiteY2" fmla="*/ 4042474 h 4042474"/>
              <a:gd name="connsiteX3" fmla="*/ 286776 w 7114743"/>
              <a:gd name="connsiteY3" fmla="*/ 4001429 h 4042474"/>
              <a:gd name="connsiteX4" fmla="*/ 0 w 7114743"/>
              <a:gd name="connsiteY4" fmla="*/ 79146 h 4042474"/>
              <a:gd name="connsiteX0" fmla="*/ 0 w 7114743"/>
              <a:gd name="connsiteY0" fmla="*/ 79146 h 4042474"/>
              <a:gd name="connsiteX1" fmla="*/ 7114743 w 7114743"/>
              <a:gd name="connsiteY1" fmla="*/ 0 h 4042474"/>
              <a:gd name="connsiteX2" fmla="*/ 6903368 w 7114743"/>
              <a:gd name="connsiteY2" fmla="*/ 4042474 h 4042474"/>
              <a:gd name="connsiteX3" fmla="*/ 286776 w 7114743"/>
              <a:gd name="connsiteY3" fmla="*/ 4001429 h 4042474"/>
              <a:gd name="connsiteX4" fmla="*/ 0 w 7114743"/>
              <a:gd name="connsiteY4" fmla="*/ 79146 h 4042474"/>
              <a:gd name="connsiteX0" fmla="*/ 0 w 7114743"/>
              <a:gd name="connsiteY0" fmla="*/ 79146 h 4042560"/>
              <a:gd name="connsiteX1" fmla="*/ 7114743 w 7114743"/>
              <a:gd name="connsiteY1" fmla="*/ 0 h 4042560"/>
              <a:gd name="connsiteX2" fmla="*/ 6903368 w 7114743"/>
              <a:gd name="connsiteY2" fmla="*/ 4042474 h 4042560"/>
              <a:gd name="connsiteX3" fmla="*/ 286776 w 7114743"/>
              <a:gd name="connsiteY3" fmla="*/ 4001429 h 4042560"/>
              <a:gd name="connsiteX4" fmla="*/ 0 w 7114743"/>
              <a:gd name="connsiteY4" fmla="*/ 79146 h 4042560"/>
              <a:gd name="connsiteX0" fmla="*/ 0 w 7114743"/>
              <a:gd name="connsiteY0" fmla="*/ 79157 h 4042543"/>
              <a:gd name="connsiteX1" fmla="*/ 7114743 w 7114743"/>
              <a:gd name="connsiteY1" fmla="*/ 11 h 4042543"/>
              <a:gd name="connsiteX2" fmla="*/ 6903368 w 7114743"/>
              <a:gd name="connsiteY2" fmla="*/ 4042485 h 4042543"/>
              <a:gd name="connsiteX3" fmla="*/ 286776 w 7114743"/>
              <a:gd name="connsiteY3" fmla="*/ 4001440 h 4042543"/>
              <a:gd name="connsiteX4" fmla="*/ 0 w 7114743"/>
              <a:gd name="connsiteY4" fmla="*/ 79157 h 4042543"/>
              <a:gd name="connsiteX0" fmla="*/ 0 w 7183996"/>
              <a:gd name="connsiteY0" fmla="*/ 0 h 3963388"/>
              <a:gd name="connsiteX1" fmla="*/ 7183996 w 7183996"/>
              <a:gd name="connsiteY1" fmla="*/ 49466 h 3963388"/>
              <a:gd name="connsiteX2" fmla="*/ 6903368 w 7183996"/>
              <a:gd name="connsiteY2" fmla="*/ 3963328 h 3963388"/>
              <a:gd name="connsiteX3" fmla="*/ 286776 w 7183996"/>
              <a:gd name="connsiteY3" fmla="*/ 3922283 h 3963388"/>
              <a:gd name="connsiteX4" fmla="*/ 0 w 7183996"/>
              <a:gd name="connsiteY4" fmla="*/ 0 h 3963388"/>
              <a:gd name="connsiteX0" fmla="*/ 0 w 7124637"/>
              <a:gd name="connsiteY0" fmla="*/ 0 h 3963388"/>
              <a:gd name="connsiteX1" fmla="*/ 7124637 w 7124637"/>
              <a:gd name="connsiteY1" fmla="*/ 69253 h 3963388"/>
              <a:gd name="connsiteX2" fmla="*/ 6903368 w 7124637"/>
              <a:gd name="connsiteY2" fmla="*/ 3963328 h 3963388"/>
              <a:gd name="connsiteX3" fmla="*/ 286776 w 7124637"/>
              <a:gd name="connsiteY3" fmla="*/ 3922283 h 3963388"/>
              <a:gd name="connsiteX4" fmla="*/ 0 w 7124637"/>
              <a:gd name="connsiteY4" fmla="*/ 0 h 3963388"/>
              <a:gd name="connsiteX0" fmla="*/ 0 w 7124637"/>
              <a:gd name="connsiteY0" fmla="*/ 0 h 3963386"/>
              <a:gd name="connsiteX1" fmla="*/ 7124637 w 7124637"/>
              <a:gd name="connsiteY1" fmla="*/ 49466 h 3963386"/>
              <a:gd name="connsiteX2" fmla="*/ 6903368 w 7124637"/>
              <a:gd name="connsiteY2" fmla="*/ 3963328 h 3963386"/>
              <a:gd name="connsiteX3" fmla="*/ 286776 w 7124637"/>
              <a:gd name="connsiteY3" fmla="*/ 3922283 h 3963386"/>
              <a:gd name="connsiteX4" fmla="*/ 0 w 7124637"/>
              <a:gd name="connsiteY4" fmla="*/ 0 h 3963386"/>
              <a:gd name="connsiteX0" fmla="*/ 0 w 7124637"/>
              <a:gd name="connsiteY0" fmla="*/ 0 h 3963388"/>
              <a:gd name="connsiteX1" fmla="*/ 7124637 w 7124637"/>
              <a:gd name="connsiteY1" fmla="*/ 49466 h 3963388"/>
              <a:gd name="connsiteX2" fmla="*/ 6903368 w 7124637"/>
              <a:gd name="connsiteY2" fmla="*/ 3963328 h 3963388"/>
              <a:gd name="connsiteX3" fmla="*/ 286776 w 7124637"/>
              <a:gd name="connsiteY3" fmla="*/ 3922283 h 3963388"/>
              <a:gd name="connsiteX4" fmla="*/ 0 w 7124637"/>
              <a:gd name="connsiteY4" fmla="*/ 0 h 3963388"/>
              <a:gd name="connsiteX0" fmla="*/ 0 w 7104851"/>
              <a:gd name="connsiteY0" fmla="*/ 9905 h 3913933"/>
              <a:gd name="connsiteX1" fmla="*/ 7104851 w 7104851"/>
              <a:gd name="connsiteY1" fmla="*/ 12 h 3913933"/>
              <a:gd name="connsiteX2" fmla="*/ 6883582 w 7104851"/>
              <a:gd name="connsiteY2" fmla="*/ 3913874 h 3913933"/>
              <a:gd name="connsiteX3" fmla="*/ 266990 w 7104851"/>
              <a:gd name="connsiteY3" fmla="*/ 3872829 h 3913933"/>
              <a:gd name="connsiteX4" fmla="*/ 0 w 7104851"/>
              <a:gd name="connsiteY4" fmla="*/ 9905 h 3913933"/>
              <a:gd name="connsiteX0" fmla="*/ 0 w 7045492"/>
              <a:gd name="connsiteY0" fmla="*/ 0 h 3943600"/>
              <a:gd name="connsiteX1" fmla="*/ 7045492 w 7045492"/>
              <a:gd name="connsiteY1" fmla="*/ 29679 h 3943600"/>
              <a:gd name="connsiteX2" fmla="*/ 6824223 w 7045492"/>
              <a:gd name="connsiteY2" fmla="*/ 3943541 h 3943600"/>
              <a:gd name="connsiteX3" fmla="*/ 207631 w 7045492"/>
              <a:gd name="connsiteY3" fmla="*/ 3902496 h 3943600"/>
              <a:gd name="connsiteX4" fmla="*/ 0 w 7045492"/>
              <a:gd name="connsiteY4" fmla="*/ 0 h 3943600"/>
              <a:gd name="connsiteX0" fmla="*/ 0 w 7075172"/>
              <a:gd name="connsiteY0" fmla="*/ 0 h 3953493"/>
              <a:gd name="connsiteX1" fmla="*/ 7075172 w 7075172"/>
              <a:gd name="connsiteY1" fmla="*/ 39572 h 3953493"/>
              <a:gd name="connsiteX2" fmla="*/ 6853903 w 7075172"/>
              <a:gd name="connsiteY2" fmla="*/ 3953434 h 3953493"/>
              <a:gd name="connsiteX3" fmla="*/ 237311 w 7075172"/>
              <a:gd name="connsiteY3" fmla="*/ 3912389 h 3953493"/>
              <a:gd name="connsiteX4" fmla="*/ 0 w 7075172"/>
              <a:gd name="connsiteY4" fmla="*/ 0 h 3953493"/>
              <a:gd name="connsiteX0" fmla="*/ 0 w 7104852"/>
              <a:gd name="connsiteY0" fmla="*/ 0 h 3973279"/>
              <a:gd name="connsiteX1" fmla="*/ 7104852 w 7104852"/>
              <a:gd name="connsiteY1" fmla="*/ 59358 h 3973279"/>
              <a:gd name="connsiteX2" fmla="*/ 6883583 w 7104852"/>
              <a:gd name="connsiteY2" fmla="*/ 3973220 h 3973279"/>
              <a:gd name="connsiteX3" fmla="*/ 266991 w 7104852"/>
              <a:gd name="connsiteY3" fmla="*/ 3932175 h 3973279"/>
              <a:gd name="connsiteX4" fmla="*/ 0 w 7104852"/>
              <a:gd name="connsiteY4" fmla="*/ 0 h 3973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4852" h="3973279">
                <a:moveTo>
                  <a:pt x="0" y="0"/>
                </a:moveTo>
                <a:lnTo>
                  <a:pt x="7104852" y="59358"/>
                </a:lnTo>
                <a:cubicBezTo>
                  <a:pt x="7083861" y="51476"/>
                  <a:pt x="6894682" y="3990995"/>
                  <a:pt x="6883583" y="3973220"/>
                </a:cubicBezTo>
                <a:lnTo>
                  <a:pt x="266991" y="3932175"/>
                </a:lnTo>
                <a:cubicBezTo>
                  <a:pt x="280224" y="3930654"/>
                  <a:pt x="16446" y="1522"/>
                  <a:pt x="0" y="0"/>
                </a:cubicBezTo>
                <a:close/>
              </a:path>
            </a:pathLst>
          </a:custGeom>
          <a:solidFill>
            <a:schemeClr val="bg1">
              <a:lumMod val="75000"/>
            </a:schemeClr>
          </a:solidFill>
          <a:scene3d>
            <a:camera prst="perspectiveBelow">
              <a:rot lat="4200000" lon="0" rev="0"/>
            </a:camera>
            <a:lightRig rig="threePt" dir="t"/>
          </a:scene3d>
        </p:spPr>
        <p:txBody>
          <a:bodyPr/>
          <a:lstStyle>
            <a:lvl1pPr marL="0" indent="0" algn="ctr">
              <a:buNone/>
              <a:defRPr sz="1600">
                <a:solidFill>
                  <a:schemeClr val="tx1">
                    <a:lumMod val="65000"/>
                    <a:lumOff val="35000"/>
                  </a:schemeClr>
                </a:solidFill>
              </a:defRPr>
            </a:lvl1pPr>
          </a:lstStyle>
          <a:p>
            <a:endParaRPr lang="id-ID"/>
          </a:p>
        </p:txBody>
      </p:sp>
      <p:sp>
        <p:nvSpPr>
          <p:cNvPr id="7" name="Picture Placeholder 6">
            <a:extLst>
              <a:ext uri="{FF2B5EF4-FFF2-40B4-BE49-F238E27FC236}">
                <a16:creationId xmlns:a16="http://schemas.microsoft.com/office/drawing/2014/main" id="{8F31FDA5-4049-4DAD-B6FC-92CE2CB83B30}"/>
              </a:ext>
            </a:extLst>
          </p:cNvPr>
          <p:cNvSpPr>
            <a:spLocks noGrp="1"/>
          </p:cNvSpPr>
          <p:nvPr>
            <p:ph type="pic" sz="quarter" idx="13" hasCustomPrompt="1"/>
          </p:nvPr>
        </p:nvSpPr>
        <p:spPr>
          <a:xfrm>
            <a:off x="6830062" y="3896240"/>
            <a:ext cx="4082912" cy="2294207"/>
          </a:xfrm>
          <a:prstGeom prst="roundRect">
            <a:avLst>
              <a:gd name="adj" fmla="val 5279"/>
            </a:avLst>
          </a:prstGeom>
          <a:solidFill>
            <a:schemeClr val="bg1">
              <a:lumMod val="95000"/>
              <a:alpha val="25000"/>
            </a:schemeClr>
          </a:solidFill>
          <a:effectLst>
            <a:outerShdw blurRad="1270000" dist="939800" dir="5400000" sx="73000" sy="73000" algn="t" rotWithShape="0">
              <a:prstClr val="black">
                <a:alpha val="40000"/>
              </a:prst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8" name="Picture Placeholder 6">
            <a:extLst>
              <a:ext uri="{FF2B5EF4-FFF2-40B4-BE49-F238E27FC236}">
                <a16:creationId xmlns:a16="http://schemas.microsoft.com/office/drawing/2014/main" id="{B6E72999-5005-4893-A134-D8734A1D8E2C}"/>
              </a:ext>
            </a:extLst>
          </p:cNvPr>
          <p:cNvSpPr>
            <a:spLocks noGrp="1"/>
          </p:cNvSpPr>
          <p:nvPr>
            <p:ph type="pic" sz="quarter" idx="14" hasCustomPrompt="1"/>
          </p:nvPr>
        </p:nvSpPr>
        <p:spPr>
          <a:xfrm>
            <a:off x="8265571" y="2490087"/>
            <a:ext cx="3341894" cy="1877825"/>
          </a:xfrm>
          <a:prstGeom prst="roundRect">
            <a:avLst>
              <a:gd name="adj" fmla="val 5279"/>
            </a:avLst>
          </a:prstGeom>
          <a:solidFill>
            <a:schemeClr val="bg1">
              <a:lumMod val="95000"/>
              <a:alpha val="25000"/>
            </a:schemeClr>
          </a:solidFill>
          <a:effectLst>
            <a:outerShdw blurRad="1270000" dist="939800" dir="5400000" sx="73000" sy="73000" algn="t" rotWithShape="0">
              <a:prstClr val="black">
                <a:alpha val="40000"/>
              </a:prst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113710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2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37" presetClass="entr" presetSubtype="0" fill="hold" grpId="0" nodeType="withEffect">
                                  <p:stCondLst>
                                    <p:cond delay="10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anim calcmode="lin" valueType="num">
                                      <p:cBhvr>
                                        <p:cTn id="15" dur="750" fill="hold"/>
                                        <p:tgtEl>
                                          <p:spTgt spid="7"/>
                                        </p:tgtEl>
                                        <p:attrNameLst>
                                          <p:attrName>ppt_x</p:attrName>
                                        </p:attrNameLst>
                                      </p:cBhvr>
                                      <p:tavLst>
                                        <p:tav tm="0">
                                          <p:val>
                                            <p:strVal val="#ppt_x"/>
                                          </p:val>
                                        </p:tav>
                                        <p:tav tm="100000">
                                          <p:val>
                                            <p:strVal val="#ppt_x"/>
                                          </p:val>
                                        </p:tav>
                                      </p:tavLst>
                                    </p:anim>
                                    <p:anim calcmode="lin" valueType="num">
                                      <p:cBhvr>
                                        <p:cTn id="16" dur="675" decel="100000" fill="hold"/>
                                        <p:tgtEl>
                                          <p:spTgt spid="7"/>
                                        </p:tgtEl>
                                        <p:attrNameLst>
                                          <p:attrName>ppt_y</p:attrName>
                                        </p:attrNameLst>
                                      </p:cBhvr>
                                      <p:tavLst>
                                        <p:tav tm="0">
                                          <p:val>
                                            <p:strVal val="#ppt_y+1"/>
                                          </p:val>
                                        </p:tav>
                                        <p:tav tm="100000">
                                          <p:val>
                                            <p:strVal val="#ppt_y-.03"/>
                                          </p:val>
                                        </p:tav>
                                      </p:tavLst>
                                    </p:anim>
                                    <p:anim calcmode="lin" valueType="num">
                                      <p:cBhvr>
                                        <p:cTn id="17" dur="75" accel="100000" fill="hold">
                                          <p:stCondLst>
                                            <p:cond delay="675"/>
                                          </p:stCondLst>
                                        </p:cTn>
                                        <p:tgtEl>
                                          <p:spTgt spid="7"/>
                                        </p:tgtEl>
                                        <p:attrNameLst>
                                          <p:attrName>ppt_y</p:attrName>
                                        </p:attrNameLst>
                                      </p:cBhvr>
                                      <p:tavLst>
                                        <p:tav tm="0">
                                          <p:val>
                                            <p:strVal val="#ppt_y-.03"/>
                                          </p:val>
                                        </p:tav>
                                        <p:tav tm="100000">
                                          <p:val>
                                            <p:strVal val="#ppt_y"/>
                                          </p:val>
                                        </p:tav>
                                      </p:tavLst>
                                    </p:anim>
                                  </p:childTnLst>
                                </p:cTn>
                              </p:par>
                              <p:par>
                                <p:cTn id="18" presetID="37" presetClass="entr" presetSubtype="0" fill="hold" grpId="0" nodeType="withEffect">
                                  <p:stCondLst>
                                    <p:cond delay="125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750"/>
                                        <p:tgtEl>
                                          <p:spTgt spid="8"/>
                                        </p:tgtEl>
                                      </p:cBhvr>
                                    </p:animEffect>
                                    <p:anim calcmode="lin" valueType="num">
                                      <p:cBhvr>
                                        <p:cTn id="21" dur="750" fill="hold"/>
                                        <p:tgtEl>
                                          <p:spTgt spid="8"/>
                                        </p:tgtEl>
                                        <p:attrNameLst>
                                          <p:attrName>ppt_x</p:attrName>
                                        </p:attrNameLst>
                                      </p:cBhvr>
                                      <p:tavLst>
                                        <p:tav tm="0">
                                          <p:val>
                                            <p:strVal val="#ppt_x"/>
                                          </p:val>
                                        </p:tav>
                                        <p:tav tm="100000">
                                          <p:val>
                                            <p:strVal val="#ppt_x"/>
                                          </p:val>
                                        </p:tav>
                                      </p:tavLst>
                                    </p:anim>
                                    <p:anim calcmode="lin" valueType="num">
                                      <p:cBhvr>
                                        <p:cTn id="22" dur="675" decel="100000" fill="hold"/>
                                        <p:tgtEl>
                                          <p:spTgt spid="8"/>
                                        </p:tgtEl>
                                        <p:attrNameLst>
                                          <p:attrName>ppt_y</p:attrName>
                                        </p:attrNameLst>
                                      </p:cBhvr>
                                      <p:tavLst>
                                        <p:tav tm="0">
                                          <p:val>
                                            <p:strVal val="#ppt_y+1"/>
                                          </p:val>
                                        </p:tav>
                                        <p:tav tm="100000">
                                          <p:val>
                                            <p:strVal val="#ppt_y-.03"/>
                                          </p:val>
                                        </p:tav>
                                      </p:tavLst>
                                    </p:anim>
                                    <p:anim calcmode="lin" valueType="num">
                                      <p:cBhvr>
                                        <p:cTn id="23"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7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64DFD9-016E-41AC-9A27-856E887C62CA}"/>
              </a:ext>
            </a:extLst>
          </p:cNvPr>
          <p:cNvSpPr/>
          <p:nvPr userDrawn="1"/>
        </p:nvSpPr>
        <p:spPr>
          <a:xfrm>
            <a:off x="0" y="0"/>
            <a:ext cx="12192000" cy="874643"/>
          </a:xfrm>
          <a:prstGeom prst="rect">
            <a:avLst/>
          </a:prstGeom>
          <a:gradFill>
            <a:gsLst>
              <a:gs pos="0">
                <a:schemeClr val="accent3"/>
              </a:gs>
              <a:gs pos="85000">
                <a:schemeClr val="accent1"/>
              </a:gs>
            </a:gsLst>
            <a:path path="circle">
              <a:fillToRect l="100000" t="100000"/>
            </a:path>
          </a:gradFill>
          <a:ln>
            <a:noFill/>
          </a:ln>
          <a:effectLst>
            <a:outerShdw blurRad="368300" dist="88900" dir="5400000" sx="96000" sy="96000" algn="t"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9737F12-F024-44D5-943B-D4800BB9A406}"/>
              </a:ext>
            </a:extLst>
          </p:cNvPr>
          <p:cNvSpPr txBox="1"/>
          <p:nvPr userDrawn="1"/>
        </p:nvSpPr>
        <p:spPr>
          <a:xfrm rot="10800000" flipV="1">
            <a:off x="11443200" y="171152"/>
            <a:ext cx="658761" cy="338554"/>
          </a:xfrm>
          <a:prstGeom prst="rect">
            <a:avLst/>
          </a:prstGeom>
          <a:noFill/>
        </p:spPr>
        <p:txBody>
          <a:bodyPr wrap="square" rtlCol="0">
            <a:spAutoFit/>
          </a:bodyPr>
          <a:lstStyle/>
          <a:p>
            <a:pPr algn="ctr"/>
            <a:fld id="{260E2A6B-A809-4840-BF14-8648BC0BDF87}" type="slidenum">
              <a:rPr lang="id-ID" sz="1600" i="0" smtClean="0">
                <a:solidFill>
                  <a:schemeClr val="bg1">
                    <a:lumMod val="95000"/>
                    <a:alpha val="60000"/>
                  </a:schemeClr>
                </a:solidFill>
                <a:latin typeface="+mj-lt"/>
                <a:ea typeface="Roboto Condensed" panose="02000000000000000000" pitchFamily="2" charset="0"/>
                <a:cs typeface="Segoe UI" panose="020B0502040204020203" pitchFamily="34" charset="0"/>
              </a:rPr>
              <a:pPr algn="ctr"/>
              <a:t>‹#›</a:t>
            </a:fld>
            <a:endParaRPr lang="id-ID" sz="1600" i="0">
              <a:solidFill>
                <a:schemeClr val="bg1">
                  <a:lumMod val="95000"/>
                  <a:alpha val="60000"/>
                </a:schemeClr>
              </a:solidFill>
              <a:latin typeface="+mj-lt"/>
              <a:ea typeface="Roboto Condensed" panose="02000000000000000000" pitchFamily="2" charset="0"/>
              <a:cs typeface="Segoe UI" panose="020B0502040204020203" pitchFamily="34" charset="0"/>
            </a:endParaRPr>
          </a:p>
        </p:txBody>
      </p:sp>
      <p:grpSp>
        <p:nvGrpSpPr>
          <p:cNvPr id="5" name="Group 4">
            <a:extLst>
              <a:ext uri="{FF2B5EF4-FFF2-40B4-BE49-F238E27FC236}">
                <a16:creationId xmlns:a16="http://schemas.microsoft.com/office/drawing/2014/main" id="{D1CE811D-25FE-4C3B-8FA7-50A50338F22B}"/>
              </a:ext>
            </a:extLst>
          </p:cNvPr>
          <p:cNvGrpSpPr/>
          <p:nvPr userDrawn="1"/>
        </p:nvGrpSpPr>
        <p:grpSpPr>
          <a:xfrm rot="5400000">
            <a:off x="11675183" y="651894"/>
            <a:ext cx="194792" cy="70989"/>
            <a:chOff x="384609" y="288810"/>
            <a:chExt cx="283286" cy="103239"/>
          </a:xfrm>
          <a:solidFill>
            <a:schemeClr val="bg1"/>
          </a:solidFill>
        </p:grpSpPr>
        <p:sp>
          <p:nvSpPr>
            <p:cNvPr id="6" name="Oval 5">
              <a:extLst>
                <a:ext uri="{FF2B5EF4-FFF2-40B4-BE49-F238E27FC236}">
                  <a16:creationId xmlns:a16="http://schemas.microsoft.com/office/drawing/2014/main" id="{D8B93DAF-1595-4302-8887-ED26B0A03572}"/>
                </a:ext>
              </a:extLst>
            </p:cNvPr>
            <p:cNvSpPr/>
            <p:nvPr/>
          </p:nvSpPr>
          <p:spPr>
            <a:xfrm>
              <a:off x="384609"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D65665C-08B5-44B2-908D-F0CD3151F735}"/>
                </a:ext>
              </a:extLst>
            </p:cNvPr>
            <p:cNvSpPr/>
            <p:nvPr/>
          </p:nvSpPr>
          <p:spPr>
            <a:xfrm>
              <a:off x="564656"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8C13D010-A722-4F13-AA17-5F18D53383E7}"/>
              </a:ext>
            </a:extLst>
          </p:cNvPr>
          <p:cNvGrpSpPr/>
          <p:nvPr userDrawn="1"/>
        </p:nvGrpSpPr>
        <p:grpSpPr>
          <a:xfrm>
            <a:off x="284356" y="488700"/>
            <a:ext cx="129932" cy="68359"/>
            <a:chOff x="1636700" y="3264905"/>
            <a:chExt cx="623796" cy="328190"/>
          </a:xfrm>
        </p:grpSpPr>
        <p:sp>
          <p:nvSpPr>
            <p:cNvPr id="9" name="Oval 8">
              <a:extLst>
                <a:ext uri="{FF2B5EF4-FFF2-40B4-BE49-F238E27FC236}">
                  <a16:creationId xmlns:a16="http://schemas.microsoft.com/office/drawing/2014/main" id="{33C29474-6B64-48E4-A1E5-3E536576B071}"/>
                </a:ext>
              </a:extLst>
            </p:cNvPr>
            <p:cNvSpPr/>
            <p:nvPr/>
          </p:nvSpPr>
          <p:spPr>
            <a:xfrm>
              <a:off x="1932306" y="3264905"/>
              <a:ext cx="328190" cy="328190"/>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1" name="Oval 10">
              <a:extLst>
                <a:ext uri="{FF2B5EF4-FFF2-40B4-BE49-F238E27FC236}">
                  <a16:creationId xmlns:a16="http://schemas.microsoft.com/office/drawing/2014/main" id="{BB974996-36A9-4B58-9C5D-0854E23718A9}"/>
                </a:ext>
              </a:extLst>
            </p:cNvPr>
            <p:cNvSpPr/>
            <p:nvPr/>
          </p:nvSpPr>
          <p:spPr>
            <a:xfrm>
              <a:off x="1636700" y="3330594"/>
              <a:ext cx="196812" cy="196812"/>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sp>
        <p:nvSpPr>
          <p:cNvPr id="2" name="Title 1">
            <a:extLst>
              <a:ext uri="{FF2B5EF4-FFF2-40B4-BE49-F238E27FC236}">
                <a16:creationId xmlns:a16="http://schemas.microsoft.com/office/drawing/2014/main" id="{C8CE0194-AEBD-44D6-B966-A08AAFF0716B}"/>
              </a:ext>
            </a:extLst>
          </p:cNvPr>
          <p:cNvSpPr>
            <a:spLocks noGrp="1"/>
          </p:cNvSpPr>
          <p:nvPr>
            <p:ph type="title"/>
          </p:nvPr>
        </p:nvSpPr>
        <p:spPr>
          <a:xfrm>
            <a:off x="434866" y="100086"/>
            <a:ext cx="11212180" cy="680670"/>
          </a:xfrm>
          <a:prstGeom prst="rect">
            <a:avLst/>
          </a:prstGeom>
        </p:spPr>
        <p:txBody>
          <a:bodyPr/>
          <a:lstStyle>
            <a:lvl1pPr>
              <a:defRPr>
                <a:solidFill>
                  <a:schemeClr val="bg1"/>
                </a:solidFill>
              </a:defRPr>
            </a:lvl1pPr>
          </a:lstStyle>
          <a:p>
            <a:r>
              <a:rPr lang="en-US"/>
              <a:t>Click to edit Master title style</a:t>
            </a:r>
          </a:p>
        </p:txBody>
      </p:sp>
      <p:pic>
        <p:nvPicPr>
          <p:cNvPr id="12" name="Picture 11">
            <a:extLst>
              <a:ext uri="{FF2B5EF4-FFF2-40B4-BE49-F238E27FC236}">
                <a16:creationId xmlns:a16="http://schemas.microsoft.com/office/drawing/2014/main" id="{82C4730E-C31E-42B7-8F66-921C680AD1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6451" y="6622437"/>
            <a:ext cx="1273497" cy="128822"/>
          </a:xfrm>
          <a:prstGeom prst="rect">
            <a:avLst/>
          </a:prstGeom>
        </p:spPr>
      </p:pic>
    </p:spTree>
    <p:extLst>
      <p:ext uri="{BB962C8B-B14F-4D97-AF65-F5344CB8AC3E}">
        <p14:creationId xmlns:p14="http://schemas.microsoft.com/office/powerpoint/2010/main" val="31634951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34_Title Slide">
    <p:bg>
      <p:bgPr>
        <a:gradFill>
          <a:gsLst>
            <a:gs pos="0">
              <a:schemeClr val="accent4"/>
            </a:gs>
            <a:gs pos="85000">
              <a:schemeClr val="accent1"/>
            </a:gs>
          </a:gsLst>
          <a:path path="circle">
            <a:fillToRect l="100000" t="100000"/>
          </a:path>
        </a:gra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381019D-8B74-4398-8F75-5518AB0A3346}"/>
              </a:ext>
            </a:extLst>
          </p:cNvPr>
          <p:cNvSpPr txBox="1"/>
          <p:nvPr userDrawn="1"/>
        </p:nvSpPr>
        <p:spPr>
          <a:xfrm rot="10800000" flipV="1">
            <a:off x="11443200" y="171152"/>
            <a:ext cx="658761" cy="338554"/>
          </a:xfrm>
          <a:prstGeom prst="rect">
            <a:avLst/>
          </a:prstGeom>
          <a:noFill/>
        </p:spPr>
        <p:txBody>
          <a:bodyPr wrap="square" rtlCol="0">
            <a:spAutoFit/>
          </a:bodyPr>
          <a:lstStyle/>
          <a:p>
            <a:pPr algn="ctr"/>
            <a:fld id="{260E2A6B-A809-4840-BF14-8648BC0BDF87}" type="slidenum">
              <a:rPr lang="id-ID" sz="1600" i="0" smtClean="0">
                <a:solidFill>
                  <a:schemeClr val="bg1">
                    <a:lumMod val="95000"/>
                    <a:alpha val="60000"/>
                  </a:schemeClr>
                </a:solidFill>
                <a:latin typeface="+mj-lt"/>
                <a:ea typeface="Roboto Condensed" panose="02000000000000000000" pitchFamily="2" charset="0"/>
                <a:cs typeface="Segoe UI" panose="020B0502040204020203" pitchFamily="34" charset="0"/>
              </a:rPr>
              <a:pPr algn="ctr"/>
              <a:t>‹#›</a:t>
            </a:fld>
            <a:endParaRPr lang="id-ID" sz="1600" i="0">
              <a:solidFill>
                <a:schemeClr val="bg1">
                  <a:lumMod val="95000"/>
                  <a:alpha val="60000"/>
                </a:schemeClr>
              </a:solidFill>
              <a:latin typeface="+mj-lt"/>
              <a:ea typeface="Roboto Condensed" panose="02000000000000000000" pitchFamily="2" charset="0"/>
              <a:cs typeface="Segoe UI" panose="020B0502040204020203" pitchFamily="34" charset="0"/>
            </a:endParaRPr>
          </a:p>
        </p:txBody>
      </p:sp>
      <p:grpSp>
        <p:nvGrpSpPr>
          <p:cNvPr id="15" name="Group 14">
            <a:extLst>
              <a:ext uri="{FF2B5EF4-FFF2-40B4-BE49-F238E27FC236}">
                <a16:creationId xmlns:a16="http://schemas.microsoft.com/office/drawing/2014/main" id="{0AD89557-E7F6-49A4-BAB6-26C5D1E8597E}"/>
              </a:ext>
            </a:extLst>
          </p:cNvPr>
          <p:cNvGrpSpPr/>
          <p:nvPr userDrawn="1"/>
        </p:nvGrpSpPr>
        <p:grpSpPr>
          <a:xfrm>
            <a:off x="384609" y="6489983"/>
            <a:ext cx="778679" cy="180047"/>
            <a:chOff x="5001272" y="6417413"/>
            <a:chExt cx="778679" cy="180047"/>
          </a:xfrm>
        </p:grpSpPr>
        <p:grpSp>
          <p:nvGrpSpPr>
            <p:cNvPr id="16" name="Group 15">
              <a:extLst>
                <a:ext uri="{FF2B5EF4-FFF2-40B4-BE49-F238E27FC236}">
                  <a16:creationId xmlns:a16="http://schemas.microsoft.com/office/drawing/2014/main" id="{83922C2D-815B-4C5B-B5E5-1A57F5030B8D}"/>
                </a:ext>
              </a:extLst>
            </p:cNvPr>
            <p:cNvGrpSpPr/>
            <p:nvPr/>
          </p:nvGrpSpPr>
          <p:grpSpPr>
            <a:xfrm>
              <a:off x="5001272" y="6417413"/>
              <a:ext cx="180047" cy="180047"/>
              <a:chOff x="5001272" y="6417413"/>
              <a:chExt cx="180047" cy="180047"/>
            </a:xfrm>
          </p:grpSpPr>
          <p:sp>
            <p:nvSpPr>
              <p:cNvPr id="23" name="Oval 22">
                <a:extLst>
                  <a:ext uri="{FF2B5EF4-FFF2-40B4-BE49-F238E27FC236}">
                    <a16:creationId xmlns:a16="http://schemas.microsoft.com/office/drawing/2014/main" id="{673DCC6A-6B63-47F8-9A7E-594573418EDC}"/>
                  </a:ext>
                </a:extLst>
              </p:cNvPr>
              <p:cNvSpPr/>
              <p:nvPr/>
            </p:nvSpPr>
            <p:spPr>
              <a:xfrm>
                <a:off x="5001272" y="6417413"/>
                <a:ext cx="180047" cy="180047"/>
              </a:xfrm>
              <a:prstGeom prst="ellipse">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75">
                <a:extLst>
                  <a:ext uri="{FF2B5EF4-FFF2-40B4-BE49-F238E27FC236}">
                    <a16:creationId xmlns:a16="http://schemas.microsoft.com/office/drawing/2014/main" id="{A24A336A-A8F3-4C63-9608-3F96B9CC29AB}"/>
                  </a:ext>
                </a:extLst>
              </p:cNvPr>
              <p:cNvSpPr>
                <a:spLocks noChangeArrowheads="1"/>
              </p:cNvSpPr>
              <p:nvPr/>
            </p:nvSpPr>
            <p:spPr bwMode="auto">
              <a:xfrm>
                <a:off x="5068436" y="6464983"/>
                <a:ext cx="45719" cy="84906"/>
              </a:xfrm>
              <a:custGeom>
                <a:avLst/>
                <a:gdLst>
                  <a:gd name="T0" fmla="*/ 132814 w 249"/>
                  <a:gd name="T1" fmla="*/ 43735 h 453"/>
                  <a:gd name="T2" fmla="*/ 132814 w 249"/>
                  <a:gd name="T3" fmla="*/ 43735 h 453"/>
                  <a:gd name="T4" fmla="*/ 94791 w 249"/>
                  <a:gd name="T5" fmla="*/ 43735 h 453"/>
                  <a:gd name="T6" fmla="*/ 85687 w 249"/>
                  <a:gd name="T7" fmla="*/ 58496 h 453"/>
                  <a:gd name="T8" fmla="*/ 85687 w 249"/>
                  <a:gd name="T9" fmla="*/ 87470 h 453"/>
                  <a:gd name="T10" fmla="*/ 132814 w 249"/>
                  <a:gd name="T11" fmla="*/ 87470 h 453"/>
                  <a:gd name="T12" fmla="*/ 132814 w 249"/>
                  <a:gd name="T13" fmla="*/ 126285 h 453"/>
                  <a:gd name="T14" fmla="*/ 85687 w 249"/>
                  <a:gd name="T15" fmla="*/ 126285 h 453"/>
                  <a:gd name="T16" fmla="*/ 85687 w 249"/>
                  <a:gd name="T17" fmla="*/ 247103 h 453"/>
                  <a:gd name="T18" fmla="*/ 42308 w 249"/>
                  <a:gd name="T19" fmla="*/ 247103 h 453"/>
                  <a:gd name="T20" fmla="*/ 42308 w 249"/>
                  <a:gd name="T21" fmla="*/ 126285 h 453"/>
                  <a:gd name="T22" fmla="*/ 0 w 249"/>
                  <a:gd name="T23" fmla="*/ 126285 h 453"/>
                  <a:gd name="T24" fmla="*/ 0 w 249"/>
                  <a:gd name="T25" fmla="*/ 87470 h 453"/>
                  <a:gd name="T26" fmla="*/ 42308 w 249"/>
                  <a:gd name="T27" fmla="*/ 87470 h 453"/>
                  <a:gd name="T28" fmla="*/ 42308 w 249"/>
                  <a:gd name="T29" fmla="*/ 63416 h 453"/>
                  <a:gd name="T30" fmla="*/ 94791 w 249"/>
                  <a:gd name="T31" fmla="*/ 0 h 453"/>
                  <a:gd name="T32" fmla="*/ 132814 w 249"/>
                  <a:gd name="T33" fmla="*/ 0 h 453"/>
                  <a:gd name="T34" fmla="*/ 132814 w 249"/>
                  <a:gd name="T35" fmla="*/ 43735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accent1"/>
              </a:solidFill>
              <a:ln>
                <a:noFill/>
              </a:ln>
              <a:effectLst/>
            </p:spPr>
            <p:txBody>
              <a:bodyPr wrap="none" lIns="34290" tIns="17145" rIns="34290" bIns="17145" anchor="ctr"/>
              <a:lstStyle/>
              <a:p>
                <a:endParaRPr lang="en-US"/>
              </a:p>
            </p:txBody>
          </p:sp>
        </p:grpSp>
        <p:grpSp>
          <p:nvGrpSpPr>
            <p:cNvPr id="17" name="Group 16">
              <a:extLst>
                <a:ext uri="{FF2B5EF4-FFF2-40B4-BE49-F238E27FC236}">
                  <a16:creationId xmlns:a16="http://schemas.microsoft.com/office/drawing/2014/main" id="{DAAA0FB0-B7FA-44E0-BE51-11ADB564E0F2}"/>
                </a:ext>
              </a:extLst>
            </p:cNvPr>
            <p:cNvGrpSpPr/>
            <p:nvPr/>
          </p:nvGrpSpPr>
          <p:grpSpPr>
            <a:xfrm>
              <a:off x="5300588" y="6417413"/>
              <a:ext cx="180047" cy="180047"/>
              <a:chOff x="5300588" y="6417413"/>
              <a:chExt cx="180047" cy="180047"/>
            </a:xfrm>
          </p:grpSpPr>
          <p:sp>
            <p:nvSpPr>
              <p:cNvPr id="21" name="Oval 20">
                <a:extLst>
                  <a:ext uri="{FF2B5EF4-FFF2-40B4-BE49-F238E27FC236}">
                    <a16:creationId xmlns:a16="http://schemas.microsoft.com/office/drawing/2014/main" id="{9A5CA6D7-B247-4D81-BEF7-FC22D1C247C9}"/>
                  </a:ext>
                </a:extLst>
              </p:cNvPr>
              <p:cNvSpPr/>
              <p:nvPr/>
            </p:nvSpPr>
            <p:spPr>
              <a:xfrm>
                <a:off x="5300588" y="6417413"/>
                <a:ext cx="180047" cy="180047"/>
              </a:xfrm>
              <a:prstGeom prst="ellipse">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85">
                <a:extLst>
                  <a:ext uri="{FF2B5EF4-FFF2-40B4-BE49-F238E27FC236}">
                    <a16:creationId xmlns:a16="http://schemas.microsoft.com/office/drawing/2014/main" id="{047C3381-2149-4510-98A2-AA857144A7B4}"/>
                  </a:ext>
                </a:extLst>
              </p:cNvPr>
              <p:cNvSpPr>
                <a:spLocks noChangeArrowheads="1"/>
              </p:cNvSpPr>
              <p:nvPr/>
            </p:nvSpPr>
            <p:spPr bwMode="auto">
              <a:xfrm>
                <a:off x="5351229" y="6475781"/>
                <a:ext cx="78765" cy="63311"/>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solidFill>
                <a:schemeClr val="accent1"/>
              </a:solidFill>
              <a:ln>
                <a:noFill/>
              </a:ln>
              <a:effectLst/>
            </p:spPr>
            <p:txBody>
              <a:bodyPr wrap="none" lIns="34290" tIns="17145" rIns="34290" bIns="17145" anchor="ctr"/>
              <a:lstStyle/>
              <a:p>
                <a:endParaRPr lang="en-US"/>
              </a:p>
            </p:txBody>
          </p:sp>
        </p:grpSp>
        <p:grpSp>
          <p:nvGrpSpPr>
            <p:cNvPr id="18" name="Group 17">
              <a:extLst>
                <a:ext uri="{FF2B5EF4-FFF2-40B4-BE49-F238E27FC236}">
                  <a16:creationId xmlns:a16="http://schemas.microsoft.com/office/drawing/2014/main" id="{EAA2F93D-26C2-4F5A-B68E-B5D6A5E48DE4}"/>
                </a:ext>
              </a:extLst>
            </p:cNvPr>
            <p:cNvGrpSpPr/>
            <p:nvPr/>
          </p:nvGrpSpPr>
          <p:grpSpPr>
            <a:xfrm>
              <a:off x="5599904" y="6417413"/>
              <a:ext cx="180047" cy="180047"/>
              <a:chOff x="5599904" y="6417413"/>
              <a:chExt cx="180047" cy="180047"/>
            </a:xfrm>
          </p:grpSpPr>
          <p:sp>
            <p:nvSpPr>
              <p:cNvPr id="19" name="Oval 18">
                <a:extLst>
                  <a:ext uri="{FF2B5EF4-FFF2-40B4-BE49-F238E27FC236}">
                    <a16:creationId xmlns:a16="http://schemas.microsoft.com/office/drawing/2014/main" id="{A35714BB-6C49-4650-AD5E-BC7E7EA54F17}"/>
                  </a:ext>
                </a:extLst>
              </p:cNvPr>
              <p:cNvSpPr/>
              <p:nvPr/>
            </p:nvSpPr>
            <p:spPr>
              <a:xfrm>
                <a:off x="5599904" y="6417413"/>
                <a:ext cx="180047" cy="180047"/>
              </a:xfrm>
              <a:prstGeom prst="ellipse">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87">
                <a:extLst>
                  <a:ext uri="{FF2B5EF4-FFF2-40B4-BE49-F238E27FC236}">
                    <a16:creationId xmlns:a16="http://schemas.microsoft.com/office/drawing/2014/main" id="{B818020A-D817-4B31-9B44-B45971A48942}"/>
                  </a:ext>
                </a:extLst>
              </p:cNvPr>
              <p:cNvSpPr>
                <a:spLocks noChangeArrowheads="1"/>
              </p:cNvSpPr>
              <p:nvPr/>
            </p:nvSpPr>
            <p:spPr bwMode="auto">
              <a:xfrm>
                <a:off x="5653536" y="6470297"/>
                <a:ext cx="72783" cy="74279"/>
              </a:xfrm>
              <a:custGeom>
                <a:avLst/>
                <a:gdLst>
                  <a:gd name="T0" fmla="*/ 187705 w 426"/>
                  <a:gd name="T1" fmla="*/ 115822 h 435"/>
                  <a:gd name="T2" fmla="*/ 187705 w 426"/>
                  <a:gd name="T3" fmla="*/ 115822 h 435"/>
                  <a:gd name="T4" fmla="*/ 115888 w 426"/>
                  <a:gd name="T5" fmla="*/ 188143 h 435"/>
                  <a:gd name="T6" fmla="*/ 42982 w 426"/>
                  <a:gd name="T7" fmla="*/ 115822 h 435"/>
                  <a:gd name="T8" fmla="*/ 47878 w 426"/>
                  <a:gd name="T9" fmla="*/ 106034 h 435"/>
                  <a:gd name="T10" fmla="*/ 0 w 426"/>
                  <a:gd name="T11" fmla="*/ 106034 h 435"/>
                  <a:gd name="T12" fmla="*/ 0 w 426"/>
                  <a:gd name="T13" fmla="*/ 197387 h 435"/>
                  <a:gd name="T14" fmla="*/ 33733 w 426"/>
                  <a:gd name="T15" fmla="*/ 235994 h 435"/>
                  <a:gd name="T16" fmla="*/ 197498 w 426"/>
                  <a:gd name="T17" fmla="*/ 235994 h 435"/>
                  <a:gd name="T18" fmla="*/ 231231 w 426"/>
                  <a:gd name="T19" fmla="*/ 197387 h 435"/>
                  <a:gd name="T20" fmla="*/ 231231 w 426"/>
                  <a:gd name="T21" fmla="*/ 106034 h 435"/>
                  <a:gd name="T22" fmla="*/ 183353 w 426"/>
                  <a:gd name="T23" fmla="*/ 106034 h 435"/>
                  <a:gd name="T24" fmla="*/ 187705 w 426"/>
                  <a:gd name="T25" fmla="*/ 115822 h 435"/>
                  <a:gd name="T26" fmla="*/ 197498 w 426"/>
                  <a:gd name="T27" fmla="*/ 0 h 435"/>
                  <a:gd name="T28" fmla="*/ 197498 w 426"/>
                  <a:gd name="T29" fmla="*/ 0 h 435"/>
                  <a:gd name="T30" fmla="*/ 33733 w 426"/>
                  <a:gd name="T31" fmla="*/ 0 h 435"/>
                  <a:gd name="T32" fmla="*/ 0 w 426"/>
                  <a:gd name="T33" fmla="*/ 38607 h 435"/>
                  <a:gd name="T34" fmla="*/ 0 w 426"/>
                  <a:gd name="T35" fmla="*/ 77215 h 435"/>
                  <a:gd name="T36" fmla="*/ 57672 w 426"/>
                  <a:gd name="T37" fmla="*/ 77215 h 435"/>
                  <a:gd name="T38" fmla="*/ 115888 w 426"/>
                  <a:gd name="T39" fmla="*/ 48395 h 435"/>
                  <a:gd name="T40" fmla="*/ 173559 w 426"/>
                  <a:gd name="T41" fmla="*/ 77215 h 435"/>
                  <a:gd name="T42" fmla="*/ 231231 w 426"/>
                  <a:gd name="T43" fmla="*/ 77215 h 435"/>
                  <a:gd name="T44" fmla="*/ 231231 w 426"/>
                  <a:gd name="T45" fmla="*/ 38607 h 435"/>
                  <a:gd name="T46" fmla="*/ 197498 w 426"/>
                  <a:gd name="T47" fmla="*/ 0 h 435"/>
                  <a:gd name="T48" fmla="*/ 212188 w 426"/>
                  <a:gd name="T49" fmla="*/ 48395 h 435"/>
                  <a:gd name="T50" fmla="*/ 212188 w 426"/>
                  <a:gd name="T51" fmla="*/ 48395 h 435"/>
                  <a:gd name="T52" fmla="*/ 207292 w 426"/>
                  <a:gd name="T53" fmla="*/ 52745 h 435"/>
                  <a:gd name="T54" fmla="*/ 187705 w 426"/>
                  <a:gd name="T55" fmla="*/ 52745 h 435"/>
                  <a:gd name="T56" fmla="*/ 178456 w 426"/>
                  <a:gd name="T57" fmla="*/ 48395 h 435"/>
                  <a:gd name="T58" fmla="*/ 178456 w 426"/>
                  <a:gd name="T59" fmla="*/ 28820 h 435"/>
                  <a:gd name="T60" fmla="*/ 187705 w 426"/>
                  <a:gd name="T61" fmla="*/ 19576 h 435"/>
                  <a:gd name="T62" fmla="*/ 207292 w 426"/>
                  <a:gd name="T63" fmla="*/ 19576 h 435"/>
                  <a:gd name="T64" fmla="*/ 212188 w 426"/>
                  <a:gd name="T65" fmla="*/ 28820 h 435"/>
                  <a:gd name="T66" fmla="*/ 212188 w 426"/>
                  <a:gd name="T67" fmla="*/ 48395 h 435"/>
                  <a:gd name="T68" fmla="*/ 158869 w 426"/>
                  <a:gd name="T69" fmla="*/ 115822 h 435"/>
                  <a:gd name="T70" fmla="*/ 158869 w 426"/>
                  <a:gd name="T71" fmla="*/ 115822 h 435"/>
                  <a:gd name="T72" fmla="*/ 115888 w 426"/>
                  <a:gd name="T73" fmla="*/ 72321 h 435"/>
                  <a:gd name="T74" fmla="*/ 71818 w 426"/>
                  <a:gd name="T75" fmla="*/ 115822 h 435"/>
                  <a:gd name="T76" fmla="*/ 115888 w 426"/>
                  <a:gd name="T77" fmla="*/ 159323 h 435"/>
                  <a:gd name="T78" fmla="*/ 158869 w 426"/>
                  <a:gd name="T79" fmla="*/ 115822 h 4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chemeClr val="accent1"/>
              </a:solidFill>
              <a:ln>
                <a:noFill/>
              </a:ln>
              <a:effectLst/>
            </p:spPr>
            <p:txBody>
              <a:bodyPr wrap="none" lIns="34290" tIns="17145" rIns="34290" bIns="17145" anchor="ctr"/>
              <a:lstStyle/>
              <a:p>
                <a:endParaRPr lang="en-US"/>
              </a:p>
            </p:txBody>
          </p:sp>
        </p:grpSp>
      </p:grpSp>
      <p:grpSp>
        <p:nvGrpSpPr>
          <p:cNvPr id="25" name="Group 24">
            <a:extLst>
              <a:ext uri="{FF2B5EF4-FFF2-40B4-BE49-F238E27FC236}">
                <a16:creationId xmlns:a16="http://schemas.microsoft.com/office/drawing/2014/main" id="{D8D5C6D0-006B-481B-9C3E-D503FE3447A4}"/>
              </a:ext>
            </a:extLst>
          </p:cNvPr>
          <p:cNvGrpSpPr/>
          <p:nvPr userDrawn="1"/>
        </p:nvGrpSpPr>
        <p:grpSpPr>
          <a:xfrm rot="5400000">
            <a:off x="11675183" y="651894"/>
            <a:ext cx="194792" cy="70989"/>
            <a:chOff x="384609" y="288810"/>
            <a:chExt cx="283286" cy="103239"/>
          </a:xfrm>
          <a:solidFill>
            <a:schemeClr val="bg1"/>
          </a:solidFill>
        </p:grpSpPr>
        <p:sp>
          <p:nvSpPr>
            <p:cNvPr id="26" name="Oval 25">
              <a:extLst>
                <a:ext uri="{FF2B5EF4-FFF2-40B4-BE49-F238E27FC236}">
                  <a16:creationId xmlns:a16="http://schemas.microsoft.com/office/drawing/2014/main" id="{EAA0976F-0CFE-48A2-885F-E4FDE8424FD7}"/>
                </a:ext>
              </a:extLst>
            </p:cNvPr>
            <p:cNvSpPr/>
            <p:nvPr/>
          </p:nvSpPr>
          <p:spPr>
            <a:xfrm>
              <a:off x="384609"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3BF9D28-55DF-49FB-8F62-D0634DDF6C47}"/>
                </a:ext>
              </a:extLst>
            </p:cNvPr>
            <p:cNvSpPr/>
            <p:nvPr/>
          </p:nvSpPr>
          <p:spPr>
            <a:xfrm>
              <a:off x="564656"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78920BEC-4320-4730-8055-3A3D0638E1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9800000">
            <a:off x="678553" y="2864396"/>
            <a:ext cx="2643905" cy="5146570"/>
          </a:xfrm>
          <a:prstGeom prst="rect">
            <a:avLst/>
          </a:prstGeom>
          <a:effectLst/>
        </p:spPr>
      </p:pic>
      <p:sp>
        <p:nvSpPr>
          <p:cNvPr id="2" name="Picture Placeholder 26">
            <a:extLst>
              <a:ext uri="{FF2B5EF4-FFF2-40B4-BE49-F238E27FC236}">
                <a16:creationId xmlns:a16="http://schemas.microsoft.com/office/drawing/2014/main" id="{6ED396BD-F2E1-4410-A67E-06A3D912BA48}"/>
              </a:ext>
            </a:extLst>
          </p:cNvPr>
          <p:cNvSpPr>
            <a:spLocks noGrp="1"/>
          </p:cNvSpPr>
          <p:nvPr>
            <p:ph type="pic" sz="quarter" idx="14" hasCustomPrompt="1"/>
          </p:nvPr>
        </p:nvSpPr>
        <p:spPr>
          <a:xfrm rot="19800000">
            <a:off x="926295" y="3094569"/>
            <a:ext cx="2148421" cy="4686224"/>
          </a:xfrm>
          <a:custGeom>
            <a:avLst/>
            <a:gdLst>
              <a:gd name="connsiteX0" fmla="*/ 175875 w 1878807"/>
              <a:gd name="connsiteY0" fmla="*/ 0 h 4098133"/>
              <a:gd name="connsiteX1" fmla="*/ 416720 w 1878807"/>
              <a:gd name="connsiteY1" fmla="*/ 0 h 4098133"/>
              <a:gd name="connsiteX2" fmla="*/ 416720 w 1878807"/>
              <a:gd name="connsiteY2" fmla="*/ 70297 h 4098133"/>
              <a:gd name="connsiteX3" fmla="*/ 496728 w 1878807"/>
              <a:gd name="connsiteY3" fmla="*/ 150632 h 4098133"/>
              <a:gd name="connsiteX4" fmla="*/ 1379699 w 1878807"/>
              <a:gd name="connsiteY4" fmla="*/ 150632 h 4098133"/>
              <a:gd name="connsiteX5" fmla="*/ 1459707 w 1878807"/>
              <a:gd name="connsiteY5" fmla="*/ 70297 h 4098133"/>
              <a:gd name="connsiteX6" fmla="*/ 1459707 w 1878807"/>
              <a:gd name="connsiteY6" fmla="*/ 0 h 4098133"/>
              <a:gd name="connsiteX7" fmla="*/ 1702932 w 1878807"/>
              <a:gd name="connsiteY7" fmla="*/ 0 h 4098133"/>
              <a:gd name="connsiteX8" fmla="*/ 1878807 w 1878807"/>
              <a:gd name="connsiteY8" fmla="*/ 176593 h 4098133"/>
              <a:gd name="connsiteX9" fmla="*/ 1878807 w 1878807"/>
              <a:gd name="connsiteY9" fmla="*/ 3921540 h 4098133"/>
              <a:gd name="connsiteX10" fmla="*/ 1702932 w 1878807"/>
              <a:gd name="connsiteY10" fmla="*/ 4098133 h 4098133"/>
              <a:gd name="connsiteX11" fmla="*/ 175875 w 1878807"/>
              <a:gd name="connsiteY11" fmla="*/ 4098133 h 4098133"/>
              <a:gd name="connsiteX12" fmla="*/ 0 w 1878807"/>
              <a:gd name="connsiteY12" fmla="*/ 3921540 h 4098133"/>
              <a:gd name="connsiteX13" fmla="*/ 0 w 1878807"/>
              <a:gd name="connsiteY13" fmla="*/ 176593 h 4098133"/>
              <a:gd name="connsiteX14" fmla="*/ 175875 w 1878807"/>
              <a:gd name="connsiteY14" fmla="*/ 0 h 40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8807" h="4098133">
                <a:moveTo>
                  <a:pt x="175875" y="0"/>
                </a:moveTo>
                <a:lnTo>
                  <a:pt x="416720" y="0"/>
                </a:lnTo>
                <a:lnTo>
                  <a:pt x="416720" y="70297"/>
                </a:lnTo>
                <a:cubicBezTo>
                  <a:pt x="416720" y="114664"/>
                  <a:pt x="452541" y="150632"/>
                  <a:pt x="496728" y="150632"/>
                </a:cubicBezTo>
                <a:lnTo>
                  <a:pt x="1379699" y="150632"/>
                </a:lnTo>
                <a:cubicBezTo>
                  <a:pt x="1423886" y="150632"/>
                  <a:pt x="1459707" y="114664"/>
                  <a:pt x="1459707" y="70297"/>
                </a:cubicBezTo>
                <a:lnTo>
                  <a:pt x="1459707" y="0"/>
                </a:lnTo>
                <a:lnTo>
                  <a:pt x="1702932" y="0"/>
                </a:lnTo>
                <a:cubicBezTo>
                  <a:pt x="1800065" y="0"/>
                  <a:pt x="1878807" y="79064"/>
                  <a:pt x="1878807" y="176593"/>
                </a:cubicBezTo>
                <a:lnTo>
                  <a:pt x="1878807" y="3921540"/>
                </a:lnTo>
                <a:cubicBezTo>
                  <a:pt x="1878807" y="4019070"/>
                  <a:pt x="1800065" y="4098133"/>
                  <a:pt x="1702932" y="4098133"/>
                </a:cubicBezTo>
                <a:lnTo>
                  <a:pt x="175875" y="4098133"/>
                </a:lnTo>
                <a:cubicBezTo>
                  <a:pt x="78742" y="4098133"/>
                  <a:pt x="0" y="4019070"/>
                  <a:pt x="0" y="3921540"/>
                </a:cubicBezTo>
                <a:lnTo>
                  <a:pt x="0" y="176593"/>
                </a:lnTo>
                <a:cubicBezTo>
                  <a:pt x="0" y="79064"/>
                  <a:pt x="78742" y="0"/>
                  <a:pt x="175875" y="0"/>
                </a:cubicBezTo>
                <a:close/>
              </a:path>
            </a:pathLst>
          </a:custGeom>
          <a:solidFill>
            <a:schemeClr val="bg1">
              <a:lumMod val="85000"/>
            </a:schemeClr>
          </a:solidFill>
        </p:spPr>
        <p:txBody>
          <a:bodyPr wrap="square" anchor="t">
            <a:noAutofit/>
          </a:bodyPr>
          <a:lstStyle>
            <a:lvl1pPr marL="0" indent="0">
              <a:buNone/>
              <a:defRPr sz="1200">
                <a:solidFill>
                  <a:schemeClr val="bg1"/>
                </a:solidFill>
              </a:defRPr>
            </a:lvl1pPr>
          </a:lstStyle>
          <a:p>
            <a:r>
              <a:rPr lang="en-US"/>
              <a:t>Image Placeholder</a:t>
            </a:r>
          </a:p>
        </p:txBody>
      </p:sp>
      <p:pic>
        <p:nvPicPr>
          <p:cNvPr id="4" name="Picture 3">
            <a:extLst>
              <a:ext uri="{FF2B5EF4-FFF2-40B4-BE49-F238E27FC236}">
                <a16:creationId xmlns:a16="http://schemas.microsoft.com/office/drawing/2014/main" id="{4CDB3DB6-39A1-4E12-9F5E-B929775928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9800000">
            <a:off x="1577963" y="-928114"/>
            <a:ext cx="2643905" cy="5146570"/>
          </a:xfrm>
          <a:prstGeom prst="rect">
            <a:avLst/>
          </a:prstGeom>
          <a:effectLst/>
        </p:spPr>
      </p:pic>
      <p:sp>
        <p:nvSpPr>
          <p:cNvPr id="5" name="Picture Placeholder 26">
            <a:extLst>
              <a:ext uri="{FF2B5EF4-FFF2-40B4-BE49-F238E27FC236}">
                <a16:creationId xmlns:a16="http://schemas.microsoft.com/office/drawing/2014/main" id="{3C8F47C7-D0B0-4CB5-84CF-A09343169ACB}"/>
              </a:ext>
            </a:extLst>
          </p:cNvPr>
          <p:cNvSpPr>
            <a:spLocks noGrp="1"/>
          </p:cNvSpPr>
          <p:nvPr>
            <p:ph type="pic" sz="quarter" idx="15" hasCustomPrompt="1"/>
          </p:nvPr>
        </p:nvSpPr>
        <p:spPr>
          <a:xfrm rot="19800000">
            <a:off x="1825705" y="-697941"/>
            <a:ext cx="2148421" cy="4686224"/>
          </a:xfrm>
          <a:custGeom>
            <a:avLst/>
            <a:gdLst>
              <a:gd name="connsiteX0" fmla="*/ 175875 w 1878807"/>
              <a:gd name="connsiteY0" fmla="*/ 0 h 4098133"/>
              <a:gd name="connsiteX1" fmla="*/ 416720 w 1878807"/>
              <a:gd name="connsiteY1" fmla="*/ 0 h 4098133"/>
              <a:gd name="connsiteX2" fmla="*/ 416720 w 1878807"/>
              <a:gd name="connsiteY2" fmla="*/ 70297 h 4098133"/>
              <a:gd name="connsiteX3" fmla="*/ 496728 w 1878807"/>
              <a:gd name="connsiteY3" fmla="*/ 150632 h 4098133"/>
              <a:gd name="connsiteX4" fmla="*/ 1379699 w 1878807"/>
              <a:gd name="connsiteY4" fmla="*/ 150632 h 4098133"/>
              <a:gd name="connsiteX5" fmla="*/ 1459707 w 1878807"/>
              <a:gd name="connsiteY5" fmla="*/ 70297 h 4098133"/>
              <a:gd name="connsiteX6" fmla="*/ 1459707 w 1878807"/>
              <a:gd name="connsiteY6" fmla="*/ 0 h 4098133"/>
              <a:gd name="connsiteX7" fmla="*/ 1702932 w 1878807"/>
              <a:gd name="connsiteY7" fmla="*/ 0 h 4098133"/>
              <a:gd name="connsiteX8" fmla="*/ 1878807 w 1878807"/>
              <a:gd name="connsiteY8" fmla="*/ 176593 h 4098133"/>
              <a:gd name="connsiteX9" fmla="*/ 1878807 w 1878807"/>
              <a:gd name="connsiteY9" fmla="*/ 3921540 h 4098133"/>
              <a:gd name="connsiteX10" fmla="*/ 1702932 w 1878807"/>
              <a:gd name="connsiteY10" fmla="*/ 4098133 h 4098133"/>
              <a:gd name="connsiteX11" fmla="*/ 175875 w 1878807"/>
              <a:gd name="connsiteY11" fmla="*/ 4098133 h 4098133"/>
              <a:gd name="connsiteX12" fmla="*/ 0 w 1878807"/>
              <a:gd name="connsiteY12" fmla="*/ 3921540 h 4098133"/>
              <a:gd name="connsiteX13" fmla="*/ 0 w 1878807"/>
              <a:gd name="connsiteY13" fmla="*/ 176593 h 4098133"/>
              <a:gd name="connsiteX14" fmla="*/ 175875 w 1878807"/>
              <a:gd name="connsiteY14" fmla="*/ 0 h 40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8807" h="4098133">
                <a:moveTo>
                  <a:pt x="175875" y="0"/>
                </a:moveTo>
                <a:lnTo>
                  <a:pt x="416720" y="0"/>
                </a:lnTo>
                <a:lnTo>
                  <a:pt x="416720" y="70297"/>
                </a:lnTo>
                <a:cubicBezTo>
                  <a:pt x="416720" y="114664"/>
                  <a:pt x="452541" y="150632"/>
                  <a:pt x="496728" y="150632"/>
                </a:cubicBezTo>
                <a:lnTo>
                  <a:pt x="1379699" y="150632"/>
                </a:lnTo>
                <a:cubicBezTo>
                  <a:pt x="1423886" y="150632"/>
                  <a:pt x="1459707" y="114664"/>
                  <a:pt x="1459707" y="70297"/>
                </a:cubicBezTo>
                <a:lnTo>
                  <a:pt x="1459707" y="0"/>
                </a:lnTo>
                <a:lnTo>
                  <a:pt x="1702932" y="0"/>
                </a:lnTo>
                <a:cubicBezTo>
                  <a:pt x="1800065" y="0"/>
                  <a:pt x="1878807" y="79064"/>
                  <a:pt x="1878807" y="176593"/>
                </a:cubicBezTo>
                <a:lnTo>
                  <a:pt x="1878807" y="3921540"/>
                </a:lnTo>
                <a:cubicBezTo>
                  <a:pt x="1878807" y="4019070"/>
                  <a:pt x="1800065" y="4098133"/>
                  <a:pt x="1702932" y="4098133"/>
                </a:cubicBezTo>
                <a:lnTo>
                  <a:pt x="175875" y="4098133"/>
                </a:lnTo>
                <a:cubicBezTo>
                  <a:pt x="78742" y="4098133"/>
                  <a:pt x="0" y="4019070"/>
                  <a:pt x="0" y="3921540"/>
                </a:cubicBezTo>
                <a:lnTo>
                  <a:pt x="0" y="176593"/>
                </a:lnTo>
                <a:cubicBezTo>
                  <a:pt x="0" y="79064"/>
                  <a:pt x="78742" y="0"/>
                  <a:pt x="175875" y="0"/>
                </a:cubicBezTo>
                <a:close/>
              </a:path>
            </a:pathLst>
          </a:custGeom>
          <a:solidFill>
            <a:schemeClr val="bg1">
              <a:lumMod val="85000"/>
            </a:schemeClr>
          </a:solidFill>
        </p:spPr>
        <p:txBody>
          <a:bodyPr wrap="square" anchor="t">
            <a:noAutofit/>
          </a:bodyPr>
          <a:lstStyle>
            <a:lvl1pPr marL="0" indent="0">
              <a:buNone/>
              <a:defRPr sz="1200">
                <a:solidFill>
                  <a:schemeClr val="bg1"/>
                </a:solidFill>
              </a:defRPr>
            </a:lvl1pPr>
          </a:lstStyle>
          <a:p>
            <a:r>
              <a:rPr lang="en-US"/>
              <a:t>Image Placeholder</a:t>
            </a:r>
          </a:p>
        </p:txBody>
      </p:sp>
      <p:pic>
        <p:nvPicPr>
          <p:cNvPr id="6" name="Picture 5">
            <a:extLst>
              <a:ext uri="{FF2B5EF4-FFF2-40B4-BE49-F238E27FC236}">
                <a16:creationId xmlns:a16="http://schemas.microsoft.com/office/drawing/2014/main" id="{16B2CB73-F992-4A42-AFA1-DA1B8FD40B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9800000">
            <a:off x="-1993071" y="-1636259"/>
            <a:ext cx="2643905" cy="5146570"/>
          </a:xfrm>
          <a:prstGeom prst="rect">
            <a:avLst/>
          </a:prstGeom>
          <a:effectLst/>
        </p:spPr>
      </p:pic>
      <p:sp>
        <p:nvSpPr>
          <p:cNvPr id="7" name="Picture Placeholder 26">
            <a:extLst>
              <a:ext uri="{FF2B5EF4-FFF2-40B4-BE49-F238E27FC236}">
                <a16:creationId xmlns:a16="http://schemas.microsoft.com/office/drawing/2014/main" id="{76E87650-EA1C-4A02-A20E-AE796E4BAAF8}"/>
              </a:ext>
            </a:extLst>
          </p:cNvPr>
          <p:cNvSpPr>
            <a:spLocks noGrp="1"/>
          </p:cNvSpPr>
          <p:nvPr>
            <p:ph type="pic" sz="quarter" idx="16" hasCustomPrompt="1"/>
          </p:nvPr>
        </p:nvSpPr>
        <p:spPr>
          <a:xfrm rot="19800000">
            <a:off x="-1745329" y="-1406086"/>
            <a:ext cx="2148421" cy="4686224"/>
          </a:xfrm>
          <a:custGeom>
            <a:avLst/>
            <a:gdLst>
              <a:gd name="connsiteX0" fmla="*/ 175875 w 1878807"/>
              <a:gd name="connsiteY0" fmla="*/ 0 h 4098133"/>
              <a:gd name="connsiteX1" fmla="*/ 416720 w 1878807"/>
              <a:gd name="connsiteY1" fmla="*/ 0 h 4098133"/>
              <a:gd name="connsiteX2" fmla="*/ 416720 w 1878807"/>
              <a:gd name="connsiteY2" fmla="*/ 70297 h 4098133"/>
              <a:gd name="connsiteX3" fmla="*/ 496728 w 1878807"/>
              <a:gd name="connsiteY3" fmla="*/ 150632 h 4098133"/>
              <a:gd name="connsiteX4" fmla="*/ 1379699 w 1878807"/>
              <a:gd name="connsiteY4" fmla="*/ 150632 h 4098133"/>
              <a:gd name="connsiteX5" fmla="*/ 1459707 w 1878807"/>
              <a:gd name="connsiteY5" fmla="*/ 70297 h 4098133"/>
              <a:gd name="connsiteX6" fmla="*/ 1459707 w 1878807"/>
              <a:gd name="connsiteY6" fmla="*/ 0 h 4098133"/>
              <a:gd name="connsiteX7" fmla="*/ 1702932 w 1878807"/>
              <a:gd name="connsiteY7" fmla="*/ 0 h 4098133"/>
              <a:gd name="connsiteX8" fmla="*/ 1878807 w 1878807"/>
              <a:gd name="connsiteY8" fmla="*/ 176593 h 4098133"/>
              <a:gd name="connsiteX9" fmla="*/ 1878807 w 1878807"/>
              <a:gd name="connsiteY9" fmla="*/ 3921540 h 4098133"/>
              <a:gd name="connsiteX10" fmla="*/ 1702932 w 1878807"/>
              <a:gd name="connsiteY10" fmla="*/ 4098133 h 4098133"/>
              <a:gd name="connsiteX11" fmla="*/ 175875 w 1878807"/>
              <a:gd name="connsiteY11" fmla="*/ 4098133 h 4098133"/>
              <a:gd name="connsiteX12" fmla="*/ 0 w 1878807"/>
              <a:gd name="connsiteY12" fmla="*/ 3921540 h 4098133"/>
              <a:gd name="connsiteX13" fmla="*/ 0 w 1878807"/>
              <a:gd name="connsiteY13" fmla="*/ 176593 h 4098133"/>
              <a:gd name="connsiteX14" fmla="*/ 175875 w 1878807"/>
              <a:gd name="connsiteY14" fmla="*/ 0 h 40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8807" h="4098133">
                <a:moveTo>
                  <a:pt x="175875" y="0"/>
                </a:moveTo>
                <a:lnTo>
                  <a:pt x="416720" y="0"/>
                </a:lnTo>
                <a:lnTo>
                  <a:pt x="416720" y="70297"/>
                </a:lnTo>
                <a:cubicBezTo>
                  <a:pt x="416720" y="114664"/>
                  <a:pt x="452541" y="150632"/>
                  <a:pt x="496728" y="150632"/>
                </a:cubicBezTo>
                <a:lnTo>
                  <a:pt x="1379699" y="150632"/>
                </a:lnTo>
                <a:cubicBezTo>
                  <a:pt x="1423886" y="150632"/>
                  <a:pt x="1459707" y="114664"/>
                  <a:pt x="1459707" y="70297"/>
                </a:cubicBezTo>
                <a:lnTo>
                  <a:pt x="1459707" y="0"/>
                </a:lnTo>
                <a:lnTo>
                  <a:pt x="1702932" y="0"/>
                </a:lnTo>
                <a:cubicBezTo>
                  <a:pt x="1800065" y="0"/>
                  <a:pt x="1878807" y="79064"/>
                  <a:pt x="1878807" y="176593"/>
                </a:cubicBezTo>
                <a:lnTo>
                  <a:pt x="1878807" y="3921540"/>
                </a:lnTo>
                <a:cubicBezTo>
                  <a:pt x="1878807" y="4019070"/>
                  <a:pt x="1800065" y="4098133"/>
                  <a:pt x="1702932" y="4098133"/>
                </a:cubicBezTo>
                <a:lnTo>
                  <a:pt x="175875" y="4098133"/>
                </a:lnTo>
                <a:cubicBezTo>
                  <a:pt x="78742" y="4098133"/>
                  <a:pt x="0" y="4019070"/>
                  <a:pt x="0" y="3921540"/>
                </a:cubicBezTo>
                <a:lnTo>
                  <a:pt x="0" y="176593"/>
                </a:lnTo>
                <a:cubicBezTo>
                  <a:pt x="0" y="79064"/>
                  <a:pt x="78742" y="0"/>
                  <a:pt x="175875" y="0"/>
                </a:cubicBezTo>
                <a:close/>
              </a:path>
            </a:pathLst>
          </a:custGeom>
          <a:solidFill>
            <a:schemeClr val="bg1">
              <a:lumMod val="85000"/>
            </a:schemeClr>
          </a:solidFill>
        </p:spPr>
        <p:txBody>
          <a:bodyPr wrap="square" anchor="t">
            <a:noAutofit/>
          </a:bodyPr>
          <a:lstStyle>
            <a:lvl1pPr marL="0" indent="0">
              <a:buNone/>
              <a:defRPr sz="1200">
                <a:solidFill>
                  <a:schemeClr val="bg1"/>
                </a:solidFill>
              </a:defRPr>
            </a:lvl1pPr>
          </a:lstStyle>
          <a:p>
            <a:r>
              <a:rPr lang="en-US"/>
              <a:t>Image Placeholder</a:t>
            </a:r>
          </a:p>
        </p:txBody>
      </p:sp>
      <p:pic>
        <p:nvPicPr>
          <p:cNvPr id="8" name="Picture 7">
            <a:extLst>
              <a:ext uri="{FF2B5EF4-FFF2-40B4-BE49-F238E27FC236}">
                <a16:creationId xmlns:a16="http://schemas.microsoft.com/office/drawing/2014/main" id="{B3A6FCB9-3670-4B09-9C8D-A952529F64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9800000">
            <a:off x="4194466" y="3575020"/>
            <a:ext cx="2643905" cy="5146570"/>
          </a:xfrm>
          <a:prstGeom prst="rect">
            <a:avLst/>
          </a:prstGeom>
          <a:effectLst/>
        </p:spPr>
      </p:pic>
      <p:sp>
        <p:nvSpPr>
          <p:cNvPr id="9" name="Picture Placeholder 26">
            <a:extLst>
              <a:ext uri="{FF2B5EF4-FFF2-40B4-BE49-F238E27FC236}">
                <a16:creationId xmlns:a16="http://schemas.microsoft.com/office/drawing/2014/main" id="{EC72DEAF-126B-4FBB-B054-F30F43E05D8B}"/>
              </a:ext>
            </a:extLst>
          </p:cNvPr>
          <p:cNvSpPr>
            <a:spLocks noGrp="1"/>
          </p:cNvSpPr>
          <p:nvPr>
            <p:ph type="pic" sz="quarter" idx="17" hasCustomPrompt="1"/>
          </p:nvPr>
        </p:nvSpPr>
        <p:spPr>
          <a:xfrm rot="19800000">
            <a:off x="4442208" y="3805193"/>
            <a:ext cx="2148421" cy="4686224"/>
          </a:xfrm>
          <a:custGeom>
            <a:avLst/>
            <a:gdLst>
              <a:gd name="connsiteX0" fmla="*/ 175875 w 1878807"/>
              <a:gd name="connsiteY0" fmla="*/ 0 h 4098133"/>
              <a:gd name="connsiteX1" fmla="*/ 416720 w 1878807"/>
              <a:gd name="connsiteY1" fmla="*/ 0 h 4098133"/>
              <a:gd name="connsiteX2" fmla="*/ 416720 w 1878807"/>
              <a:gd name="connsiteY2" fmla="*/ 70297 h 4098133"/>
              <a:gd name="connsiteX3" fmla="*/ 496728 w 1878807"/>
              <a:gd name="connsiteY3" fmla="*/ 150632 h 4098133"/>
              <a:gd name="connsiteX4" fmla="*/ 1379699 w 1878807"/>
              <a:gd name="connsiteY4" fmla="*/ 150632 h 4098133"/>
              <a:gd name="connsiteX5" fmla="*/ 1459707 w 1878807"/>
              <a:gd name="connsiteY5" fmla="*/ 70297 h 4098133"/>
              <a:gd name="connsiteX6" fmla="*/ 1459707 w 1878807"/>
              <a:gd name="connsiteY6" fmla="*/ 0 h 4098133"/>
              <a:gd name="connsiteX7" fmla="*/ 1702932 w 1878807"/>
              <a:gd name="connsiteY7" fmla="*/ 0 h 4098133"/>
              <a:gd name="connsiteX8" fmla="*/ 1878807 w 1878807"/>
              <a:gd name="connsiteY8" fmla="*/ 176593 h 4098133"/>
              <a:gd name="connsiteX9" fmla="*/ 1878807 w 1878807"/>
              <a:gd name="connsiteY9" fmla="*/ 3921540 h 4098133"/>
              <a:gd name="connsiteX10" fmla="*/ 1702932 w 1878807"/>
              <a:gd name="connsiteY10" fmla="*/ 4098133 h 4098133"/>
              <a:gd name="connsiteX11" fmla="*/ 175875 w 1878807"/>
              <a:gd name="connsiteY11" fmla="*/ 4098133 h 4098133"/>
              <a:gd name="connsiteX12" fmla="*/ 0 w 1878807"/>
              <a:gd name="connsiteY12" fmla="*/ 3921540 h 4098133"/>
              <a:gd name="connsiteX13" fmla="*/ 0 w 1878807"/>
              <a:gd name="connsiteY13" fmla="*/ 176593 h 4098133"/>
              <a:gd name="connsiteX14" fmla="*/ 175875 w 1878807"/>
              <a:gd name="connsiteY14" fmla="*/ 0 h 40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8807" h="4098133">
                <a:moveTo>
                  <a:pt x="175875" y="0"/>
                </a:moveTo>
                <a:lnTo>
                  <a:pt x="416720" y="0"/>
                </a:lnTo>
                <a:lnTo>
                  <a:pt x="416720" y="70297"/>
                </a:lnTo>
                <a:cubicBezTo>
                  <a:pt x="416720" y="114664"/>
                  <a:pt x="452541" y="150632"/>
                  <a:pt x="496728" y="150632"/>
                </a:cubicBezTo>
                <a:lnTo>
                  <a:pt x="1379699" y="150632"/>
                </a:lnTo>
                <a:cubicBezTo>
                  <a:pt x="1423886" y="150632"/>
                  <a:pt x="1459707" y="114664"/>
                  <a:pt x="1459707" y="70297"/>
                </a:cubicBezTo>
                <a:lnTo>
                  <a:pt x="1459707" y="0"/>
                </a:lnTo>
                <a:lnTo>
                  <a:pt x="1702932" y="0"/>
                </a:lnTo>
                <a:cubicBezTo>
                  <a:pt x="1800065" y="0"/>
                  <a:pt x="1878807" y="79064"/>
                  <a:pt x="1878807" y="176593"/>
                </a:cubicBezTo>
                <a:lnTo>
                  <a:pt x="1878807" y="3921540"/>
                </a:lnTo>
                <a:cubicBezTo>
                  <a:pt x="1878807" y="4019070"/>
                  <a:pt x="1800065" y="4098133"/>
                  <a:pt x="1702932" y="4098133"/>
                </a:cubicBezTo>
                <a:lnTo>
                  <a:pt x="175875" y="4098133"/>
                </a:lnTo>
                <a:cubicBezTo>
                  <a:pt x="78742" y="4098133"/>
                  <a:pt x="0" y="4019070"/>
                  <a:pt x="0" y="3921540"/>
                </a:cubicBezTo>
                <a:lnTo>
                  <a:pt x="0" y="176593"/>
                </a:lnTo>
                <a:cubicBezTo>
                  <a:pt x="0" y="79064"/>
                  <a:pt x="78742" y="0"/>
                  <a:pt x="175875" y="0"/>
                </a:cubicBezTo>
                <a:close/>
              </a:path>
            </a:pathLst>
          </a:custGeom>
          <a:solidFill>
            <a:schemeClr val="bg1">
              <a:lumMod val="85000"/>
            </a:schemeClr>
          </a:solidFill>
        </p:spPr>
        <p:txBody>
          <a:bodyPr wrap="square" anchor="t">
            <a:noAutofit/>
          </a:bodyPr>
          <a:lstStyle>
            <a:lvl1pPr marL="0" indent="0">
              <a:buNone/>
              <a:defRPr sz="1200">
                <a:solidFill>
                  <a:schemeClr val="bg1"/>
                </a:solidFill>
              </a:defRPr>
            </a:lvl1pPr>
          </a:lstStyle>
          <a:p>
            <a:r>
              <a:rPr lang="en-US"/>
              <a:t>Image Placeholder</a:t>
            </a:r>
          </a:p>
        </p:txBody>
      </p:sp>
    </p:spTree>
    <p:extLst>
      <p:ext uri="{BB962C8B-B14F-4D97-AF65-F5344CB8AC3E}">
        <p14:creationId xmlns:p14="http://schemas.microsoft.com/office/powerpoint/2010/main" val="47943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7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125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125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175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9"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69622394-A662-49CC-A6F0-98CCA4134A51}"/>
              </a:ext>
            </a:extLst>
          </p:cNvPr>
          <p:cNvSpPr/>
          <p:nvPr userDrawn="1"/>
        </p:nvSpPr>
        <p:spPr>
          <a:xfrm>
            <a:off x="1189221" y="-1477779"/>
            <a:ext cx="9813560" cy="9813560"/>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8" name="Oval 7">
            <a:extLst>
              <a:ext uri="{FF2B5EF4-FFF2-40B4-BE49-F238E27FC236}">
                <a16:creationId xmlns:a16="http://schemas.microsoft.com/office/drawing/2014/main" id="{027CC2CB-A50A-47F2-A5E1-7891C03A4975}"/>
              </a:ext>
            </a:extLst>
          </p:cNvPr>
          <p:cNvSpPr/>
          <p:nvPr userDrawn="1"/>
        </p:nvSpPr>
        <p:spPr>
          <a:xfrm>
            <a:off x="2662812" y="-4188"/>
            <a:ext cx="6866376" cy="6866376"/>
          </a:xfrm>
          <a:prstGeom prst="ellipse">
            <a:avLst/>
          </a:prstGeom>
          <a:gradFill>
            <a:gsLst>
              <a:gs pos="0">
                <a:schemeClr val="accent4"/>
              </a:gs>
              <a:gs pos="85000">
                <a:schemeClr val="accent1"/>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2" name="Picture 1">
            <a:extLst>
              <a:ext uri="{FF2B5EF4-FFF2-40B4-BE49-F238E27FC236}">
                <a16:creationId xmlns:a16="http://schemas.microsoft.com/office/drawing/2014/main" id="{43BB5EC2-1032-4E9F-B271-3EEE6D64BE79}"/>
              </a:ext>
            </a:extLst>
          </p:cNvPr>
          <p:cNvPicPr>
            <a:picLocks noChangeAspect="1"/>
          </p:cNvPicPr>
          <p:nvPr userDrawn="1"/>
        </p:nvPicPr>
        <p:blipFill>
          <a:blip r:embed="rId2"/>
          <a:stretch>
            <a:fillRect/>
          </a:stretch>
        </p:blipFill>
        <p:spPr>
          <a:xfrm>
            <a:off x="3059245" y="1664744"/>
            <a:ext cx="6073510" cy="3798527"/>
          </a:xfrm>
          <a:prstGeom prst="rect">
            <a:avLst/>
          </a:prstGeom>
          <a:effectLst>
            <a:outerShdw blurRad="901700" dist="774700" dir="2700000" sx="90000" sy="90000" algn="tl" rotWithShape="0">
              <a:prstClr val="black">
                <a:alpha val="40000"/>
              </a:prstClr>
            </a:outerShdw>
          </a:effectLst>
        </p:spPr>
      </p:pic>
      <p:sp>
        <p:nvSpPr>
          <p:cNvPr id="9" name="Picture Placeholder 8">
            <a:extLst>
              <a:ext uri="{FF2B5EF4-FFF2-40B4-BE49-F238E27FC236}">
                <a16:creationId xmlns:a16="http://schemas.microsoft.com/office/drawing/2014/main" id="{1C2EC408-5930-44EE-B646-9C055F3678F7}"/>
              </a:ext>
            </a:extLst>
          </p:cNvPr>
          <p:cNvSpPr>
            <a:spLocks noGrp="1"/>
          </p:cNvSpPr>
          <p:nvPr>
            <p:ph type="pic" sz="quarter" idx="12" hasCustomPrompt="1"/>
          </p:nvPr>
        </p:nvSpPr>
        <p:spPr>
          <a:xfrm>
            <a:off x="3068873" y="2050537"/>
            <a:ext cx="6054255" cy="3400144"/>
          </a:xfrm>
          <a:custGeom>
            <a:avLst/>
            <a:gdLst>
              <a:gd name="connsiteX0" fmla="*/ 0 w 6054255"/>
              <a:gd name="connsiteY0" fmla="*/ 0 h 3400144"/>
              <a:gd name="connsiteX1" fmla="*/ 6054255 w 6054255"/>
              <a:gd name="connsiteY1" fmla="*/ 0 h 3400144"/>
              <a:gd name="connsiteX2" fmla="*/ 6054255 w 6054255"/>
              <a:gd name="connsiteY2" fmla="*/ 3400144 h 3400144"/>
              <a:gd name="connsiteX3" fmla="*/ 0 w 6054255"/>
              <a:gd name="connsiteY3" fmla="*/ 3400144 h 3400144"/>
            </a:gdLst>
            <a:ahLst/>
            <a:cxnLst>
              <a:cxn ang="0">
                <a:pos x="connsiteX0" y="connsiteY0"/>
              </a:cxn>
              <a:cxn ang="0">
                <a:pos x="connsiteX1" y="connsiteY1"/>
              </a:cxn>
              <a:cxn ang="0">
                <a:pos x="connsiteX2" y="connsiteY2"/>
              </a:cxn>
              <a:cxn ang="0">
                <a:pos x="connsiteX3" y="connsiteY3"/>
              </a:cxn>
            </a:cxnLst>
            <a:rect l="l" t="t" r="r" b="b"/>
            <a:pathLst>
              <a:path w="6054255" h="3400144">
                <a:moveTo>
                  <a:pt x="0" y="0"/>
                </a:moveTo>
                <a:lnTo>
                  <a:pt x="6054255" y="0"/>
                </a:lnTo>
                <a:lnTo>
                  <a:pt x="6054255" y="3400144"/>
                </a:lnTo>
                <a:lnTo>
                  <a:pt x="0" y="3400144"/>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3603621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6" presetClass="emph" presetSubtype="0" decel="100000" fill="hold" grpId="1" nodeType="withEffect">
                                  <p:stCondLst>
                                    <p:cond delay="250"/>
                                  </p:stCondLst>
                                  <p:childTnLst>
                                    <p:animScale>
                                      <p:cBhvr>
                                        <p:cTn id="9" dur="1500" fill="hold"/>
                                        <p:tgtEl>
                                          <p:spTgt spid="8"/>
                                        </p:tgtEl>
                                      </p:cBhvr>
                                      <p:by x="105000" y="105000"/>
                                    </p:animScale>
                                  </p:childTnLst>
                                </p:cTn>
                              </p:par>
                              <p:par>
                                <p:cTn id="10" presetID="10" presetClass="entr" presetSubtype="0"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50"/>
                                        <p:tgtEl>
                                          <p:spTgt spid="7"/>
                                        </p:tgtEl>
                                      </p:cBhvr>
                                    </p:animEffect>
                                  </p:childTnLst>
                                </p:cTn>
                              </p:par>
                              <p:par>
                                <p:cTn id="13" presetID="6" presetClass="emph" presetSubtype="0" decel="100000" fill="hold" grpId="1" nodeType="withEffect">
                                  <p:stCondLst>
                                    <p:cond delay="500"/>
                                  </p:stCondLst>
                                  <p:childTnLst>
                                    <p:animScale>
                                      <p:cBhvr>
                                        <p:cTn id="14" dur="1500" fill="hold"/>
                                        <p:tgtEl>
                                          <p:spTgt spid="7"/>
                                        </p:tgtEl>
                                      </p:cBhvr>
                                      <p:by x="105000" y="105000"/>
                                    </p:animScale>
                                  </p:childTnLst>
                                </p:cTn>
                              </p:par>
                              <p:par>
                                <p:cTn id="15" presetID="2" presetClass="entr" presetSubtype="4" decel="100000" fill="hold" nodeType="withEffect">
                                  <p:stCondLst>
                                    <p:cond delay="100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750" fill="hold"/>
                                        <p:tgtEl>
                                          <p:spTgt spid="2"/>
                                        </p:tgtEl>
                                        <p:attrNameLst>
                                          <p:attrName>ppt_x</p:attrName>
                                        </p:attrNameLst>
                                      </p:cBhvr>
                                      <p:tavLst>
                                        <p:tav tm="0">
                                          <p:val>
                                            <p:strVal val="#ppt_x"/>
                                          </p:val>
                                        </p:tav>
                                        <p:tav tm="100000">
                                          <p:val>
                                            <p:strVal val="#ppt_x"/>
                                          </p:val>
                                        </p:tav>
                                      </p:tavLst>
                                    </p:anim>
                                    <p:anim calcmode="lin" valueType="num">
                                      <p:cBhvr additive="base">
                                        <p:cTn id="18" dur="750" fill="hold"/>
                                        <p:tgtEl>
                                          <p:spTgt spid="2"/>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175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1A227D6-1C94-4154-9F3C-4F103A4BA7B4}"/>
              </a:ext>
            </a:extLst>
          </p:cNvPr>
          <p:cNvSpPr>
            <a:spLocks noGrp="1"/>
          </p:cNvSpPr>
          <p:nvPr>
            <p:ph type="pic" sz="quarter" idx="10" hasCustomPrompt="1"/>
          </p:nvPr>
        </p:nvSpPr>
        <p:spPr>
          <a:xfrm>
            <a:off x="0" y="2518348"/>
            <a:ext cx="12192000" cy="4339652"/>
          </a:xfrm>
          <a:prstGeom prst="rect">
            <a:avLst/>
          </a:prstGeom>
          <a:solidFill>
            <a:schemeClr val="bg1">
              <a:lumMod val="95000"/>
              <a:alpha val="2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10094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37758889-D070-47B7-A6D1-4E3A5C629475}"/>
              </a:ext>
            </a:extLst>
          </p:cNvPr>
          <p:cNvSpPr>
            <a:spLocks noGrp="1"/>
          </p:cNvSpPr>
          <p:nvPr>
            <p:ph type="pic" sz="quarter" idx="10" hasCustomPrompt="1"/>
          </p:nvPr>
        </p:nvSpPr>
        <p:spPr>
          <a:xfrm>
            <a:off x="4301613" y="0"/>
            <a:ext cx="7890386" cy="4336026"/>
          </a:xfrm>
          <a:custGeom>
            <a:avLst/>
            <a:gdLst>
              <a:gd name="connsiteX0" fmla="*/ 0 w 7890386"/>
              <a:gd name="connsiteY0" fmla="*/ 0 h 4336026"/>
              <a:gd name="connsiteX1" fmla="*/ 7890386 w 7890386"/>
              <a:gd name="connsiteY1" fmla="*/ 0 h 4336026"/>
              <a:gd name="connsiteX2" fmla="*/ 7890386 w 7890386"/>
              <a:gd name="connsiteY2" fmla="*/ 4336026 h 4336026"/>
              <a:gd name="connsiteX3" fmla="*/ 0 w 7890386"/>
              <a:gd name="connsiteY3" fmla="*/ 4336026 h 4336026"/>
            </a:gdLst>
            <a:ahLst/>
            <a:cxnLst>
              <a:cxn ang="0">
                <a:pos x="connsiteX0" y="connsiteY0"/>
              </a:cxn>
              <a:cxn ang="0">
                <a:pos x="connsiteX1" y="connsiteY1"/>
              </a:cxn>
              <a:cxn ang="0">
                <a:pos x="connsiteX2" y="connsiteY2"/>
              </a:cxn>
              <a:cxn ang="0">
                <a:pos x="connsiteX3" y="connsiteY3"/>
              </a:cxn>
            </a:cxnLst>
            <a:rect l="l" t="t" r="r" b="b"/>
            <a:pathLst>
              <a:path w="7890386" h="4336026">
                <a:moveTo>
                  <a:pt x="0" y="0"/>
                </a:moveTo>
                <a:lnTo>
                  <a:pt x="7890386" y="0"/>
                </a:lnTo>
                <a:lnTo>
                  <a:pt x="7890386" y="4336026"/>
                </a:lnTo>
                <a:lnTo>
                  <a:pt x="0" y="4336026"/>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3" name="Rectangle 2">
            <a:extLst>
              <a:ext uri="{FF2B5EF4-FFF2-40B4-BE49-F238E27FC236}">
                <a16:creationId xmlns:a16="http://schemas.microsoft.com/office/drawing/2014/main" id="{64584688-1483-403B-88D6-04D83C98FFCB}"/>
              </a:ext>
            </a:extLst>
          </p:cNvPr>
          <p:cNvSpPr/>
          <p:nvPr userDrawn="1"/>
        </p:nvSpPr>
        <p:spPr>
          <a:xfrm flipH="1">
            <a:off x="4301613" y="4336026"/>
            <a:ext cx="7890387" cy="2521974"/>
          </a:xfrm>
          <a:prstGeom prst="rect">
            <a:avLst/>
          </a:prstGeom>
          <a:solidFill>
            <a:srgbClr val="252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8092A43C-939E-48CC-BB39-5F5AFD546F97}"/>
              </a:ext>
            </a:extLst>
          </p:cNvPr>
          <p:cNvSpPr>
            <a:spLocks noGrp="1"/>
          </p:cNvSpPr>
          <p:nvPr>
            <p:ph type="pic" sz="quarter" idx="11" hasCustomPrompt="1"/>
          </p:nvPr>
        </p:nvSpPr>
        <p:spPr>
          <a:xfrm>
            <a:off x="0" y="4336024"/>
            <a:ext cx="4301612" cy="2521975"/>
          </a:xfrm>
          <a:custGeom>
            <a:avLst/>
            <a:gdLst>
              <a:gd name="connsiteX0" fmla="*/ 0 w 7890386"/>
              <a:gd name="connsiteY0" fmla="*/ 0 h 4336026"/>
              <a:gd name="connsiteX1" fmla="*/ 7890386 w 7890386"/>
              <a:gd name="connsiteY1" fmla="*/ 0 h 4336026"/>
              <a:gd name="connsiteX2" fmla="*/ 7890386 w 7890386"/>
              <a:gd name="connsiteY2" fmla="*/ 4336026 h 4336026"/>
              <a:gd name="connsiteX3" fmla="*/ 0 w 7890386"/>
              <a:gd name="connsiteY3" fmla="*/ 4336026 h 4336026"/>
            </a:gdLst>
            <a:ahLst/>
            <a:cxnLst>
              <a:cxn ang="0">
                <a:pos x="connsiteX0" y="connsiteY0"/>
              </a:cxn>
              <a:cxn ang="0">
                <a:pos x="connsiteX1" y="connsiteY1"/>
              </a:cxn>
              <a:cxn ang="0">
                <a:pos x="connsiteX2" y="connsiteY2"/>
              </a:cxn>
              <a:cxn ang="0">
                <a:pos x="connsiteX3" y="connsiteY3"/>
              </a:cxn>
            </a:cxnLst>
            <a:rect l="l" t="t" r="r" b="b"/>
            <a:pathLst>
              <a:path w="7890386" h="4336026">
                <a:moveTo>
                  <a:pt x="0" y="0"/>
                </a:moveTo>
                <a:lnTo>
                  <a:pt x="7890386" y="0"/>
                </a:lnTo>
                <a:lnTo>
                  <a:pt x="7890386" y="4336026"/>
                </a:lnTo>
                <a:lnTo>
                  <a:pt x="0" y="4336026"/>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312310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25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0-#ppt_w/2"/>
                                          </p:val>
                                        </p:tav>
                                        <p:tav tm="100000">
                                          <p:val>
                                            <p:strVal val="#ppt_x"/>
                                          </p:val>
                                        </p:tav>
                                      </p:tavLst>
                                    </p:anim>
                                    <p:anim calcmode="lin" valueType="num">
                                      <p:cBhvr additive="base">
                                        <p:cTn id="16"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E78D466-9AA4-4F86-9F81-19365FD3A2F7}"/>
              </a:ext>
            </a:extLst>
          </p:cNvPr>
          <p:cNvSpPr>
            <a:spLocks noGrp="1"/>
          </p:cNvSpPr>
          <p:nvPr>
            <p:ph type="pic" sz="quarter" idx="10"/>
          </p:nvPr>
        </p:nvSpPr>
        <p:spPr>
          <a:xfrm>
            <a:off x="1088571" y="1880508"/>
            <a:ext cx="7894320" cy="4977492"/>
          </a:xfrm>
          <a:custGeom>
            <a:avLst/>
            <a:gdLst>
              <a:gd name="connsiteX0" fmla="*/ 0 w 8403771"/>
              <a:gd name="connsiteY0" fmla="*/ 0 h 4977492"/>
              <a:gd name="connsiteX1" fmla="*/ 8403771 w 8403771"/>
              <a:gd name="connsiteY1" fmla="*/ 0 h 4977492"/>
              <a:gd name="connsiteX2" fmla="*/ 8403771 w 8403771"/>
              <a:gd name="connsiteY2" fmla="*/ 4977492 h 4977492"/>
              <a:gd name="connsiteX3" fmla="*/ 0 w 8403771"/>
              <a:gd name="connsiteY3" fmla="*/ 4977492 h 4977492"/>
            </a:gdLst>
            <a:ahLst/>
            <a:cxnLst>
              <a:cxn ang="0">
                <a:pos x="connsiteX0" y="connsiteY0"/>
              </a:cxn>
              <a:cxn ang="0">
                <a:pos x="connsiteX1" y="connsiteY1"/>
              </a:cxn>
              <a:cxn ang="0">
                <a:pos x="connsiteX2" y="connsiteY2"/>
              </a:cxn>
              <a:cxn ang="0">
                <a:pos x="connsiteX3" y="connsiteY3"/>
              </a:cxn>
            </a:cxnLst>
            <a:rect l="l" t="t" r="r" b="b"/>
            <a:pathLst>
              <a:path w="8403771" h="4977492">
                <a:moveTo>
                  <a:pt x="0" y="0"/>
                </a:moveTo>
                <a:lnTo>
                  <a:pt x="8403771" y="0"/>
                </a:lnTo>
                <a:lnTo>
                  <a:pt x="8403771" y="4977492"/>
                </a:lnTo>
                <a:lnTo>
                  <a:pt x="0" y="4977492"/>
                </a:lnTo>
                <a:close/>
              </a:path>
            </a:pathLst>
          </a:custGeom>
          <a:solidFill>
            <a:schemeClr val="bg1">
              <a:lumMod val="95000"/>
              <a:alpha val="25000"/>
            </a:schemeClr>
          </a:solidFill>
        </p:spPr>
        <p:txBody>
          <a:bodyPr wrap="square">
            <a:noAutofit/>
          </a:bodyPr>
          <a:lstStyle>
            <a:lvl1pPr marL="0" indent="0">
              <a:buNone/>
              <a:defRPr sz="1400">
                <a:solidFill>
                  <a:schemeClr val="bg1">
                    <a:lumMod val="75000"/>
                  </a:schemeClr>
                </a:solidFill>
              </a:defRPr>
            </a:lvl1pPr>
          </a:lstStyle>
          <a:p>
            <a:endParaRPr lang="en-US"/>
          </a:p>
        </p:txBody>
      </p:sp>
      <p:sp>
        <p:nvSpPr>
          <p:cNvPr id="9" name="Rectangle 8">
            <a:extLst>
              <a:ext uri="{FF2B5EF4-FFF2-40B4-BE49-F238E27FC236}">
                <a16:creationId xmlns:a16="http://schemas.microsoft.com/office/drawing/2014/main" id="{E312895C-316C-4096-BA35-D1D04C698217}"/>
              </a:ext>
            </a:extLst>
          </p:cNvPr>
          <p:cNvSpPr/>
          <p:nvPr userDrawn="1"/>
        </p:nvSpPr>
        <p:spPr>
          <a:xfrm>
            <a:off x="0" y="0"/>
            <a:ext cx="1088571" cy="6858000"/>
          </a:xfrm>
          <a:prstGeom prst="rect">
            <a:avLst/>
          </a:prstGeom>
          <a:solidFill>
            <a:srgbClr val="252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956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4E2AB88-F529-42E5-B48F-B947F290B945}"/>
              </a:ext>
            </a:extLst>
          </p:cNvPr>
          <p:cNvSpPr>
            <a:spLocks noGrp="1"/>
          </p:cNvSpPr>
          <p:nvPr>
            <p:ph type="pic" sz="quarter" idx="10" hasCustomPrompt="1"/>
          </p:nvPr>
        </p:nvSpPr>
        <p:spPr>
          <a:xfrm>
            <a:off x="3848860" y="0"/>
            <a:ext cx="3848860" cy="3429000"/>
          </a:xfrm>
          <a:custGeom>
            <a:avLst/>
            <a:gdLst>
              <a:gd name="connsiteX0" fmla="*/ 0 w 3495369"/>
              <a:gd name="connsiteY0" fmla="*/ 0 h 3429000"/>
              <a:gd name="connsiteX1" fmla="*/ 3495369 w 3495369"/>
              <a:gd name="connsiteY1" fmla="*/ 0 h 3429000"/>
              <a:gd name="connsiteX2" fmla="*/ 3495369 w 3495369"/>
              <a:gd name="connsiteY2" fmla="*/ 3429000 h 3429000"/>
              <a:gd name="connsiteX3" fmla="*/ 0 w 349536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95369" h="3429000">
                <a:moveTo>
                  <a:pt x="0" y="0"/>
                </a:moveTo>
                <a:lnTo>
                  <a:pt x="3495369" y="0"/>
                </a:lnTo>
                <a:lnTo>
                  <a:pt x="3495369" y="3429000"/>
                </a:lnTo>
                <a:lnTo>
                  <a:pt x="0" y="3429000"/>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12" name="Picture Placeholder 11">
            <a:extLst>
              <a:ext uri="{FF2B5EF4-FFF2-40B4-BE49-F238E27FC236}">
                <a16:creationId xmlns:a16="http://schemas.microsoft.com/office/drawing/2014/main" id="{D632A939-4BF7-4CE3-A5D9-B6C1D1867248}"/>
              </a:ext>
            </a:extLst>
          </p:cNvPr>
          <p:cNvSpPr>
            <a:spLocks noGrp="1"/>
          </p:cNvSpPr>
          <p:nvPr>
            <p:ph type="pic" sz="quarter" idx="11" hasCustomPrompt="1"/>
          </p:nvPr>
        </p:nvSpPr>
        <p:spPr>
          <a:xfrm>
            <a:off x="0" y="0"/>
            <a:ext cx="3848860" cy="3429000"/>
          </a:xfrm>
          <a:custGeom>
            <a:avLst/>
            <a:gdLst>
              <a:gd name="connsiteX0" fmla="*/ 0 w 3495369"/>
              <a:gd name="connsiteY0" fmla="*/ 0 h 3429000"/>
              <a:gd name="connsiteX1" fmla="*/ 3495369 w 3495369"/>
              <a:gd name="connsiteY1" fmla="*/ 0 h 3429000"/>
              <a:gd name="connsiteX2" fmla="*/ 3495369 w 3495369"/>
              <a:gd name="connsiteY2" fmla="*/ 3429000 h 3429000"/>
              <a:gd name="connsiteX3" fmla="*/ 0 w 349536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95369" h="3429000">
                <a:moveTo>
                  <a:pt x="0" y="0"/>
                </a:moveTo>
                <a:lnTo>
                  <a:pt x="3495369" y="0"/>
                </a:lnTo>
                <a:lnTo>
                  <a:pt x="3495369" y="3429000"/>
                </a:lnTo>
                <a:lnTo>
                  <a:pt x="0" y="3429000"/>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11" name="Picture Placeholder 10">
            <a:extLst>
              <a:ext uri="{FF2B5EF4-FFF2-40B4-BE49-F238E27FC236}">
                <a16:creationId xmlns:a16="http://schemas.microsoft.com/office/drawing/2014/main" id="{32CBDCBC-80F1-4516-BAEB-055A87DDC605}"/>
              </a:ext>
            </a:extLst>
          </p:cNvPr>
          <p:cNvSpPr>
            <a:spLocks noGrp="1"/>
          </p:cNvSpPr>
          <p:nvPr>
            <p:ph type="pic" sz="quarter" idx="12" hasCustomPrompt="1"/>
          </p:nvPr>
        </p:nvSpPr>
        <p:spPr>
          <a:xfrm>
            <a:off x="1" y="3429000"/>
            <a:ext cx="3848860" cy="3429000"/>
          </a:xfrm>
          <a:custGeom>
            <a:avLst/>
            <a:gdLst>
              <a:gd name="connsiteX0" fmla="*/ 0 w 3495369"/>
              <a:gd name="connsiteY0" fmla="*/ 0 h 3429000"/>
              <a:gd name="connsiteX1" fmla="*/ 3495369 w 3495369"/>
              <a:gd name="connsiteY1" fmla="*/ 0 h 3429000"/>
              <a:gd name="connsiteX2" fmla="*/ 3495369 w 3495369"/>
              <a:gd name="connsiteY2" fmla="*/ 3429000 h 3429000"/>
              <a:gd name="connsiteX3" fmla="*/ 0 w 349536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95369" h="3429000">
                <a:moveTo>
                  <a:pt x="0" y="0"/>
                </a:moveTo>
                <a:lnTo>
                  <a:pt x="3495369" y="0"/>
                </a:lnTo>
                <a:lnTo>
                  <a:pt x="3495369" y="3429000"/>
                </a:lnTo>
                <a:lnTo>
                  <a:pt x="0" y="3429000"/>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14" name="Picture Placeholder 13">
            <a:extLst>
              <a:ext uri="{FF2B5EF4-FFF2-40B4-BE49-F238E27FC236}">
                <a16:creationId xmlns:a16="http://schemas.microsoft.com/office/drawing/2014/main" id="{6DA89C3D-EA61-4D97-9A4E-7DEDA71C33D1}"/>
              </a:ext>
            </a:extLst>
          </p:cNvPr>
          <p:cNvSpPr>
            <a:spLocks noGrp="1"/>
          </p:cNvSpPr>
          <p:nvPr>
            <p:ph type="pic" sz="quarter" idx="13" hasCustomPrompt="1"/>
          </p:nvPr>
        </p:nvSpPr>
        <p:spPr>
          <a:xfrm>
            <a:off x="3848861" y="3429000"/>
            <a:ext cx="3848860" cy="3429000"/>
          </a:xfrm>
          <a:custGeom>
            <a:avLst/>
            <a:gdLst>
              <a:gd name="connsiteX0" fmla="*/ 0 w 3495369"/>
              <a:gd name="connsiteY0" fmla="*/ 0 h 3429000"/>
              <a:gd name="connsiteX1" fmla="*/ 3495369 w 3495369"/>
              <a:gd name="connsiteY1" fmla="*/ 0 h 3429000"/>
              <a:gd name="connsiteX2" fmla="*/ 3495369 w 3495369"/>
              <a:gd name="connsiteY2" fmla="*/ 3429000 h 3429000"/>
              <a:gd name="connsiteX3" fmla="*/ 0 w 349536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95369" h="3429000">
                <a:moveTo>
                  <a:pt x="0" y="0"/>
                </a:moveTo>
                <a:lnTo>
                  <a:pt x="3495369" y="0"/>
                </a:lnTo>
                <a:lnTo>
                  <a:pt x="3495369" y="3429000"/>
                </a:lnTo>
                <a:lnTo>
                  <a:pt x="0" y="3429000"/>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119949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1" grpId="0" animBg="1"/>
      <p:bldP spid="14"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47A6DA0-F99A-4900-9921-DFEF6010F4D4}"/>
              </a:ext>
            </a:extLst>
          </p:cNvPr>
          <p:cNvSpPr>
            <a:spLocks noGrp="1"/>
          </p:cNvSpPr>
          <p:nvPr>
            <p:ph type="pic" sz="quarter" idx="10" hasCustomPrompt="1"/>
          </p:nvPr>
        </p:nvSpPr>
        <p:spPr>
          <a:xfrm>
            <a:off x="5779159" y="199113"/>
            <a:ext cx="2153260" cy="2153258"/>
          </a:xfrm>
          <a:custGeom>
            <a:avLst/>
            <a:gdLst>
              <a:gd name="connsiteX0" fmla="*/ 1076630 w 2153260"/>
              <a:gd name="connsiteY0" fmla="*/ 0 h 2153258"/>
              <a:gd name="connsiteX1" fmla="*/ 2153260 w 2153260"/>
              <a:gd name="connsiteY1" fmla="*/ 1076629 h 2153258"/>
              <a:gd name="connsiteX2" fmla="*/ 1076630 w 2153260"/>
              <a:gd name="connsiteY2" fmla="*/ 2153258 h 2153258"/>
              <a:gd name="connsiteX3" fmla="*/ 0 w 2153260"/>
              <a:gd name="connsiteY3" fmla="*/ 1076629 h 2153258"/>
              <a:gd name="connsiteX4" fmla="*/ 1076630 w 2153260"/>
              <a:gd name="connsiteY4" fmla="*/ 0 h 2153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3260" h="2153258">
                <a:moveTo>
                  <a:pt x="1076630" y="0"/>
                </a:moveTo>
                <a:cubicBezTo>
                  <a:pt x="1671236" y="0"/>
                  <a:pt x="2153260" y="482023"/>
                  <a:pt x="2153260" y="1076629"/>
                </a:cubicBezTo>
                <a:cubicBezTo>
                  <a:pt x="2153260" y="1671235"/>
                  <a:pt x="1671236" y="2153258"/>
                  <a:pt x="1076630" y="2153258"/>
                </a:cubicBezTo>
                <a:cubicBezTo>
                  <a:pt x="482024" y="2153258"/>
                  <a:pt x="0" y="1671235"/>
                  <a:pt x="0" y="1076629"/>
                </a:cubicBezTo>
                <a:cubicBezTo>
                  <a:pt x="0" y="482023"/>
                  <a:pt x="482024" y="0"/>
                  <a:pt x="1076630" y="0"/>
                </a:cubicBezTo>
                <a:close/>
              </a:path>
            </a:pathLst>
          </a:custGeom>
          <a:solidFill>
            <a:schemeClr val="bg1">
              <a:lumMod val="95000"/>
              <a:alpha val="25000"/>
            </a:schemeClr>
          </a:solidFill>
          <a:effectLst>
            <a:outerShdw blurRad="850900" dist="431800" dir="5400000" sx="79000" sy="79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10" name="Picture Placeholder 9">
            <a:extLst>
              <a:ext uri="{FF2B5EF4-FFF2-40B4-BE49-F238E27FC236}">
                <a16:creationId xmlns:a16="http://schemas.microsoft.com/office/drawing/2014/main" id="{5DBCB5F7-A690-43E1-B128-8285AA5E3C1B}"/>
              </a:ext>
            </a:extLst>
          </p:cNvPr>
          <p:cNvSpPr>
            <a:spLocks noGrp="1"/>
          </p:cNvSpPr>
          <p:nvPr>
            <p:ph type="pic" sz="quarter" idx="11" hasCustomPrompt="1"/>
          </p:nvPr>
        </p:nvSpPr>
        <p:spPr>
          <a:xfrm>
            <a:off x="6961733" y="2352372"/>
            <a:ext cx="2153260" cy="2153258"/>
          </a:xfrm>
          <a:custGeom>
            <a:avLst/>
            <a:gdLst>
              <a:gd name="connsiteX0" fmla="*/ 1076630 w 2153260"/>
              <a:gd name="connsiteY0" fmla="*/ 0 h 2153258"/>
              <a:gd name="connsiteX1" fmla="*/ 2153260 w 2153260"/>
              <a:gd name="connsiteY1" fmla="*/ 1076629 h 2153258"/>
              <a:gd name="connsiteX2" fmla="*/ 1076630 w 2153260"/>
              <a:gd name="connsiteY2" fmla="*/ 2153258 h 2153258"/>
              <a:gd name="connsiteX3" fmla="*/ 0 w 2153260"/>
              <a:gd name="connsiteY3" fmla="*/ 1076629 h 2153258"/>
              <a:gd name="connsiteX4" fmla="*/ 1076630 w 2153260"/>
              <a:gd name="connsiteY4" fmla="*/ 0 h 2153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3260" h="2153258">
                <a:moveTo>
                  <a:pt x="1076630" y="0"/>
                </a:moveTo>
                <a:cubicBezTo>
                  <a:pt x="1671236" y="0"/>
                  <a:pt x="2153260" y="482023"/>
                  <a:pt x="2153260" y="1076629"/>
                </a:cubicBezTo>
                <a:cubicBezTo>
                  <a:pt x="2153260" y="1671235"/>
                  <a:pt x="1671236" y="2153258"/>
                  <a:pt x="1076630" y="2153258"/>
                </a:cubicBezTo>
                <a:cubicBezTo>
                  <a:pt x="482024" y="2153258"/>
                  <a:pt x="0" y="1671235"/>
                  <a:pt x="0" y="1076629"/>
                </a:cubicBezTo>
                <a:cubicBezTo>
                  <a:pt x="0" y="482023"/>
                  <a:pt x="482024" y="0"/>
                  <a:pt x="1076630" y="0"/>
                </a:cubicBezTo>
                <a:close/>
              </a:path>
            </a:pathLst>
          </a:custGeom>
          <a:solidFill>
            <a:schemeClr val="bg1">
              <a:lumMod val="95000"/>
              <a:alpha val="25000"/>
            </a:schemeClr>
          </a:solidFill>
          <a:effectLst>
            <a:outerShdw blurRad="850900" dist="431800" dir="5400000" sx="79000" sy="79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11" name="Picture Placeholder 10">
            <a:extLst>
              <a:ext uri="{FF2B5EF4-FFF2-40B4-BE49-F238E27FC236}">
                <a16:creationId xmlns:a16="http://schemas.microsoft.com/office/drawing/2014/main" id="{6463DB6D-8A83-4665-ACC5-07B0133348F3}"/>
              </a:ext>
            </a:extLst>
          </p:cNvPr>
          <p:cNvSpPr>
            <a:spLocks noGrp="1"/>
          </p:cNvSpPr>
          <p:nvPr>
            <p:ph type="pic" sz="quarter" idx="12" hasCustomPrompt="1"/>
          </p:nvPr>
        </p:nvSpPr>
        <p:spPr>
          <a:xfrm>
            <a:off x="5779159" y="4505629"/>
            <a:ext cx="2153260" cy="2153258"/>
          </a:xfrm>
          <a:custGeom>
            <a:avLst/>
            <a:gdLst>
              <a:gd name="connsiteX0" fmla="*/ 1076630 w 2153260"/>
              <a:gd name="connsiteY0" fmla="*/ 0 h 2153258"/>
              <a:gd name="connsiteX1" fmla="*/ 2153260 w 2153260"/>
              <a:gd name="connsiteY1" fmla="*/ 1076629 h 2153258"/>
              <a:gd name="connsiteX2" fmla="*/ 1076630 w 2153260"/>
              <a:gd name="connsiteY2" fmla="*/ 2153258 h 2153258"/>
              <a:gd name="connsiteX3" fmla="*/ 0 w 2153260"/>
              <a:gd name="connsiteY3" fmla="*/ 1076629 h 2153258"/>
              <a:gd name="connsiteX4" fmla="*/ 1076630 w 2153260"/>
              <a:gd name="connsiteY4" fmla="*/ 0 h 2153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3260" h="2153258">
                <a:moveTo>
                  <a:pt x="1076630" y="0"/>
                </a:moveTo>
                <a:cubicBezTo>
                  <a:pt x="1671236" y="0"/>
                  <a:pt x="2153260" y="482023"/>
                  <a:pt x="2153260" y="1076629"/>
                </a:cubicBezTo>
                <a:cubicBezTo>
                  <a:pt x="2153260" y="1671235"/>
                  <a:pt x="1671236" y="2153258"/>
                  <a:pt x="1076630" y="2153258"/>
                </a:cubicBezTo>
                <a:cubicBezTo>
                  <a:pt x="482024" y="2153258"/>
                  <a:pt x="0" y="1671235"/>
                  <a:pt x="0" y="1076629"/>
                </a:cubicBezTo>
                <a:cubicBezTo>
                  <a:pt x="0" y="482023"/>
                  <a:pt x="482024" y="0"/>
                  <a:pt x="1076630" y="0"/>
                </a:cubicBezTo>
                <a:close/>
              </a:path>
            </a:pathLst>
          </a:custGeom>
          <a:solidFill>
            <a:schemeClr val="bg1">
              <a:lumMod val="95000"/>
              <a:alpha val="25000"/>
            </a:schemeClr>
          </a:solidFill>
          <a:effectLst>
            <a:outerShdw blurRad="850900" dist="431800" dir="5400000" sx="79000" sy="79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21170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par>
                                <p:cTn id="11" presetID="49" presetClass="entr" presetSubtype="0" decel="100000" fill="hold" grpId="0" nodeType="withEffect">
                                  <p:stCondLst>
                                    <p:cond delay="75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 calcmode="lin" valueType="num">
                                      <p:cBhvr>
                                        <p:cTn id="15" dur="500" fill="hold"/>
                                        <p:tgtEl>
                                          <p:spTgt spid="10"/>
                                        </p:tgtEl>
                                        <p:attrNameLst>
                                          <p:attrName>style.rotation</p:attrName>
                                        </p:attrNameLst>
                                      </p:cBhvr>
                                      <p:tavLst>
                                        <p:tav tm="0">
                                          <p:val>
                                            <p:fltVal val="360"/>
                                          </p:val>
                                        </p:tav>
                                        <p:tav tm="100000">
                                          <p:val>
                                            <p:fltVal val="0"/>
                                          </p:val>
                                        </p:tav>
                                      </p:tavLst>
                                    </p:anim>
                                    <p:animEffect transition="in" filter="fade">
                                      <p:cBhvr>
                                        <p:cTn id="16" dur="500"/>
                                        <p:tgtEl>
                                          <p:spTgt spid="10"/>
                                        </p:tgtEl>
                                      </p:cBhvr>
                                    </p:animEffect>
                                  </p:childTnLst>
                                </p:cTn>
                              </p:par>
                              <p:par>
                                <p:cTn id="17" presetID="49" presetClass="entr" presetSubtype="0" decel="100000" fill="hold" grpId="0" nodeType="withEffect">
                                  <p:stCondLst>
                                    <p:cond delay="10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style.rotation</p:attrName>
                                        </p:attrNameLst>
                                      </p:cBhvr>
                                      <p:tavLst>
                                        <p:tav tm="0">
                                          <p:val>
                                            <p:fltVal val="360"/>
                                          </p:val>
                                        </p:tav>
                                        <p:tav tm="100000">
                                          <p:val>
                                            <p:fltVal val="0"/>
                                          </p:val>
                                        </p:tav>
                                      </p:tavLst>
                                    </p:anim>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2D1A9D8C-90AF-4224-85FD-9FCD6146BDA8}"/>
              </a:ext>
            </a:extLst>
          </p:cNvPr>
          <p:cNvSpPr>
            <a:spLocks noGrp="1"/>
          </p:cNvSpPr>
          <p:nvPr>
            <p:ph type="pic" sz="quarter" idx="11" hasCustomPrompt="1"/>
          </p:nvPr>
        </p:nvSpPr>
        <p:spPr>
          <a:xfrm>
            <a:off x="636054" y="4527755"/>
            <a:ext cx="1204453" cy="1204453"/>
          </a:xfrm>
          <a:custGeom>
            <a:avLst/>
            <a:gdLst>
              <a:gd name="connsiteX0" fmla="*/ 683343 w 1366686"/>
              <a:gd name="connsiteY0" fmla="*/ 0 h 1366686"/>
              <a:gd name="connsiteX1" fmla="*/ 1366686 w 1366686"/>
              <a:gd name="connsiteY1" fmla="*/ 683343 h 1366686"/>
              <a:gd name="connsiteX2" fmla="*/ 683343 w 1366686"/>
              <a:gd name="connsiteY2" fmla="*/ 1366686 h 1366686"/>
              <a:gd name="connsiteX3" fmla="*/ 0 w 1366686"/>
              <a:gd name="connsiteY3" fmla="*/ 683343 h 1366686"/>
              <a:gd name="connsiteX4" fmla="*/ 683343 w 1366686"/>
              <a:gd name="connsiteY4" fmla="*/ 0 h 1366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686" h="1366686">
                <a:moveTo>
                  <a:pt x="683343" y="0"/>
                </a:moveTo>
                <a:cubicBezTo>
                  <a:pt x="1060743" y="0"/>
                  <a:pt x="1366686" y="305943"/>
                  <a:pt x="1366686" y="683343"/>
                </a:cubicBezTo>
                <a:cubicBezTo>
                  <a:pt x="1366686" y="1060743"/>
                  <a:pt x="1060743" y="1366686"/>
                  <a:pt x="683343" y="1366686"/>
                </a:cubicBezTo>
                <a:cubicBezTo>
                  <a:pt x="305943" y="1366686"/>
                  <a:pt x="0" y="1060743"/>
                  <a:pt x="0" y="683343"/>
                </a:cubicBezTo>
                <a:cubicBezTo>
                  <a:pt x="0" y="305943"/>
                  <a:pt x="305943" y="0"/>
                  <a:pt x="683343"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15" name="Picture Placeholder 14">
            <a:extLst>
              <a:ext uri="{FF2B5EF4-FFF2-40B4-BE49-F238E27FC236}">
                <a16:creationId xmlns:a16="http://schemas.microsoft.com/office/drawing/2014/main" id="{E4E80B8B-1BEB-4144-8E3C-E37CA4C03347}"/>
              </a:ext>
            </a:extLst>
          </p:cNvPr>
          <p:cNvSpPr>
            <a:spLocks noGrp="1"/>
          </p:cNvSpPr>
          <p:nvPr>
            <p:ph type="pic" sz="quarter" idx="12" hasCustomPrompt="1"/>
          </p:nvPr>
        </p:nvSpPr>
        <p:spPr>
          <a:xfrm>
            <a:off x="2117214" y="4527755"/>
            <a:ext cx="1204453" cy="1204453"/>
          </a:xfrm>
          <a:custGeom>
            <a:avLst/>
            <a:gdLst>
              <a:gd name="connsiteX0" fmla="*/ 683343 w 1366686"/>
              <a:gd name="connsiteY0" fmla="*/ 0 h 1366686"/>
              <a:gd name="connsiteX1" fmla="*/ 1366686 w 1366686"/>
              <a:gd name="connsiteY1" fmla="*/ 683343 h 1366686"/>
              <a:gd name="connsiteX2" fmla="*/ 683343 w 1366686"/>
              <a:gd name="connsiteY2" fmla="*/ 1366686 h 1366686"/>
              <a:gd name="connsiteX3" fmla="*/ 0 w 1366686"/>
              <a:gd name="connsiteY3" fmla="*/ 683343 h 1366686"/>
              <a:gd name="connsiteX4" fmla="*/ 683343 w 1366686"/>
              <a:gd name="connsiteY4" fmla="*/ 0 h 1366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686" h="1366686">
                <a:moveTo>
                  <a:pt x="683343" y="0"/>
                </a:moveTo>
                <a:cubicBezTo>
                  <a:pt x="1060743" y="0"/>
                  <a:pt x="1366686" y="305943"/>
                  <a:pt x="1366686" y="683343"/>
                </a:cubicBezTo>
                <a:cubicBezTo>
                  <a:pt x="1366686" y="1060743"/>
                  <a:pt x="1060743" y="1366686"/>
                  <a:pt x="683343" y="1366686"/>
                </a:cubicBezTo>
                <a:cubicBezTo>
                  <a:pt x="305943" y="1366686"/>
                  <a:pt x="0" y="1060743"/>
                  <a:pt x="0" y="683343"/>
                </a:cubicBezTo>
                <a:cubicBezTo>
                  <a:pt x="0" y="305943"/>
                  <a:pt x="305943" y="0"/>
                  <a:pt x="683343"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16" name="Picture Placeholder 15">
            <a:extLst>
              <a:ext uri="{FF2B5EF4-FFF2-40B4-BE49-F238E27FC236}">
                <a16:creationId xmlns:a16="http://schemas.microsoft.com/office/drawing/2014/main" id="{F9FA906E-4311-4299-A1CE-1DA2F4ADD358}"/>
              </a:ext>
            </a:extLst>
          </p:cNvPr>
          <p:cNvSpPr>
            <a:spLocks noGrp="1"/>
          </p:cNvSpPr>
          <p:nvPr>
            <p:ph type="pic" sz="quarter" idx="13" hasCustomPrompt="1"/>
          </p:nvPr>
        </p:nvSpPr>
        <p:spPr>
          <a:xfrm>
            <a:off x="3598374" y="4527755"/>
            <a:ext cx="1204453" cy="1204453"/>
          </a:xfrm>
          <a:custGeom>
            <a:avLst/>
            <a:gdLst>
              <a:gd name="connsiteX0" fmla="*/ 683343 w 1366686"/>
              <a:gd name="connsiteY0" fmla="*/ 0 h 1366686"/>
              <a:gd name="connsiteX1" fmla="*/ 1366686 w 1366686"/>
              <a:gd name="connsiteY1" fmla="*/ 683343 h 1366686"/>
              <a:gd name="connsiteX2" fmla="*/ 683343 w 1366686"/>
              <a:gd name="connsiteY2" fmla="*/ 1366686 h 1366686"/>
              <a:gd name="connsiteX3" fmla="*/ 0 w 1366686"/>
              <a:gd name="connsiteY3" fmla="*/ 683343 h 1366686"/>
              <a:gd name="connsiteX4" fmla="*/ 683343 w 1366686"/>
              <a:gd name="connsiteY4" fmla="*/ 0 h 1366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686" h="1366686">
                <a:moveTo>
                  <a:pt x="683343" y="0"/>
                </a:moveTo>
                <a:cubicBezTo>
                  <a:pt x="1060743" y="0"/>
                  <a:pt x="1366686" y="305943"/>
                  <a:pt x="1366686" y="683343"/>
                </a:cubicBezTo>
                <a:cubicBezTo>
                  <a:pt x="1366686" y="1060743"/>
                  <a:pt x="1060743" y="1366686"/>
                  <a:pt x="683343" y="1366686"/>
                </a:cubicBezTo>
                <a:cubicBezTo>
                  <a:pt x="305943" y="1366686"/>
                  <a:pt x="0" y="1060743"/>
                  <a:pt x="0" y="683343"/>
                </a:cubicBezTo>
                <a:cubicBezTo>
                  <a:pt x="0" y="305943"/>
                  <a:pt x="305943" y="0"/>
                  <a:pt x="683343"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5" name="Picture Placeholder 4">
            <a:extLst>
              <a:ext uri="{FF2B5EF4-FFF2-40B4-BE49-F238E27FC236}">
                <a16:creationId xmlns:a16="http://schemas.microsoft.com/office/drawing/2014/main" id="{24844900-4897-444D-81A5-0227C4C5C3CA}"/>
              </a:ext>
            </a:extLst>
          </p:cNvPr>
          <p:cNvSpPr>
            <a:spLocks noGrp="1"/>
          </p:cNvSpPr>
          <p:nvPr>
            <p:ph type="pic" sz="quarter" idx="10" hasCustomPrompt="1"/>
          </p:nvPr>
        </p:nvSpPr>
        <p:spPr>
          <a:xfrm>
            <a:off x="3598374" y="929148"/>
            <a:ext cx="7447935" cy="3406878"/>
          </a:xfrm>
          <a:custGeom>
            <a:avLst/>
            <a:gdLst>
              <a:gd name="connsiteX0" fmla="*/ 125373 w 7447935"/>
              <a:gd name="connsiteY0" fmla="*/ 0 h 3406878"/>
              <a:gd name="connsiteX1" fmla="*/ 7322562 w 7447935"/>
              <a:gd name="connsiteY1" fmla="*/ 0 h 3406878"/>
              <a:gd name="connsiteX2" fmla="*/ 7447935 w 7447935"/>
              <a:gd name="connsiteY2" fmla="*/ 125373 h 3406878"/>
              <a:gd name="connsiteX3" fmla="*/ 7447935 w 7447935"/>
              <a:gd name="connsiteY3" fmla="*/ 3281505 h 3406878"/>
              <a:gd name="connsiteX4" fmla="*/ 7322562 w 7447935"/>
              <a:gd name="connsiteY4" fmla="*/ 3406878 h 3406878"/>
              <a:gd name="connsiteX5" fmla="*/ 125373 w 7447935"/>
              <a:gd name="connsiteY5" fmla="*/ 3406878 h 3406878"/>
              <a:gd name="connsiteX6" fmla="*/ 0 w 7447935"/>
              <a:gd name="connsiteY6" fmla="*/ 3281505 h 3406878"/>
              <a:gd name="connsiteX7" fmla="*/ 0 w 7447935"/>
              <a:gd name="connsiteY7" fmla="*/ 125373 h 3406878"/>
              <a:gd name="connsiteX8" fmla="*/ 125373 w 7447935"/>
              <a:gd name="connsiteY8" fmla="*/ 0 h 340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7935" h="3406878">
                <a:moveTo>
                  <a:pt x="125373" y="0"/>
                </a:moveTo>
                <a:lnTo>
                  <a:pt x="7322562" y="0"/>
                </a:lnTo>
                <a:cubicBezTo>
                  <a:pt x="7391804" y="0"/>
                  <a:pt x="7447935" y="56131"/>
                  <a:pt x="7447935" y="125373"/>
                </a:cubicBezTo>
                <a:lnTo>
                  <a:pt x="7447935" y="3281505"/>
                </a:lnTo>
                <a:cubicBezTo>
                  <a:pt x="7447935" y="3350747"/>
                  <a:pt x="7391804" y="3406878"/>
                  <a:pt x="7322562" y="3406878"/>
                </a:cubicBezTo>
                <a:lnTo>
                  <a:pt x="125373" y="3406878"/>
                </a:lnTo>
                <a:cubicBezTo>
                  <a:pt x="56131" y="3406878"/>
                  <a:pt x="0" y="3350747"/>
                  <a:pt x="0" y="3281505"/>
                </a:cubicBezTo>
                <a:lnTo>
                  <a:pt x="0" y="125373"/>
                </a:lnTo>
                <a:cubicBezTo>
                  <a:pt x="0" y="56131"/>
                  <a:pt x="56131" y="0"/>
                  <a:pt x="125373" y="0"/>
                </a:cubicBezTo>
                <a:close/>
              </a:path>
            </a:pathLst>
          </a:custGeom>
          <a:solidFill>
            <a:schemeClr val="bg1">
              <a:lumMod val="95000"/>
              <a:alpha val="25000"/>
            </a:schemeClr>
          </a:solidFill>
          <a:effectLst>
            <a:outerShdw blurRad="850900" dist="609600" dir="5400000" sx="84000" sy="84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153847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49" presetClass="entr" presetSubtype="0" decel="100000" fill="hold" grpId="0" nodeType="withEffect">
                                  <p:stCondLst>
                                    <p:cond delay="50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 calcmode="lin" valueType="num">
                                      <p:cBhvr>
                                        <p:cTn id="13" dur="500" fill="hold"/>
                                        <p:tgtEl>
                                          <p:spTgt spid="14"/>
                                        </p:tgtEl>
                                        <p:attrNameLst>
                                          <p:attrName>style.rotation</p:attrName>
                                        </p:attrNameLst>
                                      </p:cBhvr>
                                      <p:tavLst>
                                        <p:tav tm="0">
                                          <p:val>
                                            <p:fltVal val="360"/>
                                          </p:val>
                                        </p:tav>
                                        <p:tav tm="100000">
                                          <p:val>
                                            <p:fltVal val="0"/>
                                          </p:val>
                                        </p:tav>
                                      </p:tavLst>
                                    </p:anim>
                                    <p:animEffect transition="in" filter="fade">
                                      <p:cBhvr>
                                        <p:cTn id="14" dur="500"/>
                                        <p:tgtEl>
                                          <p:spTgt spid="14"/>
                                        </p:tgtEl>
                                      </p:cBhvr>
                                    </p:animEffect>
                                  </p:childTnLst>
                                </p:cTn>
                              </p:par>
                              <p:par>
                                <p:cTn id="15" presetID="49" presetClass="entr" presetSubtype="0" decel="100000" fill="hold" grpId="0" nodeType="withEffect">
                                  <p:stCondLst>
                                    <p:cond delay="75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 calcmode="lin" valueType="num">
                                      <p:cBhvr>
                                        <p:cTn id="19" dur="500" fill="hold"/>
                                        <p:tgtEl>
                                          <p:spTgt spid="15"/>
                                        </p:tgtEl>
                                        <p:attrNameLst>
                                          <p:attrName>style.rotation</p:attrName>
                                        </p:attrNameLst>
                                      </p:cBhvr>
                                      <p:tavLst>
                                        <p:tav tm="0">
                                          <p:val>
                                            <p:fltVal val="360"/>
                                          </p:val>
                                        </p:tav>
                                        <p:tav tm="100000">
                                          <p:val>
                                            <p:fltVal val="0"/>
                                          </p:val>
                                        </p:tav>
                                      </p:tavLst>
                                    </p:anim>
                                    <p:animEffect transition="in" filter="fade">
                                      <p:cBhvr>
                                        <p:cTn id="20" dur="500"/>
                                        <p:tgtEl>
                                          <p:spTgt spid="15"/>
                                        </p:tgtEl>
                                      </p:cBhvr>
                                    </p:animEffect>
                                  </p:childTnLst>
                                </p:cTn>
                              </p:par>
                              <p:par>
                                <p:cTn id="21" presetID="49" presetClass="entr" presetSubtype="0" decel="100000" fill="hold" grpId="0" nodeType="withEffect">
                                  <p:stCondLst>
                                    <p:cond delay="100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 calcmode="lin" valueType="num">
                                      <p:cBhvr>
                                        <p:cTn id="25" dur="500" fill="hold"/>
                                        <p:tgtEl>
                                          <p:spTgt spid="16"/>
                                        </p:tgtEl>
                                        <p:attrNameLst>
                                          <p:attrName>style.rotation</p:attrName>
                                        </p:attrNameLst>
                                      </p:cBhvr>
                                      <p:tavLst>
                                        <p:tav tm="0">
                                          <p:val>
                                            <p:fltVal val="360"/>
                                          </p:val>
                                        </p:tav>
                                        <p:tav tm="100000">
                                          <p:val>
                                            <p:fltVal val="0"/>
                                          </p:val>
                                        </p:tav>
                                      </p:tavLst>
                                    </p:anim>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5"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D397B3F-2EBE-45D8-A338-1C0E8E1C8FB6}"/>
              </a:ext>
            </a:extLst>
          </p:cNvPr>
          <p:cNvSpPr>
            <a:spLocks noGrp="1"/>
          </p:cNvSpPr>
          <p:nvPr>
            <p:ph type="pic" sz="quarter" idx="11" hasCustomPrompt="1"/>
          </p:nvPr>
        </p:nvSpPr>
        <p:spPr>
          <a:xfrm>
            <a:off x="7152968" y="999185"/>
            <a:ext cx="3896032" cy="4737939"/>
          </a:xfrm>
          <a:custGeom>
            <a:avLst/>
            <a:gdLst>
              <a:gd name="connsiteX0" fmla="*/ 124829 w 3896032"/>
              <a:gd name="connsiteY0" fmla="*/ 0 h 4737939"/>
              <a:gd name="connsiteX1" fmla="*/ 3771203 w 3896032"/>
              <a:gd name="connsiteY1" fmla="*/ 0 h 4737939"/>
              <a:gd name="connsiteX2" fmla="*/ 3896032 w 3896032"/>
              <a:gd name="connsiteY2" fmla="*/ 124829 h 4737939"/>
              <a:gd name="connsiteX3" fmla="*/ 3896032 w 3896032"/>
              <a:gd name="connsiteY3" fmla="*/ 4613110 h 4737939"/>
              <a:gd name="connsiteX4" fmla="*/ 3771203 w 3896032"/>
              <a:gd name="connsiteY4" fmla="*/ 4737939 h 4737939"/>
              <a:gd name="connsiteX5" fmla="*/ 124829 w 3896032"/>
              <a:gd name="connsiteY5" fmla="*/ 4737939 h 4737939"/>
              <a:gd name="connsiteX6" fmla="*/ 0 w 3896032"/>
              <a:gd name="connsiteY6" fmla="*/ 4613110 h 4737939"/>
              <a:gd name="connsiteX7" fmla="*/ 0 w 3896032"/>
              <a:gd name="connsiteY7" fmla="*/ 124829 h 4737939"/>
              <a:gd name="connsiteX8" fmla="*/ 124829 w 3896032"/>
              <a:gd name="connsiteY8" fmla="*/ 0 h 473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6032" h="4737939">
                <a:moveTo>
                  <a:pt x="124829" y="0"/>
                </a:moveTo>
                <a:lnTo>
                  <a:pt x="3771203" y="0"/>
                </a:lnTo>
                <a:cubicBezTo>
                  <a:pt x="3840144" y="0"/>
                  <a:pt x="3896032" y="55888"/>
                  <a:pt x="3896032" y="124829"/>
                </a:cubicBezTo>
                <a:lnTo>
                  <a:pt x="3896032" y="4613110"/>
                </a:lnTo>
                <a:cubicBezTo>
                  <a:pt x="3896032" y="4682051"/>
                  <a:pt x="3840144" y="4737939"/>
                  <a:pt x="3771203" y="4737939"/>
                </a:cubicBezTo>
                <a:lnTo>
                  <a:pt x="124829" y="4737939"/>
                </a:lnTo>
                <a:cubicBezTo>
                  <a:pt x="55888" y="4737939"/>
                  <a:pt x="0" y="4682051"/>
                  <a:pt x="0" y="4613110"/>
                </a:cubicBezTo>
                <a:lnTo>
                  <a:pt x="0" y="124829"/>
                </a:lnTo>
                <a:cubicBezTo>
                  <a:pt x="0" y="55888"/>
                  <a:pt x="55888" y="0"/>
                  <a:pt x="124829" y="0"/>
                </a:cubicBezTo>
                <a:close/>
              </a:path>
            </a:pathLst>
          </a:custGeom>
          <a:solidFill>
            <a:schemeClr val="bg1">
              <a:lumMod val="95000"/>
              <a:alpha val="25000"/>
            </a:schemeClr>
          </a:solidFill>
          <a:effectLst>
            <a:outerShdw blurRad="901700" dist="774700" dir="5400000" sx="84000" sy="84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7" name="Picture Placeholder 6">
            <a:extLst>
              <a:ext uri="{FF2B5EF4-FFF2-40B4-BE49-F238E27FC236}">
                <a16:creationId xmlns:a16="http://schemas.microsoft.com/office/drawing/2014/main" id="{E89CD4AB-89B7-4097-BB79-F9144C1ED0D2}"/>
              </a:ext>
            </a:extLst>
          </p:cNvPr>
          <p:cNvSpPr>
            <a:spLocks noGrp="1"/>
          </p:cNvSpPr>
          <p:nvPr>
            <p:ph type="pic" sz="quarter" idx="10" hasCustomPrompt="1"/>
          </p:nvPr>
        </p:nvSpPr>
        <p:spPr>
          <a:xfrm>
            <a:off x="1" y="3864078"/>
            <a:ext cx="4299153" cy="2993923"/>
          </a:xfrm>
          <a:custGeom>
            <a:avLst/>
            <a:gdLst>
              <a:gd name="connsiteX0" fmla="*/ 0 w 4299153"/>
              <a:gd name="connsiteY0" fmla="*/ 0 h 2993923"/>
              <a:gd name="connsiteX1" fmla="*/ 4184495 w 4299153"/>
              <a:gd name="connsiteY1" fmla="*/ 0 h 2993923"/>
              <a:gd name="connsiteX2" fmla="*/ 4299153 w 4299153"/>
              <a:gd name="connsiteY2" fmla="*/ 114658 h 2993923"/>
              <a:gd name="connsiteX3" fmla="*/ 4299153 w 4299153"/>
              <a:gd name="connsiteY3" fmla="*/ 2993923 h 2993923"/>
              <a:gd name="connsiteX4" fmla="*/ 0 w 4299153"/>
              <a:gd name="connsiteY4" fmla="*/ 2993923 h 2993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9153" h="2993923">
                <a:moveTo>
                  <a:pt x="0" y="0"/>
                </a:moveTo>
                <a:lnTo>
                  <a:pt x="4184495" y="0"/>
                </a:lnTo>
                <a:cubicBezTo>
                  <a:pt x="4247819" y="0"/>
                  <a:pt x="4299153" y="51334"/>
                  <a:pt x="4299153" y="114658"/>
                </a:cubicBezTo>
                <a:lnTo>
                  <a:pt x="4299153" y="2993923"/>
                </a:lnTo>
                <a:lnTo>
                  <a:pt x="0" y="2993923"/>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345283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7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1+#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19D0D93-22C6-4A4E-9E3B-09BDCCB4A01E}"/>
              </a:ext>
            </a:extLst>
          </p:cNvPr>
          <p:cNvSpPr>
            <a:spLocks noGrp="1"/>
          </p:cNvSpPr>
          <p:nvPr>
            <p:ph type="pic" sz="quarter" idx="10" hasCustomPrompt="1"/>
          </p:nvPr>
        </p:nvSpPr>
        <p:spPr>
          <a:xfrm>
            <a:off x="4743450" y="0"/>
            <a:ext cx="7448550" cy="6858000"/>
          </a:xfrm>
          <a:prstGeom prst="rect">
            <a:avLst/>
          </a:prstGeom>
          <a:solidFill>
            <a:schemeClr val="bg1">
              <a:lumMod val="95000"/>
              <a:alpha val="2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155723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726272-C5AA-4C91-A2BD-D4A6BC511E9D}"/>
              </a:ext>
            </a:extLst>
          </p:cNvPr>
          <p:cNvSpPr/>
          <p:nvPr userDrawn="1"/>
        </p:nvSpPr>
        <p:spPr>
          <a:xfrm>
            <a:off x="6095998" y="-1"/>
            <a:ext cx="6096002" cy="6858001"/>
          </a:xfrm>
          <a:prstGeom prst="rect">
            <a:avLst/>
          </a:prstGeom>
          <a:solidFill>
            <a:srgbClr val="1616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50000"/>
                </a:schemeClr>
              </a:solidFill>
            </a:endParaRPr>
          </a:p>
        </p:txBody>
      </p:sp>
      <p:sp>
        <p:nvSpPr>
          <p:cNvPr id="4" name="Rectangle: Rounded Corners 3">
            <a:extLst>
              <a:ext uri="{FF2B5EF4-FFF2-40B4-BE49-F238E27FC236}">
                <a16:creationId xmlns:a16="http://schemas.microsoft.com/office/drawing/2014/main" id="{A9471DCC-F66F-4A8A-9AD0-13A89F07BE34}"/>
              </a:ext>
            </a:extLst>
          </p:cNvPr>
          <p:cNvSpPr/>
          <p:nvPr userDrawn="1"/>
        </p:nvSpPr>
        <p:spPr>
          <a:xfrm>
            <a:off x="2453488" y="2247900"/>
            <a:ext cx="7487216" cy="2659078"/>
          </a:xfrm>
          <a:prstGeom prst="roundRect">
            <a:avLst>
              <a:gd name="adj" fmla="val 2530"/>
            </a:avLst>
          </a:prstGeom>
          <a:gradFill>
            <a:gsLst>
              <a:gs pos="0">
                <a:schemeClr val="accent4"/>
              </a:gs>
              <a:gs pos="85000">
                <a:schemeClr val="accent1"/>
              </a:gs>
            </a:gsLst>
            <a:path path="circle">
              <a:fillToRect l="100000" t="100000"/>
            </a:path>
          </a:gradFill>
          <a:ln>
            <a:noFill/>
          </a:ln>
          <a:effectLst>
            <a:outerShdw blurRad="558800" dist="177800" dir="2700000" sx="94000" sy="94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251D61C9-FFE9-4302-81D6-A3BE4050977C}"/>
              </a:ext>
            </a:extLst>
          </p:cNvPr>
          <p:cNvCxnSpPr>
            <a:cxnSpLocks/>
          </p:cNvCxnSpPr>
          <p:nvPr userDrawn="1"/>
        </p:nvCxnSpPr>
        <p:spPr>
          <a:xfrm>
            <a:off x="6095998" y="3845254"/>
            <a:ext cx="0" cy="830997"/>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6362D9A-79F2-4818-962D-F476DF7FFCED}"/>
              </a:ext>
            </a:extLst>
          </p:cNvPr>
          <p:cNvSpPr>
            <a:spLocks noGrp="1"/>
          </p:cNvSpPr>
          <p:nvPr>
            <p:ph type="title"/>
          </p:nvPr>
        </p:nvSpPr>
        <p:spPr>
          <a:xfrm>
            <a:off x="2676531" y="2381010"/>
            <a:ext cx="7061964" cy="1233518"/>
          </a:xfrm>
          <a:prstGeom prst="rect">
            <a:avLst/>
          </a:prstGeom>
        </p:spPr>
        <p:txBody>
          <a:bodyPr/>
          <a:lstStyle>
            <a:lvl1pPr>
              <a:defRPr sz="4000" b="1">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A255B130-3AE4-48D5-9A86-1ED571DF4CBF}"/>
              </a:ext>
            </a:extLst>
          </p:cNvPr>
          <p:cNvSpPr>
            <a:spLocks noGrp="1"/>
          </p:cNvSpPr>
          <p:nvPr>
            <p:ph type="body" sz="quarter" idx="10"/>
          </p:nvPr>
        </p:nvSpPr>
        <p:spPr>
          <a:xfrm>
            <a:off x="6197096" y="3851315"/>
            <a:ext cx="2186983" cy="390525"/>
          </a:xfrm>
          <a:prstGeom prst="rect">
            <a:avLst/>
          </a:prstGeom>
        </p:spPr>
        <p:txBody>
          <a:bodyPr/>
          <a:lstStyle>
            <a:lvl1pPr marL="0" indent="0">
              <a:buNone/>
              <a:defRPr sz="1600" b="1">
                <a:solidFill>
                  <a:schemeClr val="bg1"/>
                </a:solidFill>
                <a:latin typeface="+mj-lt"/>
              </a:defRPr>
            </a:lvl1pPr>
          </a:lstStyle>
          <a:p>
            <a:pPr lvl="0"/>
            <a:endParaRPr lang="en-US"/>
          </a:p>
        </p:txBody>
      </p:sp>
      <p:pic>
        <p:nvPicPr>
          <p:cNvPr id="8" name="Picture 7">
            <a:extLst>
              <a:ext uri="{FF2B5EF4-FFF2-40B4-BE49-F238E27FC236}">
                <a16:creationId xmlns:a16="http://schemas.microsoft.com/office/drawing/2014/main" id="{C4BDD3B7-219D-48C6-978A-846A0A620F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897" y="6610714"/>
            <a:ext cx="1273497" cy="128822"/>
          </a:xfrm>
          <a:prstGeom prst="rect">
            <a:avLst/>
          </a:prstGeom>
        </p:spPr>
      </p:pic>
    </p:spTree>
    <p:extLst>
      <p:ext uri="{BB962C8B-B14F-4D97-AF65-F5344CB8AC3E}">
        <p14:creationId xmlns:p14="http://schemas.microsoft.com/office/powerpoint/2010/main" val="169218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675" decel="100000" fill="hold"/>
                                        <p:tgtEl>
                                          <p:spTgt spid="4"/>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4"/>
                                        </p:tgtEl>
                                        <p:attrNameLst>
                                          <p:attrName>ppt_y</p:attrName>
                                        </p:attrNameLst>
                                      </p:cBhvr>
                                      <p:tavLst>
                                        <p:tav tm="0">
                                          <p:val>
                                            <p:strVal val="#ppt_y-.03"/>
                                          </p:val>
                                        </p:tav>
                                        <p:tav tm="100000">
                                          <p:val>
                                            <p:strVal val="#ppt_y"/>
                                          </p:val>
                                        </p:tav>
                                      </p:tavLst>
                                    </p:anim>
                                  </p:childTnLst>
                                </p:cTn>
                              </p:par>
                              <p:par>
                                <p:cTn id="11" presetID="2" presetClass="entr" presetSubtype="2" decel="100000" fill="hold" grpId="0" nodeType="withEffect">
                                  <p:stCondLst>
                                    <p:cond delay="100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750" fill="hold"/>
                                        <p:tgtEl>
                                          <p:spTgt spid="3"/>
                                        </p:tgtEl>
                                        <p:attrNameLst>
                                          <p:attrName>ppt_x</p:attrName>
                                        </p:attrNameLst>
                                      </p:cBhvr>
                                      <p:tavLst>
                                        <p:tav tm="0">
                                          <p:val>
                                            <p:strVal val="1+#ppt_w/2"/>
                                          </p:val>
                                        </p:tav>
                                        <p:tav tm="100000">
                                          <p:val>
                                            <p:strVal val="#ppt_x"/>
                                          </p:val>
                                        </p:tav>
                                      </p:tavLst>
                                    </p:anim>
                                    <p:anim calcmode="lin" valueType="num">
                                      <p:cBhvr additive="base">
                                        <p:cTn id="14" dur="750" fill="hold"/>
                                        <p:tgtEl>
                                          <p:spTgt spid="3"/>
                                        </p:tgtEl>
                                        <p:attrNameLst>
                                          <p:attrName>ppt_y</p:attrName>
                                        </p:attrNameLst>
                                      </p:cBhvr>
                                      <p:tavLst>
                                        <p:tav tm="0">
                                          <p:val>
                                            <p:strVal val="#ppt_y"/>
                                          </p:val>
                                        </p:tav>
                                        <p:tav tm="100000">
                                          <p:val>
                                            <p:strVal val="#ppt_y"/>
                                          </p:val>
                                        </p:tav>
                                      </p:tavLst>
                                    </p:anim>
                                  </p:childTnLst>
                                </p:cTn>
                              </p:par>
                              <p:par>
                                <p:cTn id="15" presetID="22" presetClass="entr" presetSubtype="1" fill="hold" nodeType="withEffect">
                                  <p:stCondLst>
                                    <p:cond delay="75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31C534F3-A910-4B73-A107-8A418FD8D0F8}"/>
              </a:ext>
            </a:extLst>
          </p:cNvPr>
          <p:cNvSpPr/>
          <p:nvPr userDrawn="1"/>
        </p:nvSpPr>
        <p:spPr>
          <a:xfrm flipH="1" flipV="1">
            <a:off x="1" y="1"/>
            <a:ext cx="5732208" cy="5732208"/>
          </a:xfrm>
          <a:custGeom>
            <a:avLst/>
            <a:gdLst>
              <a:gd name="connsiteX0" fmla="*/ 510966 w 510966"/>
              <a:gd name="connsiteY0" fmla="*/ 0 h 510966"/>
              <a:gd name="connsiteX1" fmla="*/ 510966 w 510966"/>
              <a:gd name="connsiteY1" fmla="*/ 510966 h 510966"/>
              <a:gd name="connsiteX2" fmla="*/ 0 w 510966"/>
              <a:gd name="connsiteY2" fmla="*/ 510966 h 510966"/>
              <a:gd name="connsiteX3" fmla="*/ 510966 w 510966"/>
              <a:gd name="connsiteY3" fmla="*/ 0 h 510966"/>
            </a:gdLst>
            <a:ahLst/>
            <a:cxnLst>
              <a:cxn ang="0">
                <a:pos x="connsiteX0" y="connsiteY0"/>
              </a:cxn>
              <a:cxn ang="0">
                <a:pos x="connsiteX1" y="connsiteY1"/>
              </a:cxn>
              <a:cxn ang="0">
                <a:pos x="connsiteX2" y="connsiteY2"/>
              </a:cxn>
              <a:cxn ang="0">
                <a:pos x="connsiteX3" y="connsiteY3"/>
              </a:cxn>
            </a:cxnLst>
            <a:rect l="l" t="t" r="r" b="b"/>
            <a:pathLst>
              <a:path w="510966" h="510966">
                <a:moveTo>
                  <a:pt x="510966" y="0"/>
                </a:moveTo>
                <a:lnTo>
                  <a:pt x="510966" y="510966"/>
                </a:lnTo>
                <a:lnTo>
                  <a:pt x="0" y="510966"/>
                </a:lnTo>
                <a:cubicBezTo>
                  <a:pt x="0" y="228767"/>
                  <a:pt x="228767" y="0"/>
                  <a:pt x="510966" y="0"/>
                </a:cubicBez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A5A68C1B-291E-4CB9-A8B6-566DF6B11612}"/>
              </a:ext>
            </a:extLst>
          </p:cNvPr>
          <p:cNvSpPr/>
          <p:nvPr userDrawn="1"/>
        </p:nvSpPr>
        <p:spPr>
          <a:xfrm flipH="1" flipV="1">
            <a:off x="1" y="1"/>
            <a:ext cx="3735813" cy="3735813"/>
          </a:xfrm>
          <a:custGeom>
            <a:avLst/>
            <a:gdLst>
              <a:gd name="connsiteX0" fmla="*/ 510966 w 510966"/>
              <a:gd name="connsiteY0" fmla="*/ 0 h 510966"/>
              <a:gd name="connsiteX1" fmla="*/ 510966 w 510966"/>
              <a:gd name="connsiteY1" fmla="*/ 510966 h 510966"/>
              <a:gd name="connsiteX2" fmla="*/ 0 w 510966"/>
              <a:gd name="connsiteY2" fmla="*/ 510966 h 510966"/>
              <a:gd name="connsiteX3" fmla="*/ 510966 w 510966"/>
              <a:gd name="connsiteY3" fmla="*/ 0 h 510966"/>
            </a:gdLst>
            <a:ahLst/>
            <a:cxnLst>
              <a:cxn ang="0">
                <a:pos x="connsiteX0" y="connsiteY0"/>
              </a:cxn>
              <a:cxn ang="0">
                <a:pos x="connsiteX1" y="connsiteY1"/>
              </a:cxn>
              <a:cxn ang="0">
                <a:pos x="connsiteX2" y="connsiteY2"/>
              </a:cxn>
              <a:cxn ang="0">
                <a:pos x="connsiteX3" y="connsiteY3"/>
              </a:cxn>
            </a:cxnLst>
            <a:rect l="l" t="t" r="r" b="b"/>
            <a:pathLst>
              <a:path w="510966" h="510966">
                <a:moveTo>
                  <a:pt x="510966" y="0"/>
                </a:moveTo>
                <a:lnTo>
                  <a:pt x="510966" y="510966"/>
                </a:lnTo>
                <a:lnTo>
                  <a:pt x="0" y="510966"/>
                </a:lnTo>
                <a:cubicBezTo>
                  <a:pt x="0" y="228767"/>
                  <a:pt x="228767" y="0"/>
                  <a:pt x="510966" y="0"/>
                </a:cubicBezTo>
                <a:close/>
              </a:path>
            </a:pathLst>
          </a:custGeom>
          <a:gradFill>
            <a:gsLst>
              <a:gs pos="0">
                <a:schemeClr val="accent4"/>
              </a:gs>
              <a:gs pos="85000">
                <a:schemeClr val="accent1"/>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2B8377AF-91E1-4C4E-8902-B388E0BACADE}"/>
              </a:ext>
            </a:extLst>
          </p:cNvPr>
          <p:cNvSpPr>
            <a:spLocks noGrp="1"/>
          </p:cNvSpPr>
          <p:nvPr userDrawn="1">
            <p:ph type="pic" sz="quarter" idx="10" hasCustomPrompt="1"/>
          </p:nvPr>
        </p:nvSpPr>
        <p:spPr>
          <a:xfrm>
            <a:off x="1113236" y="0"/>
            <a:ext cx="4525564" cy="6858000"/>
          </a:xfrm>
          <a:custGeom>
            <a:avLst/>
            <a:gdLst>
              <a:gd name="connsiteX0" fmla="*/ 0 w 4525564"/>
              <a:gd name="connsiteY0" fmla="*/ 0 h 6858000"/>
              <a:gd name="connsiteX1" fmla="*/ 4525564 w 4525564"/>
              <a:gd name="connsiteY1" fmla="*/ 0 h 6858000"/>
              <a:gd name="connsiteX2" fmla="*/ 4525564 w 4525564"/>
              <a:gd name="connsiteY2" fmla="*/ 6858000 h 6858000"/>
              <a:gd name="connsiteX3" fmla="*/ 0 w 452556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25564" h="6858000">
                <a:moveTo>
                  <a:pt x="0" y="0"/>
                </a:moveTo>
                <a:lnTo>
                  <a:pt x="4525564" y="0"/>
                </a:lnTo>
                <a:lnTo>
                  <a:pt x="4525564" y="6858000"/>
                </a:lnTo>
                <a:lnTo>
                  <a:pt x="0" y="6858000"/>
                </a:lnTo>
                <a:close/>
              </a:path>
            </a:pathLst>
          </a:custGeom>
          <a:noFill/>
          <a:effectLst>
            <a:outerShdw blurRad="1104900" dist="1206500" dir="5400000" sx="81000" sy="81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9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grpSp>
        <p:nvGrpSpPr>
          <p:cNvPr id="9" name="Group 8">
            <a:extLst>
              <a:ext uri="{FF2B5EF4-FFF2-40B4-BE49-F238E27FC236}">
                <a16:creationId xmlns:a16="http://schemas.microsoft.com/office/drawing/2014/main" id="{8C21F130-CBB8-47E3-970B-FBCC2C230D8E}"/>
              </a:ext>
            </a:extLst>
          </p:cNvPr>
          <p:cNvGrpSpPr/>
          <p:nvPr userDrawn="1"/>
        </p:nvGrpSpPr>
        <p:grpSpPr>
          <a:xfrm>
            <a:off x="284356" y="300486"/>
            <a:ext cx="469009" cy="444795"/>
            <a:chOff x="1636700" y="2361281"/>
            <a:chExt cx="2251688" cy="2135438"/>
          </a:xfrm>
        </p:grpSpPr>
        <p:sp>
          <p:nvSpPr>
            <p:cNvPr id="10" name="Oval 9">
              <a:extLst>
                <a:ext uri="{FF2B5EF4-FFF2-40B4-BE49-F238E27FC236}">
                  <a16:creationId xmlns:a16="http://schemas.microsoft.com/office/drawing/2014/main" id="{B6E506CE-D04A-4864-A072-C511E3A50CAB}"/>
                </a:ext>
              </a:extLst>
            </p:cNvPr>
            <p:cNvSpPr/>
            <p:nvPr/>
          </p:nvSpPr>
          <p:spPr>
            <a:xfrm>
              <a:off x="1932306" y="3264905"/>
              <a:ext cx="328190" cy="328190"/>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1" name="Freeform: Shape 10">
              <a:extLst>
                <a:ext uri="{FF2B5EF4-FFF2-40B4-BE49-F238E27FC236}">
                  <a16:creationId xmlns:a16="http://schemas.microsoft.com/office/drawing/2014/main" id="{05E585CB-165C-4B75-B295-048116E7C55B}"/>
                </a:ext>
              </a:extLst>
            </p:cNvPr>
            <p:cNvSpPr/>
            <p:nvPr/>
          </p:nvSpPr>
          <p:spPr>
            <a:xfrm>
              <a:off x="2380311" y="2361281"/>
              <a:ext cx="1508077" cy="2135438"/>
            </a:xfrm>
            <a:custGeom>
              <a:avLst/>
              <a:gdLst/>
              <a:ahLst/>
              <a:cxnLst/>
              <a:rect l="l" t="t" r="r" b="b"/>
              <a:pathLst>
                <a:path w="419100" h="593446">
                  <a:moveTo>
                    <a:pt x="212065" y="0"/>
                  </a:moveTo>
                  <a:cubicBezTo>
                    <a:pt x="275209" y="0"/>
                    <a:pt x="325501" y="16764"/>
                    <a:pt x="362941" y="50292"/>
                  </a:cubicBezTo>
                  <a:cubicBezTo>
                    <a:pt x="400380" y="83820"/>
                    <a:pt x="419100" y="131039"/>
                    <a:pt x="419100" y="191948"/>
                  </a:cubicBezTo>
                  <a:lnTo>
                    <a:pt x="419100" y="197815"/>
                  </a:lnTo>
                  <a:lnTo>
                    <a:pt x="309296" y="197815"/>
                  </a:lnTo>
                  <a:lnTo>
                    <a:pt x="309296" y="192786"/>
                  </a:lnTo>
                  <a:cubicBezTo>
                    <a:pt x="309296" y="163170"/>
                    <a:pt x="300774" y="139700"/>
                    <a:pt x="283731" y="122377"/>
                  </a:cubicBezTo>
                  <a:cubicBezTo>
                    <a:pt x="266687" y="105054"/>
                    <a:pt x="242519" y="96393"/>
                    <a:pt x="211227" y="96393"/>
                  </a:cubicBezTo>
                  <a:cubicBezTo>
                    <a:pt x="176022" y="96393"/>
                    <a:pt x="150457" y="107290"/>
                    <a:pt x="134531" y="129083"/>
                  </a:cubicBezTo>
                  <a:cubicBezTo>
                    <a:pt x="118605" y="150876"/>
                    <a:pt x="110643" y="186639"/>
                    <a:pt x="110643" y="236372"/>
                  </a:cubicBezTo>
                  <a:lnTo>
                    <a:pt x="110643" y="361264"/>
                  </a:lnTo>
                  <a:cubicBezTo>
                    <a:pt x="110643" y="408203"/>
                    <a:pt x="118885" y="442290"/>
                    <a:pt x="135369" y="463525"/>
                  </a:cubicBezTo>
                  <a:cubicBezTo>
                    <a:pt x="151854" y="484759"/>
                    <a:pt x="177699" y="495376"/>
                    <a:pt x="212903" y="495376"/>
                  </a:cubicBezTo>
                  <a:cubicBezTo>
                    <a:pt x="244196" y="495376"/>
                    <a:pt x="268085" y="486994"/>
                    <a:pt x="284569" y="470230"/>
                  </a:cubicBezTo>
                  <a:cubicBezTo>
                    <a:pt x="301054" y="453466"/>
                    <a:pt x="309296" y="430555"/>
                    <a:pt x="309296" y="401498"/>
                  </a:cubicBezTo>
                  <a:lnTo>
                    <a:pt x="309296" y="394792"/>
                  </a:lnTo>
                  <a:lnTo>
                    <a:pt x="417424" y="394792"/>
                  </a:lnTo>
                  <a:lnTo>
                    <a:pt x="417424" y="400660"/>
                  </a:lnTo>
                  <a:cubicBezTo>
                    <a:pt x="417424" y="462687"/>
                    <a:pt x="398983" y="510324"/>
                    <a:pt x="362103" y="543573"/>
                  </a:cubicBezTo>
                  <a:cubicBezTo>
                    <a:pt x="325222" y="576821"/>
                    <a:pt x="274650" y="593446"/>
                    <a:pt x="210388" y="593446"/>
                  </a:cubicBezTo>
                  <a:cubicBezTo>
                    <a:pt x="70130" y="593446"/>
                    <a:pt x="0" y="516611"/>
                    <a:pt x="0" y="362941"/>
                  </a:cubicBezTo>
                  <a:lnTo>
                    <a:pt x="0" y="230505"/>
                  </a:lnTo>
                  <a:cubicBezTo>
                    <a:pt x="0" y="76835"/>
                    <a:pt x="70688" y="0"/>
                    <a:pt x="212065" y="0"/>
                  </a:cubicBezTo>
                  <a:close/>
                </a:path>
              </a:pathLst>
            </a:cu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2" name="Oval 11">
              <a:extLst>
                <a:ext uri="{FF2B5EF4-FFF2-40B4-BE49-F238E27FC236}">
                  <a16:creationId xmlns:a16="http://schemas.microsoft.com/office/drawing/2014/main" id="{8985D8EA-42F0-452C-904D-8430550A3193}"/>
                </a:ext>
              </a:extLst>
            </p:cNvPr>
            <p:cNvSpPr/>
            <p:nvPr/>
          </p:nvSpPr>
          <p:spPr>
            <a:xfrm>
              <a:off x="1636700" y="3330594"/>
              <a:ext cx="196812" cy="196812"/>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spTree>
    <p:extLst>
      <p:ext uri="{BB962C8B-B14F-4D97-AF65-F5344CB8AC3E}">
        <p14:creationId xmlns:p14="http://schemas.microsoft.com/office/powerpoint/2010/main" val="79700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par>
                                <p:cTn id="8" presetID="6" presetClass="emph" presetSubtype="0" decel="100000" fill="hold" grpId="1" nodeType="withEffect">
                                  <p:stCondLst>
                                    <p:cond delay="250"/>
                                  </p:stCondLst>
                                  <p:childTnLst>
                                    <p:animScale>
                                      <p:cBhvr>
                                        <p:cTn id="9" dur="1500" fill="hold"/>
                                        <p:tgtEl>
                                          <p:spTgt spid="5"/>
                                        </p:tgtEl>
                                      </p:cBhvr>
                                      <p:by x="108000" y="108000"/>
                                    </p:animScale>
                                  </p:childTnLst>
                                </p:cTn>
                              </p:par>
                              <p:par>
                                <p:cTn id="10" presetID="2" presetClass="entr" presetSubtype="9" decel="10000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750" fill="hold"/>
                                        <p:tgtEl>
                                          <p:spTgt spid="13"/>
                                        </p:tgtEl>
                                        <p:attrNameLst>
                                          <p:attrName>ppt_x</p:attrName>
                                        </p:attrNameLst>
                                      </p:cBhvr>
                                      <p:tavLst>
                                        <p:tav tm="0">
                                          <p:val>
                                            <p:strVal val="0-#ppt_w/2"/>
                                          </p:val>
                                        </p:tav>
                                        <p:tav tm="100000">
                                          <p:val>
                                            <p:strVal val="#ppt_x"/>
                                          </p:val>
                                        </p:tav>
                                      </p:tavLst>
                                    </p:anim>
                                    <p:anim calcmode="lin" valueType="num">
                                      <p:cBhvr additive="base">
                                        <p:cTn id="13" dur="750" fill="hold"/>
                                        <p:tgtEl>
                                          <p:spTgt spid="13"/>
                                        </p:tgtEl>
                                        <p:attrNameLst>
                                          <p:attrName>ppt_y</p:attrName>
                                        </p:attrNameLst>
                                      </p:cBhvr>
                                      <p:tavLst>
                                        <p:tav tm="0">
                                          <p:val>
                                            <p:strVal val="0-#ppt_h/2"/>
                                          </p:val>
                                        </p:tav>
                                        <p:tav tm="100000">
                                          <p:val>
                                            <p:strVal val="#ppt_y"/>
                                          </p:val>
                                        </p:tav>
                                      </p:tavLst>
                                    </p:anim>
                                  </p:childTnLst>
                                </p:cTn>
                              </p:par>
                              <p:par>
                                <p:cTn id="14" presetID="2" presetClass="entr" presetSubtype="9" decel="100000" fill="hold" grpId="0" nodeType="withEffect">
                                  <p:stCondLst>
                                    <p:cond delay="25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750" fill="hold"/>
                                        <p:tgtEl>
                                          <p:spTgt spid="14"/>
                                        </p:tgtEl>
                                        <p:attrNameLst>
                                          <p:attrName>ppt_x</p:attrName>
                                        </p:attrNameLst>
                                      </p:cBhvr>
                                      <p:tavLst>
                                        <p:tav tm="0">
                                          <p:val>
                                            <p:strVal val="0-#ppt_w/2"/>
                                          </p:val>
                                        </p:tav>
                                        <p:tav tm="100000">
                                          <p:val>
                                            <p:strVal val="#ppt_x"/>
                                          </p:val>
                                        </p:tav>
                                      </p:tavLst>
                                    </p:anim>
                                    <p:anim calcmode="lin" valueType="num">
                                      <p:cBhvr additive="base">
                                        <p:cTn id="17" dur="750" fill="hold"/>
                                        <p:tgtEl>
                                          <p:spTgt spid="14"/>
                                        </p:tgtEl>
                                        <p:attrNameLst>
                                          <p:attrName>ppt_y</p:attrName>
                                        </p:attrNameLst>
                                      </p:cBhvr>
                                      <p:tavLst>
                                        <p:tav tm="0">
                                          <p:val>
                                            <p:strVal val="0-#ppt_h/2"/>
                                          </p:val>
                                        </p:tav>
                                        <p:tav tm="100000">
                                          <p:val>
                                            <p:strVal val="#ppt_y"/>
                                          </p:val>
                                        </p:tav>
                                      </p:tavLst>
                                    </p:anim>
                                  </p:childTnLst>
                                </p:cTn>
                              </p:par>
                              <p:par>
                                <p:cTn id="18" presetID="10" presetClass="entr" presetSubtype="0" fill="hold" nodeType="withEffect">
                                  <p:stCondLst>
                                    <p:cond delay="5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5" grpId="0"/>
      <p:bldP spid="5" grpId="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AF01957-43B7-450A-A915-B133205744EA}"/>
              </a:ext>
            </a:extLst>
          </p:cNvPr>
          <p:cNvSpPr>
            <a:spLocks noGrp="1"/>
          </p:cNvSpPr>
          <p:nvPr>
            <p:ph type="pic" sz="quarter" idx="10" hasCustomPrompt="1"/>
          </p:nvPr>
        </p:nvSpPr>
        <p:spPr>
          <a:xfrm>
            <a:off x="2165207" y="1023159"/>
            <a:ext cx="3394937" cy="2041871"/>
          </a:xfrm>
          <a:custGeom>
            <a:avLst/>
            <a:gdLst>
              <a:gd name="connsiteX0" fmla="*/ 83900 w 3394937"/>
              <a:gd name="connsiteY0" fmla="*/ 0 h 2041871"/>
              <a:gd name="connsiteX1" fmla="*/ 3311037 w 3394937"/>
              <a:gd name="connsiteY1" fmla="*/ 0 h 2041871"/>
              <a:gd name="connsiteX2" fmla="*/ 3394937 w 3394937"/>
              <a:gd name="connsiteY2" fmla="*/ 83900 h 2041871"/>
              <a:gd name="connsiteX3" fmla="*/ 3394937 w 3394937"/>
              <a:gd name="connsiteY3" fmla="*/ 1957971 h 2041871"/>
              <a:gd name="connsiteX4" fmla="*/ 3311037 w 3394937"/>
              <a:gd name="connsiteY4" fmla="*/ 2041871 h 2041871"/>
              <a:gd name="connsiteX5" fmla="*/ 83900 w 3394937"/>
              <a:gd name="connsiteY5" fmla="*/ 2041871 h 2041871"/>
              <a:gd name="connsiteX6" fmla="*/ 0 w 3394937"/>
              <a:gd name="connsiteY6" fmla="*/ 1957971 h 2041871"/>
              <a:gd name="connsiteX7" fmla="*/ 0 w 3394937"/>
              <a:gd name="connsiteY7" fmla="*/ 83900 h 2041871"/>
              <a:gd name="connsiteX8" fmla="*/ 83900 w 3394937"/>
              <a:gd name="connsiteY8" fmla="*/ 0 h 2041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4937" h="2041871">
                <a:moveTo>
                  <a:pt x="83900" y="0"/>
                </a:moveTo>
                <a:lnTo>
                  <a:pt x="3311037" y="0"/>
                </a:lnTo>
                <a:cubicBezTo>
                  <a:pt x="3357374" y="0"/>
                  <a:pt x="3394937" y="37563"/>
                  <a:pt x="3394937" y="83900"/>
                </a:cubicBezTo>
                <a:lnTo>
                  <a:pt x="3394937" y="1957971"/>
                </a:lnTo>
                <a:cubicBezTo>
                  <a:pt x="3394937" y="2004308"/>
                  <a:pt x="3357374" y="2041871"/>
                  <a:pt x="3311037" y="2041871"/>
                </a:cubicBezTo>
                <a:lnTo>
                  <a:pt x="83900" y="2041871"/>
                </a:lnTo>
                <a:cubicBezTo>
                  <a:pt x="37563" y="2041871"/>
                  <a:pt x="0" y="2004308"/>
                  <a:pt x="0" y="1957971"/>
                </a:cubicBezTo>
                <a:lnTo>
                  <a:pt x="0" y="83900"/>
                </a:lnTo>
                <a:cubicBezTo>
                  <a:pt x="0" y="37563"/>
                  <a:pt x="37563" y="0"/>
                  <a:pt x="83900" y="0"/>
                </a:cubicBezTo>
                <a:close/>
              </a:path>
            </a:pathLst>
          </a:custGeom>
          <a:solidFill>
            <a:schemeClr val="bg1">
              <a:lumMod val="95000"/>
              <a:alpha val="25000"/>
            </a:schemeClr>
          </a:solidFill>
          <a:effectLst>
            <a:outerShdw blurRad="863600" dist="304800" dir="5400000" sx="78000" sy="78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7" name="Picture Placeholder 6">
            <a:extLst>
              <a:ext uri="{FF2B5EF4-FFF2-40B4-BE49-F238E27FC236}">
                <a16:creationId xmlns:a16="http://schemas.microsoft.com/office/drawing/2014/main" id="{F2622BF3-2890-4A0A-B701-D94D1F784E58}"/>
              </a:ext>
            </a:extLst>
          </p:cNvPr>
          <p:cNvSpPr>
            <a:spLocks noGrp="1"/>
          </p:cNvSpPr>
          <p:nvPr>
            <p:ph type="pic" sz="quarter" idx="11" hasCustomPrompt="1"/>
          </p:nvPr>
        </p:nvSpPr>
        <p:spPr>
          <a:xfrm>
            <a:off x="2165207" y="3792973"/>
            <a:ext cx="3394937" cy="2041871"/>
          </a:xfrm>
          <a:custGeom>
            <a:avLst/>
            <a:gdLst>
              <a:gd name="connsiteX0" fmla="*/ 83900 w 3394937"/>
              <a:gd name="connsiteY0" fmla="*/ 0 h 2041871"/>
              <a:gd name="connsiteX1" fmla="*/ 3311037 w 3394937"/>
              <a:gd name="connsiteY1" fmla="*/ 0 h 2041871"/>
              <a:gd name="connsiteX2" fmla="*/ 3394937 w 3394937"/>
              <a:gd name="connsiteY2" fmla="*/ 83900 h 2041871"/>
              <a:gd name="connsiteX3" fmla="*/ 3394937 w 3394937"/>
              <a:gd name="connsiteY3" fmla="*/ 1957971 h 2041871"/>
              <a:gd name="connsiteX4" fmla="*/ 3311037 w 3394937"/>
              <a:gd name="connsiteY4" fmla="*/ 2041871 h 2041871"/>
              <a:gd name="connsiteX5" fmla="*/ 83900 w 3394937"/>
              <a:gd name="connsiteY5" fmla="*/ 2041871 h 2041871"/>
              <a:gd name="connsiteX6" fmla="*/ 0 w 3394937"/>
              <a:gd name="connsiteY6" fmla="*/ 1957971 h 2041871"/>
              <a:gd name="connsiteX7" fmla="*/ 0 w 3394937"/>
              <a:gd name="connsiteY7" fmla="*/ 83900 h 2041871"/>
              <a:gd name="connsiteX8" fmla="*/ 83900 w 3394937"/>
              <a:gd name="connsiteY8" fmla="*/ 0 h 2041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4937" h="2041871">
                <a:moveTo>
                  <a:pt x="83900" y="0"/>
                </a:moveTo>
                <a:lnTo>
                  <a:pt x="3311037" y="0"/>
                </a:lnTo>
                <a:cubicBezTo>
                  <a:pt x="3357374" y="0"/>
                  <a:pt x="3394937" y="37563"/>
                  <a:pt x="3394937" y="83900"/>
                </a:cubicBezTo>
                <a:lnTo>
                  <a:pt x="3394937" y="1957971"/>
                </a:lnTo>
                <a:cubicBezTo>
                  <a:pt x="3394937" y="2004308"/>
                  <a:pt x="3357374" y="2041871"/>
                  <a:pt x="3311037" y="2041871"/>
                </a:cubicBezTo>
                <a:lnTo>
                  <a:pt x="83900" y="2041871"/>
                </a:lnTo>
                <a:cubicBezTo>
                  <a:pt x="37563" y="2041871"/>
                  <a:pt x="0" y="2004308"/>
                  <a:pt x="0" y="1957971"/>
                </a:cubicBezTo>
                <a:lnTo>
                  <a:pt x="0" y="83900"/>
                </a:lnTo>
                <a:cubicBezTo>
                  <a:pt x="0" y="37563"/>
                  <a:pt x="37563" y="0"/>
                  <a:pt x="83900" y="0"/>
                </a:cubicBezTo>
                <a:close/>
              </a:path>
            </a:pathLst>
          </a:custGeom>
          <a:solidFill>
            <a:schemeClr val="bg1">
              <a:lumMod val="95000"/>
              <a:alpha val="25000"/>
            </a:schemeClr>
          </a:solidFill>
          <a:effectLst>
            <a:outerShdw blurRad="863600" dist="304800" dir="5400000" sx="78000" sy="78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11437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7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C6E3791-5CC5-4FF8-8BA7-21BF20265794}"/>
              </a:ext>
            </a:extLst>
          </p:cNvPr>
          <p:cNvSpPr>
            <a:spLocks noGrp="1"/>
          </p:cNvSpPr>
          <p:nvPr>
            <p:ph type="pic" sz="quarter" idx="10" hasCustomPrompt="1"/>
          </p:nvPr>
        </p:nvSpPr>
        <p:spPr>
          <a:xfrm>
            <a:off x="162878" y="159657"/>
            <a:ext cx="8722342" cy="6538686"/>
          </a:xfrm>
          <a:custGeom>
            <a:avLst/>
            <a:gdLst>
              <a:gd name="connsiteX0" fmla="*/ 0 w 8722342"/>
              <a:gd name="connsiteY0" fmla="*/ 0 h 6538686"/>
              <a:gd name="connsiteX1" fmla="*/ 8722342 w 8722342"/>
              <a:gd name="connsiteY1" fmla="*/ 0 h 6538686"/>
              <a:gd name="connsiteX2" fmla="*/ 8722342 w 8722342"/>
              <a:gd name="connsiteY2" fmla="*/ 6538686 h 6538686"/>
              <a:gd name="connsiteX3" fmla="*/ 0 w 8722342"/>
              <a:gd name="connsiteY3" fmla="*/ 6538686 h 6538686"/>
            </a:gdLst>
            <a:ahLst/>
            <a:cxnLst>
              <a:cxn ang="0">
                <a:pos x="connsiteX0" y="connsiteY0"/>
              </a:cxn>
              <a:cxn ang="0">
                <a:pos x="connsiteX1" y="connsiteY1"/>
              </a:cxn>
              <a:cxn ang="0">
                <a:pos x="connsiteX2" y="connsiteY2"/>
              </a:cxn>
              <a:cxn ang="0">
                <a:pos x="connsiteX3" y="connsiteY3"/>
              </a:cxn>
            </a:cxnLst>
            <a:rect l="l" t="t" r="r" b="b"/>
            <a:pathLst>
              <a:path w="8722342" h="6538686">
                <a:moveTo>
                  <a:pt x="0" y="0"/>
                </a:moveTo>
                <a:lnTo>
                  <a:pt x="8722342" y="0"/>
                </a:lnTo>
                <a:lnTo>
                  <a:pt x="8722342" y="6538686"/>
                </a:lnTo>
                <a:lnTo>
                  <a:pt x="0" y="6538686"/>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68336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47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4097B15-BD85-4DF5-8297-0DA79EB324F0}"/>
              </a:ext>
            </a:extLst>
          </p:cNvPr>
          <p:cNvSpPr>
            <a:spLocks noGrp="1"/>
          </p:cNvSpPr>
          <p:nvPr>
            <p:ph type="pic" sz="quarter" idx="10" hasCustomPrompt="1"/>
          </p:nvPr>
        </p:nvSpPr>
        <p:spPr>
          <a:xfrm>
            <a:off x="8128000" y="3429000"/>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369813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7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40649B32-B17C-44D7-981D-1A6A1C66D1B7}"/>
              </a:ext>
            </a:extLst>
          </p:cNvPr>
          <p:cNvSpPr>
            <a:spLocks noGrp="1"/>
          </p:cNvSpPr>
          <p:nvPr>
            <p:ph type="pic" sz="quarter" idx="29" hasCustomPrompt="1"/>
          </p:nvPr>
        </p:nvSpPr>
        <p:spPr>
          <a:xfrm>
            <a:off x="6095992" y="4572000"/>
            <a:ext cx="3048000" cy="2285999"/>
          </a:xfrm>
          <a:custGeom>
            <a:avLst/>
            <a:gdLst>
              <a:gd name="connsiteX0" fmla="*/ 0 w 3048000"/>
              <a:gd name="connsiteY0" fmla="*/ 0 h 2285999"/>
              <a:gd name="connsiteX1" fmla="*/ 3048000 w 3048000"/>
              <a:gd name="connsiteY1" fmla="*/ 0 h 2285999"/>
              <a:gd name="connsiteX2" fmla="*/ 3048000 w 3048000"/>
              <a:gd name="connsiteY2" fmla="*/ 2285999 h 2285999"/>
              <a:gd name="connsiteX3" fmla="*/ 0 w 3048000"/>
              <a:gd name="connsiteY3" fmla="*/ 2285999 h 2285999"/>
            </a:gdLst>
            <a:ahLst/>
            <a:cxnLst>
              <a:cxn ang="0">
                <a:pos x="connsiteX0" y="connsiteY0"/>
              </a:cxn>
              <a:cxn ang="0">
                <a:pos x="connsiteX1" y="connsiteY1"/>
              </a:cxn>
              <a:cxn ang="0">
                <a:pos x="connsiteX2" y="connsiteY2"/>
              </a:cxn>
              <a:cxn ang="0">
                <a:pos x="connsiteX3" y="connsiteY3"/>
              </a:cxn>
            </a:cxnLst>
            <a:rect l="l" t="t" r="r" b="b"/>
            <a:pathLst>
              <a:path w="3048000" h="2285999">
                <a:moveTo>
                  <a:pt x="0" y="0"/>
                </a:moveTo>
                <a:lnTo>
                  <a:pt x="3048000" y="0"/>
                </a:lnTo>
                <a:lnTo>
                  <a:pt x="3048000" y="2285999"/>
                </a:lnTo>
                <a:lnTo>
                  <a:pt x="0" y="2285999"/>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33" name="Picture Placeholder 32">
            <a:extLst>
              <a:ext uri="{FF2B5EF4-FFF2-40B4-BE49-F238E27FC236}">
                <a16:creationId xmlns:a16="http://schemas.microsoft.com/office/drawing/2014/main" id="{6D8782F9-A59C-4E81-AE78-AF91F64D8339}"/>
              </a:ext>
            </a:extLst>
          </p:cNvPr>
          <p:cNvSpPr>
            <a:spLocks noGrp="1"/>
          </p:cNvSpPr>
          <p:nvPr>
            <p:ph type="pic" sz="quarter" idx="30" hasCustomPrompt="1"/>
          </p:nvPr>
        </p:nvSpPr>
        <p:spPr>
          <a:xfrm>
            <a:off x="3047996" y="4572000"/>
            <a:ext cx="3048000" cy="2285999"/>
          </a:xfrm>
          <a:custGeom>
            <a:avLst/>
            <a:gdLst>
              <a:gd name="connsiteX0" fmla="*/ 0 w 3048000"/>
              <a:gd name="connsiteY0" fmla="*/ 0 h 2285999"/>
              <a:gd name="connsiteX1" fmla="*/ 3048000 w 3048000"/>
              <a:gd name="connsiteY1" fmla="*/ 0 h 2285999"/>
              <a:gd name="connsiteX2" fmla="*/ 3048000 w 3048000"/>
              <a:gd name="connsiteY2" fmla="*/ 2285999 h 2285999"/>
              <a:gd name="connsiteX3" fmla="*/ 0 w 3048000"/>
              <a:gd name="connsiteY3" fmla="*/ 2285999 h 2285999"/>
            </a:gdLst>
            <a:ahLst/>
            <a:cxnLst>
              <a:cxn ang="0">
                <a:pos x="connsiteX0" y="connsiteY0"/>
              </a:cxn>
              <a:cxn ang="0">
                <a:pos x="connsiteX1" y="connsiteY1"/>
              </a:cxn>
              <a:cxn ang="0">
                <a:pos x="connsiteX2" y="connsiteY2"/>
              </a:cxn>
              <a:cxn ang="0">
                <a:pos x="connsiteX3" y="connsiteY3"/>
              </a:cxn>
            </a:cxnLst>
            <a:rect l="l" t="t" r="r" b="b"/>
            <a:pathLst>
              <a:path w="3048000" h="2285999">
                <a:moveTo>
                  <a:pt x="0" y="0"/>
                </a:moveTo>
                <a:lnTo>
                  <a:pt x="3048000" y="0"/>
                </a:lnTo>
                <a:lnTo>
                  <a:pt x="3048000" y="2285999"/>
                </a:lnTo>
                <a:lnTo>
                  <a:pt x="0" y="2285999"/>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32" name="Picture Placeholder 31">
            <a:extLst>
              <a:ext uri="{FF2B5EF4-FFF2-40B4-BE49-F238E27FC236}">
                <a16:creationId xmlns:a16="http://schemas.microsoft.com/office/drawing/2014/main" id="{470FFB04-2C9C-4E4D-9036-D72B6F5F8CF0}"/>
              </a:ext>
            </a:extLst>
          </p:cNvPr>
          <p:cNvSpPr>
            <a:spLocks noGrp="1"/>
          </p:cNvSpPr>
          <p:nvPr>
            <p:ph type="pic" sz="quarter" idx="31" hasCustomPrompt="1"/>
          </p:nvPr>
        </p:nvSpPr>
        <p:spPr>
          <a:xfrm>
            <a:off x="0" y="4572000"/>
            <a:ext cx="3048000" cy="2285999"/>
          </a:xfrm>
          <a:custGeom>
            <a:avLst/>
            <a:gdLst>
              <a:gd name="connsiteX0" fmla="*/ 0 w 3048000"/>
              <a:gd name="connsiteY0" fmla="*/ 0 h 2285999"/>
              <a:gd name="connsiteX1" fmla="*/ 3048000 w 3048000"/>
              <a:gd name="connsiteY1" fmla="*/ 0 h 2285999"/>
              <a:gd name="connsiteX2" fmla="*/ 3048000 w 3048000"/>
              <a:gd name="connsiteY2" fmla="*/ 2285999 h 2285999"/>
              <a:gd name="connsiteX3" fmla="*/ 0 w 3048000"/>
              <a:gd name="connsiteY3" fmla="*/ 2285999 h 2285999"/>
            </a:gdLst>
            <a:ahLst/>
            <a:cxnLst>
              <a:cxn ang="0">
                <a:pos x="connsiteX0" y="connsiteY0"/>
              </a:cxn>
              <a:cxn ang="0">
                <a:pos x="connsiteX1" y="connsiteY1"/>
              </a:cxn>
              <a:cxn ang="0">
                <a:pos x="connsiteX2" y="connsiteY2"/>
              </a:cxn>
              <a:cxn ang="0">
                <a:pos x="connsiteX3" y="connsiteY3"/>
              </a:cxn>
            </a:cxnLst>
            <a:rect l="l" t="t" r="r" b="b"/>
            <a:pathLst>
              <a:path w="3048000" h="2285999">
                <a:moveTo>
                  <a:pt x="0" y="0"/>
                </a:moveTo>
                <a:lnTo>
                  <a:pt x="3048000" y="0"/>
                </a:lnTo>
                <a:lnTo>
                  <a:pt x="3048000" y="2285999"/>
                </a:lnTo>
                <a:lnTo>
                  <a:pt x="0" y="2285999"/>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31" name="Picture Placeholder 30">
            <a:extLst>
              <a:ext uri="{FF2B5EF4-FFF2-40B4-BE49-F238E27FC236}">
                <a16:creationId xmlns:a16="http://schemas.microsoft.com/office/drawing/2014/main" id="{C4ED4CC5-61DD-415E-9A7F-01C867944BBF}"/>
              </a:ext>
            </a:extLst>
          </p:cNvPr>
          <p:cNvSpPr>
            <a:spLocks noGrp="1"/>
          </p:cNvSpPr>
          <p:nvPr>
            <p:ph type="pic" sz="quarter" idx="28" hasCustomPrompt="1"/>
          </p:nvPr>
        </p:nvSpPr>
        <p:spPr>
          <a:xfrm>
            <a:off x="9143988" y="4572000"/>
            <a:ext cx="3048000" cy="2285999"/>
          </a:xfrm>
          <a:custGeom>
            <a:avLst/>
            <a:gdLst>
              <a:gd name="connsiteX0" fmla="*/ 0 w 3048000"/>
              <a:gd name="connsiteY0" fmla="*/ 0 h 2285999"/>
              <a:gd name="connsiteX1" fmla="*/ 3048000 w 3048000"/>
              <a:gd name="connsiteY1" fmla="*/ 0 h 2285999"/>
              <a:gd name="connsiteX2" fmla="*/ 3048000 w 3048000"/>
              <a:gd name="connsiteY2" fmla="*/ 2285999 h 2285999"/>
              <a:gd name="connsiteX3" fmla="*/ 0 w 3048000"/>
              <a:gd name="connsiteY3" fmla="*/ 2285999 h 2285999"/>
            </a:gdLst>
            <a:ahLst/>
            <a:cxnLst>
              <a:cxn ang="0">
                <a:pos x="connsiteX0" y="connsiteY0"/>
              </a:cxn>
              <a:cxn ang="0">
                <a:pos x="connsiteX1" y="connsiteY1"/>
              </a:cxn>
              <a:cxn ang="0">
                <a:pos x="connsiteX2" y="connsiteY2"/>
              </a:cxn>
              <a:cxn ang="0">
                <a:pos x="connsiteX3" y="connsiteY3"/>
              </a:cxn>
            </a:cxnLst>
            <a:rect l="l" t="t" r="r" b="b"/>
            <a:pathLst>
              <a:path w="3048000" h="2285999">
                <a:moveTo>
                  <a:pt x="0" y="0"/>
                </a:moveTo>
                <a:lnTo>
                  <a:pt x="3048000" y="0"/>
                </a:lnTo>
                <a:lnTo>
                  <a:pt x="3048000" y="2285999"/>
                </a:lnTo>
                <a:lnTo>
                  <a:pt x="0" y="2285999"/>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30" name="Picture Placeholder 29">
            <a:extLst>
              <a:ext uri="{FF2B5EF4-FFF2-40B4-BE49-F238E27FC236}">
                <a16:creationId xmlns:a16="http://schemas.microsoft.com/office/drawing/2014/main" id="{0911BD53-18C1-4263-8637-478B4E3CE09C}"/>
              </a:ext>
            </a:extLst>
          </p:cNvPr>
          <p:cNvSpPr>
            <a:spLocks noGrp="1"/>
          </p:cNvSpPr>
          <p:nvPr>
            <p:ph type="pic" sz="quarter" idx="27" hasCustomPrompt="1"/>
          </p:nvPr>
        </p:nvSpPr>
        <p:spPr>
          <a:xfrm>
            <a:off x="9143988" y="2286001"/>
            <a:ext cx="3048000" cy="2285999"/>
          </a:xfrm>
          <a:custGeom>
            <a:avLst/>
            <a:gdLst>
              <a:gd name="connsiteX0" fmla="*/ 0 w 3048000"/>
              <a:gd name="connsiteY0" fmla="*/ 0 h 2285999"/>
              <a:gd name="connsiteX1" fmla="*/ 3048000 w 3048000"/>
              <a:gd name="connsiteY1" fmla="*/ 0 h 2285999"/>
              <a:gd name="connsiteX2" fmla="*/ 3048000 w 3048000"/>
              <a:gd name="connsiteY2" fmla="*/ 2285999 h 2285999"/>
              <a:gd name="connsiteX3" fmla="*/ 0 w 3048000"/>
              <a:gd name="connsiteY3" fmla="*/ 2285999 h 2285999"/>
            </a:gdLst>
            <a:ahLst/>
            <a:cxnLst>
              <a:cxn ang="0">
                <a:pos x="connsiteX0" y="connsiteY0"/>
              </a:cxn>
              <a:cxn ang="0">
                <a:pos x="connsiteX1" y="connsiteY1"/>
              </a:cxn>
              <a:cxn ang="0">
                <a:pos x="connsiteX2" y="connsiteY2"/>
              </a:cxn>
              <a:cxn ang="0">
                <a:pos x="connsiteX3" y="connsiteY3"/>
              </a:cxn>
            </a:cxnLst>
            <a:rect l="l" t="t" r="r" b="b"/>
            <a:pathLst>
              <a:path w="3048000" h="2285999">
                <a:moveTo>
                  <a:pt x="0" y="0"/>
                </a:moveTo>
                <a:lnTo>
                  <a:pt x="3048000" y="0"/>
                </a:lnTo>
                <a:lnTo>
                  <a:pt x="3048000" y="2285999"/>
                </a:lnTo>
                <a:lnTo>
                  <a:pt x="0" y="2285999"/>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29" name="Picture Placeholder 28">
            <a:extLst>
              <a:ext uri="{FF2B5EF4-FFF2-40B4-BE49-F238E27FC236}">
                <a16:creationId xmlns:a16="http://schemas.microsoft.com/office/drawing/2014/main" id="{3412962F-DBE7-4384-9608-E7402E2E666C}"/>
              </a:ext>
            </a:extLst>
          </p:cNvPr>
          <p:cNvSpPr>
            <a:spLocks noGrp="1"/>
          </p:cNvSpPr>
          <p:nvPr>
            <p:ph type="pic" sz="quarter" idx="26" hasCustomPrompt="1"/>
          </p:nvPr>
        </p:nvSpPr>
        <p:spPr>
          <a:xfrm>
            <a:off x="0" y="2286001"/>
            <a:ext cx="3048000" cy="2285999"/>
          </a:xfrm>
          <a:custGeom>
            <a:avLst/>
            <a:gdLst>
              <a:gd name="connsiteX0" fmla="*/ 0 w 3048000"/>
              <a:gd name="connsiteY0" fmla="*/ 0 h 2285999"/>
              <a:gd name="connsiteX1" fmla="*/ 3048000 w 3048000"/>
              <a:gd name="connsiteY1" fmla="*/ 0 h 2285999"/>
              <a:gd name="connsiteX2" fmla="*/ 3048000 w 3048000"/>
              <a:gd name="connsiteY2" fmla="*/ 2285999 h 2285999"/>
              <a:gd name="connsiteX3" fmla="*/ 0 w 3048000"/>
              <a:gd name="connsiteY3" fmla="*/ 2285999 h 2285999"/>
            </a:gdLst>
            <a:ahLst/>
            <a:cxnLst>
              <a:cxn ang="0">
                <a:pos x="connsiteX0" y="connsiteY0"/>
              </a:cxn>
              <a:cxn ang="0">
                <a:pos x="connsiteX1" y="connsiteY1"/>
              </a:cxn>
              <a:cxn ang="0">
                <a:pos x="connsiteX2" y="connsiteY2"/>
              </a:cxn>
              <a:cxn ang="0">
                <a:pos x="connsiteX3" y="connsiteY3"/>
              </a:cxn>
            </a:cxnLst>
            <a:rect l="l" t="t" r="r" b="b"/>
            <a:pathLst>
              <a:path w="3048000" h="2285999">
                <a:moveTo>
                  <a:pt x="0" y="0"/>
                </a:moveTo>
                <a:lnTo>
                  <a:pt x="3048000" y="0"/>
                </a:lnTo>
                <a:lnTo>
                  <a:pt x="3048000" y="2285999"/>
                </a:lnTo>
                <a:lnTo>
                  <a:pt x="0" y="2285999"/>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19" name="Picture Placeholder 18">
            <a:extLst>
              <a:ext uri="{FF2B5EF4-FFF2-40B4-BE49-F238E27FC236}">
                <a16:creationId xmlns:a16="http://schemas.microsoft.com/office/drawing/2014/main" id="{51A11358-1B05-43AA-AD16-DE23AA2DB52C}"/>
              </a:ext>
            </a:extLst>
          </p:cNvPr>
          <p:cNvSpPr>
            <a:spLocks noGrp="1"/>
          </p:cNvSpPr>
          <p:nvPr>
            <p:ph type="pic" sz="quarter" idx="23" hasCustomPrompt="1"/>
          </p:nvPr>
        </p:nvSpPr>
        <p:spPr>
          <a:xfrm>
            <a:off x="3047996" y="2"/>
            <a:ext cx="3048000" cy="2285999"/>
          </a:xfrm>
          <a:custGeom>
            <a:avLst/>
            <a:gdLst>
              <a:gd name="connsiteX0" fmla="*/ 0 w 3048000"/>
              <a:gd name="connsiteY0" fmla="*/ 0 h 2285999"/>
              <a:gd name="connsiteX1" fmla="*/ 3048000 w 3048000"/>
              <a:gd name="connsiteY1" fmla="*/ 0 h 2285999"/>
              <a:gd name="connsiteX2" fmla="*/ 3048000 w 3048000"/>
              <a:gd name="connsiteY2" fmla="*/ 2285999 h 2285999"/>
              <a:gd name="connsiteX3" fmla="*/ 0 w 3048000"/>
              <a:gd name="connsiteY3" fmla="*/ 2285999 h 2285999"/>
            </a:gdLst>
            <a:ahLst/>
            <a:cxnLst>
              <a:cxn ang="0">
                <a:pos x="connsiteX0" y="connsiteY0"/>
              </a:cxn>
              <a:cxn ang="0">
                <a:pos x="connsiteX1" y="connsiteY1"/>
              </a:cxn>
              <a:cxn ang="0">
                <a:pos x="connsiteX2" y="connsiteY2"/>
              </a:cxn>
              <a:cxn ang="0">
                <a:pos x="connsiteX3" y="connsiteY3"/>
              </a:cxn>
            </a:cxnLst>
            <a:rect l="l" t="t" r="r" b="b"/>
            <a:pathLst>
              <a:path w="3048000" h="2285999">
                <a:moveTo>
                  <a:pt x="0" y="0"/>
                </a:moveTo>
                <a:lnTo>
                  <a:pt x="3048000" y="0"/>
                </a:lnTo>
                <a:lnTo>
                  <a:pt x="3048000" y="2285999"/>
                </a:lnTo>
                <a:lnTo>
                  <a:pt x="0" y="2285999"/>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20" name="Picture Placeholder 19">
            <a:extLst>
              <a:ext uri="{FF2B5EF4-FFF2-40B4-BE49-F238E27FC236}">
                <a16:creationId xmlns:a16="http://schemas.microsoft.com/office/drawing/2014/main" id="{0C80C12B-91CD-407F-A26B-FB40C36513B7}"/>
              </a:ext>
            </a:extLst>
          </p:cNvPr>
          <p:cNvSpPr>
            <a:spLocks noGrp="1"/>
          </p:cNvSpPr>
          <p:nvPr>
            <p:ph type="pic" sz="quarter" idx="24" hasCustomPrompt="1"/>
          </p:nvPr>
        </p:nvSpPr>
        <p:spPr>
          <a:xfrm>
            <a:off x="6095992" y="2"/>
            <a:ext cx="3048000" cy="2285999"/>
          </a:xfrm>
          <a:custGeom>
            <a:avLst/>
            <a:gdLst>
              <a:gd name="connsiteX0" fmla="*/ 0 w 3048000"/>
              <a:gd name="connsiteY0" fmla="*/ 0 h 2285999"/>
              <a:gd name="connsiteX1" fmla="*/ 3048000 w 3048000"/>
              <a:gd name="connsiteY1" fmla="*/ 0 h 2285999"/>
              <a:gd name="connsiteX2" fmla="*/ 3048000 w 3048000"/>
              <a:gd name="connsiteY2" fmla="*/ 2285999 h 2285999"/>
              <a:gd name="connsiteX3" fmla="*/ 0 w 3048000"/>
              <a:gd name="connsiteY3" fmla="*/ 2285999 h 2285999"/>
            </a:gdLst>
            <a:ahLst/>
            <a:cxnLst>
              <a:cxn ang="0">
                <a:pos x="connsiteX0" y="connsiteY0"/>
              </a:cxn>
              <a:cxn ang="0">
                <a:pos x="connsiteX1" y="connsiteY1"/>
              </a:cxn>
              <a:cxn ang="0">
                <a:pos x="connsiteX2" y="connsiteY2"/>
              </a:cxn>
              <a:cxn ang="0">
                <a:pos x="connsiteX3" y="connsiteY3"/>
              </a:cxn>
            </a:cxnLst>
            <a:rect l="l" t="t" r="r" b="b"/>
            <a:pathLst>
              <a:path w="3048000" h="2285999">
                <a:moveTo>
                  <a:pt x="0" y="0"/>
                </a:moveTo>
                <a:lnTo>
                  <a:pt x="3048000" y="0"/>
                </a:lnTo>
                <a:lnTo>
                  <a:pt x="3048000" y="2285999"/>
                </a:lnTo>
                <a:lnTo>
                  <a:pt x="0" y="2285999"/>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21" name="Picture Placeholder 20">
            <a:extLst>
              <a:ext uri="{FF2B5EF4-FFF2-40B4-BE49-F238E27FC236}">
                <a16:creationId xmlns:a16="http://schemas.microsoft.com/office/drawing/2014/main" id="{868C7597-3A42-441D-BCED-EB78B43F6228}"/>
              </a:ext>
            </a:extLst>
          </p:cNvPr>
          <p:cNvSpPr>
            <a:spLocks noGrp="1"/>
          </p:cNvSpPr>
          <p:nvPr>
            <p:ph type="pic" sz="quarter" idx="25" hasCustomPrompt="1"/>
          </p:nvPr>
        </p:nvSpPr>
        <p:spPr>
          <a:xfrm>
            <a:off x="9143988" y="2"/>
            <a:ext cx="3048000" cy="2285999"/>
          </a:xfrm>
          <a:custGeom>
            <a:avLst/>
            <a:gdLst>
              <a:gd name="connsiteX0" fmla="*/ 0 w 3048000"/>
              <a:gd name="connsiteY0" fmla="*/ 0 h 2285999"/>
              <a:gd name="connsiteX1" fmla="*/ 3048000 w 3048000"/>
              <a:gd name="connsiteY1" fmla="*/ 0 h 2285999"/>
              <a:gd name="connsiteX2" fmla="*/ 3048000 w 3048000"/>
              <a:gd name="connsiteY2" fmla="*/ 2285999 h 2285999"/>
              <a:gd name="connsiteX3" fmla="*/ 0 w 3048000"/>
              <a:gd name="connsiteY3" fmla="*/ 2285999 h 2285999"/>
            </a:gdLst>
            <a:ahLst/>
            <a:cxnLst>
              <a:cxn ang="0">
                <a:pos x="connsiteX0" y="connsiteY0"/>
              </a:cxn>
              <a:cxn ang="0">
                <a:pos x="connsiteX1" y="connsiteY1"/>
              </a:cxn>
              <a:cxn ang="0">
                <a:pos x="connsiteX2" y="connsiteY2"/>
              </a:cxn>
              <a:cxn ang="0">
                <a:pos x="connsiteX3" y="connsiteY3"/>
              </a:cxn>
            </a:cxnLst>
            <a:rect l="l" t="t" r="r" b="b"/>
            <a:pathLst>
              <a:path w="3048000" h="2285999">
                <a:moveTo>
                  <a:pt x="0" y="0"/>
                </a:moveTo>
                <a:lnTo>
                  <a:pt x="3048000" y="0"/>
                </a:lnTo>
                <a:lnTo>
                  <a:pt x="3048000" y="2285999"/>
                </a:lnTo>
                <a:lnTo>
                  <a:pt x="0" y="2285999"/>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14" name="Picture Placeholder 13">
            <a:extLst>
              <a:ext uri="{FF2B5EF4-FFF2-40B4-BE49-F238E27FC236}">
                <a16:creationId xmlns:a16="http://schemas.microsoft.com/office/drawing/2014/main" id="{E59D3E56-E0CB-48A2-A2EA-6E9D6BF229E6}"/>
              </a:ext>
            </a:extLst>
          </p:cNvPr>
          <p:cNvSpPr>
            <a:spLocks noGrp="1"/>
          </p:cNvSpPr>
          <p:nvPr>
            <p:ph type="pic" sz="quarter" idx="22" hasCustomPrompt="1"/>
          </p:nvPr>
        </p:nvSpPr>
        <p:spPr>
          <a:xfrm>
            <a:off x="0" y="2"/>
            <a:ext cx="3048000" cy="2285999"/>
          </a:xfrm>
          <a:custGeom>
            <a:avLst/>
            <a:gdLst>
              <a:gd name="connsiteX0" fmla="*/ 0 w 3048000"/>
              <a:gd name="connsiteY0" fmla="*/ 0 h 2285999"/>
              <a:gd name="connsiteX1" fmla="*/ 3048000 w 3048000"/>
              <a:gd name="connsiteY1" fmla="*/ 0 h 2285999"/>
              <a:gd name="connsiteX2" fmla="*/ 3048000 w 3048000"/>
              <a:gd name="connsiteY2" fmla="*/ 2285999 h 2285999"/>
              <a:gd name="connsiteX3" fmla="*/ 0 w 3048000"/>
              <a:gd name="connsiteY3" fmla="*/ 2285999 h 2285999"/>
            </a:gdLst>
            <a:ahLst/>
            <a:cxnLst>
              <a:cxn ang="0">
                <a:pos x="connsiteX0" y="connsiteY0"/>
              </a:cxn>
              <a:cxn ang="0">
                <a:pos x="connsiteX1" y="connsiteY1"/>
              </a:cxn>
              <a:cxn ang="0">
                <a:pos x="connsiteX2" y="connsiteY2"/>
              </a:cxn>
              <a:cxn ang="0">
                <a:pos x="connsiteX3" y="connsiteY3"/>
              </a:cxn>
            </a:cxnLst>
            <a:rect l="l" t="t" r="r" b="b"/>
            <a:pathLst>
              <a:path w="3048000" h="2285999">
                <a:moveTo>
                  <a:pt x="0" y="0"/>
                </a:moveTo>
                <a:lnTo>
                  <a:pt x="3048000" y="0"/>
                </a:lnTo>
                <a:lnTo>
                  <a:pt x="3048000" y="2285999"/>
                </a:lnTo>
                <a:lnTo>
                  <a:pt x="0" y="2285999"/>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315339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par>
                                <p:cTn id="23" presetID="10" presetClass="entr" presetSubtype="0" fill="hold" grpId="0" nodeType="withEffect">
                                  <p:stCondLst>
                                    <p:cond delay="25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grpId="0" nodeType="withEffect">
                                  <p:stCondLst>
                                    <p:cond delay="75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3" grpId="0" animBg="1"/>
      <p:bldP spid="32" grpId="0" animBg="1"/>
      <p:bldP spid="31" grpId="0" animBg="1"/>
      <p:bldP spid="30" grpId="0" animBg="1"/>
      <p:bldP spid="29" grpId="0" animBg="1"/>
      <p:bldP spid="19" grpId="0" animBg="1"/>
      <p:bldP spid="20" grpId="0" animBg="1"/>
      <p:bldP spid="21" grpId="0" animBg="1"/>
      <p:bldP spid="14" grpId="0"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91EBBCA-BD3B-43BE-B82D-5C37ADEC615A}"/>
              </a:ext>
            </a:extLst>
          </p:cNvPr>
          <p:cNvSpPr>
            <a:spLocks noGrp="1"/>
          </p:cNvSpPr>
          <p:nvPr>
            <p:ph type="pic" sz="quarter" idx="11" hasCustomPrompt="1"/>
          </p:nvPr>
        </p:nvSpPr>
        <p:spPr>
          <a:xfrm>
            <a:off x="6002338" y="0"/>
            <a:ext cx="6189662" cy="4875119"/>
          </a:xfrm>
          <a:custGeom>
            <a:avLst/>
            <a:gdLst>
              <a:gd name="connsiteX0" fmla="*/ 0 w 6189662"/>
              <a:gd name="connsiteY0" fmla="*/ 0 h 4875119"/>
              <a:gd name="connsiteX1" fmla="*/ 6189662 w 6189662"/>
              <a:gd name="connsiteY1" fmla="*/ 0 h 4875119"/>
              <a:gd name="connsiteX2" fmla="*/ 6189662 w 6189662"/>
              <a:gd name="connsiteY2" fmla="*/ 4875119 h 4875119"/>
              <a:gd name="connsiteX3" fmla="*/ 0 w 6189662"/>
              <a:gd name="connsiteY3" fmla="*/ 4875119 h 4875119"/>
            </a:gdLst>
            <a:ahLst/>
            <a:cxnLst>
              <a:cxn ang="0">
                <a:pos x="connsiteX0" y="connsiteY0"/>
              </a:cxn>
              <a:cxn ang="0">
                <a:pos x="connsiteX1" y="connsiteY1"/>
              </a:cxn>
              <a:cxn ang="0">
                <a:pos x="connsiteX2" y="connsiteY2"/>
              </a:cxn>
              <a:cxn ang="0">
                <a:pos x="connsiteX3" y="connsiteY3"/>
              </a:cxn>
            </a:cxnLst>
            <a:rect l="l" t="t" r="r" b="b"/>
            <a:pathLst>
              <a:path w="6189662" h="4875119">
                <a:moveTo>
                  <a:pt x="0" y="0"/>
                </a:moveTo>
                <a:lnTo>
                  <a:pt x="6189662" y="0"/>
                </a:lnTo>
                <a:lnTo>
                  <a:pt x="6189662" y="4875119"/>
                </a:lnTo>
                <a:lnTo>
                  <a:pt x="0" y="4875119"/>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2" name="Picture Placeholder 3">
            <a:extLst>
              <a:ext uri="{FF2B5EF4-FFF2-40B4-BE49-F238E27FC236}">
                <a16:creationId xmlns:a16="http://schemas.microsoft.com/office/drawing/2014/main" id="{98CCC672-07A3-4ECC-847E-41474F7CB069}"/>
              </a:ext>
            </a:extLst>
          </p:cNvPr>
          <p:cNvSpPr>
            <a:spLocks noGrp="1"/>
          </p:cNvSpPr>
          <p:nvPr>
            <p:ph type="pic" sz="quarter" idx="10" hasCustomPrompt="1"/>
          </p:nvPr>
        </p:nvSpPr>
        <p:spPr>
          <a:xfrm>
            <a:off x="0" y="0"/>
            <a:ext cx="6002338" cy="6858000"/>
          </a:xfrm>
          <a:prstGeom prst="rect">
            <a:avLst/>
          </a:prstGeom>
          <a:solidFill>
            <a:schemeClr val="bg1">
              <a:lumMod val="95000"/>
              <a:alpha val="2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id-ID"/>
          </a:p>
        </p:txBody>
      </p:sp>
    </p:spTree>
    <p:extLst>
      <p:ext uri="{BB962C8B-B14F-4D97-AF65-F5344CB8AC3E}">
        <p14:creationId xmlns:p14="http://schemas.microsoft.com/office/powerpoint/2010/main" val="247493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25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51_Title Slide">
    <p:bg>
      <p:bgPr>
        <a:gradFill>
          <a:gsLst>
            <a:gs pos="0">
              <a:schemeClr val="accent4"/>
            </a:gs>
            <a:gs pos="85000">
              <a:schemeClr val="accent1"/>
            </a:gs>
          </a:gsLst>
          <a:path path="circle">
            <a:fillToRect l="100000" t="100000"/>
          </a:path>
        </a:gradFill>
        <a:effectLst/>
      </p:bgPr>
    </p:bg>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8802AE1F-6405-4895-944C-200803F64158}"/>
              </a:ext>
            </a:extLst>
          </p:cNvPr>
          <p:cNvSpPr>
            <a:spLocks noGrp="1"/>
          </p:cNvSpPr>
          <p:nvPr>
            <p:ph type="pic" sz="quarter" idx="10" hasCustomPrompt="1"/>
          </p:nvPr>
        </p:nvSpPr>
        <p:spPr>
          <a:xfrm>
            <a:off x="5610225" y="2506778"/>
            <a:ext cx="971550" cy="971550"/>
          </a:xfrm>
          <a:custGeom>
            <a:avLst/>
            <a:gdLst>
              <a:gd name="connsiteX0" fmla="*/ 485775 w 971550"/>
              <a:gd name="connsiteY0" fmla="*/ 0 h 971550"/>
              <a:gd name="connsiteX1" fmla="*/ 971550 w 971550"/>
              <a:gd name="connsiteY1" fmla="*/ 485775 h 971550"/>
              <a:gd name="connsiteX2" fmla="*/ 485775 w 971550"/>
              <a:gd name="connsiteY2" fmla="*/ 971550 h 971550"/>
              <a:gd name="connsiteX3" fmla="*/ 0 w 971550"/>
              <a:gd name="connsiteY3" fmla="*/ 485775 h 971550"/>
              <a:gd name="connsiteX4" fmla="*/ 485775 w 971550"/>
              <a:gd name="connsiteY4" fmla="*/ 0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971550">
                <a:moveTo>
                  <a:pt x="485775" y="0"/>
                </a:moveTo>
                <a:cubicBezTo>
                  <a:pt x="754061" y="0"/>
                  <a:pt x="971550" y="217489"/>
                  <a:pt x="971550" y="485775"/>
                </a:cubicBezTo>
                <a:cubicBezTo>
                  <a:pt x="971550" y="754061"/>
                  <a:pt x="754061" y="971550"/>
                  <a:pt x="485775" y="971550"/>
                </a:cubicBezTo>
                <a:cubicBezTo>
                  <a:pt x="217489" y="971550"/>
                  <a:pt x="0" y="754061"/>
                  <a:pt x="0" y="485775"/>
                </a:cubicBezTo>
                <a:cubicBezTo>
                  <a:pt x="0" y="217489"/>
                  <a:pt x="217489" y="0"/>
                  <a:pt x="485775"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9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2" name="TextBox 1">
            <a:extLst>
              <a:ext uri="{FF2B5EF4-FFF2-40B4-BE49-F238E27FC236}">
                <a16:creationId xmlns:a16="http://schemas.microsoft.com/office/drawing/2014/main" id="{48A94BBB-7912-47C4-912F-6966ED3C08FD}"/>
              </a:ext>
            </a:extLst>
          </p:cNvPr>
          <p:cNvSpPr txBox="1"/>
          <p:nvPr userDrawn="1"/>
        </p:nvSpPr>
        <p:spPr>
          <a:xfrm rot="10800000" flipV="1">
            <a:off x="11443200" y="171152"/>
            <a:ext cx="658761" cy="338554"/>
          </a:xfrm>
          <a:prstGeom prst="rect">
            <a:avLst/>
          </a:prstGeom>
          <a:noFill/>
        </p:spPr>
        <p:txBody>
          <a:bodyPr wrap="square" rtlCol="0">
            <a:spAutoFit/>
          </a:bodyPr>
          <a:lstStyle/>
          <a:p>
            <a:pPr algn="ctr"/>
            <a:fld id="{260E2A6B-A809-4840-BF14-8648BC0BDF87}" type="slidenum">
              <a:rPr lang="id-ID" sz="1600" i="0" smtClean="0">
                <a:solidFill>
                  <a:schemeClr val="bg1">
                    <a:lumMod val="95000"/>
                    <a:alpha val="60000"/>
                  </a:schemeClr>
                </a:solidFill>
                <a:latin typeface="+mj-lt"/>
                <a:ea typeface="Roboto Condensed" panose="02000000000000000000" pitchFamily="2" charset="0"/>
                <a:cs typeface="Segoe UI" panose="020B0502040204020203" pitchFamily="34" charset="0"/>
              </a:rPr>
              <a:pPr algn="ctr"/>
              <a:t>‹#›</a:t>
            </a:fld>
            <a:endParaRPr lang="id-ID" sz="1600" i="0">
              <a:solidFill>
                <a:schemeClr val="bg1">
                  <a:lumMod val="95000"/>
                  <a:alpha val="60000"/>
                </a:schemeClr>
              </a:solidFill>
              <a:latin typeface="+mj-lt"/>
              <a:ea typeface="Roboto Condensed" panose="02000000000000000000" pitchFamily="2" charset="0"/>
              <a:cs typeface="Segoe UI" panose="020B0502040204020203" pitchFamily="34" charset="0"/>
            </a:endParaRPr>
          </a:p>
        </p:txBody>
      </p:sp>
      <p:grpSp>
        <p:nvGrpSpPr>
          <p:cNvPr id="6" name="Group 5">
            <a:extLst>
              <a:ext uri="{FF2B5EF4-FFF2-40B4-BE49-F238E27FC236}">
                <a16:creationId xmlns:a16="http://schemas.microsoft.com/office/drawing/2014/main" id="{31398303-092A-4AAA-A05F-FA8DE74FA6B2}"/>
              </a:ext>
            </a:extLst>
          </p:cNvPr>
          <p:cNvGrpSpPr/>
          <p:nvPr userDrawn="1"/>
        </p:nvGrpSpPr>
        <p:grpSpPr>
          <a:xfrm>
            <a:off x="384609" y="6489983"/>
            <a:ext cx="778679" cy="180047"/>
            <a:chOff x="5001272" y="6417413"/>
            <a:chExt cx="778679" cy="180047"/>
          </a:xfrm>
        </p:grpSpPr>
        <p:grpSp>
          <p:nvGrpSpPr>
            <p:cNvPr id="7" name="Group 6">
              <a:extLst>
                <a:ext uri="{FF2B5EF4-FFF2-40B4-BE49-F238E27FC236}">
                  <a16:creationId xmlns:a16="http://schemas.microsoft.com/office/drawing/2014/main" id="{6B442E13-09F0-42A0-BD97-6C1E5BBB279D}"/>
                </a:ext>
              </a:extLst>
            </p:cNvPr>
            <p:cNvGrpSpPr/>
            <p:nvPr/>
          </p:nvGrpSpPr>
          <p:grpSpPr>
            <a:xfrm>
              <a:off x="5001272" y="6417413"/>
              <a:ext cx="180047" cy="180047"/>
              <a:chOff x="5001272" y="6417413"/>
              <a:chExt cx="180047" cy="180047"/>
            </a:xfrm>
          </p:grpSpPr>
          <p:sp>
            <p:nvSpPr>
              <p:cNvPr id="14" name="Oval 13">
                <a:extLst>
                  <a:ext uri="{FF2B5EF4-FFF2-40B4-BE49-F238E27FC236}">
                    <a16:creationId xmlns:a16="http://schemas.microsoft.com/office/drawing/2014/main" id="{B1F296A6-5529-4646-AC45-F1E009AA7615}"/>
                  </a:ext>
                </a:extLst>
              </p:cNvPr>
              <p:cNvSpPr/>
              <p:nvPr/>
            </p:nvSpPr>
            <p:spPr>
              <a:xfrm>
                <a:off x="5001272" y="6417413"/>
                <a:ext cx="180047" cy="180047"/>
              </a:xfrm>
              <a:prstGeom prst="ellipse">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75">
                <a:extLst>
                  <a:ext uri="{FF2B5EF4-FFF2-40B4-BE49-F238E27FC236}">
                    <a16:creationId xmlns:a16="http://schemas.microsoft.com/office/drawing/2014/main" id="{2C8AE816-58D4-4CCF-8655-2FDE1D86AC8C}"/>
                  </a:ext>
                </a:extLst>
              </p:cNvPr>
              <p:cNvSpPr>
                <a:spLocks noChangeArrowheads="1"/>
              </p:cNvSpPr>
              <p:nvPr/>
            </p:nvSpPr>
            <p:spPr bwMode="auto">
              <a:xfrm>
                <a:off x="5068436" y="6464983"/>
                <a:ext cx="45719" cy="84906"/>
              </a:xfrm>
              <a:custGeom>
                <a:avLst/>
                <a:gdLst>
                  <a:gd name="T0" fmla="*/ 132814 w 249"/>
                  <a:gd name="T1" fmla="*/ 43735 h 453"/>
                  <a:gd name="T2" fmla="*/ 132814 w 249"/>
                  <a:gd name="T3" fmla="*/ 43735 h 453"/>
                  <a:gd name="T4" fmla="*/ 94791 w 249"/>
                  <a:gd name="T5" fmla="*/ 43735 h 453"/>
                  <a:gd name="T6" fmla="*/ 85687 w 249"/>
                  <a:gd name="T7" fmla="*/ 58496 h 453"/>
                  <a:gd name="T8" fmla="*/ 85687 w 249"/>
                  <a:gd name="T9" fmla="*/ 87470 h 453"/>
                  <a:gd name="T10" fmla="*/ 132814 w 249"/>
                  <a:gd name="T11" fmla="*/ 87470 h 453"/>
                  <a:gd name="T12" fmla="*/ 132814 w 249"/>
                  <a:gd name="T13" fmla="*/ 126285 h 453"/>
                  <a:gd name="T14" fmla="*/ 85687 w 249"/>
                  <a:gd name="T15" fmla="*/ 126285 h 453"/>
                  <a:gd name="T16" fmla="*/ 85687 w 249"/>
                  <a:gd name="T17" fmla="*/ 247103 h 453"/>
                  <a:gd name="T18" fmla="*/ 42308 w 249"/>
                  <a:gd name="T19" fmla="*/ 247103 h 453"/>
                  <a:gd name="T20" fmla="*/ 42308 w 249"/>
                  <a:gd name="T21" fmla="*/ 126285 h 453"/>
                  <a:gd name="T22" fmla="*/ 0 w 249"/>
                  <a:gd name="T23" fmla="*/ 126285 h 453"/>
                  <a:gd name="T24" fmla="*/ 0 w 249"/>
                  <a:gd name="T25" fmla="*/ 87470 h 453"/>
                  <a:gd name="T26" fmla="*/ 42308 w 249"/>
                  <a:gd name="T27" fmla="*/ 87470 h 453"/>
                  <a:gd name="T28" fmla="*/ 42308 w 249"/>
                  <a:gd name="T29" fmla="*/ 63416 h 453"/>
                  <a:gd name="T30" fmla="*/ 94791 w 249"/>
                  <a:gd name="T31" fmla="*/ 0 h 453"/>
                  <a:gd name="T32" fmla="*/ 132814 w 249"/>
                  <a:gd name="T33" fmla="*/ 0 h 453"/>
                  <a:gd name="T34" fmla="*/ 132814 w 249"/>
                  <a:gd name="T35" fmla="*/ 43735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accent1"/>
              </a:solidFill>
              <a:ln>
                <a:noFill/>
              </a:ln>
              <a:effectLst/>
            </p:spPr>
            <p:txBody>
              <a:bodyPr wrap="none" lIns="34290" tIns="17145" rIns="34290" bIns="17145" anchor="ctr"/>
              <a:lstStyle/>
              <a:p>
                <a:endParaRPr lang="en-US"/>
              </a:p>
            </p:txBody>
          </p:sp>
        </p:grpSp>
        <p:grpSp>
          <p:nvGrpSpPr>
            <p:cNvPr id="8" name="Group 7">
              <a:extLst>
                <a:ext uri="{FF2B5EF4-FFF2-40B4-BE49-F238E27FC236}">
                  <a16:creationId xmlns:a16="http://schemas.microsoft.com/office/drawing/2014/main" id="{B47A7D3D-D3E0-4AF9-BAAE-1A07C0AA9C83}"/>
                </a:ext>
              </a:extLst>
            </p:cNvPr>
            <p:cNvGrpSpPr/>
            <p:nvPr/>
          </p:nvGrpSpPr>
          <p:grpSpPr>
            <a:xfrm>
              <a:off x="5300588" y="6417413"/>
              <a:ext cx="180047" cy="180047"/>
              <a:chOff x="5300588" y="6417413"/>
              <a:chExt cx="180047" cy="180047"/>
            </a:xfrm>
          </p:grpSpPr>
          <p:sp>
            <p:nvSpPr>
              <p:cNvPr id="12" name="Oval 11">
                <a:extLst>
                  <a:ext uri="{FF2B5EF4-FFF2-40B4-BE49-F238E27FC236}">
                    <a16:creationId xmlns:a16="http://schemas.microsoft.com/office/drawing/2014/main" id="{7E9D15DD-2AAE-46E7-80AD-CA3410759EAD}"/>
                  </a:ext>
                </a:extLst>
              </p:cNvPr>
              <p:cNvSpPr/>
              <p:nvPr/>
            </p:nvSpPr>
            <p:spPr>
              <a:xfrm>
                <a:off x="5300588" y="6417413"/>
                <a:ext cx="180047" cy="180047"/>
              </a:xfrm>
              <a:prstGeom prst="ellipse">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85">
                <a:extLst>
                  <a:ext uri="{FF2B5EF4-FFF2-40B4-BE49-F238E27FC236}">
                    <a16:creationId xmlns:a16="http://schemas.microsoft.com/office/drawing/2014/main" id="{1AD6BB94-BD6B-434C-9137-D26099E61183}"/>
                  </a:ext>
                </a:extLst>
              </p:cNvPr>
              <p:cNvSpPr>
                <a:spLocks noChangeArrowheads="1"/>
              </p:cNvSpPr>
              <p:nvPr/>
            </p:nvSpPr>
            <p:spPr bwMode="auto">
              <a:xfrm>
                <a:off x="5351229" y="6475781"/>
                <a:ext cx="78765" cy="63311"/>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solidFill>
                <a:schemeClr val="accent1"/>
              </a:solidFill>
              <a:ln>
                <a:noFill/>
              </a:ln>
              <a:effectLst/>
            </p:spPr>
            <p:txBody>
              <a:bodyPr wrap="none" lIns="34290" tIns="17145" rIns="34290" bIns="17145" anchor="ctr"/>
              <a:lstStyle/>
              <a:p>
                <a:endParaRPr lang="en-US"/>
              </a:p>
            </p:txBody>
          </p:sp>
        </p:grpSp>
        <p:grpSp>
          <p:nvGrpSpPr>
            <p:cNvPr id="9" name="Group 8">
              <a:extLst>
                <a:ext uri="{FF2B5EF4-FFF2-40B4-BE49-F238E27FC236}">
                  <a16:creationId xmlns:a16="http://schemas.microsoft.com/office/drawing/2014/main" id="{193717DF-927F-4309-A9BF-237E2A797D9F}"/>
                </a:ext>
              </a:extLst>
            </p:cNvPr>
            <p:cNvGrpSpPr/>
            <p:nvPr/>
          </p:nvGrpSpPr>
          <p:grpSpPr>
            <a:xfrm>
              <a:off x="5599904" y="6417413"/>
              <a:ext cx="180047" cy="180047"/>
              <a:chOff x="5599904" y="6417413"/>
              <a:chExt cx="180047" cy="180047"/>
            </a:xfrm>
          </p:grpSpPr>
          <p:sp>
            <p:nvSpPr>
              <p:cNvPr id="10" name="Oval 9">
                <a:extLst>
                  <a:ext uri="{FF2B5EF4-FFF2-40B4-BE49-F238E27FC236}">
                    <a16:creationId xmlns:a16="http://schemas.microsoft.com/office/drawing/2014/main" id="{5AE4CC92-3003-4C8A-B341-363A60204355}"/>
                  </a:ext>
                </a:extLst>
              </p:cNvPr>
              <p:cNvSpPr/>
              <p:nvPr/>
            </p:nvSpPr>
            <p:spPr>
              <a:xfrm>
                <a:off x="5599904" y="6417413"/>
                <a:ext cx="180047" cy="180047"/>
              </a:xfrm>
              <a:prstGeom prst="ellipse">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87">
                <a:extLst>
                  <a:ext uri="{FF2B5EF4-FFF2-40B4-BE49-F238E27FC236}">
                    <a16:creationId xmlns:a16="http://schemas.microsoft.com/office/drawing/2014/main" id="{0B7F9073-702C-4566-92EB-68277121B765}"/>
                  </a:ext>
                </a:extLst>
              </p:cNvPr>
              <p:cNvSpPr>
                <a:spLocks noChangeArrowheads="1"/>
              </p:cNvSpPr>
              <p:nvPr/>
            </p:nvSpPr>
            <p:spPr bwMode="auto">
              <a:xfrm>
                <a:off x="5653536" y="6470297"/>
                <a:ext cx="72783" cy="74279"/>
              </a:xfrm>
              <a:custGeom>
                <a:avLst/>
                <a:gdLst>
                  <a:gd name="T0" fmla="*/ 187705 w 426"/>
                  <a:gd name="T1" fmla="*/ 115822 h 435"/>
                  <a:gd name="T2" fmla="*/ 187705 w 426"/>
                  <a:gd name="T3" fmla="*/ 115822 h 435"/>
                  <a:gd name="T4" fmla="*/ 115888 w 426"/>
                  <a:gd name="T5" fmla="*/ 188143 h 435"/>
                  <a:gd name="T6" fmla="*/ 42982 w 426"/>
                  <a:gd name="T7" fmla="*/ 115822 h 435"/>
                  <a:gd name="T8" fmla="*/ 47878 w 426"/>
                  <a:gd name="T9" fmla="*/ 106034 h 435"/>
                  <a:gd name="T10" fmla="*/ 0 w 426"/>
                  <a:gd name="T11" fmla="*/ 106034 h 435"/>
                  <a:gd name="T12" fmla="*/ 0 w 426"/>
                  <a:gd name="T13" fmla="*/ 197387 h 435"/>
                  <a:gd name="T14" fmla="*/ 33733 w 426"/>
                  <a:gd name="T15" fmla="*/ 235994 h 435"/>
                  <a:gd name="T16" fmla="*/ 197498 w 426"/>
                  <a:gd name="T17" fmla="*/ 235994 h 435"/>
                  <a:gd name="T18" fmla="*/ 231231 w 426"/>
                  <a:gd name="T19" fmla="*/ 197387 h 435"/>
                  <a:gd name="T20" fmla="*/ 231231 w 426"/>
                  <a:gd name="T21" fmla="*/ 106034 h 435"/>
                  <a:gd name="T22" fmla="*/ 183353 w 426"/>
                  <a:gd name="T23" fmla="*/ 106034 h 435"/>
                  <a:gd name="T24" fmla="*/ 187705 w 426"/>
                  <a:gd name="T25" fmla="*/ 115822 h 435"/>
                  <a:gd name="T26" fmla="*/ 197498 w 426"/>
                  <a:gd name="T27" fmla="*/ 0 h 435"/>
                  <a:gd name="T28" fmla="*/ 197498 w 426"/>
                  <a:gd name="T29" fmla="*/ 0 h 435"/>
                  <a:gd name="T30" fmla="*/ 33733 w 426"/>
                  <a:gd name="T31" fmla="*/ 0 h 435"/>
                  <a:gd name="T32" fmla="*/ 0 w 426"/>
                  <a:gd name="T33" fmla="*/ 38607 h 435"/>
                  <a:gd name="T34" fmla="*/ 0 w 426"/>
                  <a:gd name="T35" fmla="*/ 77215 h 435"/>
                  <a:gd name="T36" fmla="*/ 57672 w 426"/>
                  <a:gd name="T37" fmla="*/ 77215 h 435"/>
                  <a:gd name="T38" fmla="*/ 115888 w 426"/>
                  <a:gd name="T39" fmla="*/ 48395 h 435"/>
                  <a:gd name="T40" fmla="*/ 173559 w 426"/>
                  <a:gd name="T41" fmla="*/ 77215 h 435"/>
                  <a:gd name="T42" fmla="*/ 231231 w 426"/>
                  <a:gd name="T43" fmla="*/ 77215 h 435"/>
                  <a:gd name="T44" fmla="*/ 231231 w 426"/>
                  <a:gd name="T45" fmla="*/ 38607 h 435"/>
                  <a:gd name="T46" fmla="*/ 197498 w 426"/>
                  <a:gd name="T47" fmla="*/ 0 h 435"/>
                  <a:gd name="T48" fmla="*/ 212188 w 426"/>
                  <a:gd name="T49" fmla="*/ 48395 h 435"/>
                  <a:gd name="T50" fmla="*/ 212188 w 426"/>
                  <a:gd name="T51" fmla="*/ 48395 h 435"/>
                  <a:gd name="T52" fmla="*/ 207292 w 426"/>
                  <a:gd name="T53" fmla="*/ 52745 h 435"/>
                  <a:gd name="T54" fmla="*/ 187705 w 426"/>
                  <a:gd name="T55" fmla="*/ 52745 h 435"/>
                  <a:gd name="T56" fmla="*/ 178456 w 426"/>
                  <a:gd name="T57" fmla="*/ 48395 h 435"/>
                  <a:gd name="T58" fmla="*/ 178456 w 426"/>
                  <a:gd name="T59" fmla="*/ 28820 h 435"/>
                  <a:gd name="T60" fmla="*/ 187705 w 426"/>
                  <a:gd name="T61" fmla="*/ 19576 h 435"/>
                  <a:gd name="T62" fmla="*/ 207292 w 426"/>
                  <a:gd name="T63" fmla="*/ 19576 h 435"/>
                  <a:gd name="T64" fmla="*/ 212188 w 426"/>
                  <a:gd name="T65" fmla="*/ 28820 h 435"/>
                  <a:gd name="T66" fmla="*/ 212188 w 426"/>
                  <a:gd name="T67" fmla="*/ 48395 h 435"/>
                  <a:gd name="T68" fmla="*/ 158869 w 426"/>
                  <a:gd name="T69" fmla="*/ 115822 h 435"/>
                  <a:gd name="T70" fmla="*/ 158869 w 426"/>
                  <a:gd name="T71" fmla="*/ 115822 h 435"/>
                  <a:gd name="T72" fmla="*/ 115888 w 426"/>
                  <a:gd name="T73" fmla="*/ 72321 h 435"/>
                  <a:gd name="T74" fmla="*/ 71818 w 426"/>
                  <a:gd name="T75" fmla="*/ 115822 h 435"/>
                  <a:gd name="T76" fmla="*/ 115888 w 426"/>
                  <a:gd name="T77" fmla="*/ 159323 h 435"/>
                  <a:gd name="T78" fmla="*/ 158869 w 426"/>
                  <a:gd name="T79" fmla="*/ 115822 h 4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chemeClr val="accent1"/>
              </a:solidFill>
              <a:ln>
                <a:noFill/>
              </a:ln>
              <a:effectLst/>
            </p:spPr>
            <p:txBody>
              <a:bodyPr wrap="none" lIns="34290" tIns="17145" rIns="34290" bIns="17145" anchor="ctr"/>
              <a:lstStyle/>
              <a:p>
                <a:endParaRPr lang="en-US"/>
              </a:p>
            </p:txBody>
          </p:sp>
        </p:grpSp>
      </p:grpSp>
      <p:grpSp>
        <p:nvGrpSpPr>
          <p:cNvPr id="16" name="Group 15">
            <a:extLst>
              <a:ext uri="{FF2B5EF4-FFF2-40B4-BE49-F238E27FC236}">
                <a16:creationId xmlns:a16="http://schemas.microsoft.com/office/drawing/2014/main" id="{E47F360F-4A9F-4D7D-912E-A1641FBD5B61}"/>
              </a:ext>
            </a:extLst>
          </p:cNvPr>
          <p:cNvGrpSpPr/>
          <p:nvPr userDrawn="1"/>
        </p:nvGrpSpPr>
        <p:grpSpPr>
          <a:xfrm rot="5400000">
            <a:off x="11675183" y="651894"/>
            <a:ext cx="194792" cy="70989"/>
            <a:chOff x="384609" y="288810"/>
            <a:chExt cx="283286" cy="103239"/>
          </a:xfrm>
          <a:solidFill>
            <a:schemeClr val="bg1"/>
          </a:solidFill>
        </p:grpSpPr>
        <p:sp>
          <p:nvSpPr>
            <p:cNvPr id="17" name="Oval 16">
              <a:extLst>
                <a:ext uri="{FF2B5EF4-FFF2-40B4-BE49-F238E27FC236}">
                  <a16:creationId xmlns:a16="http://schemas.microsoft.com/office/drawing/2014/main" id="{752AAB8F-4784-4298-AF10-F25AFCE22EDA}"/>
                </a:ext>
              </a:extLst>
            </p:cNvPr>
            <p:cNvSpPr/>
            <p:nvPr/>
          </p:nvSpPr>
          <p:spPr>
            <a:xfrm>
              <a:off x="384609"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D65F644-1C1D-4C52-AE44-E4EE4F0EFF03}"/>
                </a:ext>
              </a:extLst>
            </p:cNvPr>
            <p:cNvSpPr/>
            <p:nvPr/>
          </p:nvSpPr>
          <p:spPr>
            <a:xfrm>
              <a:off x="564656"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C2A52615-3C17-4C84-BC33-A50A8A695C70}"/>
              </a:ext>
            </a:extLst>
          </p:cNvPr>
          <p:cNvGrpSpPr/>
          <p:nvPr userDrawn="1"/>
        </p:nvGrpSpPr>
        <p:grpSpPr>
          <a:xfrm>
            <a:off x="284356" y="300486"/>
            <a:ext cx="469009" cy="444795"/>
            <a:chOff x="1636700" y="2361281"/>
            <a:chExt cx="2251688" cy="2135438"/>
          </a:xfrm>
        </p:grpSpPr>
        <p:sp>
          <p:nvSpPr>
            <p:cNvPr id="20" name="Oval 19">
              <a:extLst>
                <a:ext uri="{FF2B5EF4-FFF2-40B4-BE49-F238E27FC236}">
                  <a16:creationId xmlns:a16="http://schemas.microsoft.com/office/drawing/2014/main" id="{5374CCC8-7404-4808-A97A-8AB36375583B}"/>
                </a:ext>
              </a:extLst>
            </p:cNvPr>
            <p:cNvSpPr/>
            <p:nvPr/>
          </p:nvSpPr>
          <p:spPr>
            <a:xfrm>
              <a:off x="1932306" y="3264905"/>
              <a:ext cx="328190" cy="328190"/>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1" name="Freeform: Shape 20">
              <a:extLst>
                <a:ext uri="{FF2B5EF4-FFF2-40B4-BE49-F238E27FC236}">
                  <a16:creationId xmlns:a16="http://schemas.microsoft.com/office/drawing/2014/main" id="{65EA5CFF-371E-4599-A27A-CC10ABEB1DEC}"/>
                </a:ext>
              </a:extLst>
            </p:cNvPr>
            <p:cNvSpPr/>
            <p:nvPr/>
          </p:nvSpPr>
          <p:spPr>
            <a:xfrm>
              <a:off x="2380311" y="2361281"/>
              <a:ext cx="1508077" cy="2135438"/>
            </a:xfrm>
            <a:custGeom>
              <a:avLst/>
              <a:gdLst/>
              <a:ahLst/>
              <a:cxnLst/>
              <a:rect l="l" t="t" r="r" b="b"/>
              <a:pathLst>
                <a:path w="419100" h="593446">
                  <a:moveTo>
                    <a:pt x="212065" y="0"/>
                  </a:moveTo>
                  <a:cubicBezTo>
                    <a:pt x="275209" y="0"/>
                    <a:pt x="325501" y="16764"/>
                    <a:pt x="362941" y="50292"/>
                  </a:cubicBezTo>
                  <a:cubicBezTo>
                    <a:pt x="400380" y="83820"/>
                    <a:pt x="419100" y="131039"/>
                    <a:pt x="419100" y="191948"/>
                  </a:cubicBezTo>
                  <a:lnTo>
                    <a:pt x="419100" y="197815"/>
                  </a:lnTo>
                  <a:lnTo>
                    <a:pt x="309296" y="197815"/>
                  </a:lnTo>
                  <a:lnTo>
                    <a:pt x="309296" y="192786"/>
                  </a:lnTo>
                  <a:cubicBezTo>
                    <a:pt x="309296" y="163170"/>
                    <a:pt x="300774" y="139700"/>
                    <a:pt x="283731" y="122377"/>
                  </a:cubicBezTo>
                  <a:cubicBezTo>
                    <a:pt x="266687" y="105054"/>
                    <a:pt x="242519" y="96393"/>
                    <a:pt x="211227" y="96393"/>
                  </a:cubicBezTo>
                  <a:cubicBezTo>
                    <a:pt x="176022" y="96393"/>
                    <a:pt x="150457" y="107290"/>
                    <a:pt x="134531" y="129083"/>
                  </a:cubicBezTo>
                  <a:cubicBezTo>
                    <a:pt x="118605" y="150876"/>
                    <a:pt x="110643" y="186639"/>
                    <a:pt x="110643" y="236372"/>
                  </a:cubicBezTo>
                  <a:lnTo>
                    <a:pt x="110643" y="361264"/>
                  </a:lnTo>
                  <a:cubicBezTo>
                    <a:pt x="110643" y="408203"/>
                    <a:pt x="118885" y="442290"/>
                    <a:pt x="135369" y="463525"/>
                  </a:cubicBezTo>
                  <a:cubicBezTo>
                    <a:pt x="151854" y="484759"/>
                    <a:pt x="177699" y="495376"/>
                    <a:pt x="212903" y="495376"/>
                  </a:cubicBezTo>
                  <a:cubicBezTo>
                    <a:pt x="244196" y="495376"/>
                    <a:pt x="268085" y="486994"/>
                    <a:pt x="284569" y="470230"/>
                  </a:cubicBezTo>
                  <a:cubicBezTo>
                    <a:pt x="301054" y="453466"/>
                    <a:pt x="309296" y="430555"/>
                    <a:pt x="309296" y="401498"/>
                  </a:cubicBezTo>
                  <a:lnTo>
                    <a:pt x="309296" y="394792"/>
                  </a:lnTo>
                  <a:lnTo>
                    <a:pt x="417424" y="394792"/>
                  </a:lnTo>
                  <a:lnTo>
                    <a:pt x="417424" y="400660"/>
                  </a:lnTo>
                  <a:cubicBezTo>
                    <a:pt x="417424" y="462687"/>
                    <a:pt x="398983" y="510324"/>
                    <a:pt x="362103" y="543573"/>
                  </a:cubicBezTo>
                  <a:cubicBezTo>
                    <a:pt x="325222" y="576821"/>
                    <a:pt x="274650" y="593446"/>
                    <a:pt x="210388" y="593446"/>
                  </a:cubicBezTo>
                  <a:cubicBezTo>
                    <a:pt x="70130" y="593446"/>
                    <a:pt x="0" y="516611"/>
                    <a:pt x="0" y="362941"/>
                  </a:cubicBezTo>
                  <a:lnTo>
                    <a:pt x="0" y="230505"/>
                  </a:lnTo>
                  <a:cubicBezTo>
                    <a:pt x="0" y="76835"/>
                    <a:pt x="70688" y="0"/>
                    <a:pt x="212065" y="0"/>
                  </a:cubicBezTo>
                  <a:close/>
                </a:path>
              </a:pathLst>
            </a:cu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2" name="Oval 21">
              <a:extLst>
                <a:ext uri="{FF2B5EF4-FFF2-40B4-BE49-F238E27FC236}">
                  <a16:creationId xmlns:a16="http://schemas.microsoft.com/office/drawing/2014/main" id="{5E4AB650-C0EC-4901-9BB0-617B95DCEA06}"/>
                </a:ext>
              </a:extLst>
            </p:cNvPr>
            <p:cNvSpPr/>
            <p:nvPr/>
          </p:nvSpPr>
          <p:spPr>
            <a:xfrm>
              <a:off x="1636700" y="3330594"/>
              <a:ext cx="196812" cy="196812"/>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spTree>
    <p:extLst>
      <p:ext uri="{BB962C8B-B14F-4D97-AF65-F5344CB8AC3E}">
        <p14:creationId xmlns:p14="http://schemas.microsoft.com/office/powerpoint/2010/main" val="398556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750"/>
                                  </p:stCondLst>
                                  <p:childTnLst>
                                    <p:set>
                                      <p:cBhvr>
                                        <p:cTn id="6" dur="1" fill="hold">
                                          <p:stCondLst>
                                            <p:cond delay="0"/>
                                          </p:stCondLst>
                                        </p:cTn>
                                        <p:tgtEl>
                                          <p:spTgt spid="26"/>
                                        </p:tgtEl>
                                        <p:attrNameLst>
                                          <p:attrName>style.visibility</p:attrName>
                                        </p:attrNameLst>
                                      </p:cBhvr>
                                      <p:to>
                                        <p:strVal val="visible"/>
                                      </p:to>
                                    </p:set>
                                    <p:animEffect transition="in" filter="circle(out)">
                                      <p:cBhvr>
                                        <p:cTn id="7"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0DC167B-E25D-4CE1-A0D5-45AF3415E45E}"/>
              </a:ext>
            </a:extLst>
          </p:cNvPr>
          <p:cNvSpPr/>
          <p:nvPr userDrawn="1"/>
        </p:nvSpPr>
        <p:spPr>
          <a:xfrm>
            <a:off x="5054600" y="0"/>
            <a:ext cx="7137400" cy="6858000"/>
          </a:xfrm>
          <a:prstGeom prst="rect">
            <a:avLst/>
          </a:prstGeom>
          <a:solidFill>
            <a:srgbClr val="EE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5">
            <a:extLst>
              <a:ext uri="{FF2B5EF4-FFF2-40B4-BE49-F238E27FC236}">
                <a16:creationId xmlns:a16="http://schemas.microsoft.com/office/drawing/2014/main" id="{ED168FC6-E0C5-44B4-9568-7F56B6046C0E}"/>
              </a:ext>
            </a:extLst>
          </p:cNvPr>
          <p:cNvSpPr>
            <a:spLocks noGrp="1"/>
          </p:cNvSpPr>
          <p:nvPr>
            <p:ph type="pic" sz="quarter" idx="10" hasCustomPrompt="1"/>
          </p:nvPr>
        </p:nvSpPr>
        <p:spPr>
          <a:xfrm>
            <a:off x="5054600" y="0"/>
            <a:ext cx="3225800" cy="2279650"/>
          </a:xfrm>
          <a:prstGeom prst="rect">
            <a:avLst/>
          </a:prstGeom>
          <a:solidFill>
            <a:schemeClr val="bg1">
              <a:lumMod val="95000"/>
              <a:alpha val="2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id-ID"/>
          </a:p>
        </p:txBody>
      </p:sp>
      <p:sp>
        <p:nvSpPr>
          <p:cNvPr id="3" name="Picture Placeholder 5">
            <a:extLst>
              <a:ext uri="{FF2B5EF4-FFF2-40B4-BE49-F238E27FC236}">
                <a16:creationId xmlns:a16="http://schemas.microsoft.com/office/drawing/2014/main" id="{0669A747-58DC-4FFB-8FBE-47AEFB9EE0D3}"/>
              </a:ext>
            </a:extLst>
          </p:cNvPr>
          <p:cNvSpPr>
            <a:spLocks noGrp="1"/>
          </p:cNvSpPr>
          <p:nvPr>
            <p:ph type="pic" sz="quarter" idx="11" hasCustomPrompt="1"/>
          </p:nvPr>
        </p:nvSpPr>
        <p:spPr>
          <a:xfrm>
            <a:off x="5054600" y="4578350"/>
            <a:ext cx="3225800" cy="2279650"/>
          </a:xfrm>
          <a:prstGeom prst="rect">
            <a:avLst/>
          </a:prstGeom>
          <a:solidFill>
            <a:schemeClr val="bg1">
              <a:lumMod val="95000"/>
              <a:alpha val="2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id-ID"/>
          </a:p>
        </p:txBody>
      </p:sp>
      <p:sp>
        <p:nvSpPr>
          <p:cNvPr id="4" name="Picture Placeholder 5">
            <a:extLst>
              <a:ext uri="{FF2B5EF4-FFF2-40B4-BE49-F238E27FC236}">
                <a16:creationId xmlns:a16="http://schemas.microsoft.com/office/drawing/2014/main" id="{2636B86F-8999-4061-8A77-68F9C17F0797}"/>
              </a:ext>
            </a:extLst>
          </p:cNvPr>
          <p:cNvSpPr>
            <a:spLocks noGrp="1"/>
          </p:cNvSpPr>
          <p:nvPr>
            <p:ph type="pic" sz="quarter" idx="13" hasCustomPrompt="1"/>
          </p:nvPr>
        </p:nvSpPr>
        <p:spPr>
          <a:xfrm>
            <a:off x="4874332" y="2161649"/>
            <a:ext cx="3585515" cy="2534704"/>
          </a:xfrm>
          <a:prstGeom prst="roundRect">
            <a:avLst>
              <a:gd name="adj" fmla="val 4070"/>
            </a:avLst>
          </a:prstGeom>
          <a:solidFill>
            <a:schemeClr val="bg1">
              <a:lumMod val="95000"/>
              <a:alpha val="25000"/>
            </a:schemeClr>
          </a:solidFill>
          <a:effectLst>
            <a:outerShdw blurRad="571500" sx="102000" sy="102000" algn="ctr" rotWithShape="0">
              <a:schemeClr val="tx1">
                <a:lumMod val="85000"/>
                <a:lumOff val="15000"/>
                <a:alpha val="40000"/>
              </a:scheme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id-ID"/>
          </a:p>
        </p:txBody>
      </p:sp>
    </p:spTree>
    <p:extLst>
      <p:ext uri="{BB962C8B-B14F-4D97-AF65-F5344CB8AC3E}">
        <p14:creationId xmlns:p14="http://schemas.microsoft.com/office/powerpoint/2010/main" val="73981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75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750" fill="hold"/>
                                        <p:tgtEl>
                                          <p:spTgt spid="4"/>
                                        </p:tgtEl>
                                        <p:attrNameLst>
                                          <p:attrName>ppt_x</p:attrName>
                                        </p:attrNameLst>
                                      </p:cBhvr>
                                      <p:tavLst>
                                        <p:tav tm="0">
                                          <p:val>
                                            <p:strVal val="#ppt_x"/>
                                          </p:val>
                                        </p:tav>
                                        <p:tav tm="100000">
                                          <p:val>
                                            <p:strVal val="#ppt_x"/>
                                          </p:val>
                                        </p:tav>
                                      </p:tavLst>
                                    </p:anim>
                                    <p:anim calcmode="lin" valueType="num">
                                      <p:cBhvr additive="base">
                                        <p:cTn id="16" dur="75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100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750" fill="hold"/>
                                        <p:tgtEl>
                                          <p:spTgt spid="3"/>
                                        </p:tgtEl>
                                        <p:attrNameLst>
                                          <p:attrName>ppt_x</p:attrName>
                                        </p:attrNameLst>
                                      </p:cBhvr>
                                      <p:tavLst>
                                        <p:tav tm="0">
                                          <p:val>
                                            <p:strVal val="#ppt_x"/>
                                          </p:val>
                                        </p:tav>
                                        <p:tav tm="100000">
                                          <p:val>
                                            <p:strVal val="#ppt_x"/>
                                          </p:val>
                                        </p:tav>
                                      </p:tavLst>
                                    </p:anim>
                                    <p:anim calcmode="lin" valueType="num">
                                      <p:cBhvr additive="base">
                                        <p:cTn id="20"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3" grpId="0" animBg="1"/>
      <p:bldP spid="4"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85F761F-3458-4BD8-AA07-4CEE643C3EAB}"/>
              </a:ext>
            </a:extLst>
          </p:cNvPr>
          <p:cNvSpPr>
            <a:spLocks noGrp="1"/>
          </p:cNvSpPr>
          <p:nvPr>
            <p:ph type="pic" sz="quarter" idx="10" hasCustomPrompt="1"/>
          </p:nvPr>
        </p:nvSpPr>
        <p:spPr>
          <a:xfrm>
            <a:off x="4665248" y="0"/>
            <a:ext cx="7526752" cy="6858000"/>
          </a:xfrm>
          <a:custGeom>
            <a:avLst/>
            <a:gdLst>
              <a:gd name="connsiteX0" fmla="*/ 0 w 7526752"/>
              <a:gd name="connsiteY0" fmla="*/ 0 h 6858000"/>
              <a:gd name="connsiteX1" fmla="*/ 7526752 w 7526752"/>
              <a:gd name="connsiteY1" fmla="*/ 0 h 6858000"/>
              <a:gd name="connsiteX2" fmla="*/ 7526752 w 7526752"/>
              <a:gd name="connsiteY2" fmla="*/ 6858000 h 6858000"/>
              <a:gd name="connsiteX3" fmla="*/ 0 w 7526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526752" h="6858000">
                <a:moveTo>
                  <a:pt x="0" y="0"/>
                </a:moveTo>
                <a:lnTo>
                  <a:pt x="7526752" y="0"/>
                </a:lnTo>
                <a:lnTo>
                  <a:pt x="7526752" y="6858000"/>
                </a:lnTo>
                <a:lnTo>
                  <a:pt x="0" y="6858000"/>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311565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4_Title Slide">
    <p:bg>
      <p:bgPr>
        <a:solidFill>
          <a:srgbClr val="EEF3F7"/>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15B38D9-B970-4E3E-999D-F58C2B4BA94E}"/>
              </a:ext>
            </a:extLst>
          </p:cNvPr>
          <p:cNvSpPr>
            <a:spLocks noGrp="1"/>
          </p:cNvSpPr>
          <p:nvPr>
            <p:ph type="pic" sz="quarter" idx="10" hasCustomPrompt="1"/>
          </p:nvPr>
        </p:nvSpPr>
        <p:spPr>
          <a:xfrm>
            <a:off x="4288699" y="1843547"/>
            <a:ext cx="2169581" cy="3746091"/>
          </a:xfrm>
          <a:custGeom>
            <a:avLst/>
            <a:gdLst>
              <a:gd name="connsiteX0" fmla="*/ 4404 w 2169581"/>
              <a:gd name="connsiteY0" fmla="*/ 0 h 3746091"/>
              <a:gd name="connsiteX1" fmla="*/ 2165177 w 2169581"/>
              <a:gd name="connsiteY1" fmla="*/ 0 h 3746091"/>
              <a:gd name="connsiteX2" fmla="*/ 2169581 w 2169581"/>
              <a:gd name="connsiteY2" fmla="*/ 4404 h 3746091"/>
              <a:gd name="connsiteX3" fmla="*/ 2169581 w 2169581"/>
              <a:gd name="connsiteY3" fmla="*/ 3741687 h 3746091"/>
              <a:gd name="connsiteX4" fmla="*/ 2165177 w 2169581"/>
              <a:gd name="connsiteY4" fmla="*/ 3746091 h 3746091"/>
              <a:gd name="connsiteX5" fmla="*/ 4404 w 2169581"/>
              <a:gd name="connsiteY5" fmla="*/ 3746091 h 3746091"/>
              <a:gd name="connsiteX6" fmla="*/ 0 w 2169581"/>
              <a:gd name="connsiteY6" fmla="*/ 3741687 h 3746091"/>
              <a:gd name="connsiteX7" fmla="*/ 0 w 2169581"/>
              <a:gd name="connsiteY7" fmla="*/ 4404 h 3746091"/>
              <a:gd name="connsiteX8" fmla="*/ 4404 w 2169581"/>
              <a:gd name="connsiteY8" fmla="*/ 0 h 374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9581" h="3746091">
                <a:moveTo>
                  <a:pt x="4404" y="0"/>
                </a:moveTo>
                <a:lnTo>
                  <a:pt x="2165177" y="0"/>
                </a:lnTo>
                <a:cubicBezTo>
                  <a:pt x="2167609" y="0"/>
                  <a:pt x="2169581" y="1972"/>
                  <a:pt x="2169581" y="4404"/>
                </a:cubicBezTo>
                <a:lnTo>
                  <a:pt x="2169581" y="3741687"/>
                </a:lnTo>
                <a:cubicBezTo>
                  <a:pt x="2169581" y="3744119"/>
                  <a:pt x="2167609" y="3746091"/>
                  <a:pt x="2165177" y="3746091"/>
                </a:cubicBezTo>
                <a:lnTo>
                  <a:pt x="4404" y="3746091"/>
                </a:lnTo>
                <a:cubicBezTo>
                  <a:pt x="1972" y="3746091"/>
                  <a:pt x="0" y="3744119"/>
                  <a:pt x="0" y="3741687"/>
                </a:cubicBezTo>
                <a:lnTo>
                  <a:pt x="0" y="4404"/>
                </a:lnTo>
                <a:cubicBezTo>
                  <a:pt x="0" y="1972"/>
                  <a:pt x="1972" y="0"/>
                  <a:pt x="4404" y="0"/>
                </a:cubicBezTo>
                <a:close/>
              </a:path>
            </a:pathLst>
          </a:custGeom>
          <a:solidFill>
            <a:schemeClr val="bg1">
              <a:lumMod val="95000"/>
              <a:alpha val="25000"/>
            </a:schemeClr>
          </a:solidFill>
          <a:effectLst>
            <a:outerShdw blurRad="546100" dist="355600" dir="5400000" sx="93000" sy="93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10" name="Picture Placeholder 9">
            <a:extLst>
              <a:ext uri="{FF2B5EF4-FFF2-40B4-BE49-F238E27FC236}">
                <a16:creationId xmlns:a16="http://schemas.microsoft.com/office/drawing/2014/main" id="{E7FC8253-ACAB-4973-B0AC-5F767472DB6F}"/>
              </a:ext>
            </a:extLst>
          </p:cNvPr>
          <p:cNvSpPr>
            <a:spLocks noGrp="1"/>
          </p:cNvSpPr>
          <p:nvPr>
            <p:ph type="pic" sz="quarter" idx="11" hasCustomPrompt="1"/>
          </p:nvPr>
        </p:nvSpPr>
        <p:spPr>
          <a:xfrm>
            <a:off x="6700166" y="1843547"/>
            <a:ext cx="2169581" cy="3746091"/>
          </a:xfrm>
          <a:custGeom>
            <a:avLst/>
            <a:gdLst>
              <a:gd name="connsiteX0" fmla="*/ 4404 w 2169581"/>
              <a:gd name="connsiteY0" fmla="*/ 0 h 3746091"/>
              <a:gd name="connsiteX1" fmla="*/ 2165177 w 2169581"/>
              <a:gd name="connsiteY1" fmla="*/ 0 h 3746091"/>
              <a:gd name="connsiteX2" fmla="*/ 2169581 w 2169581"/>
              <a:gd name="connsiteY2" fmla="*/ 4404 h 3746091"/>
              <a:gd name="connsiteX3" fmla="*/ 2169581 w 2169581"/>
              <a:gd name="connsiteY3" fmla="*/ 3741687 h 3746091"/>
              <a:gd name="connsiteX4" fmla="*/ 2165177 w 2169581"/>
              <a:gd name="connsiteY4" fmla="*/ 3746091 h 3746091"/>
              <a:gd name="connsiteX5" fmla="*/ 4404 w 2169581"/>
              <a:gd name="connsiteY5" fmla="*/ 3746091 h 3746091"/>
              <a:gd name="connsiteX6" fmla="*/ 0 w 2169581"/>
              <a:gd name="connsiteY6" fmla="*/ 3741687 h 3746091"/>
              <a:gd name="connsiteX7" fmla="*/ 0 w 2169581"/>
              <a:gd name="connsiteY7" fmla="*/ 4404 h 3746091"/>
              <a:gd name="connsiteX8" fmla="*/ 4404 w 2169581"/>
              <a:gd name="connsiteY8" fmla="*/ 0 h 374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9581" h="3746091">
                <a:moveTo>
                  <a:pt x="4404" y="0"/>
                </a:moveTo>
                <a:lnTo>
                  <a:pt x="2165177" y="0"/>
                </a:lnTo>
                <a:cubicBezTo>
                  <a:pt x="2167609" y="0"/>
                  <a:pt x="2169581" y="1972"/>
                  <a:pt x="2169581" y="4404"/>
                </a:cubicBezTo>
                <a:lnTo>
                  <a:pt x="2169581" y="3741687"/>
                </a:lnTo>
                <a:cubicBezTo>
                  <a:pt x="2169581" y="3744119"/>
                  <a:pt x="2167609" y="3746091"/>
                  <a:pt x="2165177" y="3746091"/>
                </a:cubicBezTo>
                <a:lnTo>
                  <a:pt x="4404" y="3746091"/>
                </a:lnTo>
                <a:cubicBezTo>
                  <a:pt x="1972" y="3746091"/>
                  <a:pt x="0" y="3744119"/>
                  <a:pt x="0" y="3741687"/>
                </a:cubicBezTo>
                <a:lnTo>
                  <a:pt x="0" y="4404"/>
                </a:lnTo>
                <a:cubicBezTo>
                  <a:pt x="0" y="1972"/>
                  <a:pt x="1972" y="0"/>
                  <a:pt x="4404" y="0"/>
                </a:cubicBezTo>
                <a:close/>
              </a:path>
            </a:pathLst>
          </a:custGeom>
          <a:solidFill>
            <a:schemeClr val="bg1">
              <a:lumMod val="95000"/>
              <a:alpha val="25000"/>
            </a:schemeClr>
          </a:solidFill>
          <a:effectLst>
            <a:outerShdw blurRad="546100" dist="355600" dir="5400000" sx="93000" sy="93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11" name="Picture Placeholder 10">
            <a:extLst>
              <a:ext uri="{FF2B5EF4-FFF2-40B4-BE49-F238E27FC236}">
                <a16:creationId xmlns:a16="http://schemas.microsoft.com/office/drawing/2014/main" id="{C94E5CA9-8F17-4B03-9A64-0190D8C626EB}"/>
              </a:ext>
            </a:extLst>
          </p:cNvPr>
          <p:cNvSpPr>
            <a:spLocks noGrp="1"/>
          </p:cNvSpPr>
          <p:nvPr>
            <p:ph type="pic" sz="quarter" idx="12" hasCustomPrompt="1"/>
          </p:nvPr>
        </p:nvSpPr>
        <p:spPr>
          <a:xfrm>
            <a:off x="9115341" y="1843547"/>
            <a:ext cx="2169581" cy="3746091"/>
          </a:xfrm>
          <a:custGeom>
            <a:avLst/>
            <a:gdLst>
              <a:gd name="connsiteX0" fmla="*/ 4404 w 2169581"/>
              <a:gd name="connsiteY0" fmla="*/ 0 h 3746091"/>
              <a:gd name="connsiteX1" fmla="*/ 2165177 w 2169581"/>
              <a:gd name="connsiteY1" fmla="*/ 0 h 3746091"/>
              <a:gd name="connsiteX2" fmla="*/ 2169581 w 2169581"/>
              <a:gd name="connsiteY2" fmla="*/ 4404 h 3746091"/>
              <a:gd name="connsiteX3" fmla="*/ 2169581 w 2169581"/>
              <a:gd name="connsiteY3" fmla="*/ 3741687 h 3746091"/>
              <a:gd name="connsiteX4" fmla="*/ 2165177 w 2169581"/>
              <a:gd name="connsiteY4" fmla="*/ 3746091 h 3746091"/>
              <a:gd name="connsiteX5" fmla="*/ 4404 w 2169581"/>
              <a:gd name="connsiteY5" fmla="*/ 3746091 h 3746091"/>
              <a:gd name="connsiteX6" fmla="*/ 0 w 2169581"/>
              <a:gd name="connsiteY6" fmla="*/ 3741687 h 3746091"/>
              <a:gd name="connsiteX7" fmla="*/ 0 w 2169581"/>
              <a:gd name="connsiteY7" fmla="*/ 4404 h 3746091"/>
              <a:gd name="connsiteX8" fmla="*/ 4404 w 2169581"/>
              <a:gd name="connsiteY8" fmla="*/ 0 h 374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9581" h="3746091">
                <a:moveTo>
                  <a:pt x="4404" y="0"/>
                </a:moveTo>
                <a:lnTo>
                  <a:pt x="2165177" y="0"/>
                </a:lnTo>
                <a:cubicBezTo>
                  <a:pt x="2167609" y="0"/>
                  <a:pt x="2169581" y="1972"/>
                  <a:pt x="2169581" y="4404"/>
                </a:cubicBezTo>
                <a:lnTo>
                  <a:pt x="2169581" y="3741687"/>
                </a:lnTo>
                <a:cubicBezTo>
                  <a:pt x="2169581" y="3744119"/>
                  <a:pt x="2167609" y="3746091"/>
                  <a:pt x="2165177" y="3746091"/>
                </a:cubicBezTo>
                <a:lnTo>
                  <a:pt x="4404" y="3746091"/>
                </a:lnTo>
                <a:cubicBezTo>
                  <a:pt x="1972" y="3746091"/>
                  <a:pt x="0" y="3744119"/>
                  <a:pt x="0" y="3741687"/>
                </a:cubicBezTo>
                <a:lnTo>
                  <a:pt x="0" y="4404"/>
                </a:lnTo>
                <a:cubicBezTo>
                  <a:pt x="0" y="1972"/>
                  <a:pt x="1972" y="0"/>
                  <a:pt x="4404" y="0"/>
                </a:cubicBezTo>
                <a:close/>
              </a:path>
            </a:pathLst>
          </a:custGeom>
          <a:solidFill>
            <a:schemeClr val="bg1">
              <a:lumMod val="95000"/>
              <a:alpha val="25000"/>
            </a:schemeClr>
          </a:solidFill>
          <a:effectLst>
            <a:outerShdw blurRad="546100" dist="355600" dir="5400000" sx="93000" sy="93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265107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7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1+#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1+#ppt_w/2"/>
                                          </p:val>
                                        </p:tav>
                                        <p:tav tm="100000">
                                          <p:val>
                                            <p:strVal val="#ppt_x"/>
                                          </p:val>
                                        </p:tav>
                                      </p:tavLst>
                                    </p:anim>
                                    <p:anim calcmode="lin" valueType="num">
                                      <p:cBhvr additive="base">
                                        <p:cTn id="16"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81D357C-81C2-47DD-8C95-30BB9F35B65B}"/>
              </a:ext>
            </a:extLst>
          </p:cNvPr>
          <p:cNvPicPr>
            <a:picLocks noChangeAspect="1"/>
          </p:cNvPicPr>
          <p:nvPr userDrawn="1"/>
        </p:nvPicPr>
        <p:blipFill>
          <a:blip r:embed="rId2"/>
          <a:stretch>
            <a:fillRect/>
          </a:stretch>
        </p:blipFill>
        <p:spPr>
          <a:xfrm>
            <a:off x="245165" y="336608"/>
            <a:ext cx="11628521" cy="6364776"/>
          </a:xfrm>
          <a:prstGeom prst="rect">
            <a:avLst/>
          </a:prstGeom>
        </p:spPr>
      </p:pic>
      <p:sp>
        <p:nvSpPr>
          <p:cNvPr id="11" name="Title 10">
            <a:extLst>
              <a:ext uri="{FF2B5EF4-FFF2-40B4-BE49-F238E27FC236}">
                <a16:creationId xmlns:a16="http://schemas.microsoft.com/office/drawing/2014/main" id="{00F9E0FF-E7F6-45DA-A61B-6ADA8976992A}"/>
              </a:ext>
            </a:extLst>
          </p:cNvPr>
          <p:cNvSpPr>
            <a:spLocks noGrp="1"/>
          </p:cNvSpPr>
          <p:nvPr>
            <p:ph type="title"/>
          </p:nvPr>
        </p:nvSpPr>
        <p:spPr>
          <a:xfrm>
            <a:off x="380999" y="0"/>
            <a:ext cx="10810462" cy="369333"/>
          </a:xfrm>
          <a:prstGeom prst="rect">
            <a:avLst/>
          </a:prstGeom>
        </p:spPr>
        <p:txBody>
          <a:bodyPr/>
          <a:lstStyle>
            <a:lvl1pPr>
              <a:defRPr sz="2400" b="1">
                <a:solidFill>
                  <a:schemeClr val="bg1"/>
                </a:solidFill>
              </a:defRPr>
            </a:lvl1pPr>
          </a:lstStyle>
          <a:p>
            <a:r>
              <a:rPr lang="en-US"/>
              <a:t>Click to edit Master title style</a:t>
            </a:r>
          </a:p>
        </p:txBody>
      </p:sp>
      <p:pic>
        <p:nvPicPr>
          <p:cNvPr id="3" name="Picture 2">
            <a:extLst>
              <a:ext uri="{FF2B5EF4-FFF2-40B4-BE49-F238E27FC236}">
                <a16:creationId xmlns:a16="http://schemas.microsoft.com/office/drawing/2014/main" id="{D6071817-EC38-47D9-B161-424D452DAC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09462" y="6624857"/>
            <a:ext cx="1513035" cy="153053"/>
          </a:xfrm>
          <a:prstGeom prst="rect">
            <a:avLst/>
          </a:prstGeom>
        </p:spPr>
      </p:pic>
    </p:spTree>
    <p:extLst>
      <p:ext uri="{BB962C8B-B14F-4D97-AF65-F5344CB8AC3E}">
        <p14:creationId xmlns:p14="http://schemas.microsoft.com/office/powerpoint/2010/main" val="9000408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5_Title Slide">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AA50F51A-9168-4A5B-A163-78AAF5038749}"/>
              </a:ext>
            </a:extLst>
          </p:cNvPr>
          <p:cNvSpPr>
            <a:spLocks noGrp="1"/>
          </p:cNvSpPr>
          <p:nvPr>
            <p:ph type="pic" sz="quarter" idx="10" hasCustomPrompt="1"/>
          </p:nvPr>
        </p:nvSpPr>
        <p:spPr>
          <a:xfrm>
            <a:off x="8256588" y="1213946"/>
            <a:ext cx="3103252" cy="4430110"/>
          </a:xfrm>
          <a:prstGeom prst="roundRect">
            <a:avLst>
              <a:gd name="adj" fmla="val 3625"/>
            </a:avLst>
          </a:prstGeom>
          <a:solidFill>
            <a:schemeClr val="bg1">
              <a:lumMod val="95000"/>
              <a:alpha val="25000"/>
            </a:schemeClr>
          </a:solidFill>
          <a:effectLst>
            <a:outerShdw blurRad="381000" dist="63500" algn="l" rotWithShape="0">
              <a:schemeClr val="bg1">
                <a:lumMod val="75000"/>
                <a:alpha val="40000"/>
              </a:scheme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id-ID"/>
          </a:p>
        </p:txBody>
      </p:sp>
      <p:sp>
        <p:nvSpPr>
          <p:cNvPr id="3" name="Picture Placeholder 5">
            <a:extLst>
              <a:ext uri="{FF2B5EF4-FFF2-40B4-BE49-F238E27FC236}">
                <a16:creationId xmlns:a16="http://schemas.microsoft.com/office/drawing/2014/main" id="{D5664D49-060A-483A-9667-B47B72302524}"/>
              </a:ext>
            </a:extLst>
          </p:cNvPr>
          <p:cNvSpPr>
            <a:spLocks noGrp="1"/>
          </p:cNvSpPr>
          <p:nvPr>
            <p:ph type="pic" sz="quarter" idx="11" hasCustomPrompt="1"/>
          </p:nvPr>
        </p:nvSpPr>
        <p:spPr>
          <a:xfrm>
            <a:off x="7512053" y="902524"/>
            <a:ext cx="3539548" cy="5052954"/>
          </a:xfrm>
          <a:prstGeom prst="roundRect">
            <a:avLst>
              <a:gd name="adj" fmla="val 3538"/>
            </a:avLst>
          </a:prstGeom>
          <a:solidFill>
            <a:schemeClr val="bg1">
              <a:lumMod val="95000"/>
              <a:alpha val="25000"/>
            </a:schemeClr>
          </a:solidFill>
          <a:effectLst>
            <a:outerShdw blurRad="381000" dist="63500" algn="l" rotWithShape="0">
              <a:schemeClr val="bg1">
                <a:lumMod val="75000"/>
                <a:alpha val="40000"/>
              </a:scheme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id-ID"/>
          </a:p>
        </p:txBody>
      </p:sp>
      <p:sp>
        <p:nvSpPr>
          <p:cNvPr id="4" name="Picture Placeholder 5">
            <a:extLst>
              <a:ext uri="{FF2B5EF4-FFF2-40B4-BE49-F238E27FC236}">
                <a16:creationId xmlns:a16="http://schemas.microsoft.com/office/drawing/2014/main" id="{55A59E7D-20F6-479B-958A-5F3070277E3D}"/>
              </a:ext>
            </a:extLst>
          </p:cNvPr>
          <p:cNvSpPr>
            <a:spLocks noGrp="1"/>
          </p:cNvSpPr>
          <p:nvPr>
            <p:ph type="pic" sz="quarter" idx="12" hasCustomPrompt="1"/>
          </p:nvPr>
        </p:nvSpPr>
        <p:spPr>
          <a:xfrm>
            <a:off x="6468441" y="519177"/>
            <a:ext cx="4076610" cy="5819648"/>
          </a:xfrm>
          <a:prstGeom prst="roundRect">
            <a:avLst>
              <a:gd name="adj" fmla="val 3062"/>
            </a:avLst>
          </a:prstGeom>
          <a:solidFill>
            <a:schemeClr val="bg1">
              <a:lumMod val="95000"/>
              <a:alpha val="25000"/>
            </a:schemeClr>
          </a:solidFill>
          <a:effectLst>
            <a:outerShdw blurRad="381000" dist="63500" algn="l" rotWithShape="0">
              <a:schemeClr val="bg1">
                <a:lumMod val="75000"/>
                <a:alpha val="40000"/>
              </a:scheme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id-ID"/>
          </a:p>
        </p:txBody>
      </p:sp>
      <p:sp>
        <p:nvSpPr>
          <p:cNvPr id="5" name="Picture Placeholder 2">
            <a:extLst>
              <a:ext uri="{FF2B5EF4-FFF2-40B4-BE49-F238E27FC236}">
                <a16:creationId xmlns:a16="http://schemas.microsoft.com/office/drawing/2014/main" id="{946B9347-1A6C-4473-862A-89FEFC86A15A}"/>
              </a:ext>
            </a:extLst>
          </p:cNvPr>
          <p:cNvSpPr>
            <a:spLocks noGrp="1"/>
          </p:cNvSpPr>
          <p:nvPr>
            <p:ph type="pic" sz="quarter" idx="13" hasCustomPrompt="1"/>
          </p:nvPr>
        </p:nvSpPr>
        <p:spPr>
          <a:xfrm>
            <a:off x="0" y="0"/>
            <a:ext cx="6873875" cy="6858000"/>
          </a:xfrm>
          <a:prstGeom prst="rect">
            <a:avLst/>
          </a:prstGeom>
          <a:solidFill>
            <a:schemeClr val="bg1">
              <a:lumMod val="95000"/>
              <a:alpha val="2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id-ID"/>
          </a:p>
        </p:txBody>
      </p:sp>
    </p:spTree>
    <p:extLst>
      <p:ext uri="{BB962C8B-B14F-4D97-AF65-F5344CB8AC3E}">
        <p14:creationId xmlns:p14="http://schemas.microsoft.com/office/powerpoint/2010/main" val="391209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0-#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0-#ppt_w/2"/>
                                          </p:val>
                                        </p:tav>
                                        <p:tav tm="100000">
                                          <p:val>
                                            <p:strVal val="#ppt_x"/>
                                          </p:val>
                                        </p:tav>
                                      </p:tavLst>
                                    </p:anim>
                                    <p:anim calcmode="lin" valueType="num">
                                      <p:cBhvr additive="base">
                                        <p:cTn id="16" dur="75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75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0-#ppt_w/2"/>
                                          </p:val>
                                        </p:tav>
                                        <p:tav tm="100000">
                                          <p:val>
                                            <p:strVal val="#ppt_x"/>
                                          </p:val>
                                        </p:tav>
                                      </p:tavLst>
                                    </p:anim>
                                    <p:anim calcmode="lin" valueType="num">
                                      <p:cBhvr additive="base">
                                        <p:cTn id="20" dur="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6_Title Slide">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9A1EE074-654A-4E8D-8240-3AE621C9976A}"/>
              </a:ext>
            </a:extLst>
          </p:cNvPr>
          <p:cNvSpPr>
            <a:spLocks noGrp="1"/>
          </p:cNvSpPr>
          <p:nvPr>
            <p:ph type="pic" sz="quarter" idx="11" hasCustomPrompt="1"/>
          </p:nvPr>
        </p:nvSpPr>
        <p:spPr>
          <a:xfrm>
            <a:off x="7613794" y="3794291"/>
            <a:ext cx="1665671" cy="1755174"/>
          </a:xfrm>
          <a:prstGeom prst="roundRect">
            <a:avLst>
              <a:gd name="adj" fmla="val 2117"/>
            </a:avLst>
          </a:prstGeom>
          <a:solidFill>
            <a:schemeClr val="bg1">
              <a:lumMod val="95000"/>
              <a:alpha val="2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10" name="Picture Placeholder 5">
            <a:extLst>
              <a:ext uri="{FF2B5EF4-FFF2-40B4-BE49-F238E27FC236}">
                <a16:creationId xmlns:a16="http://schemas.microsoft.com/office/drawing/2014/main" id="{2DE87AEE-7153-46DC-89AE-6A18D75D26F2}"/>
              </a:ext>
            </a:extLst>
          </p:cNvPr>
          <p:cNvSpPr>
            <a:spLocks noGrp="1"/>
          </p:cNvSpPr>
          <p:nvPr>
            <p:ph type="pic" sz="quarter" idx="12" hasCustomPrompt="1"/>
          </p:nvPr>
        </p:nvSpPr>
        <p:spPr>
          <a:xfrm>
            <a:off x="9548154" y="3794290"/>
            <a:ext cx="1665671" cy="1755174"/>
          </a:xfrm>
          <a:prstGeom prst="roundRect">
            <a:avLst>
              <a:gd name="adj" fmla="val 2117"/>
            </a:avLst>
          </a:prstGeom>
          <a:solidFill>
            <a:schemeClr val="bg1">
              <a:lumMod val="95000"/>
              <a:alpha val="2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6" name="Picture Placeholder 5">
            <a:extLst>
              <a:ext uri="{FF2B5EF4-FFF2-40B4-BE49-F238E27FC236}">
                <a16:creationId xmlns:a16="http://schemas.microsoft.com/office/drawing/2014/main" id="{CB6FAD1E-76F6-4DA4-A39D-6BEBBB017FD1}"/>
              </a:ext>
            </a:extLst>
          </p:cNvPr>
          <p:cNvSpPr>
            <a:spLocks noGrp="1"/>
          </p:cNvSpPr>
          <p:nvPr>
            <p:ph type="pic" sz="quarter" idx="10" hasCustomPrompt="1"/>
          </p:nvPr>
        </p:nvSpPr>
        <p:spPr>
          <a:xfrm>
            <a:off x="5295368" y="3794289"/>
            <a:ext cx="2049737" cy="2159877"/>
          </a:xfrm>
          <a:prstGeom prst="roundRect">
            <a:avLst>
              <a:gd name="adj" fmla="val 2117"/>
            </a:avLst>
          </a:prstGeom>
          <a:solidFill>
            <a:schemeClr val="bg1">
              <a:lumMod val="95000"/>
              <a:alpha val="25000"/>
            </a:schemeClr>
          </a:solidFill>
          <a:effectLst>
            <a:outerShdw blurRad="1041400" dist="469900" dir="5400000" sx="85000" sy="85000" algn="t" rotWithShape="0">
              <a:prstClr val="black">
                <a:alpha val="40000"/>
              </a:prst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269549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125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6" grpId="0"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7_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4A9A0E5-E924-4A36-B10A-F00705A27180}"/>
              </a:ext>
            </a:extLst>
          </p:cNvPr>
          <p:cNvSpPr>
            <a:spLocks noGrp="1"/>
          </p:cNvSpPr>
          <p:nvPr>
            <p:ph type="pic" sz="quarter" idx="10" hasCustomPrompt="1"/>
          </p:nvPr>
        </p:nvSpPr>
        <p:spPr>
          <a:xfrm>
            <a:off x="1006474" y="3121026"/>
            <a:ext cx="2678248" cy="3736975"/>
          </a:xfrm>
          <a:custGeom>
            <a:avLst/>
            <a:gdLst>
              <a:gd name="connsiteX0" fmla="*/ 141572 w 2678248"/>
              <a:gd name="connsiteY0" fmla="*/ 0 h 3736975"/>
              <a:gd name="connsiteX1" fmla="*/ 2536676 w 2678248"/>
              <a:gd name="connsiteY1" fmla="*/ 0 h 3736975"/>
              <a:gd name="connsiteX2" fmla="*/ 2678248 w 2678248"/>
              <a:gd name="connsiteY2" fmla="*/ 141572 h 3736975"/>
              <a:gd name="connsiteX3" fmla="*/ 2678248 w 2678248"/>
              <a:gd name="connsiteY3" fmla="*/ 3736975 h 3736975"/>
              <a:gd name="connsiteX4" fmla="*/ 0 w 2678248"/>
              <a:gd name="connsiteY4" fmla="*/ 3736975 h 3736975"/>
              <a:gd name="connsiteX5" fmla="*/ 0 w 2678248"/>
              <a:gd name="connsiteY5" fmla="*/ 141572 h 3736975"/>
              <a:gd name="connsiteX6" fmla="*/ 141572 w 2678248"/>
              <a:gd name="connsiteY6" fmla="*/ 0 h 373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8248" h="3736975">
                <a:moveTo>
                  <a:pt x="141572" y="0"/>
                </a:moveTo>
                <a:lnTo>
                  <a:pt x="2536676" y="0"/>
                </a:lnTo>
                <a:cubicBezTo>
                  <a:pt x="2614864" y="0"/>
                  <a:pt x="2678248" y="63384"/>
                  <a:pt x="2678248" y="141572"/>
                </a:cubicBezTo>
                <a:lnTo>
                  <a:pt x="2678248" y="3736975"/>
                </a:lnTo>
                <a:lnTo>
                  <a:pt x="0" y="3736975"/>
                </a:lnTo>
                <a:lnTo>
                  <a:pt x="0" y="141572"/>
                </a:lnTo>
                <a:cubicBezTo>
                  <a:pt x="0" y="63384"/>
                  <a:pt x="63384" y="0"/>
                  <a:pt x="141572"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13" name="Picture Placeholder 12">
            <a:extLst>
              <a:ext uri="{FF2B5EF4-FFF2-40B4-BE49-F238E27FC236}">
                <a16:creationId xmlns:a16="http://schemas.microsoft.com/office/drawing/2014/main" id="{D377AA98-5F69-43B2-9AF0-D31D3A39395B}"/>
              </a:ext>
            </a:extLst>
          </p:cNvPr>
          <p:cNvSpPr>
            <a:spLocks noGrp="1"/>
          </p:cNvSpPr>
          <p:nvPr>
            <p:ph type="pic" sz="quarter" idx="11" hasCustomPrompt="1"/>
          </p:nvPr>
        </p:nvSpPr>
        <p:spPr>
          <a:xfrm>
            <a:off x="4756807" y="-546"/>
            <a:ext cx="2678248" cy="3736975"/>
          </a:xfrm>
          <a:custGeom>
            <a:avLst/>
            <a:gdLst>
              <a:gd name="connsiteX0" fmla="*/ 0 w 2678248"/>
              <a:gd name="connsiteY0" fmla="*/ 0 h 3736975"/>
              <a:gd name="connsiteX1" fmla="*/ 2678248 w 2678248"/>
              <a:gd name="connsiteY1" fmla="*/ 0 h 3736975"/>
              <a:gd name="connsiteX2" fmla="*/ 2678248 w 2678248"/>
              <a:gd name="connsiteY2" fmla="*/ 3595403 h 3736975"/>
              <a:gd name="connsiteX3" fmla="*/ 2536676 w 2678248"/>
              <a:gd name="connsiteY3" fmla="*/ 3736975 h 3736975"/>
              <a:gd name="connsiteX4" fmla="*/ 141572 w 2678248"/>
              <a:gd name="connsiteY4" fmla="*/ 3736975 h 3736975"/>
              <a:gd name="connsiteX5" fmla="*/ 0 w 2678248"/>
              <a:gd name="connsiteY5" fmla="*/ 3595403 h 373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8248" h="3736975">
                <a:moveTo>
                  <a:pt x="0" y="0"/>
                </a:moveTo>
                <a:lnTo>
                  <a:pt x="2678248" y="0"/>
                </a:lnTo>
                <a:lnTo>
                  <a:pt x="2678248" y="3595403"/>
                </a:lnTo>
                <a:cubicBezTo>
                  <a:pt x="2678248" y="3673591"/>
                  <a:pt x="2614864" y="3736975"/>
                  <a:pt x="2536676" y="3736975"/>
                </a:cubicBezTo>
                <a:lnTo>
                  <a:pt x="141572" y="3736975"/>
                </a:lnTo>
                <a:cubicBezTo>
                  <a:pt x="63384" y="3736975"/>
                  <a:pt x="0" y="3673591"/>
                  <a:pt x="0" y="3595403"/>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14" name="Picture Placeholder 13">
            <a:extLst>
              <a:ext uri="{FF2B5EF4-FFF2-40B4-BE49-F238E27FC236}">
                <a16:creationId xmlns:a16="http://schemas.microsoft.com/office/drawing/2014/main" id="{91C1A919-4D2D-47BB-98F2-8D0368D31907}"/>
              </a:ext>
            </a:extLst>
          </p:cNvPr>
          <p:cNvSpPr>
            <a:spLocks noGrp="1"/>
          </p:cNvSpPr>
          <p:nvPr>
            <p:ph type="pic" sz="quarter" idx="12" hasCustomPrompt="1"/>
          </p:nvPr>
        </p:nvSpPr>
        <p:spPr>
          <a:xfrm>
            <a:off x="8504235" y="1560513"/>
            <a:ext cx="2678248" cy="3736975"/>
          </a:xfrm>
          <a:custGeom>
            <a:avLst/>
            <a:gdLst>
              <a:gd name="connsiteX0" fmla="*/ 127056 w 2678248"/>
              <a:gd name="connsiteY0" fmla="*/ 0 h 3736975"/>
              <a:gd name="connsiteX1" fmla="*/ 2551192 w 2678248"/>
              <a:gd name="connsiteY1" fmla="*/ 0 h 3736975"/>
              <a:gd name="connsiteX2" fmla="*/ 2678248 w 2678248"/>
              <a:gd name="connsiteY2" fmla="*/ 127056 h 3736975"/>
              <a:gd name="connsiteX3" fmla="*/ 2678248 w 2678248"/>
              <a:gd name="connsiteY3" fmla="*/ 3609919 h 3736975"/>
              <a:gd name="connsiteX4" fmla="*/ 2551192 w 2678248"/>
              <a:gd name="connsiteY4" fmla="*/ 3736975 h 3736975"/>
              <a:gd name="connsiteX5" fmla="*/ 127056 w 2678248"/>
              <a:gd name="connsiteY5" fmla="*/ 3736975 h 3736975"/>
              <a:gd name="connsiteX6" fmla="*/ 0 w 2678248"/>
              <a:gd name="connsiteY6" fmla="*/ 3609919 h 3736975"/>
              <a:gd name="connsiteX7" fmla="*/ 0 w 2678248"/>
              <a:gd name="connsiteY7" fmla="*/ 127056 h 3736975"/>
              <a:gd name="connsiteX8" fmla="*/ 127056 w 2678248"/>
              <a:gd name="connsiteY8" fmla="*/ 0 h 373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8248" h="3736975">
                <a:moveTo>
                  <a:pt x="127056" y="0"/>
                </a:moveTo>
                <a:lnTo>
                  <a:pt x="2551192" y="0"/>
                </a:lnTo>
                <a:cubicBezTo>
                  <a:pt x="2621363" y="0"/>
                  <a:pt x="2678248" y="56885"/>
                  <a:pt x="2678248" y="127056"/>
                </a:cubicBezTo>
                <a:lnTo>
                  <a:pt x="2678248" y="3609919"/>
                </a:lnTo>
                <a:cubicBezTo>
                  <a:pt x="2678248" y="3680090"/>
                  <a:pt x="2621363" y="3736975"/>
                  <a:pt x="2551192" y="3736975"/>
                </a:cubicBezTo>
                <a:lnTo>
                  <a:pt x="127056" y="3736975"/>
                </a:lnTo>
                <a:cubicBezTo>
                  <a:pt x="56885" y="3736975"/>
                  <a:pt x="0" y="3680090"/>
                  <a:pt x="0" y="3609919"/>
                </a:cubicBezTo>
                <a:lnTo>
                  <a:pt x="0" y="127056"/>
                </a:lnTo>
                <a:cubicBezTo>
                  <a:pt x="0" y="56885"/>
                  <a:pt x="56885" y="0"/>
                  <a:pt x="127056"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345867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decel="100000" fill="hold" grpId="0" nodeType="withEffect">
                                  <p:stCondLst>
                                    <p:cond delay="5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fill="hold"/>
                                        <p:tgtEl>
                                          <p:spTgt spid="13"/>
                                        </p:tgtEl>
                                        <p:attrNameLst>
                                          <p:attrName>ppt_x</p:attrName>
                                        </p:attrNameLst>
                                      </p:cBhvr>
                                      <p:tavLst>
                                        <p:tav tm="0">
                                          <p:val>
                                            <p:strVal val="#ppt_x"/>
                                          </p:val>
                                        </p:tav>
                                        <p:tav tm="100000">
                                          <p:val>
                                            <p:strVal val="#ppt_x"/>
                                          </p:val>
                                        </p:tav>
                                      </p:tavLst>
                                    </p:anim>
                                    <p:anim calcmode="lin" valueType="num">
                                      <p:cBhvr additive="base">
                                        <p:cTn id="12" dur="75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75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8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7513756-93FB-4900-9DA7-25E8C5A155EC}"/>
              </a:ext>
            </a:extLst>
          </p:cNvPr>
          <p:cNvSpPr>
            <a:spLocks noGrp="1"/>
          </p:cNvSpPr>
          <p:nvPr>
            <p:ph type="pic" sz="quarter" idx="10" hasCustomPrompt="1"/>
          </p:nvPr>
        </p:nvSpPr>
        <p:spPr>
          <a:xfrm>
            <a:off x="5263503" y="2596503"/>
            <a:ext cx="1664994" cy="1664994"/>
          </a:xfrm>
          <a:custGeom>
            <a:avLst/>
            <a:gdLst>
              <a:gd name="connsiteX0" fmla="*/ 832497 w 1664994"/>
              <a:gd name="connsiteY0" fmla="*/ 0 h 1664994"/>
              <a:gd name="connsiteX1" fmla="*/ 1664994 w 1664994"/>
              <a:gd name="connsiteY1" fmla="*/ 832497 h 1664994"/>
              <a:gd name="connsiteX2" fmla="*/ 832497 w 1664994"/>
              <a:gd name="connsiteY2" fmla="*/ 1664994 h 1664994"/>
              <a:gd name="connsiteX3" fmla="*/ 0 w 1664994"/>
              <a:gd name="connsiteY3" fmla="*/ 832497 h 1664994"/>
              <a:gd name="connsiteX4" fmla="*/ 832497 w 1664994"/>
              <a:gd name="connsiteY4" fmla="*/ 0 h 1664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4994" h="1664994">
                <a:moveTo>
                  <a:pt x="832497" y="0"/>
                </a:moveTo>
                <a:cubicBezTo>
                  <a:pt x="1292272" y="0"/>
                  <a:pt x="1664994" y="372722"/>
                  <a:pt x="1664994" y="832497"/>
                </a:cubicBezTo>
                <a:cubicBezTo>
                  <a:pt x="1664994" y="1292272"/>
                  <a:pt x="1292272" y="1664994"/>
                  <a:pt x="832497" y="1664994"/>
                </a:cubicBezTo>
                <a:cubicBezTo>
                  <a:pt x="372722" y="1664994"/>
                  <a:pt x="0" y="1292272"/>
                  <a:pt x="0" y="832497"/>
                </a:cubicBezTo>
                <a:cubicBezTo>
                  <a:pt x="0" y="372722"/>
                  <a:pt x="372722" y="0"/>
                  <a:pt x="832497"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7072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125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9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D81FD5E-551A-4CAD-B137-A8FA34C3131D}"/>
              </a:ext>
            </a:extLst>
          </p:cNvPr>
          <p:cNvSpPr>
            <a:spLocks noGrp="1"/>
          </p:cNvSpPr>
          <p:nvPr>
            <p:ph type="pic" sz="quarter" idx="10" hasCustomPrompt="1"/>
          </p:nvPr>
        </p:nvSpPr>
        <p:spPr>
          <a:xfrm>
            <a:off x="6091788" y="485089"/>
            <a:ext cx="3575004" cy="3575004"/>
          </a:xfrm>
          <a:custGeom>
            <a:avLst/>
            <a:gdLst>
              <a:gd name="connsiteX0" fmla="*/ 1787502 w 3575004"/>
              <a:gd name="connsiteY0" fmla="*/ 0 h 3575004"/>
              <a:gd name="connsiteX1" fmla="*/ 3575004 w 3575004"/>
              <a:gd name="connsiteY1" fmla="*/ 1787502 h 3575004"/>
              <a:gd name="connsiteX2" fmla="*/ 1787502 w 3575004"/>
              <a:gd name="connsiteY2" fmla="*/ 3575004 h 3575004"/>
              <a:gd name="connsiteX3" fmla="*/ 0 w 3575004"/>
              <a:gd name="connsiteY3" fmla="*/ 1787502 h 3575004"/>
              <a:gd name="connsiteX4" fmla="*/ 1787502 w 3575004"/>
              <a:gd name="connsiteY4" fmla="*/ 0 h 3575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5004" h="3575004">
                <a:moveTo>
                  <a:pt x="1787502" y="0"/>
                </a:moveTo>
                <a:cubicBezTo>
                  <a:pt x="2774711" y="0"/>
                  <a:pt x="3575004" y="800293"/>
                  <a:pt x="3575004" y="1787502"/>
                </a:cubicBezTo>
                <a:cubicBezTo>
                  <a:pt x="3575004" y="2774711"/>
                  <a:pt x="2774711" y="3575004"/>
                  <a:pt x="1787502" y="3575004"/>
                </a:cubicBezTo>
                <a:cubicBezTo>
                  <a:pt x="800293" y="3575004"/>
                  <a:pt x="0" y="2774711"/>
                  <a:pt x="0" y="1787502"/>
                </a:cubicBezTo>
                <a:cubicBezTo>
                  <a:pt x="0" y="800293"/>
                  <a:pt x="800293" y="0"/>
                  <a:pt x="1787502"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10" name="Picture Placeholder 9">
            <a:extLst>
              <a:ext uri="{FF2B5EF4-FFF2-40B4-BE49-F238E27FC236}">
                <a16:creationId xmlns:a16="http://schemas.microsoft.com/office/drawing/2014/main" id="{02717179-F5F2-40C9-AC46-83176587E0A8}"/>
              </a:ext>
            </a:extLst>
          </p:cNvPr>
          <p:cNvSpPr>
            <a:spLocks noGrp="1"/>
          </p:cNvSpPr>
          <p:nvPr>
            <p:ph type="pic" sz="quarter" idx="11" hasCustomPrompt="1"/>
          </p:nvPr>
        </p:nvSpPr>
        <p:spPr>
          <a:xfrm>
            <a:off x="8332414" y="4042885"/>
            <a:ext cx="1867350" cy="1867350"/>
          </a:xfrm>
          <a:custGeom>
            <a:avLst/>
            <a:gdLst>
              <a:gd name="connsiteX0" fmla="*/ 933675 w 1867350"/>
              <a:gd name="connsiteY0" fmla="*/ 0 h 1867350"/>
              <a:gd name="connsiteX1" fmla="*/ 1867350 w 1867350"/>
              <a:gd name="connsiteY1" fmla="*/ 933675 h 1867350"/>
              <a:gd name="connsiteX2" fmla="*/ 933675 w 1867350"/>
              <a:gd name="connsiteY2" fmla="*/ 1867350 h 1867350"/>
              <a:gd name="connsiteX3" fmla="*/ 0 w 1867350"/>
              <a:gd name="connsiteY3" fmla="*/ 933675 h 1867350"/>
              <a:gd name="connsiteX4" fmla="*/ 933675 w 1867350"/>
              <a:gd name="connsiteY4" fmla="*/ 0 h 1867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50" h="1867350">
                <a:moveTo>
                  <a:pt x="933675" y="0"/>
                </a:moveTo>
                <a:cubicBezTo>
                  <a:pt x="1449329" y="0"/>
                  <a:pt x="1867350" y="418021"/>
                  <a:pt x="1867350" y="933675"/>
                </a:cubicBezTo>
                <a:cubicBezTo>
                  <a:pt x="1867350" y="1449330"/>
                  <a:pt x="1449329" y="1867350"/>
                  <a:pt x="933675" y="1867350"/>
                </a:cubicBezTo>
                <a:cubicBezTo>
                  <a:pt x="418021" y="1867350"/>
                  <a:pt x="0" y="1449330"/>
                  <a:pt x="0" y="933675"/>
                </a:cubicBezTo>
                <a:cubicBezTo>
                  <a:pt x="0" y="418021"/>
                  <a:pt x="418021" y="0"/>
                  <a:pt x="933675"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11" name="Picture Placeholder 10">
            <a:extLst>
              <a:ext uri="{FF2B5EF4-FFF2-40B4-BE49-F238E27FC236}">
                <a16:creationId xmlns:a16="http://schemas.microsoft.com/office/drawing/2014/main" id="{528014F9-F07B-4DE6-BA28-A82BF7170040}"/>
              </a:ext>
            </a:extLst>
          </p:cNvPr>
          <p:cNvSpPr>
            <a:spLocks noGrp="1"/>
          </p:cNvSpPr>
          <p:nvPr>
            <p:ph type="pic" sz="quarter" idx="12" hasCustomPrompt="1"/>
          </p:nvPr>
        </p:nvSpPr>
        <p:spPr>
          <a:xfrm>
            <a:off x="6801938" y="5270582"/>
            <a:ext cx="1279306" cy="1279306"/>
          </a:xfrm>
          <a:custGeom>
            <a:avLst/>
            <a:gdLst>
              <a:gd name="connsiteX0" fmla="*/ 639653 w 1279306"/>
              <a:gd name="connsiteY0" fmla="*/ 0 h 1279306"/>
              <a:gd name="connsiteX1" fmla="*/ 1279306 w 1279306"/>
              <a:gd name="connsiteY1" fmla="*/ 639653 h 1279306"/>
              <a:gd name="connsiteX2" fmla="*/ 639653 w 1279306"/>
              <a:gd name="connsiteY2" fmla="*/ 1279306 h 1279306"/>
              <a:gd name="connsiteX3" fmla="*/ 0 w 1279306"/>
              <a:gd name="connsiteY3" fmla="*/ 639653 h 1279306"/>
              <a:gd name="connsiteX4" fmla="*/ 639653 w 1279306"/>
              <a:gd name="connsiteY4" fmla="*/ 0 h 1279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306" h="1279306">
                <a:moveTo>
                  <a:pt x="639653" y="0"/>
                </a:moveTo>
                <a:cubicBezTo>
                  <a:pt x="992924" y="0"/>
                  <a:pt x="1279306" y="286383"/>
                  <a:pt x="1279306" y="639653"/>
                </a:cubicBezTo>
                <a:cubicBezTo>
                  <a:pt x="1279306" y="992924"/>
                  <a:pt x="992924" y="1279306"/>
                  <a:pt x="639653" y="1279306"/>
                </a:cubicBezTo>
                <a:cubicBezTo>
                  <a:pt x="286383" y="1279306"/>
                  <a:pt x="0" y="992924"/>
                  <a:pt x="0" y="639653"/>
                </a:cubicBezTo>
                <a:cubicBezTo>
                  <a:pt x="0" y="286383"/>
                  <a:pt x="286383" y="0"/>
                  <a:pt x="639653" y="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57185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par>
                                <p:cTn id="11" presetID="49" presetClass="entr" presetSubtype="0" decel="100000" fill="hold" grpId="0" nodeType="withEffect">
                                  <p:stCondLst>
                                    <p:cond delay="75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 calcmode="lin" valueType="num">
                                      <p:cBhvr>
                                        <p:cTn id="15" dur="500" fill="hold"/>
                                        <p:tgtEl>
                                          <p:spTgt spid="10"/>
                                        </p:tgtEl>
                                        <p:attrNameLst>
                                          <p:attrName>style.rotation</p:attrName>
                                        </p:attrNameLst>
                                      </p:cBhvr>
                                      <p:tavLst>
                                        <p:tav tm="0">
                                          <p:val>
                                            <p:fltVal val="360"/>
                                          </p:val>
                                        </p:tav>
                                        <p:tav tm="100000">
                                          <p:val>
                                            <p:fltVal val="0"/>
                                          </p:val>
                                        </p:tav>
                                      </p:tavLst>
                                    </p:anim>
                                    <p:animEffect transition="in" filter="fade">
                                      <p:cBhvr>
                                        <p:cTn id="16" dur="500"/>
                                        <p:tgtEl>
                                          <p:spTgt spid="10"/>
                                        </p:tgtEl>
                                      </p:cBhvr>
                                    </p:animEffect>
                                  </p:childTnLst>
                                </p:cTn>
                              </p:par>
                              <p:par>
                                <p:cTn id="17" presetID="49" presetClass="entr" presetSubtype="0" decel="100000" fill="hold" grpId="0" nodeType="withEffect">
                                  <p:stCondLst>
                                    <p:cond delay="10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style.rotation</p:attrName>
                                        </p:attrNameLst>
                                      </p:cBhvr>
                                      <p:tavLst>
                                        <p:tav tm="0">
                                          <p:val>
                                            <p:fltVal val="360"/>
                                          </p:val>
                                        </p:tav>
                                        <p:tav tm="100000">
                                          <p:val>
                                            <p:fltVal val="0"/>
                                          </p:val>
                                        </p:tav>
                                      </p:tavLst>
                                    </p:anim>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0_Title Slid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384E96B-F737-476A-BFF3-56E7AF48C6F1}"/>
              </a:ext>
            </a:extLst>
          </p:cNvPr>
          <p:cNvSpPr>
            <a:spLocks noGrp="1"/>
          </p:cNvSpPr>
          <p:nvPr>
            <p:ph type="pic" sz="quarter" idx="10" hasCustomPrompt="1"/>
          </p:nvPr>
        </p:nvSpPr>
        <p:spPr>
          <a:xfrm>
            <a:off x="0" y="0"/>
            <a:ext cx="12192000" cy="6858000"/>
          </a:xfrm>
          <a:prstGeom prst="rect">
            <a:avLst/>
          </a:prstGeom>
          <a:solidFill>
            <a:schemeClr val="bg1">
              <a:lumMod val="95000"/>
              <a:alpha val="25000"/>
            </a:schemeClr>
          </a:solidFill>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id-ID"/>
          </a:p>
        </p:txBody>
      </p:sp>
      <p:sp>
        <p:nvSpPr>
          <p:cNvPr id="3" name="Picture Placeholder 3">
            <a:extLst>
              <a:ext uri="{FF2B5EF4-FFF2-40B4-BE49-F238E27FC236}">
                <a16:creationId xmlns:a16="http://schemas.microsoft.com/office/drawing/2014/main" id="{DF80A223-399F-4212-BB55-ECB6456F6542}"/>
              </a:ext>
            </a:extLst>
          </p:cNvPr>
          <p:cNvSpPr>
            <a:spLocks noGrp="1"/>
          </p:cNvSpPr>
          <p:nvPr>
            <p:ph type="pic" sz="quarter" idx="11" hasCustomPrompt="1"/>
          </p:nvPr>
        </p:nvSpPr>
        <p:spPr>
          <a:xfrm>
            <a:off x="1200150" y="2071918"/>
            <a:ext cx="3009900" cy="2000250"/>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alpha val="25000"/>
            </a:schemeClr>
          </a:solidFill>
          <a:effectLst>
            <a:outerShdw blurRad="1270000" dist="622300" dir="5400000" sx="85000" sy="85000" algn="t" rotWithShape="0">
              <a:prstClr val="black">
                <a:alpha val="40000"/>
              </a:prstClr>
            </a:outerShdw>
          </a:effectLst>
        </p:spPr>
        <p:txBody>
          <a:bodyPr wrap="square">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id-ID"/>
          </a:p>
        </p:txBody>
      </p:sp>
      <p:sp>
        <p:nvSpPr>
          <p:cNvPr id="4" name="Picture Placeholder 3">
            <a:extLst>
              <a:ext uri="{FF2B5EF4-FFF2-40B4-BE49-F238E27FC236}">
                <a16:creationId xmlns:a16="http://schemas.microsoft.com/office/drawing/2014/main" id="{213E5F30-E7DF-4D43-BB8F-FA8D44B680BF}"/>
              </a:ext>
            </a:extLst>
          </p:cNvPr>
          <p:cNvSpPr>
            <a:spLocks noGrp="1"/>
          </p:cNvSpPr>
          <p:nvPr>
            <p:ph type="pic" sz="quarter" idx="12" hasCustomPrompt="1"/>
          </p:nvPr>
        </p:nvSpPr>
        <p:spPr>
          <a:xfrm>
            <a:off x="4391025" y="2071918"/>
            <a:ext cx="3009900" cy="2000250"/>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alpha val="25000"/>
            </a:schemeClr>
          </a:solidFill>
          <a:effectLst>
            <a:outerShdw blurRad="1270000" dist="622300" dir="5400000" sx="85000" sy="85000" algn="t" rotWithShape="0">
              <a:prstClr val="black">
                <a:alpha val="40000"/>
              </a:prstClr>
            </a:outerShdw>
          </a:effectLst>
        </p:spPr>
        <p:txBody>
          <a:bodyPr wrap="square">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id-ID"/>
          </a:p>
        </p:txBody>
      </p:sp>
      <p:sp>
        <p:nvSpPr>
          <p:cNvPr id="5" name="Picture Placeholder 3">
            <a:extLst>
              <a:ext uri="{FF2B5EF4-FFF2-40B4-BE49-F238E27FC236}">
                <a16:creationId xmlns:a16="http://schemas.microsoft.com/office/drawing/2014/main" id="{5C62AFD7-2F84-4BEB-AE2D-135F6625A076}"/>
              </a:ext>
            </a:extLst>
          </p:cNvPr>
          <p:cNvSpPr>
            <a:spLocks noGrp="1"/>
          </p:cNvSpPr>
          <p:nvPr>
            <p:ph type="pic" sz="quarter" idx="13" hasCustomPrompt="1"/>
          </p:nvPr>
        </p:nvSpPr>
        <p:spPr>
          <a:xfrm>
            <a:off x="7581900" y="2071918"/>
            <a:ext cx="3009900" cy="2000250"/>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alpha val="25000"/>
            </a:schemeClr>
          </a:solidFill>
          <a:effectLst>
            <a:outerShdw blurRad="1270000" dist="622300" dir="5400000" sx="85000" sy="85000" algn="t" rotWithShape="0">
              <a:prstClr val="black">
                <a:alpha val="40000"/>
              </a:prstClr>
            </a:outerShdw>
          </a:effectLst>
        </p:spPr>
        <p:txBody>
          <a:bodyPr wrap="square">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id-ID"/>
          </a:p>
        </p:txBody>
      </p:sp>
    </p:spTree>
    <p:extLst>
      <p:ext uri="{BB962C8B-B14F-4D97-AF65-F5344CB8AC3E}">
        <p14:creationId xmlns:p14="http://schemas.microsoft.com/office/powerpoint/2010/main" val="295416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6" presetClass="emph" presetSubtype="0" decel="100000" fill="hold" grpId="1" nodeType="withEffect">
                                  <p:stCondLst>
                                    <p:cond delay="250"/>
                                  </p:stCondLst>
                                  <p:childTnLst>
                                    <p:animScale>
                                      <p:cBhvr>
                                        <p:cTn id="9" dur="1500" fill="hold"/>
                                        <p:tgtEl>
                                          <p:spTgt spid="2"/>
                                        </p:tgtEl>
                                      </p:cBhvr>
                                      <p:by x="110000" y="110000"/>
                                    </p:animScale>
                                  </p:childTnLst>
                                </p:cTn>
                              </p:par>
                              <p:par>
                                <p:cTn id="10" presetID="42"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anim calcmode="lin" valueType="num">
                                      <p:cBhvr>
                                        <p:cTn id="13" dur="750" fill="hold"/>
                                        <p:tgtEl>
                                          <p:spTgt spid="3"/>
                                        </p:tgtEl>
                                        <p:attrNameLst>
                                          <p:attrName>ppt_x</p:attrName>
                                        </p:attrNameLst>
                                      </p:cBhvr>
                                      <p:tavLst>
                                        <p:tav tm="0">
                                          <p:val>
                                            <p:strVal val="#ppt_x"/>
                                          </p:val>
                                        </p:tav>
                                        <p:tav tm="100000">
                                          <p:val>
                                            <p:strVal val="#ppt_x"/>
                                          </p:val>
                                        </p:tav>
                                      </p:tavLst>
                                    </p:anim>
                                    <p:anim calcmode="lin" valueType="num">
                                      <p:cBhvr>
                                        <p:cTn id="14" dur="75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75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750"/>
                                        <p:tgtEl>
                                          <p:spTgt spid="4"/>
                                        </p:tgtEl>
                                      </p:cBhvr>
                                    </p:animEffect>
                                    <p:anim calcmode="lin" valueType="num">
                                      <p:cBhvr>
                                        <p:cTn id="18" dur="750" fill="hold"/>
                                        <p:tgtEl>
                                          <p:spTgt spid="4"/>
                                        </p:tgtEl>
                                        <p:attrNameLst>
                                          <p:attrName>ppt_x</p:attrName>
                                        </p:attrNameLst>
                                      </p:cBhvr>
                                      <p:tavLst>
                                        <p:tav tm="0">
                                          <p:val>
                                            <p:strVal val="#ppt_x"/>
                                          </p:val>
                                        </p:tav>
                                        <p:tav tm="100000">
                                          <p:val>
                                            <p:strVal val="#ppt_x"/>
                                          </p:val>
                                        </p:tav>
                                      </p:tavLst>
                                    </p:anim>
                                    <p:anim calcmode="lin" valueType="num">
                                      <p:cBhvr>
                                        <p:cTn id="19" dur="75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750"/>
                                        <p:tgtEl>
                                          <p:spTgt spid="5"/>
                                        </p:tgtEl>
                                      </p:cBhvr>
                                    </p:animEffect>
                                    <p:anim calcmode="lin" valueType="num">
                                      <p:cBhvr>
                                        <p:cTn id="23" dur="750" fill="hold"/>
                                        <p:tgtEl>
                                          <p:spTgt spid="5"/>
                                        </p:tgtEl>
                                        <p:attrNameLst>
                                          <p:attrName>ppt_x</p:attrName>
                                        </p:attrNameLst>
                                      </p:cBhvr>
                                      <p:tavLst>
                                        <p:tav tm="0">
                                          <p:val>
                                            <p:strVal val="#ppt_x"/>
                                          </p:val>
                                        </p:tav>
                                        <p:tav tm="100000">
                                          <p:val>
                                            <p:strVal val="#ppt_x"/>
                                          </p:val>
                                        </p:tav>
                                      </p:tavLst>
                                    </p:anim>
                                    <p:anim calcmode="lin" valueType="num">
                                      <p:cBhvr>
                                        <p:cTn id="24"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4" grpId="0" animBg="1"/>
      <p:bldP spid="5"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8089862-A53F-4352-A8DD-E5C43248E229}"/>
              </a:ext>
            </a:extLst>
          </p:cNvPr>
          <p:cNvSpPr>
            <a:spLocks noGrp="1"/>
          </p:cNvSpPr>
          <p:nvPr>
            <p:ph type="pic" sz="quarter" idx="10" hasCustomPrompt="1"/>
          </p:nvPr>
        </p:nvSpPr>
        <p:spPr>
          <a:xfrm>
            <a:off x="2" y="0"/>
            <a:ext cx="6584877" cy="6858000"/>
          </a:xfrm>
          <a:custGeom>
            <a:avLst/>
            <a:gdLst>
              <a:gd name="connsiteX0" fmla="*/ 5003255 w 6584877"/>
              <a:gd name="connsiteY0" fmla="*/ 0 h 6858000"/>
              <a:gd name="connsiteX1" fmla="*/ 6584877 w 6584877"/>
              <a:gd name="connsiteY1" fmla="*/ 0 h 6858000"/>
              <a:gd name="connsiteX2" fmla="*/ 6584877 w 6584877"/>
              <a:gd name="connsiteY2" fmla="*/ 6858000 h 6858000"/>
              <a:gd name="connsiteX3" fmla="*/ 5003255 w 6584877"/>
              <a:gd name="connsiteY3" fmla="*/ 6858000 h 6858000"/>
              <a:gd name="connsiteX4" fmla="*/ 1689257 w 6584877"/>
              <a:gd name="connsiteY4" fmla="*/ 0 h 6858000"/>
              <a:gd name="connsiteX5" fmla="*/ 2445064 w 6584877"/>
              <a:gd name="connsiteY5" fmla="*/ 0 h 6858000"/>
              <a:gd name="connsiteX6" fmla="*/ 3270879 w 6584877"/>
              <a:gd name="connsiteY6" fmla="*/ 0 h 6858000"/>
              <a:gd name="connsiteX7" fmla="*/ 3270880 w 6584877"/>
              <a:gd name="connsiteY7" fmla="*/ 0 h 6858000"/>
              <a:gd name="connsiteX8" fmla="*/ 4197664 w 6584877"/>
              <a:gd name="connsiteY8" fmla="*/ 0 h 6858000"/>
              <a:gd name="connsiteX9" fmla="*/ 4895620 w 6584877"/>
              <a:gd name="connsiteY9" fmla="*/ 0 h 6858000"/>
              <a:gd name="connsiteX10" fmla="*/ 4895620 w 6584877"/>
              <a:gd name="connsiteY10" fmla="*/ 6858000 h 6858000"/>
              <a:gd name="connsiteX11" fmla="*/ 4197664 w 6584877"/>
              <a:gd name="connsiteY11" fmla="*/ 6858000 h 6858000"/>
              <a:gd name="connsiteX12" fmla="*/ 3270880 w 6584877"/>
              <a:gd name="connsiteY12" fmla="*/ 6858000 h 6858000"/>
              <a:gd name="connsiteX13" fmla="*/ 3270879 w 6584877"/>
              <a:gd name="connsiteY13" fmla="*/ 6858000 h 6858000"/>
              <a:gd name="connsiteX14" fmla="*/ 2445064 w 6584877"/>
              <a:gd name="connsiteY14" fmla="*/ 6858000 h 6858000"/>
              <a:gd name="connsiteX15" fmla="*/ 1689257 w 6584877"/>
              <a:gd name="connsiteY15" fmla="*/ 6858000 h 6858000"/>
              <a:gd name="connsiteX16" fmla="*/ 0 w 6584877"/>
              <a:gd name="connsiteY16" fmla="*/ 0 h 6858000"/>
              <a:gd name="connsiteX17" fmla="*/ 1581622 w 6584877"/>
              <a:gd name="connsiteY17" fmla="*/ 0 h 6858000"/>
              <a:gd name="connsiteX18" fmla="*/ 1581622 w 6584877"/>
              <a:gd name="connsiteY18" fmla="*/ 6858000 h 6858000"/>
              <a:gd name="connsiteX19" fmla="*/ 0 w 6584877"/>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584877" h="6858000">
                <a:moveTo>
                  <a:pt x="5003255" y="0"/>
                </a:moveTo>
                <a:lnTo>
                  <a:pt x="6584877" y="0"/>
                </a:lnTo>
                <a:lnTo>
                  <a:pt x="6584877" y="6858000"/>
                </a:lnTo>
                <a:lnTo>
                  <a:pt x="5003255" y="6858000"/>
                </a:lnTo>
                <a:close/>
                <a:moveTo>
                  <a:pt x="1689257" y="0"/>
                </a:moveTo>
                <a:lnTo>
                  <a:pt x="2445064" y="0"/>
                </a:lnTo>
                <a:lnTo>
                  <a:pt x="3270879" y="0"/>
                </a:lnTo>
                <a:lnTo>
                  <a:pt x="3270880" y="0"/>
                </a:lnTo>
                <a:lnTo>
                  <a:pt x="4197664" y="0"/>
                </a:lnTo>
                <a:lnTo>
                  <a:pt x="4895620" y="0"/>
                </a:lnTo>
                <a:lnTo>
                  <a:pt x="4895620" y="6858000"/>
                </a:lnTo>
                <a:lnTo>
                  <a:pt x="4197664" y="6858000"/>
                </a:lnTo>
                <a:lnTo>
                  <a:pt x="3270880" y="6858000"/>
                </a:lnTo>
                <a:lnTo>
                  <a:pt x="3270879" y="6858000"/>
                </a:lnTo>
                <a:lnTo>
                  <a:pt x="2445064" y="6858000"/>
                </a:lnTo>
                <a:lnTo>
                  <a:pt x="1689257" y="6858000"/>
                </a:lnTo>
                <a:close/>
                <a:moveTo>
                  <a:pt x="0" y="0"/>
                </a:moveTo>
                <a:lnTo>
                  <a:pt x="1581622" y="0"/>
                </a:lnTo>
                <a:lnTo>
                  <a:pt x="1581622" y="6858000"/>
                </a:lnTo>
                <a:lnTo>
                  <a:pt x="0" y="6858000"/>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201012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0-#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2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D10AE4B-A86F-4865-B653-84C35F2C97FF}"/>
              </a:ext>
            </a:extLst>
          </p:cNvPr>
          <p:cNvSpPr>
            <a:spLocks noGrp="1"/>
          </p:cNvSpPr>
          <p:nvPr>
            <p:ph type="pic" sz="quarter" idx="10" hasCustomPrompt="1"/>
          </p:nvPr>
        </p:nvSpPr>
        <p:spPr>
          <a:xfrm>
            <a:off x="4765823" y="829662"/>
            <a:ext cx="5286152" cy="3580338"/>
          </a:xfrm>
          <a:custGeom>
            <a:avLst/>
            <a:gdLst>
              <a:gd name="connsiteX0" fmla="*/ 34371 w 5286152"/>
              <a:gd name="connsiteY0" fmla="*/ 0 h 3580338"/>
              <a:gd name="connsiteX1" fmla="*/ 5251782 w 5286152"/>
              <a:gd name="connsiteY1" fmla="*/ 0 h 3580338"/>
              <a:gd name="connsiteX2" fmla="*/ 5286152 w 5286152"/>
              <a:gd name="connsiteY2" fmla="*/ 34371 h 3580338"/>
              <a:gd name="connsiteX3" fmla="*/ 5286152 w 5286152"/>
              <a:gd name="connsiteY3" fmla="*/ 3545967 h 3580338"/>
              <a:gd name="connsiteX4" fmla="*/ 5251782 w 5286152"/>
              <a:gd name="connsiteY4" fmla="*/ 3580338 h 3580338"/>
              <a:gd name="connsiteX5" fmla="*/ 34371 w 5286152"/>
              <a:gd name="connsiteY5" fmla="*/ 3580338 h 3580338"/>
              <a:gd name="connsiteX6" fmla="*/ 0 w 5286152"/>
              <a:gd name="connsiteY6" fmla="*/ 3545967 h 3580338"/>
              <a:gd name="connsiteX7" fmla="*/ 0 w 5286152"/>
              <a:gd name="connsiteY7" fmla="*/ 34371 h 3580338"/>
              <a:gd name="connsiteX8" fmla="*/ 34371 w 5286152"/>
              <a:gd name="connsiteY8" fmla="*/ 0 h 358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6152" h="3580338">
                <a:moveTo>
                  <a:pt x="34371" y="0"/>
                </a:moveTo>
                <a:lnTo>
                  <a:pt x="5251782" y="0"/>
                </a:lnTo>
                <a:cubicBezTo>
                  <a:pt x="5270764" y="0"/>
                  <a:pt x="5286152" y="15388"/>
                  <a:pt x="5286152" y="34371"/>
                </a:cubicBezTo>
                <a:lnTo>
                  <a:pt x="5286152" y="3545967"/>
                </a:lnTo>
                <a:cubicBezTo>
                  <a:pt x="5286152" y="3564950"/>
                  <a:pt x="5270764" y="3580338"/>
                  <a:pt x="5251782" y="3580338"/>
                </a:cubicBezTo>
                <a:lnTo>
                  <a:pt x="34371" y="3580338"/>
                </a:lnTo>
                <a:cubicBezTo>
                  <a:pt x="15388" y="3580338"/>
                  <a:pt x="0" y="3564950"/>
                  <a:pt x="0" y="3545967"/>
                </a:cubicBezTo>
                <a:lnTo>
                  <a:pt x="0" y="34371"/>
                </a:lnTo>
                <a:cubicBezTo>
                  <a:pt x="0" y="15388"/>
                  <a:pt x="15388" y="0"/>
                  <a:pt x="34371" y="0"/>
                </a:cubicBezTo>
                <a:close/>
              </a:path>
            </a:pathLst>
          </a:custGeom>
          <a:solidFill>
            <a:schemeClr val="bg1">
              <a:lumMod val="95000"/>
              <a:alpha val="25000"/>
            </a:schemeClr>
          </a:solidFill>
          <a:effectLst>
            <a:outerShdw blurRad="952500" dist="508000" dir="5400000" sx="86000" sy="86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49507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3_Title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83E90E21-091C-4CB2-B2B7-6C96B05EB8E0}"/>
              </a:ext>
            </a:extLst>
          </p:cNvPr>
          <p:cNvSpPr>
            <a:spLocks noGrp="1"/>
          </p:cNvSpPr>
          <p:nvPr>
            <p:ph type="pic" sz="quarter" idx="10" hasCustomPrompt="1"/>
          </p:nvPr>
        </p:nvSpPr>
        <p:spPr>
          <a:xfrm>
            <a:off x="0" y="755226"/>
            <a:ext cx="12192000" cy="6102777"/>
          </a:xfrm>
          <a:custGeom>
            <a:avLst/>
            <a:gdLst>
              <a:gd name="connsiteX0" fmla="*/ 12192000 w 12192000"/>
              <a:gd name="connsiteY0" fmla="*/ 0 h 6102777"/>
              <a:gd name="connsiteX1" fmla="*/ 12192000 w 12192000"/>
              <a:gd name="connsiteY1" fmla="*/ 6102777 h 6102777"/>
              <a:gd name="connsiteX2" fmla="*/ 0 w 12192000"/>
              <a:gd name="connsiteY2" fmla="*/ 6102777 h 6102777"/>
              <a:gd name="connsiteX3" fmla="*/ 0 w 12192000"/>
              <a:gd name="connsiteY3" fmla="*/ 5474127 h 6102777"/>
              <a:gd name="connsiteX4" fmla="*/ 12115918 w 12192000"/>
              <a:gd name="connsiteY4" fmla="*/ 13140 h 6102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102777">
                <a:moveTo>
                  <a:pt x="12192000" y="0"/>
                </a:moveTo>
                <a:lnTo>
                  <a:pt x="12192000" y="6102777"/>
                </a:lnTo>
                <a:lnTo>
                  <a:pt x="0" y="6102777"/>
                </a:lnTo>
                <a:lnTo>
                  <a:pt x="0" y="5474127"/>
                </a:lnTo>
                <a:cubicBezTo>
                  <a:pt x="3548053" y="2643819"/>
                  <a:pt x="6974200" y="947160"/>
                  <a:pt x="12115918" y="1314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138396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4_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C835C60-AB3B-468D-B9C8-8839D8EEE1C8}"/>
              </a:ext>
            </a:extLst>
          </p:cNvPr>
          <p:cNvSpPr>
            <a:spLocks noGrp="1"/>
          </p:cNvSpPr>
          <p:nvPr>
            <p:ph type="pic" sz="quarter" idx="10" hasCustomPrompt="1"/>
          </p:nvPr>
        </p:nvSpPr>
        <p:spPr>
          <a:xfrm>
            <a:off x="0" y="1"/>
            <a:ext cx="12192000" cy="6102777"/>
          </a:xfrm>
          <a:custGeom>
            <a:avLst/>
            <a:gdLst>
              <a:gd name="connsiteX0" fmla="*/ 0 w 12192000"/>
              <a:gd name="connsiteY0" fmla="*/ 0 h 6102777"/>
              <a:gd name="connsiteX1" fmla="*/ 12192000 w 12192000"/>
              <a:gd name="connsiteY1" fmla="*/ 0 h 6102777"/>
              <a:gd name="connsiteX2" fmla="*/ 12192000 w 12192000"/>
              <a:gd name="connsiteY2" fmla="*/ 6102777 h 6102777"/>
              <a:gd name="connsiteX3" fmla="*/ 12115918 w 12192000"/>
              <a:gd name="connsiteY3" fmla="*/ 6089637 h 6102777"/>
              <a:gd name="connsiteX4" fmla="*/ 0 w 12192000"/>
              <a:gd name="connsiteY4" fmla="*/ 628650 h 6102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102777">
                <a:moveTo>
                  <a:pt x="0" y="0"/>
                </a:moveTo>
                <a:lnTo>
                  <a:pt x="12192000" y="0"/>
                </a:lnTo>
                <a:lnTo>
                  <a:pt x="12192000" y="6102777"/>
                </a:lnTo>
                <a:lnTo>
                  <a:pt x="12115918" y="6089637"/>
                </a:lnTo>
                <a:cubicBezTo>
                  <a:pt x="6974200" y="5155617"/>
                  <a:pt x="3548053" y="3458958"/>
                  <a:pt x="0" y="628650"/>
                </a:cubicBez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386430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ppt_x"/>
                                          </p:val>
                                        </p:tav>
                                        <p:tav tm="100000">
                                          <p:val>
                                            <p:strVal val="#ppt_x"/>
                                          </p:val>
                                        </p:tav>
                                      </p:tavLst>
                                    </p:anim>
                                    <p:anim calcmode="lin" valueType="num">
                                      <p:cBhvr additive="base">
                                        <p:cTn id="8" dur="75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40216-32FF-45C7-9C82-31B23312AB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7682468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70560" y="533400"/>
            <a:ext cx="10911840" cy="685800"/>
          </a:xfrm>
        </p:spPr>
        <p:txBody>
          <a:bodyPr/>
          <a:lstStyle/>
          <a:p>
            <a:r>
              <a:rPr kumimoji="0" lang="en-US"/>
              <a:t>Click to edit Master title style</a:t>
            </a:r>
          </a:p>
        </p:txBody>
      </p:sp>
      <p:sp>
        <p:nvSpPr>
          <p:cNvPr id="3" name="Content Placeholder 2"/>
          <p:cNvSpPr>
            <a:spLocks noGrp="1"/>
          </p:cNvSpPr>
          <p:nvPr>
            <p:ph sz="half" idx="1"/>
            <p:custDataLst>
              <p:tags r:id="rId2"/>
            </p:custDataLst>
          </p:nvPr>
        </p:nvSpPr>
        <p:spPr>
          <a:xfrm>
            <a:off x="711200" y="1371600"/>
            <a:ext cx="5242560" cy="449580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custDataLst>
              <p:tags r:id="rId3"/>
            </p:custDataLst>
          </p:nvPr>
        </p:nvSpPr>
        <p:spPr>
          <a:xfrm>
            <a:off x="6340480" y="1371600"/>
            <a:ext cx="5242560" cy="449580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0790024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583225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ounded Rectangle 1"/>
          <p:cNvSpPr/>
          <p:nvPr/>
        </p:nvSpPr>
        <p:spPr>
          <a:xfrm>
            <a:off x="406401" y="328613"/>
            <a:ext cx="11377084"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Date Placeholder 1"/>
          <p:cNvSpPr>
            <a:spLocks noGrp="1"/>
          </p:cNvSpPr>
          <p:nvPr>
            <p:ph type="dt" sz="half" idx="10"/>
          </p:nvPr>
        </p:nvSpPr>
        <p:spPr>
          <a:xfrm>
            <a:off x="5035551" y="6111876"/>
            <a:ext cx="3048000" cy="365125"/>
          </a:xfrm>
          <a:prstGeom prst="rect">
            <a:avLst/>
          </a:prstGeom>
        </p:spPr>
        <p:txBody>
          <a:bodyPr/>
          <a:lstStyle>
            <a:lvl1pPr fontAlgn="auto">
              <a:spcBef>
                <a:spcPts val="0"/>
              </a:spcBef>
              <a:spcAft>
                <a:spcPts val="0"/>
              </a:spcAft>
              <a:defRPr>
                <a:latin typeface="+mn-lt"/>
                <a:ea typeface="+mn-ea"/>
                <a:cs typeface="+mn-cs"/>
              </a:defRPr>
            </a:lvl1pPr>
            <a:extLst/>
          </a:lstStyle>
          <a:p>
            <a:pPr>
              <a:defRPr/>
            </a:pPr>
            <a:fld id="{84DA04EA-2E5D-4E19-82A6-9D62CA5FB60B}" type="datetimeFigureOut">
              <a:rPr lang="en-US"/>
              <a:pPr>
                <a:defRPr/>
              </a:pPr>
              <a:t>3/6/2021</a:t>
            </a:fld>
            <a:endParaRPr lang="en-US"/>
          </a:p>
        </p:txBody>
      </p:sp>
      <p:sp>
        <p:nvSpPr>
          <p:cNvPr id="4" name="Footer Placeholder 2"/>
          <p:cNvSpPr>
            <a:spLocks noGrp="1"/>
          </p:cNvSpPr>
          <p:nvPr>
            <p:ph type="ftr" sz="quarter" idx="11"/>
          </p:nvPr>
        </p:nvSpPr>
        <p:spPr>
          <a:xfrm>
            <a:off x="8083551" y="6111876"/>
            <a:ext cx="3048000" cy="365125"/>
          </a:xfrm>
          <a:prstGeom prst="rect">
            <a:avLst/>
          </a:prstGeom>
        </p:spPr>
        <p:txBody>
          <a:bodyPr/>
          <a:lstStyle>
            <a:lvl1pPr fontAlgn="auto">
              <a:spcBef>
                <a:spcPts val="0"/>
              </a:spcBef>
              <a:spcAft>
                <a:spcPts val="0"/>
              </a:spcAft>
              <a:defRPr>
                <a:latin typeface="+mn-lt"/>
                <a:ea typeface="+mn-ea"/>
                <a:cs typeface="+mn-cs"/>
              </a:defRPr>
            </a:lvl1pPr>
            <a:extLst/>
          </a:lstStyle>
          <a:p>
            <a:pPr>
              <a:defRPr/>
            </a:pPr>
            <a:endParaRPr lang="en-US"/>
          </a:p>
        </p:txBody>
      </p:sp>
      <p:sp>
        <p:nvSpPr>
          <p:cNvPr id="5" name="Slide Number Placeholder 3"/>
          <p:cNvSpPr>
            <a:spLocks noGrp="1"/>
          </p:cNvSpPr>
          <p:nvPr>
            <p:ph type="sldNum" sz="quarter" idx="12"/>
          </p:nvPr>
        </p:nvSpPr>
        <p:spPr>
          <a:xfrm>
            <a:off x="11131551" y="6111876"/>
            <a:ext cx="609600" cy="365125"/>
          </a:xfrm>
          <a:prstGeom prst="rect">
            <a:avLst/>
          </a:prstGeom>
        </p:spPr>
        <p:txBody>
          <a:bodyPr vert="horz" wrap="square" lIns="91440" tIns="45720" rIns="91440" bIns="45720" numCol="1" anchor="t" anchorCtr="0" compatLnSpc="1">
            <a:prstTxWarp prst="textNoShape">
              <a:avLst/>
            </a:prstTxWarp>
          </a:bodyPr>
          <a:lstStyle>
            <a:lvl1pPr>
              <a:defRPr>
                <a:latin typeface="Franklin Gothic Book" panose="020B0503020102020204" pitchFamily="34" charset="0"/>
              </a:defRPr>
            </a:lvl1pPr>
          </a:lstStyle>
          <a:p>
            <a:fld id="{42D95613-AB81-4485-A8B5-B2F7DD564682}" type="slidenum">
              <a:rPr lang="en-US"/>
              <a:pPr/>
              <a:t>‹#›</a:t>
            </a:fld>
            <a:endParaRPr lang="en-US"/>
          </a:p>
        </p:txBody>
      </p:sp>
    </p:spTree>
    <p:extLst>
      <p:ext uri="{BB962C8B-B14F-4D97-AF65-F5344CB8AC3E}">
        <p14:creationId xmlns:p14="http://schemas.microsoft.com/office/powerpoint/2010/main" val="33313114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48ED1C5-AB98-4948-A068-1FB5F464F13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160CFF4-1DD3-4F49-B799-82262060C9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9860CAE-BE2F-45BE-8589-E956908B47C6}"/>
              </a:ext>
            </a:extLst>
          </p:cNvPr>
          <p:cNvSpPr>
            <a:spLocks noGrp="1" noChangeArrowheads="1"/>
          </p:cNvSpPr>
          <p:nvPr>
            <p:ph type="sldNum" sz="quarter" idx="12"/>
          </p:nvPr>
        </p:nvSpPr>
        <p:spPr>
          <a:ln/>
        </p:spPr>
        <p:txBody>
          <a:bodyPr/>
          <a:lstStyle>
            <a:lvl1pPr>
              <a:defRPr/>
            </a:lvl1pPr>
          </a:lstStyle>
          <a:p>
            <a:fld id="{525A8E73-5F6B-4E2C-9D6F-7E560B838677}" type="slidenum">
              <a:rPr lang="en-US" altLang="en-US"/>
              <a:pPr/>
              <a:t>‹#›</a:t>
            </a:fld>
            <a:endParaRPr lang="en-US" altLang="en-US"/>
          </a:p>
        </p:txBody>
      </p:sp>
    </p:spTree>
    <p:extLst>
      <p:ext uri="{BB962C8B-B14F-4D97-AF65-F5344CB8AC3E}">
        <p14:creationId xmlns:p14="http://schemas.microsoft.com/office/powerpoint/2010/main" val="28676077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Rounded Rectangle 1"/>
          <p:cNvSpPr/>
          <p:nvPr/>
        </p:nvSpPr>
        <p:spPr>
          <a:xfrm>
            <a:off x="406402" y="328613"/>
            <a:ext cx="11377084"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Date Placeholder 1"/>
          <p:cNvSpPr>
            <a:spLocks noGrp="1"/>
          </p:cNvSpPr>
          <p:nvPr>
            <p:ph type="dt" sz="half" idx="10"/>
          </p:nvPr>
        </p:nvSpPr>
        <p:spPr>
          <a:xfrm>
            <a:off x="5035551" y="6111878"/>
            <a:ext cx="3048000" cy="365125"/>
          </a:xfrm>
          <a:prstGeom prst="rect">
            <a:avLst/>
          </a:prstGeom>
        </p:spPr>
        <p:txBody>
          <a:bodyPr/>
          <a:lstStyle>
            <a:lvl1pPr fontAlgn="auto">
              <a:spcBef>
                <a:spcPts val="0"/>
              </a:spcBef>
              <a:spcAft>
                <a:spcPts val="0"/>
              </a:spcAft>
              <a:defRPr>
                <a:latin typeface="+mn-lt"/>
                <a:ea typeface="+mn-ea"/>
                <a:cs typeface="+mn-cs"/>
              </a:defRPr>
            </a:lvl1pPr>
            <a:extLst/>
          </a:lstStyle>
          <a:p>
            <a:pPr>
              <a:defRPr/>
            </a:pPr>
            <a:fld id="{84DA04EA-2E5D-4E19-82A6-9D62CA5FB60B}" type="datetimeFigureOut">
              <a:rPr lang="en-US"/>
              <a:pPr>
                <a:defRPr/>
              </a:pPr>
              <a:t>3/6/2021</a:t>
            </a:fld>
            <a:endParaRPr lang="en-US"/>
          </a:p>
        </p:txBody>
      </p:sp>
      <p:sp>
        <p:nvSpPr>
          <p:cNvPr id="4" name="Footer Placeholder 2"/>
          <p:cNvSpPr>
            <a:spLocks noGrp="1"/>
          </p:cNvSpPr>
          <p:nvPr>
            <p:ph type="ftr" sz="quarter" idx="11"/>
          </p:nvPr>
        </p:nvSpPr>
        <p:spPr>
          <a:xfrm>
            <a:off x="8083551" y="6111878"/>
            <a:ext cx="3048000" cy="365125"/>
          </a:xfrm>
          <a:prstGeom prst="rect">
            <a:avLst/>
          </a:prstGeom>
        </p:spPr>
        <p:txBody>
          <a:bodyPr/>
          <a:lstStyle>
            <a:lvl1pPr fontAlgn="auto">
              <a:spcBef>
                <a:spcPts val="0"/>
              </a:spcBef>
              <a:spcAft>
                <a:spcPts val="0"/>
              </a:spcAft>
              <a:defRPr>
                <a:latin typeface="+mn-lt"/>
                <a:ea typeface="+mn-ea"/>
                <a:cs typeface="+mn-cs"/>
              </a:defRPr>
            </a:lvl1pPr>
            <a:extLst/>
          </a:lstStyle>
          <a:p>
            <a:pPr>
              <a:defRPr/>
            </a:pPr>
            <a:endParaRPr lang="en-US"/>
          </a:p>
        </p:txBody>
      </p:sp>
      <p:sp>
        <p:nvSpPr>
          <p:cNvPr id="5" name="Slide Number Placeholder 3"/>
          <p:cNvSpPr>
            <a:spLocks noGrp="1"/>
          </p:cNvSpPr>
          <p:nvPr>
            <p:ph type="sldNum" sz="quarter" idx="12"/>
          </p:nvPr>
        </p:nvSpPr>
        <p:spPr>
          <a:xfrm>
            <a:off x="11131551" y="6111878"/>
            <a:ext cx="609600" cy="365125"/>
          </a:xfrm>
          <a:prstGeom prst="rect">
            <a:avLst/>
          </a:prstGeom>
        </p:spPr>
        <p:txBody>
          <a:bodyPr vert="horz" wrap="square" lIns="91440" tIns="45720" rIns="91440" bIns="45720" numCol="1" anchor="t" anchorCtr="0" compatLnSpc="1">
            <a:prstTxWarp prst="textNoShape">
              <a:avLst/>
            </a:prstTxWarp>
          </a:bodyPr>
          <a:lstStyle>
            <a:lvl1pPr>
              <a:defRPr>
                <a:latin typeface="Franklin Gothic Book" panose="020B0503020102020204" pitchFamily="34" charset="0"/>
              </a:defRPr>
            </a:lvl1pPr>
          </a:lstStyle>
          <a:p>
            <a:fld id="{42D95613-AB81-4485-A8B5-B2F7DD564682}" type="slidenum">
              <a:rPr lang="en-US"/>
              <a:pPr/>
              <a:t>‹#›</a:t>
            </a:fld>
            <a:endParaRPr lang="en-US"/>
          </a:p>
        </p:txBody>
      </p:sp>
      <p:sp>
        <p:nvSpPr>
          <p:cNvPr id="6" name="Title 1"/>
          <p:cNvSpPr>
            <a:spLocks noGrp="1"/>
          </p:cNvSpPr>
          <p:nvPr>
            <p:ph type="title"/>
          </p:nvPr>
        </p:nvSpPr>
        <p:spPr>
          <a:xfrm>
            <a:off x="609600" y="381000"/>
            <a:ext cx="10911840" cy="685800"/>
          </a:xfrm>
        </p:spPr>
        <p:txBody>
          <a:bodyPr/>
          <a:lstStyle/>
          <a:p>
            <a:r>
              <a:rPr lang="en-US"/>
              <a:t>Click to edit Master title style</a:t>
            </a:r>
          </a:p>
        </p:txBody>
      </p:sp>
    </p:spTree>
    <p:extLst>
      <p:ext uri="{BB962C8B-B14F-4D97-AF65-F5344CB8AC3E}">
        <p14:creationId xmlns:p14="http://schemas.microsoft.com/office/powerpoint/2010/main" val="42476787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
        <p:nvSpPr>
          <p:cNvPr id="7" name="Rounded Rectangle 6"/>
          <p:cNvSpPr/>
          <p:nvPr>
            <p:custDataLst>
              <p:tags r:id="rId1"/>
            </p:custDataLst>
          </p:nvPr>
        </p:nvSpPr>
        <p:spPr>
          <a:xfrm>
            <a:off x="406404" y="329189"/>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 name="Title 1">
            <a:extLst>
              <a:ext uri="{FF2B5EF4-FFF2-40B4-BE49-F238E27FC236}">
                <a16:creationId xmlns:a16="http://schemas.microsoft.com/office/drawing/2014/main" id="{43C476F8-7947-4A18-B4D1-9628467CD6E9}"/>
              </a:ext>
            </a:extLst>
          </p:cNvPr>
          <p:cNvSpPr>
            <a:spLocks noGrp="1"/>
          </p:cNvSpPr>
          <p:nvPr>
            <p:ph type="title"/>
            <p:custDataLst>
              <p:tags r:id="rId2"/>
            </p:custDataLst>
          </p:nvPr>
        </p:nvSpPr>
        <p:spPr>
          <a:xfrm>
            <a:off x="457200" y="457200"/>
            <a:ext cx="11201400" cy="609600"/>
          </a:xfrm>
        </p:spPr>
        <p:txBody>
          <a:bodyPr/>
          <a:lstStyle/>
          <a:p>
            <a:r>
              <a:rPr kumimoji="0" lang="en-US"/>
              <a:t>Click to edit Master title style</a:t>
            </a:r>
          </a:p>
        </p:txBody>
      </p:sp>
      <p:sp>
        <p:nvSpPr>
          <p:cNvPr id="4" name="Content Placeholder 2">
            <a:extLst>
              <a:ext uri="{FF2B5EF4-FFF2-40B4-BE49-F238E27FC236}">
                <a16:creationId xmlns:a16="http://schemas.microsoft.com/office/drawing/2014/main" id="{D60295CE-41A3-4943-8335-59799E7C1642}"/>
              </a:ext>
            </a:extLst>
          </p:cNvPr>
          <p:cNvSpPr>
            <a:spLocks noGrp="1"/>
          </p:cNvSpPr>
          <p:nvPr>
            <p:ph idx="1"/>
            <p:custDataLst>
              <p:tags r:id="rId3"/>
            </p:custDataLst>
          </p:nvPr>
        </p:nvSpPr>
        <p:spPr>
          <a:xfrm>
            <a:off x="457200" y="1143000"/>
            <a:ext cx="11201400" cy="5257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8908411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Bullet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600"/>
            </a:lvl1pPr>
          </a:lstStyle>
          <a:p>
            <a:r>
              <a:rPr lang="en-US"/>
              <a:t>Click to edit Master title style</a:t>
            </a:r>
          </a:p>
        </p:txBody>
      </p:sp>
      <p:sp>
        <p:nvSpPr>
          <p:cNvPr id="12" name="Text Placeholder 11"/>
          <p:cNvSpPr>
            <a:spLocks noGrp="1"/>
          </p:cNvSpPr>
          <p:nvPr>
            <p:ph type="body" sz="quarter" idx="17" hasCustomPrompt="1"/>
          </p:nvPr>
        </p:nvSpPr>
        <p:spPr>
          <a:xfrm>
            <a:off x="743576" y="1638300"/>
            <a:ext cx="10711543" cy="4394200"/>
          </a:xfrm>
        </p:spPr>
        <p:txBody>
          <a:bodyPr>
            <a:normAutofit/>
          </a:bodyPr>
          <a:lstStyle>
            <a:lvl1pPr marL="461963" indent="-461963">
              <a:lnSpc>
                <a:spcPct val="100000"/>
              </a:lnSpc>
              <a:spcBef>
                <a:spcPts val="624"/>
              </a:spcBef>
              <a:buClr>
                <a:srgbClr val="004A78"/>
              </a:buClr>
              <a:buFont typeface="Arial" charset="0"/>
              <a:buChar char="•"/>
              <a:defRPr sz="2600">
                <a:solidFill>
                  <a:srgbClr val="000000"/>
                </a:solidFill>
              </a:defRPr>
            </a:lvl1pPr>
            <a:lvl2pPr marL="914400" marR="0" indent="-45720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Char char="–"/>
              <a:tabLst/>
              <a:defRPr sz="2400" baseline="0">
                <a:solidFill>
                  <a:srgbClr val="000000"/>
                </a:solidFill>
              </a:defRPr>
            </a:lvl2pPr>
            <a:lvl3pPr marL="1376363" indent="-461963">
              <a:lnSpc>
                <a:spcPct val="100000"/>
              </a:lnSpc>
              <a:spcBef>
                <a:spcPts val="624"/>
              </a:spcBef>
              <a:buClr>
                <a:srgbClr val="004A78"/>
              </a:buClr>
              <a:buFont typeface="Arial" charset="0"/>
              <a:buChar char="•"/>
              <a:defRPr sz="2200">
                <a:solidFill>
                  <a:srgbClr val="000000"/>
                </a:solidFill>
              </a:defRPr>
            </a:lvl3pPr>
            <a:lvl4pPr marL="1600200" indent="-228600">
              <a:buClr>
                <a:srgbClr val="000000"/>
              </a:buClr>
              <a:buSzPct val="50000"/>
              <a:buFont typeface="LucidaGrande" charset="0"/>
              <a:buChar char="▶"/>
              <a:defRPr sz="2000"/>
            </a:lvl4pPr>
            <a:lvl5pPr marL="2057400" indent="-228600">
              <a:buClr>
                <a:srgbClr val="000000"/>
              </a:buClr>
              <a:buFont typeface="Helvetica" charset="0"/>
              <a:buChar char="⁃"/>
              <a:defRPr sz="2000"/>
            </a:lvl5pPr>
          </a:lstStyle>
          <a:p>
            <a:pPr lvl="0"/>
            <a:r>
              <a:rPr lang="en-US"/>
              <a:t>Click to add text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 </a:t>
            </a:r>
            <a:r>
              <a:rPr lang="en-US" err="1"/>
              <a:t>Faucibus</a:t>
            </a:r>
            <a:r>
              <a:rPr lang="en-US"/>
              <a:t> </a:t>
            </a:r>
            <a:r>
              <a:rPr lang="en-US" err="1"/>
              <a:t>nisl</a:t>
            </a:r>
            <a:r>
              <a:rPr lang="en-US"/>
              <a:t> </a:t>
            </a:r>
            <a:r>
              <a:rPr lang="en-US" err="1"/>
              <a:t>tincidunt</a:t>
            </a:r>
            <a:r>
              <a:rPr lang="en-US"/>
              <a:t> </a:t>
            </a:r>
            <a:r>
              <a:rPr lang="en-US" err="1"/>
              <a:t>eget</a:t>
            </a:r>
            <a:r>
              <a:rPr lang="en-US"/>
              <a:t> </a:t>
            </a:r>
            <a:r>
              <a:rPr lang="en-US" err="1"/>
              <a:t>nullam</a:t>
            </a:r>
            <a:r>
              <a:rPr lang="en-US"/>
              <a:t> non.</a:t>
            </a:r>
          </a:p>
          <a:p>
            <a:pPr lvl="1"/>
            <a:r>
              <a:rPr lang="en-US" err="1"/>
              <a:t>Mauris</a:t>
            </a:r>
            <a:r>
              <a:rPr lang="en-US"/>
              <a:t> a </a:t>
            </a:r>
            <a:r>
              <a:rPr lang="en-US" err="1"/>
              <a:t>diam</a:t>
            </a:r>
            <a:r>
              <a:rPr lang="en-US"/>
              <a:t> </a:t>
            </a:r>
            <a:r>
              <a:rPr lang="en-US" err="1"/>
              <a:t>maecenas</a:t>
            </a:r>
            <a:r>
              <a:rPr lang="en-US"/>
              <a:t> </a:t>
            </a:r>
            <a:r>
              <a:rPr lang="en-US" err="1"/>
              <a:t>sed</a:t>
            </a:r>
            <a:r>
              <a:rPr lang="en-US"/>
              <a:t> </a:t>
            </a:r>
            <a:r>
              <a:rPr lang="en-US" err="1"/>
              <a:t>enim</a:t>
            </a:r>
            <a:r>
              <a:rPr lang="en-US"/>
              <a:t> </a:t>
            </a:r>
            <a:r>
              <a:rPr lang="en-US" err="1"/>
              <a:t>ut</a:t>
            </a:r>
            <a:r>
              <a:rPr lang="en-US"/>
              <a:t> </a:t>
            </a:r>
            <a:r>
              <a:rPr lang="en-US" err="1"/>
              <a:t>sem</a:t>
            </a:r>
            <a:r>
              <a:rPr lang="en-US"/>
              <a:t> </a:t>
            </a:r>
            <a:r>
              <a:rPr lang="en-US" err="1"/>
              <a:t>viverra</a:t>
            </a:r>
            <a:r>
              <a:rPr lang="en-US"/>
              <a:t>.</a:t>
            </a:r>
          </a:p>
          <a:p>
            <a:pPr lvl="2"/>
            <a:r>
              <a:rPr lang="en-US" err="1"/>
              <a:t>Sed</a:t>
            </a:r>
            <a:r>
              <a:rPr lang="en-US"/>
              <a:t> </a:t>
            </a:r>
            <a:r>
              <a:rPr lang="en-US" err="1"/>
              <a:t>ullamcorper</a:t>
            </a:r>
            <a:r>
              <a:rPr lang="en-US"/>
              <a:t> </a:t>
            </a:r>
            <a:r>
              <a:rPr lang="en-US" err="1"/>
              <a:t>morbi</a:t>
            </a:r>
            <a:r>
              <a:rPr lang="en-US"/>
              <a:t> </a:t>
            </a:r>
            <a:r>
              <a:rPr lang="en-US" err="1"/>
              <a:t>tincidunt</a:t>
            </a:r>
            <a:r>
              <a:rPr lang="en-US"/>
              <a:t> </a:t>
            </a:r>
            <a:r>
              <a:rPr lang="en-US" err="1"/>
              <a:t>ornare</a:t>
            </a:r>
            <a:r>
              <a:rPr lang="en-US"/>
              <a:t>. Sit </a:t>
            </a:r>
            <a:r>
              <a:rPr lang="en-US" err="1"/>
              <a:t>amet</a:t>
            </a:r>
            <a:r>
              <a:rPr lang="en-US"/>
              <a:t> </a:t>
            </a:r>
            <a:r>
              <a:rPr lang="en-US" err="1"/>
              <a:t>volutpat</a:t>
            </a:r>
            <a:r>
              <a:rPr lang="en-US"/>
              <a:t> </a:t>
            </a:r>
            <a:r>
              <a:rPr lang="en-US" err="1"/>
              <a:t>consequat</a:t>
            </a:r>
            <a:r>
              <a:rPr lang="en-US"/>
              <a:t> </a:t>
            </a:r>
            <a:r>
              <a:rPr lang="en-US" err="1"/>
              <a:t>mauris</a:t>
            </a:r>
            <a:r>
              <a:rPr lang="en-US"/>
              <a:t> </a:t>
            </a:r>
            <a:r>
              <a:rPr lang="en-US" err="1"/>
              <a:t>nunc</a:t>
            </a:r>
            <a:r>
              <a:rPr lang="en-US"/>
              <a:t> </a:t>
            </a:r>
            <a:r>
              <a:rPr lang="en-US" err="1"/>
              <a:t>congue</a:t>
            </a:r>
            <a:r>
              <a:rPr lang="en-US"/>
              <a:t> nisi. </a:t>
            </a:r>
            <a:r>
              <a:rPr lang="en-US" err="1"/>
              <a:t>Mauris</a:t>
            </a:r>
            <a:r>
              <a:rPr lang="en-US"/>
              <a:t> sit </a:t>
            </a:r>
            <a:r>
              <a:rPr lang="en-US" err="1"/>
              <a:t>amet</a:t>
            </a:r>
            <a:r>
              <a:rPr lang="en-US"/>
              <a:t> </a:t>
            </a:r>
            <a:r>
              <a:rPr lang="en-US" err="1"/>
              <a:t>massa</a:t>
            </a:r>
            <a:r>
              <a:rPr lang="en-US"/>
              <a:t> vitae.</a:t>
            </a:r>
          </a:p>
          <a:p>
            <a:pPr lvl="0"/>
            <a:r>
              <a:rPr lang="en-US" err="1"/>
              <a:t>Consectetur</a:t>
            </a:r>
            <a:r>
              <a:rPr lang="en-US"/>
              <a:t> libero id </a:t>
            </a:r>
            <a:r>
              <a:rPr lang="en-US" err="1"/>
              <a:t>faucibus</a:t>
            </a:r>
            <a:r>
              <a:rPr lang="en-US"/>
              <a:t> </a:t>
            </a:r>
            <a:r>
              <a:rPr lang="en-US" err="1"/>
              <a:t>nisl</a:t>
            </a:r>
            <a:r>
              <a:rPr lang="en-US"/>
              <a:t> </a:t>
            </a:r>
            <a:r>
              <a:rPr lang="en-US" err="1"/>
              <a:t>tincidunt</a:t>
            </a:r>
            <a:r>
              <a:rPr lang="en-US"/>
              <a:t> </a:t>
            </a:r>
            <a:r>
              <a:rPr lang="en-US" err="1"/>
              <a:t>eget</a:t>
            </a:r>
            <a:r>
              <a:rPr lang="en-US"/>
              <a:t>.</a:t>
            </a:r>
          </a:p>
          <a:p>
            <a:pPr lvl="0"/>
            <a:r>
              <a:rPr lang="en-US" err="1"/>
              <a:t>Nulla</a:t>
            </a:r>
            <a:r>
              <a:rPr lang="en-US"/>
              <a:t> </a:t>
            </a:r>
            <a:r>
              <a:rPr lang="en-US" err="1"/>
              <a:t>facilisi</a:t>
            </a:r>
            <a:r>
              <a:rPr lang="en-US"/>
              <a:t> </a:t>
            </a:r>
            <a:r>
              <a:rPr lang="en-US" err="1"/>
              <a:t>morbi</a:t>
            </a:r>
            <a:r>
              <a:rPr lang="en-US"/>
              <a:t> tempus </a:t>
            </a:r>
            <a:r>
              <a:rPr lang="en-US" err="1"/>
              <a:t>iaculis</a:t>
            </a:r>
            <a:r>
              <a:rPr lang="en-US"/>
              <a:t> </a:t>
            </a:r>
            <a:r>
              <a:rPr lang="en-US" err="1"/>
              <a:t>urna</a:t>
            </a:r>
            <a:r>
              <a:rPr lang="en-US"/>
              <a:t> id </a:t>
            </a:r>
            <a:r>
              <a:rPr lang="en-US" err="1"/>
              <a:t>volutpat</a:t>
            </a:r>
            <a:r>
              <a:rPr lang="en-US"/>
              <a:t> lacus. </a:t>
            </a:r>
            <a:r>
              <a:rPr lang="en-US" err="1"/>
              <a:t>Imperdiet</a:t>
            </a:r>
            <a:r>
              <a:rPr lang="en-US"/>
              <a:t> </a:t>
            </a:r>
            <a:r>
              <a:rPr lang="en-US" err="1"/>
              <a:t>nulla</a:t>
            </a:r>
            <a:r>
              <a:rPr lang="en-US"/>
              <a:t> </a:t>
            </a:r>
            <a:r>
              <a:rPr lang="en-US" err="1"/>
              <a:t>malesuada</a:t>
            </a:r>
            <a:r>
              <a:rPr lang="en-US"/>
              <a:t> </a:t>
            </a:r>
            <a:r>
              <a:rPr lang="en-US" err="1"/>
              <a:t>pellentesque</a:t>
            </a:r>
            <a:r>
              <a:rPr lang="en-US"/>
              <a:t> </a:t>
            </a:r>
            <a:r>
              <a:rPr lang="en-US" err="1"/>
              <a:t>elit</a:t>
            </a:r>
            <a:r>
              <a:rPr lang="en-US"/>
              <a:t> </a:t>
            </a:r>
            <a:r>
              <a:rPr lang="en-US" err="1"/>
              <a:t>eget</a:t>
            </a:r>
            <a:r>
              <a:rPr lang="en-US"/>
              <a:t> gravida cum </a:t>
            </a:r>
            <a:r>
              <a:rPr lang="en-US" err="1"/>
              <a:t>sociis</a:t>
            </a:r>
            <a:r>
              <a:rPr lang="en-US"/>
              <a:t>.</a:t>
            </a:r>
          </a:p>
          <a:p>
            <a:pPr lvl="0"/>
            <a:r>
              <a:rPr lang="en-US" err="1"/>
              <a:t>Sed</a:t>
            </a:r>
            <a:r>
              <a:rPr lang="en-US"/>
              <a:t> </a:t>
            </a:r>
            <a:r>
              <a:rPr lang="en-US" err="1"/>
              <a:t>velit</a:t>
            </a:r>
            <a:r>
              <a:rPr lang="en-US"/>
              <a:t> </a:t>
            </a:r>
            <a:r>
              <a:rPr lang="en-US" err="1"/>
              <a:t>dignissim</a:t>
            </a:r>
            <a:r>
              <a:rPr lang="en-US"/>
              <a:t> </a:t>
            </a:r>
            <a:r>
              <a:rPr lang="en-US" err="1"/>
              <a:t>sodales</a:t>
            </a:r>
            <a:r>
              <a:rPr lang="en-US"/>
              <a:t> </a:t>
            </a:r>
            <a:r>
              <a:rPr lang="en-US" err="1"/>
              <a:t>ut.</a:t>
            </a:r>
            <a:endParaRPr lang="en-US"/>
          </a:p>
        </p:txBody>
      </p:sp>
      <p:sp>
        <p:nvSpPr>
          <p:cNvPr id="6" name="Footer"/>
          <p:cNvSpPr txBox="1"/>
          <p:nvPr userDrawn="1"/>
        </p:nvSpPr>
        <p:spPr>
          <a:xfrm>
            <a:off x="2339420" y="6397943"/>
            <a:ext cx="9754069" cy="353943"/>
          </a:xfrm>
          <a:prstGeom prst="rect">
            <a:avLst/>
          </a:prstGeom>
          <a:noFill/>
          <a:effectLst/>
        </p:spPr>
        <p:txBody>
          <a:bodyPr wrap="square" lIns="0" tIns="0" rIns="0" rtlCol="0" anchor="ctr">
            <a:spAutoFit/>
          </a:bodyPr>
          <a:lstStyle/>
          <a:p>
            <a:pPr algn="ctr"/>
            <a:r>
              <a:rPr lang="en-US" sz="1000">
                <a:solidFill>
                  <a:srgbClr val="004A78"/>
                </a:solidFill>
                <a:latin typeface="Arial" pitchFamily="34" charset="0"/>
                <a:cs typeface="Arial" pitchFamily="34" charset="0"/>
              </a:rPr>
              <a:t>Ricky W. Griffin/Jean M. Phillips/Stanley M. Gully, Organizational Behavior: Managing People and Organizations, Twelfth Edition. © 2017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4310737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Image and Caption">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346213" y="1331569"/>
            <a:ext cx="3323725" cy="1642130"/>
          </a:xfrm>
        </p:spPr>
        <p:txBody>
          <a:bodyPr/>
          <a:lstStyle/>
          <a:p>
            <a:r>
              <a:rPr lang="en-US"/>
              <a:t>Click icon to add picture</a:t>
            </a:r>
          </a:p>
        </p:txBody>
      </p:sp>
      <p:sp>
        <p:nvSpPr>
          <p:cNvPr id="8" name="Footer"/>
          <p:cNvSpPr txBox="1"/>
          <p:nvPr userDrawn="1"/>
        </p:nvSpPr>
        <p:spPr>
          <a:xfrm>
            <a:off x="2339420" y="6397943"/>
            <a:ext cx="9754069" cy="353943"/>
          </a:xfrm>
          <a:prstGeom prst="rect">
            <a:avLst/>
          </a:prstGeom>
          <a:noFill/>
          <a:effectLst/>
        </p:spPr>
        <p:txBody>
          <a:bodyPr wrap="square" lIns="0" tIns="0" rIns="0" rtlCol="0" anchor="ctr">
            <a:spAutoFit/>
          </a:bodyPr>
          <a:lstStyle/>
          <a:p>
            <a:pPr algn="ctr"/>
            <a:r>
              <a:rPr lang="en-US" sz="1000">
                <a:solidFill>
                  <a:srgbClr val="004A78"/>
                </a:solidFill>
                <a:latin typeface="Arial" pitchFamily="34" charset="0"/>
                <a:cs typeface="Arial" pitchFamily="34" charset="0"/>
              </a:rPr>
              <a:t>Ricky W. Griffin/Jean M. Phillips/Stanley M. Gully, Organizational Behavior: Managing People and Organizations, Twelfth Edition. © 2017 Cengage. All Rights Reserved. May not be scanned, copied or duplicated, or posted to a publicly accessible website, in whole or in part.</a:t>
            </a:r>
          </a:p>
        </p:txBody>
      </p:sp>
      <p:sp>
        <p:nvSpPr>
          <p:cNvPr id="9" name="Text Placeholder 5"/>
          <p:cNvSpPr>
            <a:spLocks noGrp="1"/>
          </p:cNvSpPr>
          <p:nvPr>
            <p:ph type="body" sz="quarter" idx="15"/>
          </p:nvPr>
        </p:nvSpPr>
        <p:spPr>
          <a:xfrm>
            <a:off x="743577" y="1289683"/>
            <a:ext cx="5439510" cy="4240259"/>
          </a:xfrm>
        </p:spPr>
        <p:txBody>
          <a:bodyPr>
            <a:noAutofit/>
          </a:bodyPr>
          <a:lstStyle>
            <a:lvl1pPr marL="342900" indent="-342900" algn="l">
              <a:lnSpc>
                <a:spcPct val="100000"/>
              </a:lnSpc>
              <a:spcBef>
                <a:spcPts val="624"/>
              </a:spcBef>
              <a:buClr>
                <a:srgbClr val="004A78"/>
              </a:buClr>
              <a:buFont typeface="Arial" pitchFamily="34" charset="0"/>
              <a:buChar char="•"/>
              <a:defRPr sz="2400" b="0" i="0" baseline="0">
                <a:solidFill>
                  <a:srgbClr val="000000"/>
                </a:solidFill>
                <a:latin typeface="Arial" charset="0"/>
                <a:ea typeface="Arial" charset="0"/>
                <a:cs typeface="Arial" charset="0"/>
              </a:defRPr>
            </a:lvl1pPr>
            <a:lvl2pPr>
              <a:defRPr>
                <a:solidFill>
                  <a:schemeClr val="bg1"/>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endParaRPr lang="en-US"/>
          </a:p>
        </p:txBody>
      </p:sp>
      <p:sp>
        <p:nvSpPr>
          <p:cNvPr id="4" name="Table Placeholder 3"/>
          <p:cNvSpPr>
            <a:spLocks noGrp="1"/>
          </p:cNvSpPr>
          <p:nvPr>
            <p:ph type="tbl" sz="quarter" idx="16"/>
          </p:nvPr>
        </p:nvSpPr>
        <p:spPr>
          <a:xfrm>
            <a:off x="7546975" y="3222625"/>
            <a:ext cx="3265488" cy="1189038"/>
          </a:xfrm>
        </p:spPr>
        <p:txBody>
          <a:bodyPr/>
          <a:lstStyle/>
          <a:p>
            <a:endParaRPr lang="ba-RU"/>
          </a:p>
        </p:txBody>
      </p:sp>
      <p:sp>
        <p:nvSpPr>
          <p:cNvPr id="11" name="Picture Placeholder 10"/>
          <p:cNvSpPr>
            <a:spLocks noGrp="1"/>
          </p:cNvSpPr>
          <p:nvPr>
            <p:ph type="pic" sz="quarter" idx="17"/>
          </p:nvPr>
        </p:nvSpPr>
        <p:spPr>
          <a:xfrm>
            <a:off x="7794625" y="4716463"/>
            <a:ext cx="3440113" cy="973137"/>
          </a:xfrm>
        </p:spPr>
        <p:txBody>
          <a:bodyPr/>
          <a:lstStyle/>
          <a:p>
            <a:endParaRPr lang="ba-RU"/>
          </a:p>
        </p:txBody>
      </p:sp>
      <p:sp>
        <p:nvSpPr>
          <p:cNvPr id="12" name="Title 1"/>
          <p:cNvSpPr>
            <a:spLocks noGrp="1"/>
          </p:cNvSpPr>
          <p:nvPr>
            <p:ph type="title"/>
          </p:nvPr>
        </p:nvSpPr>
        <p:spPr>
          <a:xfrm>
            <a:off x="838200" y="365125"/>
            <a:ext cx="10515600" cy="672105"/>
          </a:xfrm>
        </p:spPr>
        <p:txBody>
          <a:bodyPr anchor="ctr"/>
          <a:lstStyle>
            <a:lvl1pPr>
              <a:defRPr sz="3600"/>
            </a:lvl1pPr>
          </a:lstStyle>
          <a:p>
            <a:r>
              <a:rPr lang="en-US"/>
              <a:t>Click to edit Master title style</a:t>
            </a:r>
          </a:p>
        </p:txBody>
      </p:sp>
      <p:sp>
        <p:nvSpPr>
          <p:cNvPr id="14" name="Content Placeholder 13"/>
          <p:cNvSpPr>
            <a:spLocks noGrp="1"/>
          </p:cNvSpPr>
          <p:nvPr>
            <p:ph sz="quarter" idx="18"/>
          </p:nvPr>
        </p:nvSpPr>
        <p:spPr>
          <a:xfrm>
            <a:off x="742950" y="5689600"/>
            <a:ext cx="4830763" cy="581025"/>
          </a:xfrm>
          <a:noFill/>
          <a:ln>
            <a:noFill/>
          </a:ln>
        </p:spPr>
        <p:txBody>
          <a:bodyPr vert="horz" wrap="square" lIns="0" tIns="0" rIns="0" bIns="0" numCol="1" anchor="t" anchorCtr="0" compatLnSpc="1">
            <a:prstTxWarp prst="textNoShape">
              <a:avLst/>
            </a:prstTxWarp>
            <a:noAutofit/>
          </a:bodyPr>
          <a:lstStyle>
            <a:lvl1pPr marL="342900" indent="-342900">
              <a:buClr>
                <a:srgbClr val="004A78"/>
              </a:buClr>
              <a:buFont typeface="Arial" pitchFamily="34" charset="0"/>
              <a:buChar char="•"/>
              <a:defRPr lang="en-US" sz="2400" b="0" i="0" smtClean="0">
                <a:solidFill>
                  <a:srgbClr val="000000"/>
                </a:solidFill>
              </a:defRPr>
            </a:lvl1pPr>
            <a:lvl2pPr marL="685800" indent="-228600">
              <a:buClr>
                <a:srgbClr val="004A78"/>
              </a:buClr>
              <a:buFont typeface="Arial" pitchFamily="34" charset="0"/>
              <a:buChar char="–"/>
              <a:defRPr lang="en-US" smtClean="0">
                <a:solidFill>
                  <a:srgbClr val="000000"/>
                </a:solidFill>
                <a:latin typeface="Summer Font" charset="0"/>
                <a:ea typeface="Summer Font" charset="0"/>
                <a:cs typeface="Summer Font" charset="0"/>
              </a:defRPr>
            </a:lvl2pPr>
            <a:lvl3pPr>
              <a:buClr>
                <a:srgbClr val="004A78"/>
              </a:buClr>
              <a:defRPr lang="en-US" smtClean="0">
                <a:solidFill>
                  <a:srgbClr val="000000"/>
                </a:solidFill>
                <a:latin typeface="Summer Font" charset="0"/>
                <a:ea typeface="Summer Font" charset="0"/>
                <a:cs typeface="Summer Font" charset="0"/>
              </a:defRPr>
            </a:lvl3pPr>
            <a:lvl4pPr>
              <a:buClr>
                <a:srgbClr val="004A78"/>
              </a:buClr>
              <a:defRPr lang="en-US" smtClean="0">
                <a:solidFill>
                  <a:srgbClr val="000000"/>
                </a:solidFill>
                <a:latin typeface="Summer Font" charset="0"/>
                <a:ea typeface="Summer Font" charset="0"/>
                <a:cs typeface="Summer Font" charset="0"/>
              </a:defRPr>
            </a:lvl4pPr>
            <a:lvl5pPr>
              <a:buClr>
                <a:srgbClr val="004A78"/>
              </a:buClr>
              <a:defRPr lang="ba-RU">
                <a:solidFill>
                  <a:srgbClr val="000000"/>
                </a:solidFill>
                <a:latin typeface="Summer Font" charset="0"/>
                <a:ea typeface="Summer Font" charset="0"/>
                <a:cs typeface="Summer Font" charset="0"/>
              </a:defRPr>
            </a:lvl5pPr>
          </a:lstStyle>
          <a:p>
            <a:pPr lvl="0">
              <a:lnSpc>
                <a:spcPct val="100000"/>
              </a:lnSpc>
              <a:spcBef>
                <a:spcPts val="624"/>
              </a:spcBef>
            </a:pPr>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a-RU"/>
          </a:p>
        </p:txBody>
      </p:sp>
    </p:spTree>
    <p:extLst>
      <p:ext uri="{BB962C8B-B14F-4D97-AF65-F5344CB8AC3E}">
        <p14:creationId xmlns:p14="http://schemas.microsoft.com/office/powerpoint/2010/main" val="22365268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grpSp>
        <p:nvGrpSpPr>
          <p:cNvPr id="537635" name="Group 35">
            <a:extLst>
              <a:ext uri="{FF2B5EF4-FFF2-40B4-BE49-F238E27FC236}">
                <a16:creationId xmlns:a16="http://schemas.microsoft.com/office/drawing/2014/main" id="{A6167FD5-8362-40DA-8A8E-36B9DF665C16}"/>
              </a:ext>
            </a:extLst>
          </p:cNvPr>
          <p:cNvGrpSpPr>
            <a:grpSpLocks/>
          </p:cNvGrpSpPr>
          <p:nvPr/>
        </p:nvGrpSpPr>
        <p:grpSpPr bwMode="auto">
          <a:xfrm>
            <a:off x="25400" y="1109664"/>
            <a:ext cx="12208933" cy="757237"/>
            <a:chOff x="0" y="0"/>
            <a:chExt cx="5768" cy="477"/>
          </a:xfrm>
        </p:grpSpPr>
        <p:sp>
          <p:nvSpPr>
            <p:cNvPr id="537636" name="Freeform 36">
              <a:extLst>
                <a:ext uri="{FF2B5EF4-FFF2-40B4-BE49-F238E27FC236}">
                  <a16:creationId xmlns:a16="http://schemas.microsoft.com/office/drawing/2014/main" id="{E5D04AE5-CAAC-4575-A5DD-0E1E4EC83C99}"/>
                </a:ext>
              </a:extLst>
            </p:cNvPr>
            <p:cNvSpPr>
              <a:spLocks/>
            </p:cNvSpPr>
            <p:nvPr userDrawn="1"/>
          </p:nvSpPr>
          <p:spPr bwMode="auto">
            <a:xfrm>
              <a:off x="5" y="0"/>
              <a:ext cx="5763" cy="477"/>
            </a:xfrm>
            <a:custGeom>
              <a:avLst/>
              <a:gdLst>
                <a:gd name="T0" fmla="*/ 0 w 5763"/>
                <a:gd name="T1" fmla="*/ 450 h 477"/>
                <a:gd name="T2" fmla="*/ 3 w 5763"/>
                <a:gd name="T3" fmla="*/ 0 h 477"/>
                <a:gd name="T4" fmla="*/ 5763 w 5763"/>
                <a:gd name="T5" fmla="*/ 0 h 477"/>
                <a:gd name="T6" fmla="*/ 5763 w 5763"/>
                <a:gd name="T7" fmla="*/ 465 h 477"/>
                <a:gd name="T8" fmla="*/ 4821 w 5763"/>
                <a:gd name="T9" fmla="*/ 477 h 477"/>
                <a:gd name="T10" fmla="*/ 4326 w 5763"/>
                <a:gd name="T11" fmla="*/ 447 h 477"/>
                <a:gd name="T12" fmla="*/ 3783 w 5763"/>
                <a:gd name="T13" fmla="*/ 465 h 477"/>
                <a:gd name="T14" fmla="*/ 3417 w 5763"/>
                <a:gd name="T15" fmla="*/ 456 h 477"/>
                <a:gd name="T16" fmla="*/ 2973 w 5763"/>
                <a:gd name="T17" fmla="*/ 459 h 477"/>
                <a:gd name="T18" fmla="*/ 2451 w 5763"/>
                <a:gd name="T19" fmla="*/ 453 h 477"/>
                <a:gd name="T20" fmla="*/ 2289 w 5763"/>
                <a:gd name="T21" fmla="*/ 441 h 477"/>
                <a:gd name="T22" fmla="*/ 2010 w 5763"/>
                <a:gd name="T23" fmla="*/ 453 h 477"/>
                <a:gd name="T24" fmla="*/ 1827 w 5763"/>
                <a:gd name="T25" fmla="*/ 450 h 477"/>
                <a:gd name="T26" fmla="*/ 1215 w 5763"/>
                <a:gd name="T27" fmla="*/ 465 h 477"/>
                <a:gd name="T28" fmla="*/ 660 w 5763"/>
                <a:gd name="T29" fmla="*/ 456 h 477"/>
                <a:gd name="T30" fmla="*/ 0 w 5763"/>
                <a:gd name="T31" fmla="*/ 450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63" h="477">
                  <a:moveTo>
                    <a:pt x="0" y="450"/>
                  </a:moveTo>
                  <a:lnTo>
                    <a:pt x="3" y="0"/>
                  </a:lnTo>
                  <a:lnTo>
                    <a:pt x="5763" y="0"/>
                  </a:lnTo>
                  <a:lnTo>
                    <a:pt x="5763" y="465"/>
                  </a:lnTo>
                  <a:lnTo>
                    <a:pt x="4821" y="477"/>
                  </a:lnTo>
                  <a:lnTo>
                    <a:pt x="4326" y="447"/>
                  </a:lnTo>
                  <a:lnTo>
                    <a:pt x="3783" y="465"/>
                  </a:lnTo>
                  <a:lnTo>
                    <a:pt x="3417" y="456"/>
                  </a:lnTo>
                  <a:lnTo>
                    <a:pt x="2973" y="459"/>
                  </a:lnTo>
                  <a:lnTo>
                    <a:pt x="2451" y="453"/>
                  </a:lnTo>
                  <a:lnTo>
                    <a:pt x="2289" y="441"/>
                  </a:lnTo>
                  <a:lnTo>
                    <a:pt x="2010" y="453"/>
                  </a:lnTo>
                  <a:lnTo>
                    <a:pt x="1827" y="450"/>
                  </a:lnTo>
                  <a:lnTo>
                    <a:pt x="1215" y="465"/>
                  </a:lnTo>
                  <a:lnTo>
                    <a:pt x="660" y="456"/>
                  </a:lnTo>
                  <a:lnTo>
                    <a:pt x="0" y="450"/>
                  </a:lnTo>
                  <a:close/>
                </a:path>
              </a:pathLst>
            </a:custGeom>
            <a:solidFill>
              <a:schemeClr val="accent2">
                <a:alpha val="50000"/>
              </a:scheme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537637" name="Freeform 37">
              <a:extLst>
                <a:ext uri="{FF2B5EF4-FFF2-40B4-BE49-F238E27FC236}">
                  <a16:creationId xmlns:a16="http://schemas.microsoft.com/office/drawing/2014/main" id="{B6CD47AB-0EC8-4051-8BE9-4D8D6787939F}"/>
                </a:ext>
              </a:extLst>
            </p:cNvPr>
            <p:cNvSpPr>
              <a:spLocks/>
            </p:cNvSpPr>
            <p:nvPr userDrawn="1"/>
          </p:nvSpPr>
          <p:spPr bwMode="auto">
            <a:xfrm>
              <a:off x="0" y="98"/>
              <a:ext cx="256" cy="253"/>
            </a:xfrm>
            <a:custGeom>
              <a:avLst/>
              <a:gdLst>
                <a:gd name="T0" fmla="*/ 8 w 256"/>
                <a:gd name="T1" fmla="*/ 190 h 253"/>
                <a:gd name="T2" fmla="*/ 71 w 256"/>
                <a:gd name="T3" fmla="*/ 115 h 253"/>
                <a:gd name="T4" fmla="*/ 203 w 256"/>
                <a:gd name="T5" fmla="*/ 16 h 253"/>
                <a:gd name="T6" fmla="*/ 251 w 256"/>
                <a:gd name="T7" fmla="*/ 19 h 253"/>
                <a:gd name="T8" fmla="*/ 236 w 256"/>
                <a:gd name="T9" fmla="*/ 46 h 253"/>
                <a:gd name="T10" fmla="*/ 176 w 256"/>
                <a:gd name="T11" fmla="*/ 82 h 253"/>
                <a:gd name="T12" fmla="*/ 92 w 256"/>
                <a:gd name="T13" fmla="*/ 154 h 253"/>
                <a:gd name="T14" fmla="*/ 23 w 256"/>
                <a:gd name="T15" fmla="*/ 247 h 253"/>
                <a:gd name="T16" fmla="*/ 8 w 256"/>
                <a:gd name="T17" fmla="*/ 19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253">
                  <a:moveTo>
                    <a:pt x="8" y="190"/>
                  </a:moveTo>
                  <a:cubicBezTo>
                    <a:pt x="16" y="168"/>
                    <a:pt x="38" y="144"/>
                    <a:pt x="71" y="115"/>
                  </a:cubicBezTo>
                  <a:cubicBezTo>
                    <a:pt x="104" y="86"/>
                    <a:pt x="173" y="32"/>
                    <a:pt x="203" y="16"/>
                  </a:cubicBezTo>
                  <a:cubicBezTo>
                    <a:pt x="233" y="0"/>
                    <a:pt x="246" y="14"/>
                    <a:pt x="251" y="19"/>
                  </a:cubicBezTo>
                  <a:cubicBezTo>
                    <a:pt x="256" y="24"/>
                    <a:pt x="249" y="35"/>
                    <a:pt x="236" y="46"/>
                  </a:cubicBezTo>
                  <a:cubicBezTo>
                    <a:pt x="223" y="57"/>
                    <a:pt x="200" y="64"/>
                    <a:pt x="176" y="82"/>
                  </a:cubicBezTo>
                  <a:cubicBezTo>
                    <a:pt x="152" y="100"/>
                    <a:pt x="118" y="126"/>
                    <a:pt x="92" y="154"/>
                  </a:cubicBezTo>
                  <a:cubicBezTo>
                    <a:pt x="66" y="182"/>
                    <a:pt x="36" y="241"/>
                    <a:pt x="23" y="247"/>
                  </a:cubicBezTo>
                  <a:cubicBezTo>
                    <a:pt x="10" y="253"/>
                    <a:pt x="0" y="212"/>
                    <a:pt x="8" y="190"/>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537638" name="Freeform 38">
              <a:extLst>
                <a:ext uri="{FF2B5EF4-FFF2-40B4-BE49-F238E27FC236}">
                  <a16:creationId xmlns:a16="http://schemas.microsoft.com/office/drawing/2014/main" id="{AA750AB4-3C05-41F4-9904-9D7B981451F0}"/>
                </a:ext>
              </a:extLst>
            </p:cNvPr>
            <p:cNvSpPr>
              <a:spLocks/>
            </p:cNvSpPr>
            <p:nvPr userDrawn="1"/>
          </p:nvSpPr>
          <p:spPr bwMode="auto">
            <a:xfrm>
              <a:off x="56" y="0"/>
              <a:ext cx="708" cy="459"/>
            </a:xfrm>
            <a:custGeom>
              <a:avLst/>
              <a:gdLst>
                <a:gd name="T0" fmla="*/ 0 w 708"/>
                <a:gd name="T1" fmla="*/ 432 h 459"/>
                <a:gd name="T2" fmla="*/ 0 w 708"/>
                <a:gd name="T3" fmla="*/ 453 h 459"/>
                <a:gd name="T4" fmla="*/ 72 w 708"/>
                <a:gd name="T5" fmla="*/ 324 h 459"/>
                <a:gd name="T6" fmla="*/ 198 w 708"/>
                <a:gd name="T7" fmla="*/ 201 h 459"/>
                <a:gd name="T8" fmla="*/ 366 w 708"/>
                <a:gd name="T9" fmla="*/ 102 h 459"/>
                <a:gd name="T10" fmla="*/ 531 w 708"/>
                <a:gd name="T11" fmla="*/ 36 h 459"/>
                <a:gd name="T12" fmla="*/ 609 w 708"/>
                <a:gd name="T13" fmla="*/ 0 h 459"/>
                <a:gd name="T14" fmla="*/ 708 w 708"/>
                <a:gd name="T15" fmla="*/ 3 h 459"/>
                <a:gd name="T16" fmla="*/ 591 w 708"/>
                <a:gd name="T17" fmla="*/ 66 h 459"/>
                <a:gd name="T18" fmla="*/ 417 w 708"/>
                <a:gd name="T19" fmla="*/ 126 h 459"/>
                <a:gd name="T20" fmla="*/ 237 w 708"/>
                <a:gd name="T21" fmla="*/ 231 h 459"/>
                <a:gd name="T22" fmla="*/ 117 w 708"/>
                <a:gd name="T23" fmla="*/ 345 h 459"/>
                <a:gd name="T24" fmla="*/ 51 w 708"/>
                <a:gd name="T25" fmla="*/ 459 h 459"/>
                <a:gd name="T26" fmla="*/ 0 w 708"/>
                <a:gd name="T27" fmla="*/ 453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8" h="459">
                  <a:moveTo>
                    <a:pt x="0" y="432"/>
                  </a:moveTo>
                  <a:lnTo>
                    <a:pt x="0" y="453"/>
                  </a:lnTo>
                  <a:cubicBezTo>
                    <a:pt x="12" y="435"/>
                    <a:pt x="39" y="366"/>
                    <a:pt x="72" y="324"/>
                  </a:cubicBezTo>
                  <a:cubicBezTo>
                    <a:pt x="105" y="282"/>
                    <a:pt x="149" y="238"/>
                    <a:pt x="198" y="201"/>
                  </a:cubicBezTo>
                  <a:cubicBezTo>
                    <a:pt x="247" y="164"/>
                    <a:pt x="311" y="129"/>
                    <a:pt x="366" y="102"/>
                  </a:cubicBezTo>
                  <a:cubicBezTo>
                    <a:pt x="421" y="75"/>
                    <a:pt x="490" y="53"/>
                    <a:pt x="531" y="36"/>
                  </a:cubicBezTo>
                  <a:cubicBezTo>
                    <a:pt x="572" y="19"/>
                    <a:pt x="580" y="5"/>
                    <a:pt x="609" y="0"/>
                  </a:cubicBezTo>
                  <a:lnTo>
                    <a:pt x="708" y="3"/>
                  </a:lnTo>
                  <a:cubicBezTo>
                    <a:pt x="705" y="14"/>
                    <a:pt x="640" y="45"/>
                    <a:pt x="591" y="66"/>
                  </a:cubicBezTo>
                  <a:cubicBezTo>
                    <a:pt x="542" y="87"/>
                    <a:pt x="476" y="98"/>
                    <a:pt x="417" y="126"/>
                  </a:cubicBezTo>
                  <a:cubicBezTo>
                    <a:pt x="358" y="154"/>
                    <a:pt x="287" y="195"/>
                    <a:pt x="237" y="231"/>
                  </a:cubicBezTo>
                  <a:cubicBezTo>
                    <a:pt x="187" y="267"/>
                    <a:pt x="148" y="307"/>
                    <a:pt x="117" y="345"/>
                  </a:cubicBezTo>
                  <a:cubicBezTo>
                    <a:pt x="86" y="383"/>
                    <a:pt x="70" y="441"/>
                    <a:pt x="51" y="459"/>
                  </a:cubicBezTo>
                  <a:lnTo>
                    <a:pt x="0" y="453"/>
                  </a:lnTo>
                </a:path>
              </a:pathLst>
            </a:custGeom>
            <a:gradFill rotWithShape="0">
              <a:gsLst>
                <a:gs pos="0">
                  <a:schemeClr val="bg2"/>
                </a:gs>
                <a:gs pos="5000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537639" name="Freeform 39">
              <a:extLst>
                <a:ext uri="{FF2B5EF4-FFF2-40B4-BE49-F238E27FC236}">
                  <a16:creationId xmlns:a16="http://schemas.microsoft.com/office/drawing/2014/main" id="{D22435AD-FC7E-4477-A810-98B68BDB4F61}"/>
                </a:ext>
              </a:extLst>
            </p:cNvPr>
            <p:cNvSpPr>
              <a:spLocks/>
            </p:cNvSpPr>
            <p:nvPr userDrawn="1"/>
          </p:nvSpPr>
          <p:spPr bwMode="auto">
            <a:xfrm>
              <a:off x="131" y="269"/>
              <a:ext cx="251" cy="194"/>
            </a:xfrm>
            <a:custGeom>
              <a:avLst/>
              <a:gdLst>
                <a:gd name="T0" fmla="*/ 21 w 251"/>
                <a:gd name="T1" fmla="*/ 163 h 194"/>
                <a:gd name="T2" fmla="*/ 9 w 251"/>
                <a:gd name="T3" fmla="*/ 184 h 194"/>
                <a:gd name="T4" fmla="*/ 75 w 251"/>
                <a:gd name="T5" fmla="*/ 103 h 194"/>
                <a:gd name="T6" fmla="*/ 165 w 251"/>
                <a:gd name="T7" fmla="*/ 28 h 194"/>
                <a:gd name="T8" fmla="*/ 207 w 251"/>
                <a:gd name="T9" fmla="*/ 7 h 194"/>
                <a:gd name="T10" fmla="*/ 246 w 251"/>
                <a:gd name="T11" fmla="*/ 4 h 194"/>
                <a:gd name="T12" fmla="*/ 237 w 251"/>
                <a:gd name="T13" fmla="*/ 34 h 194"/>
                <a:gd name="T14" fmla="*/ 183 w 251"/>
                <a:gd name="T15" fmla="*/ 61 h 194"/>
                <a:gd name="T16" fmla="*/ 108 w 251"/>
                <a:gd name="T17" fmla="*/ 124 h 194"/>
                <a:gd name="T18" fmla="*/ 54 w 251"/>
                <a:gd name="T19" fmla="*/ 190 h 194"/>
                <a:gd name="T20" fmla="*/ 6 w 251"/>
                <a:gd name="T21" fmla="*/ 18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 h="194">
                  <a:moveTo>
                    <a:pt x="21" y="163"/>
                  </a:moveTo>
                  <a:cubicBezTo>
                    <a:pt x="10" y="178"/>
                    <a:pt x="0" y="194"/>
                    <a:pt x="9" y="184"/>
                  </a:cubicBezTo>
                  <a:cubicBezTo>
                    <a:pt x="18" y="174"/>
                    <a:pt x="49" y="129"/>
                    <a:pt x="75" y="103"/>
                  </a:cubicBezTo>
                  <a:cubicBezTo>
                    <a:pt x="101" y="77"/>
                    <a:pt x="143" y="44"/>
                    <a:pt x="165" y="28"/>
                  </a:cubicBezTo>
                  <a:cubicBezTo>
                    <a:pt x="187" y="12"/>
                    <a:pt x="194" y="11"/>
                    <a:pt x="207" y="7"/>
                  </a:cubicBezTo>
                  <a:cubicBezTo>
                    <a:pt x="220" y="3"/>
                    <a:pt x="241" y="0"/>
                    <a:pt x="246" y="4"/>
                  </a:cubicBezTo>
                  <a:cubicBezTo>
                    <a:pt x="251" y="8"/>
                    <a:pt x="247" y="25"/>
                    <a:pt x="237" y="34"/>
                  </a:cubicBezTo>
                  <a:cubicBezTo>
                    <a:pt x="227" y="43"/>
                    <a:pt x="204" y="46"/>
                    <a:pt x="183" y="61"/>
                  </a:cubicBezTo>
                  <a:cubicBezTo>
                    <a:pt x="162" y="76"/>
                    <a:pt x="129" y="103"/>
                    <a:pt x="108" y="124"/>
                  </a:cubicBezTo>
                  <a:cubicBezTo>
                    <a:pt x="87" y="145"/>
                    <a:pt x="71" y="180"/>
                    <a:pt x="54" y="190"/>
                  </a:cubicBezTo>
                  <a:lnTo>
                    <a:pt x="6" y="184"/>
                  </a:lnTo>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537640" name="Freeform 40">
              <a:extLst>
                <a:ext uri="{FF2B5EF4-FFF2-40B4-BE49-F238E27FC236}">
                  <a16:creationId xmlns:a16="http://schemas.microsoft.com/office/drawing/2014/main" id="{078202E5-C5B9-4A93-9070-3F6525C66E28}"/>
                </a:ext>
              </a:extLst>
            </p:cNvPr>
            <p:cNvSpPr>
              <a:spLocks/>
            </p:cNvSpPr>
            <p:nvPr userDrawn="1"/>
          </p:nvSpPr>
          <p:spPr bwMode="auto">
            <a:xfrm>
              <a:off x="341" y="0"/>
              <a:ext cx="159" cy="72"/>
            </a:xfrm>
            <a:custGeom>
              <a:avLst/>
              <a:gdLst>
                <a:gd name="T0" fmla="*/ 99 w 159"/>
                <a:gd name="T1" fmla="*/ 0 h 72"/>
                <a:gd name="T2" fmla="*/ 15 w 159"/>
                <a:gd name="T3" fmla="*/ 36 h 72"/>
                <a:gd name="T4" fmla="*/ 6 w 159"/>
                <a:gd name="T5" fmla="*/ 60 h 72"/>
                <a:gd name="T6" fmla="*/ 36 w 159"/>
                <a:gd name="T7" fmla="*/ 69 h 72"/>
                <a:gd name="T8" fmla="*/ 87 w 159"/>
                <a:gd name="T9" fmla="*/ 42 h 72"/>
                <a:gd name="T10" fmla="*/ 159 w 159"/>
                <a:gd name="T11" fmla="*/ 0 h 72"/>
                <a:gd name="T12" fmla="*/ 99 w 159"/>
                <a:gd name="T13" fmla="*/ 0 h 72"/>
              </a:gdLst>
              <a:ahLst/>
              <a:cxnLst>
                <a:cxn ang="0">
                  <a:pos x="T0" y="T1"/>
                </a:cxn>
                <a:cxn ang="0">
                  <a:pos x="T2" y="T3"/>
                </a:cxn>
                <a:cxn ang="0">
                  <a:pos x="T4" y="T5"/>
                </a:cxn>
                <a:cxn ang="0">
                  <a:pos x="T6" y="T7"/>
                </a:cxn>
                <a:cxn ang="0">
                  <a:pos x="T8" y="T9"/>
                </a:cxn>
                <a:cxn ang="0">
                  <a:pos x="T10" y="T11"/>
                </a:cxn>
                <a:cxn ang="0">
                  <a:pos x="T12" y="T13"/>
                </a:cxn>
              </a:cxnLst>
              <a:rect l="0" t="0" r="r" b="b"/>
              <a:pathLst>
                <a:path w="159" h="72">
                  <a:moveTo>
                    <a:pt x="99" y="0"/>
                  </a:moveTo>
                  <a:cubicBezTo>
                    <a:pt x="75" y="6"/>
                    <a:pt x="30" y="26"/>
                    <a:pt x="15" y="36"/>
                  </a:cubicBezTo>
                  <a:cubicBezTo>
                    <a:pt x="0" y="46"/>
                    <a:pt x="3" y="55"/>
                    <a:pt x="6" y="60"/>
                  </a:cubicBezTo>
                  <a:cubicBezTo>
                    <a:pt x="9" y="65"/>
                    <a:pt x="23" y="72"/>
                    <a:pt x="36" y="69"/>
                  </a:cubicBezTo>
                  <a:cubicBezTo>
                    <a:pt x="49" y="66"/>
                    <a:pt x="67" y="53"/>
                    <a:pt x="87" y="42"/>
                  </a:cubicBezTo>
                  <a:cubicBezTo>
                    <a:pt x="107" y="31"/>
                    <a:pt x="158" y="6"/>
                    <a:pt x="159" y="0"/>
                  </a:cubicBezTo>
                  <a:lnTo>
                    <a:pt x="99" y="0"/>
                  </a:ln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537641" name="Freeform 41">
              <a:extLst>
                <a:ext uri="{FF2B5EF4-FFF2-40B4-BE49-F238E27FC236}">
                  <a16:creationId xmlns:a16="http://schemas.microsoft.com/office/drawing/2014/main" id="{9ABA9CE5-B457-4FDC-88F4-E9C71202C42A}"/>
                </a:ext>
              </a:extLst>
            </p:cNvPr>
            <p:cNvSpPr>
              <a:spLocks/>
            </p:cNvSpPr>
            <p:nvPr userDrawn="1"/>
          </p:nvSpPr>
          <p:spPr bwMode="auto">
            <a:xfrm>
              <a:off x="488" y="0"/>
              <a:ext cx="455" cy="216"/>
            </a:xfrm>
            <a:custGeom>
              <a:avLst/>
              <a:gdLst>
                <a:gd name="T0" fmla="*/ 395 w 455"/>
                <a:gd name="T1" fmla="*/ 0 h 216"/>
                <a:gd name="T2" fmla="*/ 338 w 455"/>
                <a:gd name="T3" fmla="*/ 48 h 216"/>
                <a:gd name="T4" fmla="*/ 242 w 455"/>
                <a:gd name="T5" fmla="*/ 102 h 216"/>
                <a:gd name="T6" fmla="*/ 104 w 455"/>
                <a:gd name="T7" fmla="*/ 147 h 216"/>
                <a:gd name="T8" fmla="*/ 35 w 455"/>
                <a:gd name="T9" fmla="*/ 168 h 216"/>
                <a:gd name="T10" fmla="*/ 8 w 455"/>
                <a:gd name="T11" fmla="*/ 192 h 216"/>
                <a:gd name="T12" fmla="*/ 8 w 455"/>
                <a:gd name="T13" fmla="*/ 213 h 216"/>
                <a:gd name="T14" fmla="*/ 59 w 455"/>
                <a:gd name="T15" fmla="*/ 213 h 216"/>
                <a:gd name="T16" fmla="*/ 86 w 455"/>
                <a:gd name="T17" fmla="*/ 192 h 216"/>
                <a:gd name="T18" fmla="*/ 173 w 455"/>
                <a:gd name="T19" fmla="*/ 159 h 216"/>
                <a:gd name="T20" fmla="*/ 299 w 455"/>
                <a:gd name="T21" fmla="*/ 126 h 216"/>
                <a:gd name="T22" fmla="*/ 392 w 455"/>
                <a:gd name="T23" fmla="*/ 72 h 216"/>
                <a:gd name="T24" fmla="*/ 455 w 455"/>
                <a:gd name="T25" fmla="*/ 0 h 216"/>
                <a:gd name="T26" fmla="*/ 395 w 455"/>
                <a:gd name="T27"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5" h="216">
                  <a:moveTo>
                    <a:pt x="395" y="0"/>
                  </a:moveTo>
                  <a:cubicBezTo>
                    <a:pt x="376" y="8"/>
                    <a:pt x="364" y="31"/>
                    <a:pt x="338" y="48"/>
                  </a:cubicBezTo>
                  <a:cubicBezTo>
                    <a:pt x="312" y="65"/>
                    <a:pt x="281" y="86"/>
                    <a:pt x="242" y="102"/>
                  </a:cubicBezTo>
                  <a:cubicBezTo>
                    <a:pt x="203" y="118"/>
                    <a:pt x="138" y="136"/>
                    <a:pt x="104" y="147"/>
                  </a:cubicBezTo>
                  <a:cubicBezTo>
                    <a:pt x="70" y="158"/>
                    <a:pt x="51" y="161"/>
                    <a:pt x="35" y="168"/>
                  </a:cubicBezTo>
                  <a:cubicBezTo>
                    <a:pt x="19" y="175"/>
                    <a:pt x="12" y="185"/>
                    <a:pt x="8" y="192"/>
                  </a:cubicBezTo>
                  <a:cubicBezTo>
                    <a:pt x="4" y="199"/>
                    <a:pt x="0" y="210"/>
                    <a:pt x="8" y="213"/>
                  </a:cubicBezTo>
                  <a:cubicBezTo>
                    <a:pt x="16" y="216"/>
                    <a:pt x="46" y="216"/>
                    <a:pt x="59" y="213"/>
                  </a:cubicBezTo>
                  <a:cubicBezTo>
                    <a:pt x="72" y="210"/>
                    <a:pt x="67" y="201"/>
                    <a:pt x="86" y="192"/>
                  </a:cubicBezTo>
                  <a:cubicBezTo>
                    <a:pt x="105" y="183"/>
                    <a:pt x="138" y="170"/>
                    <a:pt x="173" y="159"/>
                  </a:cubicBezTo>
                  <a:cubicBezTo>
                    <a:pt x="208" y="148"/>
                    <a:pt x="263" y="140"/>
                    <a:pt x="299" y="126"/>
                  </a:cubicBezTo>
                  <a:cubicBezTo>
                    <a:pt x="335" y="112"/>
                    <a:pt x="366" y="93"/>
                    <a:pt x="392" y="72"/>
                  </a:cubicBezTo>
                  <a:cubicBezTo>
                    <a:pt x="418" y="51"/>
                    <a:pt x="454" y="12"/>
                    <a:pt x="455" y="0"/>
                  </a:cubicBezTo>
                  <a:lnTo>
                    <a:pt x="395" y="0"/>
                  </a:lnTo>
                  <a:close/>
                </a:path>
              </a:pathLst>
            </a:custGeom>
            <a:gradFill rotWithShape="0">
              <a:gsLst>
                <a:gs pos="0">
                  <a:schemeClr val="bg2"/>
                </a:gs>
                <a:gs pos="100000">
                  <a:schemeClr val="accent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537642" name="Freeform 42">
              <a:extLst>
                <a:ext uri="{FF2B5EF4-FFF2-40B4-BE49-F238E27FC236}">
                  <a16:creationId xmlns:a16="http://schemas.microsoft.com/office/drawing/2014/main" id="{AFD1D849-71DD-4276-8D55-53F10EC635E7}"/>
                </a:ext>
              </a:extLst>
            </p:cNvPr>
            <p:cNvSpPr>
              <a:spLocks/>
            </p:cNvSpPr>
            <p:nvPr userDrawn="1"/>
          </p:nvSpPr>
          <p:spPr bwMode="auto">
            <a:xfrm>
              <a:off x="1448" y="37"/>
              <a:ext cx="414" cy="108"/>
            </a:xfrm>
            <a:custGeom>
              <a:avLst/>
              <a:gdLst>
                <a:gd name="T0" fmla="*/ 0 w 414"/>
                <a:gd name="T1" fmla="*/ 11 h 108"/>
                <a:gd name="T2" fmla="*/ 24 w 414"/>
                <a:gd name="T3" fmla="*/ 11 h 108"/>
                <a:gd name="T4" fmla="*/ 156 w 414"/>
                <a:gd name="T5" fmla="*/ 2 h 108"/>
                <a:gd name="T6" fmla="*/ 288 w 414"/>
                <a:gd name="T7" fmla="*/ 23 h 108"/>
                <a:gd name="T8" fmla="*/ 384 w 414"/>
                <a:gd name="T9" fmla="*/ 53 h 108"/>
                <a:gd name="T10" fmla="*/ 411 w 414"/>
                <a:gd name="T11" fmla="*/ 74 h 108"/>
                <a:gd name="T12" fmla="*/ 405 w 414"/>
                <a:gd name="T13" fmla="*/ 104 h 108"/>
                <a:gd name="T14" fmla="*/ 363 w 414"/>
                <a:gd name="T15" fmla="*/ 101 h 108"/>
                <a:gd name="T16" fmla="*/ 294 w 414"/>
                <a:gd name="T17" fmla="*/ 77 h 108"/>
                <a:gd name="T18" fmla="*/ 174 w 414"/>
                <a:gd name="T19" fmla="*/ 50 h 108"/>
                <a:gd name="T20" fmla="*/ 72 w 414"/>
                <a:gd name="T21" fmla="*/ 62 h 108"/>
                <a:gd name="T22" fmla="*/ 36 w 414"/>
                <a:gd name="T23" fmla="*/ 59 h 108"/>
                <a:gd name="T24" fmla="*/ 0 w 414"/>
                <a:gd name="T25" fmla="*/ 1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4" h="108">
                  <a:moveTo>
                    <a:pt x="0" y="11"/>
                  </a:moveTo>
                  <a:lnTo>
                    <a:pt x="24" y="11"/>
                  </a:lnTo>
                  <a:cubicBezTo>
                    <a:pt x="50" y="9"/>
                    <a:pt x="112" y="0"/>
                    <a:pt x="156" y="2"/>
                  </a:cubicBezTo>
                  <a:cubicBezTo>
                    <a:pt x="200" y="4"/>
                    <a:pt x="250" y="15"/>
                    <a:pt x="288" y="23"/>
                  </a:cubicBezTo>
                  <a:cubicBezTo>
                    <a:pt x="326" y="31"/>
                    <a:pt x="363" y="44"/>
                    <a:pt x="384" y="53"/>
                  </a:cubicBezTo>
                  <a:cubicBezTo>
                    <a:pt x="405" y="62"/>
                    <a:pt x="408" y="66"/>
                    <a:pt x="411" y="74"/>
                  </a:cubicBezTo>
                  <a:cubicBezTo>
                    <a:pt x="414" y="82"/>
                    <a:pt x="413" y="100"/>
                    <a:pt x="405" y="104"/>
                  </a:cubicBezTo>
                  <a:cubicBezTo>
                    <a:pt x="397" y="108"/>
                    <a:pt x="381" y="105"/>
                    <a:pt x="363" y="101"/>
                  </a:cubicBezTo>
                  <a:cubicBezTo>
                    <a:pt x="345" y="97"/>
                    <a:pt x="325" y="85"/>
                    <a:pt x="294" y="77"/>
                  </a:cubicBezTo>
                  <a:cubicBezTo>
                    <a:pt x="263" y="69"/>
                    <a:pt x="211" y="53"/>
                    <a:pt x="174" y="50"/>
                  </a:cubicBezTo>
                  <a:cubicBezTo>
                    <a:pt x="137" y="47"/>
                    <a:pt x="95" y="61"/>
                    <a:pt x="72" y="62"/>
                  </a:cubicBezTo>
                  <a:cubicBezTo>
                    <a:pt x="49" y="63"/>
                    <a:pt x="48" y="66"/>
                    <a:pt x="36" y="59"/>
                  </a:cubicBezTo>
                  <a:cubicBezTo>
                    <a:pt x="24" y="52"/>
                    <a:pt x="13" y="36"/>
                    <a:pt x="0" y="11"/>
                  </a:cubicBezTo>
                  <a:close/>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537643" name="Freeform 43">
              <a:extLst>
                <a:ext uri="{FF2B5EF4-FFF2-40B4-BE49-F238E27FC236}">
                  <a16:creationId xmlns:a16="http://schemas.microsoft.com/office/drawing/2014/main" id="{87A63579-098E-4AE1-B860-4D7CBBD64DCE}"/>
                </a:ext>
              </a:extLst>
            </p:cNvPr>
            <p:cNvSpPr>
              <a:spLocks/>
            </p:cNvSpPr>
            <p:nvPr userDrawn="1"/>
          </p:nvSpPr>
          <p:spPr bwMode="auto">
            <a:xfrm>
              <a:off x="1790" y="0"/>
              <a:ext cx="520" cy="225"/>
            </a:xfrm>
            <a:custGeom>
              <a:avLst/>
              <a:gdLst>
                <a:gd name="T0" fmla="*/ 42 w 520"/>
                <a:gd name="T1" fmla="*/ 0 h 225"/>
                <a:gd name="T2" fmla="*/ 12 w 520"/>
                <a:gd name="T3" fmla="*/ 24 h 225"/>
                <a:gd name="T4" fmla="*/ 114 w 520"/>
                <a:gd name="T5" fmla="*/ 54 h 225"/>
                <a:gd name="T6" fmla="*/ 240 w 520"/>
                <a:gd name="T7" fmla="*/ 117 h 225"/>
                <a:gd name="T8" fmla="*/ 333 w 520"/>
                <a:gd name="T9" fmla="*/ 153 h 225"/>
                <a:gd name="T10" fmla="*/ 438 w 520"/>
                <a:gd name="T11" fmla="*/ 219 h 225"/>
                <a:gd name="T12" fmla="*/ 426 w 520"/>
                <a:gd name="T13" fmla="*/ 192 h 225"/>
                <a:gd name="T14" fmla="*/ 441 w 520"/>
                <a:gd name="T15" fmla="*/ 180 h 225"/>
                <a:gd name="T16" fmla="*/ 519 w 520"/>
                <a:gd name="T17" fmla="*/ 216 h 225"/>
                <a:gd name="T18" fmla="*/ 450 w 520"/>
                <a:gd name="T19" fmla="*/ 162 h 225"/>
                <a:gd name="T20" fmla="*/ 381 w 520"/>
                <a:gd name="T21" fmla="*/ 135 h 225"/>
                <a:gd name="T22" fmla="*/ 285 w 520"/>
                <a:gd name="T23" fmla="*/ 84 h 225"/>
                <a:gd name="T24" fmla="*/ 186 w 520"/>
                <a:gd name="T25" fmla="*/ 18 h 225"/>
                <a:gd name="T26" fmla="*/ 123 w 520"/>
                <a:gd name="T27" fmla="*/ 0 h 225"/>
                <a:gd name="T28" fmla="*/ 42 w 520"/>
                <a:gd name="T29"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0" h="225">
                  <a:moveTo>
                    <a:pt x="42" y="0"/>
                  </a:moveTo>
                  <a:cubicBezTo>
                    <a:pt x="24" y="4"/>
                    <a:pt x="0" y="15"/>
                    <a:pt x="12" y="24"/>
                  </a:cubicBezTo>
                  <a:cubicBezTo>
                    <a:pt x="24" y="33"/>
                    <a:pt x="76" y="39"/>
                    <a:pt x="114" y="54"/>
                  </a:cubicBezTo>
                  <a:cubicBezTo>
                    <a:pt x="152" y="69"/>
                    <a:pt x="203" y="100"/>
                    <a:pt x="240" y="117"/>
                  </a:cubicBezTo>
                  <a:cubicBezTo>
                    <a:pt x="277" y="134"/>
                    <a:pt x="300" y="136"/>
                    <a:pt x="333" y="153"/>
                  </a:cubicBezTo>
                  <a:cubicBezTo>
                    <a:pt x="366" y="170"/>
                    <a:pt x="423" y="213"/>
                    <a:pt x="438" y="219"/>
                  </a:cubicBezTo>
                  <a:cubicBezTo>
                    <a:pt x="453" y="225"/>
                    <a:pt x="426" y="198"/>
                    <a:pt x="426" y="192"/>
                  </a:cubicBezTo>
                  <a:cubicBezTo>
                    <a:pt x="426" y="186"/>
                    <a:pt x="426" y="176"/>
                    <a:pt x="441" y="180"/>
                  </a:cubicBezTo>
                  <a:cubicBezTo>
                    <a:pt x="456" y="184"/>
                    <a:pt x="518" y="219"/>
                    <a:pt x="519" y="216"/>
                  </a:cubicBezTo>
                  <a:cubicBezTo>
                    <a:pt x="520" y="213"/>
                    <a:pt x="473" y="176"/>
                    <a:pt x="450" y="162"/>
                  </a:cubicBezTo>
                  <a:cubicBezTo>
                    <a:pt x="427" y="148"/>
                    <a:pt x="408" y="148"/>
                    <a:pt x="381" y="135"/>
                  </a:cubicBezTo>
                  <a:cubicBezTo>
                    <a:pt x="354" y="122"/>
                    <a:pt x="318" y="104"/>
                    <a:pt x="285" y="84"/>
                  </a:cubicBezTo>
                  <a:cubicBezTo>
                    <a:pt x="252" y="64"/>
                    <a:pt x="213" y="32"/>
                    <a:pt x="186" y="18"/>
                  </a:cubicBezTo>
                  <a:cubicBezTo>
                    <a:pt x="159" y="4"/>
                    <a:pt x="147" y="2"/>
                    <a:pt x="123" y="0"/>
                  </a:cubicBezTo>
                  <a:lnTo>
                    <a:pt x="42" y="0"/>
                  </a:ln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537644" name="Freeform 44">
              <a:extLst>
                <a:ext uri="{FF2B5EF4-FFF2-40B4-BE49-F238E27FC236}">
                  <a16:creationId xmlns:a16="http://schemas.microsoft.com/office/drawing/2014/main" id="{38238D03-E140-412A-8741-2AD2589AEDF2}"/>
                </a:ext>
              </a:extLst>
            </p:cNvPr>
            <p:cNvSpPr>
              <a:spLocks/>
            </p:cNvSpPr>
            <p:nvPr userDrawn="1"/>
          </p:nvSpPr>
          <p:spPr bwMode="auto">
            <a:xfrm>
              <a:off x="1943" y="154"/>
              <a:ext cx="431" cy="233"/>
            </a:xfrm>
            <a:custGeom>
              <a:avLst/>
              <a:gdLst>
                <a:gd name="T0" fmla="*/ 6 w 431"/>
                <a:gd name="T1" fmla="*/ 38 h 233"/>
                <a:gd name="T2" fmla="*/ 9 w 431"/>
                <a:gd name="T3" fmla="*/ 20 h 233"/>
                <a:gd name="T4" fmla="*/ 42 w 431"/>
                <a:gd name="T5" fmla="*/ 2 h 233"/>
                <a:gd name="T6" fmla="*/ 90 w 431"/>
                <a:gd name="T7" fmla="*/ 35 h 233"/>
                <a:gd name="T8" fmla="*/ 189 w 431"/>
                <a:gd name="T9" fmla="*/ 89 h 233"/>
                <a:gd name="T10" fmla="*/ 288 w 431"/>
                <a:gd name="T11" fmla="*/ 140 h 233"/>
                <a:gd name="T12" fmla="*/ 375 w 431"/>
                <a:gd name="T13" fmla="*/ 176 h 233"/>
                <a:gd name="T14" fmla="*/ 396 w 431"/>
                <a:gd name="T15" fmla="*/ 176 h 233"/>
                <a:gd name="T16" fmla="*/ 429 w 431"/>
                <a:gd name="T17" fmla="*/ 212 h 233"/>
                <a:gd name="T18" fmla="*/ 408 w 431"/>
                <a:gd name="T19" fmla="*/ 233 h 233"/>
                <a:gd name="T20" fmla="*/ 333 w 431"/>
                <a:gd name="T21" fmla="*/ 212 h 233"/>
                <a:gd name="T22" fmla="*/ 186 w 431"/>
                <a:gd name="T23" fmla="*/ 143 h 233"/>
                <a:gd name="T24" fmla="*/ 48 w 431"/>
                <a:gd name="T25" fmla="*/ 68 h 233"/>
                <a:gd name="T26" fmla="*/ 6 w 431"/>
                <a:gd name="T27" fmla="*/ 38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1" h="233">
                  <a:moveTo>
                    <a:pt x="6" y="38"/>
                  </a:moveTo>
                  <a:cubicBezTo>
                    <a:pt x="0" y="26"/>
                    <a:pt x="3" y="26"/>
                    <a:pt x="9" y="20"/>
                  </a:cubicBezTo>
                  <a:cubicBezTo>
                    <a:pt x="15" y="14"/>
                    <a:pt x="29" y="0"/>
                    <a:pt x="42" y="2"/>
                  </a:cubicBezTo>
                  <a:cubicBezTo>
                    <a:pt x="55" y="4"/>
                    <a:pt x="66" y="21"/>
                    <a:pt x="90" y="35"/>
                  </a:cubicBezTo>
                  <a:cubicBezTo>
                    <a:pt x="114" y="49"/>
                    <a:pt x="156" y="72"/>
                    <a:pt x="189" y="89"/>
                  </a:cubicBezTo>
                  <a:cubicBezTo>
                    <a:pt x="222" y="106"/>
                    <a:pt x="257" y="126"/>
                    <a:pt x="288" y="140"/>
                  </a:cubicBezTo>
                  <a:cubicBezTo>
                    <a:pt x="319" y="154"/>
                    <a:pt x="357" y="170"/>
                    <a:pt x="375" y="176"/>
                  </a:cubicBezTo>
                  <a:cubicBezTo>
                    <a:pt x="393" y="182"/>
                    <a:pt x="387" y="170"/>
                    <a:pt x="396" y="176"/>
                  </a:cubicBezTo>
                  <a:cubicBezTo>
                    <a:pt x="405" y="182"/>
                    <a:pt x="427" y="203"/>
                    <a:pt x="429" y="212"/>
                  </a:cubicBezTo>
                  <a:cubicBezTo>
                    <a:pt x="431" y="221"/>
                    <a:pt x="424" y="233"/>
                    <a:pt x="408" y="233"/>
                  </a:cubicBezTo>
                  <a:cubicBezTo>
                    <a:pt x="392" y="233"/>
                    <a:pt x="370" y="227"/>
                    <a:pt x="333" y="212"/>
                  </a:cubicBezTo>
                  <a:cubicBezTo>
                    <a:pt x="296" y="197"/>
                    <a:pt x="234" y="167"/>
                    <a:pt x="186" y="143"/>
                  </a:cubicBezTo>
                  <a:cubicBezTo>
                    <a:pt x="138" y="119"/>
                    <a:pt x="78" y="86"/>
                    <a:pt x="48" y="68"/>
                  </a:cubicBezTo>
                  <a:cubicBezTo>
                    <a:pt x="18" y="50"/>
                    <a:pt x="12" y="50"/>
                    <a:pt x="6" y="38"/>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537645" name="Freeform 45">
              <a:extLst>
                <a:ext uri="{FF2B5EF4-FFF2-40B4-BE49-F238E27FC236}">
                  <a16:creationId xmlns:a16="http://schemas.microsoft.com/office/drawing/2014/main" id="{EEC4C611-1102-4351-98A6-E821D3D5E669}"/>
                </a:ext>
              </a:extLst>
            </p:cNvPr>
            <p:cNvSpPr>
              <a:spLocks/>
            </p:cNvSpPr>
            <p:nvPr userDrawn="1"/>
          </p:nvSpPr>
          <p:spPr bwMode="auto">
            <a:xfrm>
              <a:off x="2262" y="87"/>
              <a:ext cx="396" cy="227"/>
            </a:xfrm>
            <a:custGeom>
              <a:avLst/>
              <a:gdLst>
                <a:gd name="T0" fmla="*/ 2 w 396"/>
                <a:gd name="T1" fmla="*/ 9 h 227"/>
                <a:gd name="T2" fmla="*/ 53 w 396"/>
                <a:gd name="T3" fmla="*/ 66 h 227"/>
                <a:gd name="T4" fmla="*/ 176 w 396"/>
                <a:gd name="T5" fmla="*/ 132 h 227"/>
                <a:gd name="T6" fmla="*/ 293 w 396"/>
                <a:gd name="T7" fmla="*/ 189 h 227"/>
                <a:gd name="T8" fmla="*/ 341 w 396"/>
                <a:gd name="T9" fmla="*/ 222 h 227"/>
                <a:gd name="T10" fmla="*/ 377 w 396"/>
                <a:gd name="T11" fmla="*/ 219 h 227"/>
                <a:gd name="T12" fmla="*/ 377 w 396"/>
                <a:gd name="T13" fmla="*/ 180 h 227"/>
                <a:gd name="T14" fmla="*/ 260 w 396"/>
                <a:gd name="T15" fmla="*/ 126 h 227"/>
                <a:gd name="T16" fmla="*/ 113 w 396"/>
                <a:gd name="T17" fmla="*/ 51 h 227"/>
                <a:gd name="T18" fmla="*/ 41 w 396"/>
                <a:gd name="T19" fmla="*/ 9 h 227"/>
                <a:gd name="T20" fmla="*/ 2 w 396"/>
                <a:gd name="T21" fmla="*/ 9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6" h="227">
                  <a:moveTo>
                    <a:pt x="2" y="9"/>
                  </a:moveTo>
                  <a:cubicBezTo>
                    <a:pt x="4" y="18"/>
                    <a:pt x="24" y="45"/>
                    <a:pt x="53" y="66"/>
                  </a:cubicBezTo>
                  <a:cubicBezTo>
                    <a:pt x="82" y="87"/>
                    <a:pt x="136" y="111"/>
                    <a:pt x="176" y="132"/>
                  </a:cubicBezTo>
                  <a:cubicBezTo>
                    <a:pt x="216" y="153"/>
                    <a:pt x="266" y="174"/>
                    <a:pt x="293" y="189"/>
                  </a:cubicBezTo>
                  <a:cubicBezTo>
                    <a:pt x="320" y="204"/>
                    <a:pt x="327" y="217"/>
                    <a:pt x="341" y="222"/>
                  </a:cubicBezTo>
                  <a:cubicBezTo>
                    <a:pt x="355" y="227"/>
                    <a:pt x="371" y="226"/>
                    <a:pt x="377" y="219"/>
                  </a:cubicBezTo>
                  <a:cubicBezTo>
                    <a:pt x="383" y="212"/>
                    <a:pt x="396" y="195"/>
                    <a:pt x="377" y="180"/>
                  </a:cubicBezTo>
                  <a:cubicBezTo>
                    <a:pt x="358" y="165"/>
                    <a:pt x="304" y="147"/>
                    <a:pt x="260" y="126"/>
                  </a:cubicBezTo>
                  <a:cubicBezTo>
                    <a:pt x="216" y="105"/>
                    <a:pt x="149" y="70"/>
                    <a:pt x="113" y="51"/>
                  </a:cubicBezTo>
                  <a:cubicBezTo>
                    <a:pt x="77" y="32"/>
                    <a:pt x="60" y="17"/>
                    <a:pt x="41" y="9"/>
                  </a:cubicBezTo>
                  <a:cubicBezTo>
                    <a:pt x="22" y="1"/>
                    <a:pt x="0" y="0"/>
                    <a:pt x="2" y="9"/>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537646" name="Freeform 46">
              <a:extLst>
                <a:ext uri="{FF2B5EF4-FFF2-40B4-BE49-F238E27FC236}">
                  <a16:creationId xmlns:a16="http://schemas.microsoft.com/office/drawing/2014/main" id="{3912465F-3C56-4F01-9F47-2D4AD39FF89E}"/>
                </a:ext>
              </a:extLst>
            </p:cNvPr>
            <p:cNvSpPr>
              <a:spLocks/>
            </p:cNvSpPr>
            <p:nvPr userDrawn="1"/>
          </p:nvSpPr>
          <p:spPr bwMode="auto">
            <a:xfrm>
              <a:off x="2264" y="240"/>
              <a:ext cx="516" cy="223"/>
            </a:xfrm>
            <a:custGeom>
              <a:avLst/>
              <a:gdLst>
                <a:gd name="T0" fmla="*/ 3 w 516"/>
                <a:gd name="T1" fmla="*/ 10 h 223"/>
                <a:gd name="T2" fmla="*/ 105 w 516"/>
                <a:gd name="T3" fmla="*/ 97 h 223"/>
                <a:gd name="T4" fmla="*/ 243 w 516"/>
                <a:gd name="T5" fmla="*/ 178 h 223"/>
                <a:gd name="T6" fmla="*/ 357 w 516"/>
                <a:gd name="T7" fmla="*/ 217 h 223"/>
                <a:gd name="T8" fmla="*/ 498 w 516"/>
                <a:gd name="T9" fmla="*/ 214 h 223"/>
                <a:gd name="T10" fmla="*/ 468 w 516"/>
                <a:gd name="T11" fmla="*/ 187 h 223"/>
                <a:gd name="T12" fmla="*/ 309 w 516"/>
                <a:gd name="T13" fmla="*/ 136 h 223"/>
                <a:gd name="T14" fmla="*/ 123 w 516"/>
                <a:gd name="T15" fmla="*/ 34 h 223"/>
                <a:gd name="T16" fmla="*/ 3 w 516"/>
                <a:gd name="T17" fmla="*/ 1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6" h="223">
                  <a:moveTo>
                    <a:pt x="3" y="10"/>
                  </a:moveTo>
                  <a:cubicBezTo>
                    <a:pt x="0" y="20"/>
                    <a:pt x="65" y="69"/>
                    <a:pt x="105" y="97"/>
                  </a:cubicBezTo>
                  <a:cubicBezTo>
                    <a:pt x="145" y="125"/>
                    <a:pt x="201" y="158"/>
                    <a:pt x="243" y="178"/>
                  </a:cubicBezTo>
                  <a:cubicBezTo>
                    <a:pt x="285" y="198"/>
                    <a:pt x="315" y="211"/>
                    <a:pt x="357" y="217"/>
                  </a:cubicBezTo>
                  <a:cubicBezTo>
                    <a:pt x="399" y="223"/>
                    <a:pt x="480" y="219"/>
                    <a:pt x="498" y="214"/>
                  </a:cubicBezTo>
                  <a:cubicBezTo>
                    <a:pt x="516" y="209"/>
                    <a:pt x="499" y="200"/>
                    <a:pt x="468" y="187"/>
                  </a:cubicBezTo>
                  <a:cubicBezTo>
                    <a:pt x="437" y="174"/>
                    <a:pt x="366" y="161"/>
                    <a:pt x="309" y="136"/>
                  </a:cubicBezTo>
                  <a:cubicBezTo>
                    <a:pt x="252" y="111"/>
                    <a:pt x="172" y="54"/>
                    <a:pt x="123" y="34"/>
                  </a:cubicBezTo>
                  <a:cubicBezTo>
                    <a:pt x="74" y="14"/>
                    <a:pt x="6" y="0"/>
                    <a:pt x="3" y="10"/>
                  </a:cubicBezTo>
                  <a:close/>
                </a:path>
              </a:pathLst>
            </a:custGeom>
            <a:gradFill rotWithShape="0">
              <a:gsLst>
                <a:gs pos="0">
                  <a:schemeClr val="bg2"/>
                </a:gs>
                <a:gs pos="100000">
                  <a:schemeClr val="accent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537647" name="Freeform 47">
              <a:extLst>
                <a:ext uri="{FF2B5EF4-FFF2-40B4-BE49-F238E27FC236}">
                  <a16:creationId xmlns:a16="http://schemas.microsoft.com/office/drawing/2014/main" id="{74CB47EB-6D5B-4BBB-91BA-E33BDA8F3018}"/>
                </a:ext>
              </a:extLst>
            </p:cNvPr>
            <p:cNvSpPr>
              <a:spLocks/>
            </p:cNvSpPr>
            <p:nvPr userDrawn="1"/>
          </p:nvSpPr>
          <p:spPr bwMode="auto">
            <a:xfrm>
              <a:off x="2723" y="324"/>
              <a:ext cx="414" cy="100"/>
            </a:xfrm>
            <a:custGeom>
              <a:avLst/>
              <a:gdLst>
                <a:gd name="T0" fmla="*/ 69 w 414"/>
                <a:gd name="T1" fmla="*/ 60 h 100"/>
                <a:gd name="T2" fmla="*/ 12 w 414"/>
                <a:gd name="T3" fmla="*/ 42 h 100"/>
                <a:gd name="T4" fmla="*/ 3 w 414"/>
                <a:gd name="T5" fmla="*/ 15 h 100"/>
                <a:gd name="T6" fmla="*/ 30 w 414"/>
                <a:gd name="T7" fmla="*/ 0 h 100"/>
                <a:gd name="T8" fmla="*/ 117 w 414"/>
                <a:gd name="T9" fmla="*/ 18 h 100"/>
                <a:gd name="T10" fmla="*/ 243 w 414"/>
                <a:gd name="T11" fmla="*/ 48 h 100"/>
                <a:gd name="T12" fmla="*/ 387 w 414"/>
                <a:gd name="T13" fmla="*/ 48 h 100"/>
                <a:gd name="T14" fmla="*/ 408 w 414"/>
                <a:gd name="T15" fmla="*/ 54 h 100"/>
                <a:gd name="T16" fmla="*/ 381 w 414"/>
                <a:gd name="T17" fmla="*/ 87 h 100"/>
                <a:gd name="T18" fmla="*/ 318 w 414"/>
                <a:gd name="T19" fmla="*/ 99 h 100"/>
                <a:gd name="T20" fmla="*/ 195 w 414"/>
                <a:gd name="T21" fmla="*/ 93 h 100"/>
                <a:gd name="T22" fmla="*/ 69 w 414"/>
                <a:gd name="T23" fmla="*/ 6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4" h="100">
                  <a:moveTo>
                    <a:pt x="69" y="60"/>
                  </a:moveTo>
                  <a:cubicBezTo>
                    <a:pt x="39" y="52"/>
                    <a:pt x="23" y="49"/>
                    <a:pt x="12" y="42"/>
                  </a:cubicBezTo>
                  <a:cubicBezTo>
                    <a:pt x="1" y="35"/>
                    <a:pt x="0" y="22"/>
                    <a:pt x="3" y="15"/>
                  </a:cubicBezTo>
                  <a:cubicBezTo>
                    <a:pt x="6" y="8"/>
                    <a:pt x="11" y="0"/>
                    <a:pt x="30" y="0"/>
                  </a:cubicBezTo>
                  <a:cubicBezTo>
                    <a:pt x="49" y="0"/>
                    <a:pt x="82" y="10"/>
                    <a:pt x="117" y="18"/>
                  </a:cubicBezTo>
                  <a:cubicBezTo>
                    <a:pt x="152" y="26"/>
                    <a:pt x="198" y="43"/>
                    <a:pt x="243" y="48"/>
                  </a:cubicBezTo>
                  <a:cubicBezTo>
                    <a:pt x="288" y="53"/>
                    <a:pt x="360" y="47"/>
                    <a:pt x="387" y="48"/>
                  </a:cubicBezTo>
                  <a:cubicBezTo>
                    <a:pt x="414" y="49"/>
                    <a:pt x="409" y="48"/>
                    <a:pt x="408" y="54"/>
                  </a:cubicBezTo>
                  <a:cubicBezTo>
                    <a:pt x="407" y="60"/>
                    <a:pt x="396" y="80"/>
                    <a:pt x="381" y="87"/>
                  </a:cubicBezTo>
                  <a:cubicBezTo>
                    <a:pt x="366" y="94"/>
                    <a:pt x="349" y="98"/>
                    <a:pt x="318" y="99"/>
                  </a:cubicBezTo>
                  <a:cubicBezTo>
                    <a:pt x="287" y="100"/>
                    <a:pt x="237" y="99"/>
                    <a:pt x="195" y="93"/>
                  </a:cubicBezTo>
                  <a:cubicBezTo>
                    <a:pt x="153" y="87"/>
                    <a:pt x="99" y="68"/>
                    <a:pt x="69" y="60"/>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537648" name="Freeform 48">
              <a:extLst>
                <a:ext uri="{FF2B5EF4-FFF2-40B4-BE49-F238E27FC236}">
                  <a16:creationId xmlns:a16="http://schemas.microsoft.com/office/drawing/2014/main" id="{2952F59D-D6ED-45F0-A832-B263730A7E62}"/>
                </a:ext>
              </a:extLst>
            </p:cNvPr>
            <p:cNvSpPr>
              <a:spLocks/>
            </p:cNvSpPr>
            <p:nvPr userDrawn="1"/>
          </p:nvSpPr>
          <p:spPr bwMode="auto">
            <a:xfrm>
              <a:off x="3165" y="375"/>
              <a:ext cx="150" cy="72"/>
            </a:xfrm>
            <a:custGeom>
              <a:avLst/>
              <a:gdLst>
                <a:gd name="T0" fmla="*/ 3 w 150"/>
                <a:gd name="T1" fmla="*/ 67 h 72"/>
                <a:gd name="T2" fmla="*/ 84 w 150"/>
                <a:gd name="T3" fmla="*/ 19 h 72"/>
                <a:gd name="T4" fmla="*/ 123 w 150"/>
                <a:gd name="T5" fmla="*/ 1 h 72"/>
                <a:gd name="T6" fmla="*/ 150 w 150"/>
                <a:gd name="T7" fmla="*/ 22 h 72"/>
                <a:gd name="T8" fmla="*/ 123 w 150"/>
                <a:gd name="T9" fmla="*/ 55 h 72"/>
                <a:gd name="T10" fmla="*/ 90 w 150"/>
                <a:gd name="T11" fmla="*/ 70 h 72"/>
                <a:gd name="T12" fmla="*/ 0 w 150"/>
                <a:gd name="T13" fmla="*/ 67 h 72"/>
              </a:gdLst>
              <a:ahLst/>
              <a:cxnLst>
                <a:cxn ang="0">
                  <a:pos x="T0" y="T1"/>
                </a:cxn>
                <a:cxn ang="0">
                  <a:pos x="T2" y="T3"/>
                </a:cxn>
                <a:cxn ang="0">
                  <a:pos x="T4" y="T5"/>
                </a:cxn>
                <a:cxn ang="0">
                  <a:pos x="T6" y="T7"/>
                </a:cxn>
                <a:cxn ang="0">
                  <a:pos x="T8" y="T9"/>
                </a:cxn>
                <a:cxn ang="0">
                  <a:pos x="T10" y="T11"/>
                </a:cxn>
                <a:cxn ang="0">
                  <a:pos x="T12" y="T13"/>
                </a:cxn>
              </a:cxnLst>
              <a:rect l="0" t="0" r="r" b="b"/>
              <a:pathLst>
                <a:path w="150" h="72">
                  <a:moveTo>
                    <a:pt x="3" y="67"/>
                  </a:moveTo>
                  <a:cubicBezTo>
                    <a:pt x="16" y="59"/>
                    <a:pt x="64" y="30"/>
                    <a:pt x="84" y="19"/>
                  </a:cubicBezTo>
                  <a:cubicBezTo>
                    <a:pt x="104" y="8"/>
                    <a:pt x="112" y="0"/>
                    <a:pt x="123" y="1"/>
                  </a:cubicBezTo>
                  <a:cubicBezTo>
                    <a:pt x="134" y="2"/>
                    <a:pt x="150" y="13"/>
                    <a:pt x="150" y="22"/>
                  </a:cubicBezTo>
                  <a:cubicBezTo>
                    <a:pt x="150" y="31"/>
                    <a:pt x="133" y="47"/>
                    <a:pt x="123" y="55"/>
                  </a:cubicBezTo>
                  <a:cubicBezTo>
                    <a:pt x="113" y="63"/>
                    <a:pt x="110" y="68"/>
                    <a:pt x="90" y="70"/>
                  </a:cubicBezTo>
                  <a:cubicBezTo>
                    <a:pt x="70" y="72"/>
                    <a:pt x="35" y="69"/>
                    <a:pt x="0" y="67"/>
                  </a:cubicBezTo>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537649" name="Freeform 49">
              <a:extLst>
                <a:ext uri="{FF2B5EF4-FFF2-40B4-BE49-F238E27FC236}">
                  <a16:creationId xmlns:a16="http://schemas.microsoft.com/office/drawing/2014/main" id="{35C54532-C6F7-4A8E-B7B3-BA24E77FCAE0}"/>
                </a:ext>
              </a:extLst>
            </p:cNvPr>
            <p:cNvSpPr>
              <a:spLocks/>
            </p:cNvSpPr>
            <p:nvPr userDrawn="1"/>
          </p:nvSpPr>
          <p:spPr bwMode="auto">
            <a:xfrm>
              <a:off x="3463" y="267"/>
              <a:ext cx="148" cy="91"/>
            </a:xfrm>
            <a:custGeom>
              <a:avLst/>
              <a:gdLst>
                <a:gd name="T0" fmla="*/ 1 w 148"/>
                <a:gd name="T1" fmla="*/ 69 h 91"/>
                <a:gd name="T2" fmla="*/ 25 w 148"/>
                <a:gd name="T3" fmla="*/ 51 h 91"/>
                <a:gd name="T4" fmla="*/ 100 w 148"/>
                <a:gd name="T5" fmla="*/ 9 h 91"/>
                <a:gd name="T6" fmla="*/ 133 w 148"/>
                <a:gd name="T7" fmla="*/ 3 h 91"/>
                <a:gd name="T8" fmla="*/ 136 w 148"/>
                <a:gd name="T9" fmla="*/ 27 h 91"/>
                <a:gd name="T10" fmla="*/ 61 w 148"/>
                <a:gd name="T11" fmla="*/ 75 h 91"/>
                <a:gd name="T12" fmla="*/ 19 w 148"/>
                <a:gd name="T13" fmla="*/ 90 h 91"/>
                <a:gd name="T14" fmla="*/ 1 w 148"/>
                <a:gd name="T15" fmla="*/ 69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 h="91">
                  <a:moveTo>
                    <a:pt x="1" y="69"/>
                  </a:moveTo>
                  <a:cubicBezTo>
                    <a:pt x="2" y="63"/>
                    <a:pt x="9" y="61"/>
                    <a:pt x="25" y="51"/>
                  </a:cubicBezTo>
                  <a:cubicBezTo>
                    <a:pt x="41" y="41"/>
                    <a:pt x="82" y="17"/>
                    <a:pt x="100" y="9"/>
                  </a:cubicBezTo>
                  <a:cubicBezTo>
                    <a:pt x="118" y="1"/>
                    <a:pt x="127" y="0"/>
                    <a:pt x="133" y="3"/>
                  </a:cubicBezTo>
                  <a:cubicBezTo>
                    <a:pt x="139" y="6"/>
                    <a:pt x="148" y="15"/>
                    <a:pt x="136" y="27"/>
                  </a:cubicBezTo>
                  <a:cubicBezTo>
                    <a:pt x="124" y="39"/>
                    <a:pt x="80" y="65"/>
                    <a:pt x="61" y="75"/>
                  </a:cubicBezTo>
                  <a:cubicBezTo>
                    <a:pt x="42" y="85"/>
                    <a:pt x="29" y="91"/>
                    <a:pt x="19" y="90"/>
                  </a:cubicBezTo>
                  <a:cubicBezTo>
                    <a:pt x="9" y="89"/>
                    <a:pt x="0" y="75"/>
                    <a:pt x="1" y="69"/>
                  </a:cubicBezTo>
                  <a:close/>
                </a:path>
              </a:pathLst>
            </a:custGeom>
            <a:gradFill rotWithShape="0">
              <a:gsLst>
                <a:gs pos="0">
                  <a:schemeClr val="bg2"/>
                </a:gs>
                <a:gs pos="100000">
                  <a:schemeClr val="accent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537650" name="Freeform 50">
              <a:extLst>
                <a:ext uri="{FF2B5EF4-FFF2-40B4-BE49-F238E27FC236}">
                  <a16:creationId xmlns:a16="http://schemas.microsoft.com/office/drawing/2014/main" id="{618FA016-5589-4690-8E72-05A36F0E92E1}"/>
                </a:ext>
              </a:extLst>
            </p:cNvPr>
            <p:cNvSpPr>
              <a:spLocks/>
            </p:cNvSpPr>
            <p:nvPr userDrawn="1"/>
          </p:nvSpPr>
          <p:spPr bwMode="auto">
            <a:xfrm>
              <a:off x="3580" y="58"/>
              <a:ext cx="938" cy="158"/>
            </a:xfrm>
            <a:custGeom>
              <a:avLst/>
              <a:gdLst>
                <a:gd name="T0" fmla="*/ 172 w 938"/>
                <a:gd name="T1" fmla="*/ 86 h 158"/>
                <a:gd name="T2" fmla="*/ 61 w 938"/>
                <a:gd name="T3" fmla="*/ 137 h 158"/>
                <a:gd name="T4" fmla="*/ 16 w 938"/>
                <a:gd name="T5" fmla="*/ 155 h 158"/>
                <a:gd name="T6" fmla="*/ 7 w 938"/>
                <a:gd name="T7" fmla="*/ 122 h 158"/>
                <a:gd name="T8" fmla="*/ 58 w 938"/>
                <a:gd name="T9" fmla="*/ 80 h 158"/>
                <a:gd name="T10" fmla="*/ 172 w 938"/>
                <a:gd name="T11" fmla="*/ 38 h 158"/>
                <a:gd name="T12" fmla="*/ 304 w 938"/>
                <a:gd name="T13" fmla="*/ 11 h 158"/>
                <a:gd name="T14" fmla="*/ 463 w 938"/>
                <a:gd name="T15" fmla="*/ 2 h 158"/>
                <a:gd name="T16" fmla="*/ 631 w 938"/>
                <a:gd name="T17" fmla="*/ 23 h 158"/>
                <a:gd name="T18" fmla="*/ 796 w 938"/>
                <a:gd name="T19" fmla="*/ 53 h 158"/>
                <a:gd name="T20" fmla="*/ 841 w 938"/>
                <a:gd name="T21" fmla="*/ 47 h 158"/>
                <a:gd name="T22" fmla="*/ 907 w 938"/>
                <a:gd name="T23" fmla="*/ 71 h 158"/>
                <a:gd name="T24" fmla="*/ 919 w 938"/>
                <a:gd name="T25" fmla="*/ 101 h 158"/>
                <a:gd name="T26" fmla="*/ 793 w 938"/>
                <a:gd name="T27" fmla="*/ 98 h 158"/>
                <a:gd name="T28" fmla="*/ 634 w 938"/>
                <a:gd name="T29" fmla="*/ 62 h 158"/>
                <a:gd name="T30" fmla="*/ 439 w 938"/>
                <a:gd name="T31" fmla="*/ 38 h 158"/>
                <a:gd name="T32" fmla="*/ 238 w 938"/>
                <a:gd name="T33" fmla="*/ 59 h 158"/>
                <a:gd name="T34" fmla="*/ 172 w 938"/>
                <a:gd name="T35" fmla="*/ 8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8" h="158">
                  <a:moveTo>
                    <a:pt x="172" y="86"/>
                  </a:moveTo>
                  <a:cubicBezTo>
                    <a:pt x="142" y="99"/>
                    <a:pt x="87" y="126"/>
                    <a:pt x="61" y="137"/>
                  </a:cubicBezTo>
                  <a:cubicBezTo>
                    <a:pt x="35" y="148"/>
                    <a:pt x="25" y="158"/>
                    <a:pt x="16" y="155"/>
                  </a:cubicBezTo>
                  <a:cubicBezTo>
                    <a:pt x="7" y="152"/>
                    <a:pt x="0" y="134"/>
                    <a:pt x="7" y="122"/>
                  </a:cubicBezTo>
                  <a:cubicBezTo>
                    <a:pt x="14" y="110"/>
                    <a:pt x="31" y="94"/>
                    <a:pt x="58" y="80"/>
                  </a:cubicBezTo>
                  <a:cubicBezTo>
                    <a:pt x="85" y="66"/>
                    <a:pt x="131" y="49"/>
                    <a:pt x="172" y="38"/>
                  </a:cubicBezTo>
                  <a:cubicBezTo>
                    <a:pt x="213" y="27"/>
                    <a:pt x="256" y="17"/>
                    <a:pt x="304" y="11"/>
                  </a:cubicBezTo>
                  <a:cubicBezTo>
                    <a:pt x="352" y="5"/>
                    <a:pt x="409" y="0"/>
                    <a:pt x="463" y="2"/>
                  </a:cubicBezTo>
                  <a:cubicBezTo>
                    <a:pt x="517" y="4"/>
                    <a:pt x="576" y="15"/>
                    <a:pt x="631" y="23"/>
                  </a:cubicBezTo>
                  <a:cubicBezTo>
                    <a:pt x="686" y="31"/>
                    <a:pt x="761" y="49"/>
                    <a:pt x="796" y="53"/>
                  </a:cubicBezTo>
                  <a:cubicBezTo>
                    <a:pt x="831" y="57"/>
                    <a:pt x="823" y="44"/>
                    <a:pt x="841" y="47"/>
                  </a:cubicBezTo>
                  <a:cubicBezTo>
                    <a:pt x="859" y="50"/>
                    <a:pt x="894" y="62"/>
                    <a:pt x="907" y="71"/>
                  </a:cubicBezTo>
                  <a:cubicBezTo>
                    <a:pt x="920" y="80"/>
                    <a:pt x="938" y="97"/>
                    <a:pt x="919" y="101"/>
                  </a:cubicBezTo>
                  <a:cubicBezTo>
                    <a:pt x="900" y="105"/>
                    <a:pt x="840" y="104"/>
                    <a:pt x="793" y="98"/>
                  </a:cubicBezTo>
                  <a:cubicBezTo>
                    <a:pt x="746" y="92"/>
                    <a:pt x="693" y="72"/>
                    <a:pt x="634" y="62"/>
                  </a:cubicBezTo>
                  <a:cubicBezTo>
                    <a:pt x="575" y="52"/>
                    <a:pt x="505" y="38"/>
                    <a:pt x="439" y="38"/>
                  </a:cubicBezTo>
                  <a:cubicBezTo>
                    <a:pt x="373" y="38"/>
                    <a:pt x="284" y="51"/>
                    <a:pt x="238" y="59"/>
                  </a:cubicBezTo>
                  <a:cubicBezTo>
                    <a:pt x="192" y="67"/>
                    <a:pt x="202" y="73"/>
                    <a:pt x="172" y="86"/>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537651" name="Freeform 51">
              <a:extLst>
                <a:ext uri="{FF2B5EF4-FFF2-40B4-BE49-F238E27FC236}">
                  <a16:creationId xmlns:a16="http://schemas.microsoft.com/office/drawing/2014/main" id="{1E5A5358-19FC-4D30-9ECF-23A2FBCDD8E2}"/>
                </a:ext>
              </a:extLst>
            </p:cNvPr>
            <p:cNvSpPr>
              <a:spLocks/>
            </p:cNvSpPr>
            <p:nvPr userDrawn="1"/>
          </p:nvSpPr>
          <p:spPr bwMode="auto">
            <a:xfrm>
              <a:off x="3686" y="145"/>
              <a:ext cx="372" cy="98"/>
            </a:xfrm>
            <a:custGeom>
              <a:avLst/>
              <a:gdLst>
                <a:gd name="T0" fmla="*/ 18 w 372"/>
                <a:gd name="T1" fmla="*/ 47 h 98"/>
                <a:gd name="T2" fmla="*/ 141 w 372"/>
                <a:gd name="T3" fmla="*/ 17 h 98"/>
                <a:gd name="T4" fmla="*/ 246 w 372"/>
                <a:gd name="T5" fmla="*/ 2 h 98"/>
                <a:gd name="T6" fmla="*/ 351 w 372"/>
                <a:gd name="T7" fmla="*/ 5 h 98"/>
                <a:gd name="T8" fmla="*/ 372 w 372"/>
                <a:gd name="T9" fmla="*/ 23 h 98"/>
                <a:gd name="T10" fmla="*/ 354 w 372"/>
                <a:gd name="T11" fmla="*/ 44 h 98"/>
                <a:gd name="T12" fmla="*/ 264 w 372"/>
                <a:gd name="T13" fmla="*/ 50 h 98"/>
                <a:gd name="T14" fmla="*/ 168 w 372"/>
                <a:gd name="T15" fmla="*/ 53 h 98"/>
                <a:gd name="T16" fmla="*/ 72 w 372"/>
                <a:gd name="T17" fmla="*/ 77 h 98"/>
                <a:gd name="T18" fmla="*/ 15 w 372"/>
                <a:gd name="T19" fmla="*/ 95 h 98"/>
                <a:gd name="T20" fmla="*/ 0 w 372"/>
                <a:gd name="T21" fmla="*/ 5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2" h="98">
                  <a:moveTo>
                    <a:pt x="18" y="47"/>
                  </a:moveTo>
                  <a:cubicBezTo>
                    <a:pt x="60" y="36"/>
                    <a:pt x="103" y="25"/>
                    <a:pt x="141" y="17"/>
                  </a:cubicBezTo>
                  <a:cubicBezTo>
                    <a:pt x="179" y="9"/>
                    <a:pt x="211" y="4"/>
                    <a:pt x="246" y="2"/>
                  </a:cubicBezTo>
                  <a:cubicBezTo>
                    <a:pt x="281" y="0"/>
                    <a:pt x="330" y="1"/>
                    <a:pt x="351" y="5"/>
                  </a:cubicBezTo>
                  <a:cubicBezTo>
                    <a:pt x="372" y="9"/>
                    <a:pt x="372" y="17"/>
                    <a:pt x="372" y="23"/>
                  </a:cubicBezTo>
                  <a:cubicBezTo>
                    <a:pt x="372" y="29"/>
                    <a:pt x="372" y="40"/>
                    <a:pt x="354" y="44"/>
                  </a:cubicBezTo>
                  <a:cubicBezTo>
                    <a:pt x="336" y="48"/>
                    <a:pt x="295" y="49"/>
                    <a:pt x="264" y="50"/>
                  </a:cubicBezTo>
                  <a:cubicBezTo>
                    <a:pt x="233" y="51"/>
                    <a:pt x="200" y="49"/>
                    <a:pt x="168" y="53"/>
                  </a:cubicBezTo>
                  <a:cubicBezTo>
                    <a:pt x="136" y="57"/>
                    <a:pt x="98" y="70"/>
                    <a:pt x="72" y="77"/>
                  </a:cubicBezTo>
                  <a:cubicBezTo>
                    <a:pt x="46" y="84"/>
                    <a:pt x="27" y="98"/>
                    <a:pt x="15" y="95"/>
                  </a:cubicBezTo>
                  <a:cubicBezTo>
                    <a:pt x="3" y="92"/>
                    <a:pt x="1" y="74"/>
                    <a:pt x="0" y="56"/>
                  </a:cubicBezTo>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537652" name="Freeform 52">
              <a:extLst>
                <a:ext uri="{FF2B5EF4-FFF2-40B4-BE49-F238E27FC236}">
                  <a16:creationId xmlns:a16="http://schemas.microsoft.com/office/drawing/2014/main" id="{443DBFD4-E7A5-4718-BD70-F5BA032FBF9F}"/>
                </a:ext>
              </a:extLst>
            </p:cNvPr>
            <p:cNvSpPr>
              <a:spLocks/>
            </p:cNvSpPr>
            <p:nvPr userDrawn="1"/>
          </p:nvSpPr>
          <p:spPr bwMode="auto">
            <a:xfrm>
              <a:off x="3618" y="308"/>
              <a:ext cx="318" cy="158"/>
            </a:xfrm>
            <a:custGeom>
              <a:avLst/>
              <a:gdLst>
                <a:gd name="T0" fmla="*/ 0 w 318"/>
                <a:gd name="T1" fmla="*/ 158 h 158"/>
                <a:gd name="T2" fmla="*/ 12 w 318"/>
                <a:gd name="T3" fmla="*/ 137 h 158"/>
                <a:gd name="T4" fmla="*/ 162 w 318"/>
                <a:gd name="T5" fmla="*/ 71 h 158"/>
                <a:gd name="T6" fmla="*/ 249 w 318"/>
                <a:gd name="T7" fmla="*/ 20 h 158"/>
                <a:gd name="T8" fmla="*/ 285 w 318"/>
                <a:gd name="T9" fmla="*/ 2 h 158"/>
                <a:gd name="T10" fmla="*/ 309 w 318"/>
                <a:gd name="T11" fmla="*/ 11 h 158"/>
                <a:gd name="T12" fmla="*/ 303 w 318"/>
                <a:gd name="T13" fmla="*/ 47 h 158"/>
                <a:gd name="T14" fmla="*/ 219 w 318"/>
                <a:gd name="T15" fmla="*/ 89 h 158"/>
                <a:gd name="T16" fmla="*/ 108 w 318"/>
                <a:gd name="T17" fmla="*/ 140 h 158"/>
                <a:gd name="T18" fmla="*/ 57 w 318"/>
                <a:gd name="T19" fmla="*/ 152 h 158"/>
                <a:gd name="T20" fmla="*/ 0 w 318"/>
                <a:gd name="T21"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8" h="158">
                  <a:moveTo>
                    <a:pt x="0" y="158"/>
                  </a:moveTo>
                  <a:lnTo>
                    <a:pt x="12" y="137"/>
                  </a:lnTo>
                  <a:cubicBezTo>
                    <a:pt x="39" y="123"/>
                    <a:pt x="122" y="90"/>
                    <a:pt x="162" y="71"/>
                  </a:cubicBezTo>
                  <a:cubicBezTo>
                    <a:pt x="202" y="52"/>
                    <a:pt x="229" y="31"/>
                    <a:pt x="249" y="20"/>
                  </a:cubicBezTo>
                  <a:cubicBezTo>
                    <a:pt x="269" y="9"/>
                    <a:pt x="275" y="4"/>
                    <a:pt x="285" y="2"/>
                  </a:cubicBezTo>
                  <a:cubicBezTo>
                    <a:pt x="295" y="0"/>
                    <a:pt x="306" y="4"/>
                    <a:pt x="309" y="11"/>
                  </a:cubicBezTo>
                  <a:cubicBezTo>
                    <a:pt x="312" y="18"/>
                    <a:pt x="318" y="34"/>
                    <a:pt x="303" y="47"/>
                  </a:cubicBezTo>
                  <a:cubicBezTo>
                    <a:pt x="288" y="60"/>
                    <a:pt x="252" y="74"/>
                    <a:pt x="219" y="89"/>
                  </a:cubicBezTo>
                  <a:cubicBezTo>
                    <a:pt x="186" y="104"/>
                    <a:pt x="135" y="130"/>
                    <a:pt x="108" y="140"/>
                  </a:cubicBezTo>
                  <a:cubicBezTo>
                    <a:pt x="81" y="150"/>
                    <a:pt x="74" y="150"/>
                    <a:pt x="57" y="152"/>
                  </a:cubicBezTo>
                  <a:cubicBezTo>
                    <a:pt x="40" y="154"/>
                    <a:pt x="23" y="154"/>
                    <a:pt x="0" y="158"/>
                  </a:cubicBezTo>
                  <a:close/>
                </a:path>
              </a:pathLst>
            </a:custGeom>
            <a:gradFill rotWithShape="0">
              <a:gsLst>
                <a:gs pos="0">
                  <a:schemeClr val="bg2"/>
                </a:gs>
                <a:gs pos="50000">
                  <a:schemeClr val="accent2"/>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537653" name="Freeform 53">
              <a:extLst>
                <a:ext uri="{FF2B5EF4-FFF2-40B4-BE49-F238E27FC236}">
                  <a16:creationId xmlns:a16="http://schemas.microsoft.com/office/drawing/2014/main" id="{570A9851-8999-47B1-B7FE-B6B360F25991}"/>
                </a:ext>
              </a:extLst>
            </p:cNvPr>
            <p:cNvSpPr>
              <a:spLocks/>
            </p:cNvSpPr>
            <p:nvPr userDrawn="1"/>
          </p:nvSpPr>
          <p:spPr bwMode="auto">
            <a:xfrm>
              <a:off x="3413" y="291"/>
              <a:ext cx="380" cy="174"/>
            </a:xfrm>
            <a:custGeom>
              <a:avLst/>
              <a:gdLst>
                <a:gd name="T0" fmla="*/ 3 w 380"/>
                <a:gd name="T1" fmla="*/ 165 h 174"/>
                <a:gd name="T2" fmla="*/ 129 w 380"/>
                <a:gd name="T3" fmla="*/ 93 h 174"/>
                <a:gd name="T4" fmla="*/ 261 w 380"/>
                <a:gd name="T5" fmla="*/ 30 h 174"/>
                <a:gd name="T6" fmla="*/ 351 w 380"/>
                <a:gd name="T7" fmla="*/ 0 h 174"/>
                <a:gd name="T8" fmla="*/ 378 w 380"/>
                <a:gd name="T9" fmla="*/ 27 h 174"/>
                <a:gd name="T10" fmla="*/ 336 w 380"/>
                <a:gd name="T11" fmla="*/ 51 h 174"/>
                <a:gd name="T12" fmla="*/ 291 w 380"/>
                <a:gd name="T13" fmla="*/ 60 h 174"/>
                <a:gd name="T14" fmla="*/ 240 w 380"/>
                <a:gd name="T15" fmla="*/ 75 h 174"/>
                <a:gd name="T16" fmla="*/ 189 w 380"/>
                <a:gd name="T17" fmla="*/ 120 h 174"/>
                <a:gd name="T18" fmla="*/ 102 w 380"/>
                <a:gd name="T19" fmla="*/ 174 h 174"/>
                <a:gd name="T20" fmla="*/ 0 w 380"/>
                <a:gd name="T21" fmla="*/ 16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 h="174">
                  <a:moveTo>
                    <a:pt x="3" y="165"/>
                  </a:moveTo>
                  <a:cubicBezTo>
                    <a:pt x="24" y="153"/>
                    <a:pt x="86" y="115"/>
                    <a:pt x="129" y="93"/>
                  </a:cubicBezTo>
                  <a:cubicBezTo>
                    <a:pt x="172" y="71"/>
                    <a:pt x="224" y="45"/>
                    <a:pt x="261" y="30"/>
                  </a:cubicBezTo>
                  <a:cubicBezTo>
                    <a:pt x="298" y="15"/>
                    <a:pt x="332" y="0"/>
                    <a:pt x="351" y="0"/>
                  </a:cubicBezTo>
                  <a:cubicBezTo>
                    <a:pt x="370" y="0"/>
                    <a:pt x="380" y="19"/>
                    <a:pt x="378" y="27"/>
                  </a:cubicBezTo>
                  <a:cubicBezTo>
                    <a:pt x="376" y="35"/>
                    <a:pt x="350" y="46"/>
                    <a:pt x="336" y="51"/>
                  </a:cubicBezTo>
                  <a:cubicBezTo>
                    <a:pt x="322" y="56"/>
                    <a:pt x="307" y="56"/>
                    <a:pt x="291" y="60"/>
                  </a:cubicBezTo>
                  <a:cubicBezTo>
                    <a:pt x="275" y="64"/>
                    <a:pt x="257" y="65"/>
                    <a:pt x="240" y="75"/>
                  </a:cubicBezTo>
                  <a:cubicBezTo>
                    <a:pt x="223" y="85"/>
                    <a:pt x="212" y="104"/>
                    <a:pt x="189" y="120"/>
                  </a:cubicBezTo>
                  <a:cubicBezTo>
                    <a:pt x="166" y="136"/>
                    <a:pt x="133" y="167"/>
                    <a:pt x="102" y="174"/>
                  </a:cubicBezTo>
                  <a:lnTo>
                    <a:pt x="0" y="162"/>
                  </a:lnTo>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537654" name="Freeform 54">
              <a:extLst>
                <a:ext uri="{FF2B5EF4-FFF2-40B4-BE49-F238E27FC236}">
                  <a16:creationId xmlns:a16="http://schemas.microsoft.com/office/drawing/2014/main" id="{040756AE-2CBD-406D-BF2A-A9B114AA9D3E}"/>
                </a:ext>
              </a:extLst>
            </p:cNvPr>
            <p:cNvSpPr>
              <a:spLocks/>
            </p:cNvSpPr>
            <p:nvPr userDrawn="1"/>
          </p:nvSpPr>
          <p:spPr bwMode="auto">
            <a:xfrm>
              <a:off x="4178" y="187"/>
              <a:ext cx="523" cy="69"/>
            </a:xfrm>
            <a:custGeom>
              <a:avLst/>
              <a:gdLst>
                <a:gd name="T0" fmla="*/ 84 w 523"/>
                <a:gd name="T1" fmla="*/ 11 h 69"/>
                <a:gd name="T2" fmla="*/ 27 w 523"/>
                <a:gd name="T3" fmla="*/ 5 h 69"/>
                <a:gd name="T4" fmla="*/ 9 w 523"/>
                <a:gd name="T5" fmla="*/ 35 h 69"/>
                <a:gd name="T6" fmla="*/ 81 w 523"/>
                <a:gd name="T7" fmla="*/ 56 h 69"/>
                <a:gd name="T8" fmla="*/ 255 w 523"/>
                <a:gd name="T9" fmla="*/ 68 h 69"/>
                <a:gd name="T10" fmla="*/ 432 w 523"/>
                <a:gd name="T11" fmla="*/ 50 h 69"/>
                <a:gd name="T12" fmla="*/ 513 w 523"/>
                <a:gd name="T13" fmla="*/ 5 h 69"/>
                <a:gd name="T14" fmla="*/ 372 w 523"/>
                <a:gd name="T15" fmla="*/ 20 h 69"/>
                <a:gd name="T16" fmla="*/ 141 w 523"/>
                <a:gd name="T17" fmla="*/ 14 h 69"/>
                <a:gd name="T18" fmla="*/ 84 w 523"/>
                <a:gd name="T19" fmla="*/ 1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3" h="69">
                  <a:moveTo>
                    <a:pt x="84" y="11"/>
                  </a:moveTo>
                  <a:cubicBezTo>
                    <a:pt x="65" y="9"/>
                    <a:pt x="40" y="1"/>
                    <a:pt x="27" y="5"/>
                  </a:cubicBezTo>
                  <a:cubicBezTo>
                    <a:pt x="14" y="9"/>
                    <a:pt x="0" y="27"/>
                    <a:pt x="9" y="35"/>
                  </a:cubicBezTo>
                  <a:cubicBezTo>
                    <a:pt x="18" y="43"/>
                    <a:pt x="40" y="51"/>
                    <a:pt x="81" y="56"/>
                  </a:cubicBezTo>
                  <a:cubicBezTo>
                    <a:pt x="122" y="61"/>
                    <a:pt x="197" y="69"/>
                    <a:pt x="255" y="68"/>
                  </a:cubicBezTo>
                  <a:cubicBezTo>
                    <a:pt x="313" y="67"/>
                    <a:pt x="389" y="60"/>
                    <a:pt x="432" y="50"/>
                  </a:cubicBezTo>
                  <a:cubicBezTo>
                    <a:pt x="475" y="40"/>
                    <a:pt x="523" y="10"/>
                    <a:pt x="513" y="5"/>
                  </a:cubicBezTo>
                  <a:cubicBezTo>
                    <a:pt x="503" y="0"/>
                    <a:pt x="434" y="19"/>
                    <a:pt x="372" y="20"/>
                  </a:cubicBezTo>
                  <a:cubicBezTo>
                    <a:pt x="310" y="21"/>
                    <a:pt x="189" y="15"/>
                    <a:pt x="141" y="14"/>
                  </a:cubicBezTo>
                  <a:cubicBezTo>
                    <a:pt x="93" y="13"/>
                    <a:pt x="103" y="13"/>
                    <a:pt x="84" y="11"/>
                  </a:cubicBezTo>
                  <a:close/>
                </a:path>
              </a:pathLst>
            </a:custGeom>
            <a:gradFill rotWithShape="0">
              <a:gsLst>
                <a:gs pos="0">
                  <a:schemeClr val="bg2"/>
                </a:gs>
                <a:gs pos="100000">
                  <a:schemeClr val="accent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537655" name="Freeform 55">
              <a:extLst>
                <a:ext uri="{FF2B5EF4-FFF2-40B4-BE49-F238E27FC236}">
                  <a16:creationId xmlns:a16="http://schemas.microsoft.com/office/drawing/2014/main" id="{B76B6667-D4B2-496E-91EB-0DEACF75911D}"/>
                </a:ext>
              </a:extLst>
            </p:cNvPr>
            <p:cNvSpPr>
              <a:spLocks/>
            </p:cNvSpPr>
            <p:nvPr userDrawn="1"/>
          </p:nvSpPr>
          <p:spPr bwMode="auto">
            <a:xfrm>
              <a:off x="4689" y="186"/>
              <a:ext cx="537" cy="120"/>
            </a:xfrm>
            <a:custGeom>
              <a:avLst/>
              <a:gdLst>
                <a:gd name="T0" fmla="*/ 23 w 537"/>
                <a:gd name="T1" fmla="*/ 6 h 120"/>
                <a:gd name="T2" fmla="*/ 188 w 537"/>
                <a:gd name="T3" fmla="*/ 3 h 120"/>
                <a:gd name="T4" fmla="*/ 323 w 537"/>
                <a:gd name="T5" fmla="*/ 27 h 120"/>
                <a:gd name="T6" fmla="*/ 464 w 537"/>
                <a:gd name="T7" fmla="*/ 69 h 120"/>
                <a:gd name="T8" fmla="*/ 521 w 537"/>
                <a:gd name="T9" fmla="*/ 90 h 120"/>
                <a:gd name="T10" fmla="*/ 533 w 537"/>
                <a:gd name="T11" fmla="*/ 105 h 120"/>
                <a:gd name="T12" fmla="*/ 497 w 537"/>
                <a:gd name="T13" fmla="*/ 120 h 120"/>
                <a:gd name="T14" fmla="*/ 452 w 537"/>
                <a:gd name="T15" fmla="*/ 108 h 120"/>
                <a:gd name="T16" fmla="*/ 350 w 537"/>
                <a:gd name="T17" fmla="*/ 72 h 120"/>
                <a:gd name="T18" fmla="*/ 158 w 537"/>
                <a:gd name="T19" fmla="*/ 39 h 120"/>
                <a:gd name="T20" fmla="*/ 50 w 537"/>
                <a:gd name="T21" fmla="*/ 39 h 120"/>
                <a:gd name="T22" fmla="*/ 23 w 537"/>
                <a:gd name="T23" fmla="*/ 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7" h="120">
                  <a:moveTo>
                    <a:pt x="23" y="6"/>
                  </a:moveTo>
                  <a:cubicBezTo>
                    <a:pt x="46" y="0"/>
                    <a:pt x="138" y="0"/>
                    <a:pt x="188" y="3"/>
                  </a:cubicBezTo>
                  <a:cubicBezTo>
                    <a:pt x="238" y="6"/>
                    <a:pt x="277" y="16"/>
                    <a:pt x="323" y="27"/>
                  </a:cubicBezTo>
                  <a:cubicBezTo>
                    <a:pt x="369" y="38"/>
                    <a:pt x="431" y="59"/>
                    <a:pt x="464" y="69"/>
                  </a:cubicBezTo>
                  <a:cubicBezTo>
                    <a:pt x="497" y="79"/>
                    <a:pt x="509" y="84"/>
                    <a:pt x="521" y="90"/>
                  </a:cubicBezTo>
                  <a:cubicBezTo>
                    <a:pt x="533" y="96"/>
                    <a:pt x="537" y="100"/>
                    <a:pt x="533" y="105"/>
                  </a:cubicBezTo>
                  <a:cubicBezTo>
                    <a:pt x="529" y="110"/>
                    <a:pt x="510" y="120"/>
                    <a:pt x="497" y="120"/>
                  </a:cubicBezTo>
                  <a:cubicBezTo>
                    <a:pt x="484" y="120"/>
                    <a:pt x="476" y="116"/>
                    <a:pt x="452" y="108"/>
                  </a:cubicBezTo>
                  <a:cubicBezTo>
                    <a:pt x="428" y="100"/>
                    <a:pt x="399" y="84"/>
                    <a:pt x="350" y="72"/>
                  </a:cubicBezTo>
                  <a:cubicBezTo>
                    <a:pt x="301" y="60"/>
                    <a:pt x="208" y="45"/>
                    <a:pt x="158" y="39"/>
                  </a:cubicBezTo>
                  <a:cubicBezTo>
                    <a:pt x="108" y="33"/>
                    <a:pt x="72" y="43"/>
                    <a:pt x="50" y="39"/>
                  </a:cubicBezTo>
                  <a:cubicBezTo>
                    <a:pt x="28" y="35"/>
                    <a:pt x="0" y="12"/>
                    <a:pt x="23" y="6"/>
                  </a:cubicBezTo>
                  <a:close/>
                </a:path>
              </a:pathLst>
            </a:custGeom>
            <a:gradFill rotWithShape="0">
              <a:gsLst>
                <a:gs pos="0">
                  <a:schemeClr val="bg2"/>
                </a:gs>
                <a:gs pos="50000">
                  <a:schemeClr val="accent2"/>
                </a:gs>
                <a:gs pos="100000">
                  <a:schemeClr val="bg2"/>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537656" name="Freeform 56">
              <a:extLst>
                <a:ext uri="{FF2B5EF4-FFF2-40B4-BE49-F238E27FC236}">
                  <a16:creationId xmlns:a16="http://schemas.microsoft.com/office/drawing/2014/main" id="{E3108221-8618-43F8-BEB7-A690E6C604FD}"/>
                </a:ext>
              </a:extLst>
            </p:cNvPr>
            <p:cNvSpPr>
              <a:spLocks/>
            </p:cNvSpPr>
            <p:nvPr userDrawn="1"/>
          </p:nvSpPr>
          <p:spPr bwMode="auto">
            <a:xfrm>
              <a:off x="4968" y="312"/>
              <a:ext cx="800" cy="143"/>
            </a:xfrm>
            <a:custGeom>
              <a:avLst/>
              <a:gdLst>
                <a:gd name="T0" fmla="*/ 800 w 800"/>
                <a:gd name="T1" fmla="*/ 24 h 143"/>
                <a:gd name="T2" fmla="*/ 782 w 800"/>
                <a:gd name="T3" fmla="*/ 15 h 143"/>
                <a:gd name="T4" fmla="*/ 659 w 800"/>
                <a:gd name="T5" fmla="*/ 63 h 143"/>
                <a:gd name="T6" fmla="*/ 500 w 800"/>
                <a:gd name="T7" fmla="*/ 84 h 143"/>
                <a:gd name="T8" fmla="*/ 326 w 800"/>
                <a:gd name="T9" fmla="*/ 69 h 143"/>
                <a:gd name="T10" fmla="*/ 98 w 800"/>
                <a:gd name="T11" fmla="*/ 21 h 143"/>
                <a:gd name="T12" fmla="*/ 11 w 800"/>
                <a:gd name="T13" fmla="*/ 6 h 143"/>
                <a:gd name="T14" fmla="*/ 32 w 800"/>
                <a:gd name="T15" fmla="*/ 60 h 143"/>
                <a:gd name="T16" fmla="*/ 155 w 800"/>
                <a:gd name="T17" fmla="*/ 96 h 143"/>
                <a:gd name="T18" fmla="*/ 410 w 800"/>
                <a:gd name="T19" fmla="*/ 138 h 143"/>
                <a:gd name="T20" fmla="*/ 596 w 800"/>
                <a:gd name="T21" fmla="*/ 129 h 143"/>
                <a:gd name="T22" fmla="*/ 737 w 800"/>
                <a:gd name="T23" fmla="*/ 90 h 143"/>
                <a:gd name="T24" fmla="*/ 788 w 800"/>
                <a:gd name="T25" fmla="*/ 69 h 143"/>
                <a:gd name="T26" fmla="*/ 800 w 800"/>
                <a:gd name="T27" fmla="*/ 2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0" h="143">
                  <a:moveTo>
                    <a:pt x="800" y="24"/>
                  </a:moveTo>
                  <a:lnTo>
                    <a:pt x="782" y="15"/>
                  </a:lnTo>
                  <a:cubicBezTo>
                    <a:pt x="759" y="21"/>
                    <a:pt x="706" y="51"/>
                    <a:pt x="659" y="63"/>
                  </a:cubicBezTo>
                  <a:cubicBezTo>
                    <a:pt x="612" y="75"/>
                    <a:pt x="555" y="83"/>
                    <a:pt x="500" y="84"/>
                  </a:cubicBezTo>
                  <a:cubicBezTo>
                    <a:pt x="445" y="85"/>
                    <a:pt x="393" y="79"/>
                    <a:pt x="326" y="69"/>
                  </a:cubicBezTo>
                  <a:cubicBezTo>
                    <a:pt x="259" y="59"/>
                    <a:pt x="150" y="31"/>
                    <a:pt x="98" y="21"/>
                  </a:cubicBezTo>
                  <a:cubicBezTo>
                    <a:pt x="46" y="11"/>
                    <a:pt x="22" y="0"/>
                    <a:pt x="11" y="6"/>
                  </a:cubicBezTo>
                  <a:cubicBezTo>
                    <a:pt x="0" y="12"/>
                    <a:pt x="8" y="45"/>
                    <a:pt x="32" y="60"/>
                  </a:cubicBezTo>
                  <a:cubicBezTo>
                    <a:pt x="56" y="75"/>
                    <a:pt x="92" y="83"/>
                    <a:pt x="155" y="96"/>
                  </a:cubicBezTo>
                  <a:cubicBezTo>
                    <a:pt x="218" y="109"/>
                    <a:pt x="337" y="133"/>
                    <a:pt x="410" y="138"/>
                  </a:cubicBezTo>
                  <a:cubicBezTo>
                    <a:pt x="483" y="143"/>
                    <a:pt x="542" y="137"/>
                    <a:pt x="596" y="129"/>
                  </a:cubicBezTo>
                  <a:cubicBezTo>
                    <a:pt x="650" y="121"/>
                    <a:pt x="705" y="100"/>
                    <a:pt x="737" y="90"/>
                  </a:cubicBezTo>
                  <a:cubicBezTo>
                    <a:pt x="769" y="80"/>
                    <a:pt x="780" y="80"/>
                    <a:pt x="788" y="69"/>
                  </a:cubicBezTo>
                  <a:cubicBezTo>
                    <a:pt x="796" y="58"/>
                    <a:pt x="792" y="39"/>
                    <a:pt x="800" y="24"/>
                  </a:cubicBezTo>
                  <a:close/>
                </a:path>
              </a:pathLst>
            </a:custGeom>
            <a:gradFill rotWithShape="0">
              <a:gsLst>
                <a:gs pos="0">
                  <a:schemeClr val="bg2"/>
                </a:gs>
                <a:gs pos="50000">
                  <a:schemeClr val="accent2"/>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537657" name="Freeform 57">
              <a:extLst>
                <a:ext uri="{FF2B5EF4-FFF2-40B4-BE49-F238E27FC236}">
                  <a16:creationId xmlns:a16="http://schemas.microsoft.com/office/drawing/2014/main" id="{434428BC-8A61-4A52-8D12-A8A4413E6406}"/>
                </a:ext>
              </a:extLst>
            </p:cNvPr>
            <p:cNvSpPr>
              <a:spLocks/>
            </p:cNvSpPr>
            <p:nvPr userDrawn="1"/>
          </p:nvSpPr>
          <p:spPr bwMode="auto">
            <a:xfrm>
              <a:off x="5318" y="240"/>
              <a:ext cx="402" cy="115"/>
            </a:xfrm>
            <a:custGeom>
              <a:avLst/>
              <a:gdLst>
                <a:gd name="T0" fmla="*/ 402 w 402"/>
                <a:gd name="T1" fmla="*/ 0 h 115"/>
                <a:gd name="T2" fmla="*/ 384 w 402"/>
                <a:gd name="T3" fmla="*/ 12 h 115"/>
                <a:gd name="T4" fmla="*/ 276 w 402"/>
                <a:gd name="T5" fmla="*/ 51 h 115"/>
                <a:gd name="T6" fmla="*/ 165 w 402"/>
                <a:gd name="T7" fmla="*/ 66 h 115"/>
                <a:gd name="T8" fmla="*/ 51 w 402"/>
                <a:gd name="T9" fmla="*/ 57 h 115"/>
                <a:gd name="T10" fmla="*/ 15 w 402"/>
                <a:gd name="T11" fmla="*/ 54 h 115"/>
                <a:gd name="T12" fmla="*/ 3 w 402"/>
                <a:gd name="T13" fmla="*/ 69 h 115"/>
                <a:gd name="T14" fmla="*/ 9 w 402"/>
                <a:gd name="T15" fmla="*/ 93 h 115"/>
                <a:gd name="T16" fmla="*/ 54 w 402"/>
                <a:gd name="T17" fmla="*/ 102 h 115"/>
                <a:gd name="T18" fmla="*/ 198 w 402"/>
                <a:gd name="T19" fmla="*/ 111 h 115"/>
                <a:gd name="T20" fmla="*/ 336 w 402"/>
                <a:gd name="T21" fmla="*/ 75 h 115"/>
                <a:gd name="T22" fmla="*/ 375 w 402"/>
                <a:gd name="T23" fmla="*/ 54 h 115"/>
                <a:gd name="T24" fmla="*/ 402 w 402"/>
                <a:gd name="T2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2" h="115">
                  <a:moveTo>
                    <a:pt x="402" y="0"/>
                  </a:moveTo>
                  <a:lnTo>
                    <a:pt x="384" y="12"/>
                  </a:lnTo>
                  <a:cubicBezTo>
                    <a:pt x="363" y="20"/>
                    <a:pt x="312" y="42"/>
                    <a:pt x="276" y="51"/>
                  </a:cubicBezTo>
                  <a:cubicBezTo>
                    <a:pt x="240" y="60"/>
                    <a:pt x="202" y="65"/>
                    <a:pt x="165" y="66"/>
                  </a:cubicBezTo>
                  <a:cubicBezTo>
                    <a:pt x="128" y="67"/>
                    <a:pt x="76" y="59"/>
                    <a:pt x="51" y="57"/>
                  </a:cubicBezTo>
                  <a:cubicBezTo>
                    <a:pt x="26" y="55"/>
                    <a:pt x="23" y="52"/>
                    <a:pt x="15" y="54"/>
                  </a:cubicBezTo>
                  <a:cubicBezTo>
                    <a:pt x="7" y="56"/>
                    <a:pt x="4" y="63"/>
                    <a:pt x="3" y="69"/>
                  </a:cubicBezTo>
                  <a:cubicBezTo>
                    <a:pt x="2" y="75"/>
                    <a:pt x="0" y="88"/>
                    <a:pt x="9" y="93"/>
                  </a:cubicBezTo>
                  <a:cubicBezTo>
                    <a:pt x="18" y="98"/>
                    <a:pt x="22" y="99"/>
                    <a:pt x="54" y="102"/>
                  </a:cubicBezTo>
                  <a:cubicBezTo>
                    <a:pt x="86" y="105"/>
                    <a:pt x="151" y="115"/>
                    <a:pt x="198" y="111"/>
                  </a:cubicBezTo>
                  <a:cubicBezTo>
                    <a:pt x="245" y="107"/>
                    <a:pt x="307" y="84"/>
                    <a:pt x="336" y="75"/>
                  </a:cubicBezTo>
                  <a:cubicBezTo>
                    <a:pt x="365" y="66"/>
                    <a:pt x="365" y="65"/>
                    <a:pt x="375" y="54"/>
                  </a:cubicBezTo>
                  <a:cubicBezTo>
                    <a:pt x="385" y="43"/>
                    <a:pt x="392" y="26"/>
                    <a:pt x="402" y="0"/>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537658" name="Group 58">
            <a:extLst>
              <a:ext uri="{FF2B5EF4-FFF2-40B4-BE49-F238E27FC236}">
                <a16:creationId xmlns:a16="http://schemas.microsoft.com/office/drawing/2014/main" id="{CFC1819B-B194-4D5B-A631-A03491B54239}"/>
              </a:ext>
            </a:extLst>
          </p:cNvPr>
          <p:cNvGrpSpPr>
            <a:grpSpLocks/>
          </p:cNvGrpSpPr>
          <p:nvPr/>
        </p:nvGrpSpPr>
        <p:grpSpPr bwMode="auto">
          <a:xfrm>
            <a:off x="27517" y="6161088"/>
            <a:ext cx="12225867" cy="138112"/>
            <a:chOff x="0" y="4032"/>
            <a:chExt cx="5776" cy="87"/>
          </a:xfrm>
        </p:grpSpPr>
        <p:sp>
          <p:nvSpPr>
            <p:cNvPr id="537659" name="Freeform 59">
              <a:extLst>
                <a:ext uri="{FF2B5EF4-FFF2-40B4-BE49-F238E27FC236}">
                  <a16:creationId xmlns:a16="http://schemas.microsoft.com/office/drawing/2014/main" id="{5D785DA0-490B-4AC3-908A-EB72BCEF68C3}"/>
                </a:ext>
              </a:extLst>
            </p:cNvPr>
            <p:cNvSpPr>
              <a:spLocks/>
            </p:cNvSpPr>
            <p:nvPr userDrawn="1"/>
          </p:nvSpPr>
          <p:spPr bwMode="auto">
            <a:xfrm>
              <a:off x="4041" y="4047"/>
              <a:ext cx="1735" cy="72"/>
            </a:xfrm>
            <a:custGeom>
              <a:avLst/>
              <a:gdLst>
                <a:gd name="T0" fmla="*/ 165 w 1735"/>
                <a:gd name="T1" fmla="*/ 6 h 72"/>
                <a:gd name="T2" fmla="*/ 450 w 1735"/>
                <a:gd name="T3" fmla="*/ 3 h 72"/>
                <a:gd name="T4" fmla="*/ 714 w 1735"/>
                <a:gd name="T5" fmla="*/ 12 h 72"/>
                <a:gd name="T6" fmla="*/ 957 w 1735"/>
                <a:gd name="T7" fmla="*/ 24 h 72"/>
                <a:gd name="T8" fmla="*/ 1173 w 1735"/>
                <a:gd name="T9" fmla="*/ 24 h 72"/>
                <a:gd name="T10" fmla="*/ 1473 w 1735"/>
                <a:gd name="T11" fmla="*/ 15 h 72"/>
                <a:gd name="T12" fmla="*/ 1617 w 1735"/>
                <a:gd name="T13" fmla="*/ 0 h 72"/>
                <a:gd name="T14" fmla="*/ 1719 w 1735"/>
                <a:gd name="T15" fmla="*/ 15 h 72"/>
                <a:gd name="T16" fmla="*/ 1716 w 1735"/>
                <a:gd name="T17" fmla="*/ 66 h 72"/>
                <a:gd name="T18" fmla="*/ 1632 w 1735"/>
                <a:gd name="T19" fmla="*/ 51 h 72"/>
                <a:gd name="T20" fmla="*/ 1407 w 1735"/>
                <a:gd name="T21" fmla="*/ 51 h 72"/>
                <a:gd name="T22" fmla="*/ 1191 w 1735"/>
                <a:gd name="T23" fmla="*/ 48 h 72"/>
                <a:gd name="T24" fmla="*/ 870 w 1735"/>
                <a:gd name="T25" fmla="*/ 60 h 72"/>
                <a:gd name="T26" fmla="*/ 492 w 1735"/>
                <a:gd name="T27" fmla="*/ 48 h 72"/>
                <a:gd name="T28" fmla="*/ 291 w 1735"/>
                <a:gd name="T29" fmla="*/ 27 h 72"/>
                <a:gd name="T30" fmla="*/ 21 w 1735"/>
                <a:gd name="T31" fmla="*/ 36 h 72"/>
                <a:gd name="T32" fmla="*/ 165 w 1735"/>
                <a:gd name="T33" fmla="*/ 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35" h="72">
                  <a:moveTo>
                    <a:pt x="165" y="6"/>
                  </a:moveTo>
                  <a:cubicBezTo>
                    <a:pt x="236" y="1"/>
                    <a:pt x="359" y="2"/>
                    <a:pt x="450" y="3"/>
                  </a:cubicBezTo>
                  <a:cubicBezTo>
                    <a:pt x="541" y="4"/>
                    <a:pt x="630" y="9"/>
                    <a:pt x="714" y="12"/>
                  </a:cubicBezTo>
                  <a:cubicBezTo>
                    <a:pt x="798" y="15"/>
                    <a:pt x="881" y="22"/>
                    <a:pt x="957" y="24"/>
                  </a:cubicBezTo>
                  <a:cubicBezTo>
                    <a:pt x="1033" y="26"/>
                    <a:pt x="1087" y="25"/>
                    <a:pt x="1173" y="24"/>
                  </a:cubicBezTo>
                  <a:cubicBezTo>
                    <a:pt x="1259" y="23"/>
                    <a:pt x="1399" y="19"/>
                    <a:pt x="1473" y="15"/>
                  </a:cubicBezTo>
                  <a:cubicBezTo>
                    <a:pt x="1547" y="11"/>
                    <a:pt x="1576" y="0"/>
                    <a:pt x="1617" y="0"/>
                  </a:cubicBezTo>
                  <a:cubicBezTo>
                    <a:pt x="1658" y="0"/>
                    <a:pt x="1703" y="4"/>
                    <a:pt x="1719" y="15"/>
                  </a:cubicBezTo>
                  <a:cubicBezTo>
                    <a:pt x="1735" y="26"/>
                    <a:pt x="1730" y="60"/>
                    <a:pt x="1716" y="66"/>
                  </a:cubicBezTo>
                  <a:cubicBezTo>
                    <a:pt x="1702" y="72"/>
                    <a:pt x="1683" y="53"/>
                    <a:pt x="1632" y="51"/>
                  </a:cubicBezTo>
                  <a:cubicBezTo>
                    <a:pt x="1581" y="49"/>
                    <a:pt x="1480" y="51"/>
                    <a:pt x="1407" y="51"/>
                  </a:cubicBezTo>
                  <a:cubicBezTo>
                    <a:pt x="1334" y="51"/>
                    <a:pt x="1280" y="47"/>
                    <a:pt x="1191" y="48"/>
                  </a:cubicBezTo>
                  <a:cubicBezTo>
                    <a:pt x="1102" y="49"/>
                    <a:pt x="986" y="60"/>
                    <a:pt x="870" y="60"/>
                  </a:cubicBezTo>
                  <a:cubicBezTo>
                    <a:pt x="754" y="60"/>
                    <a:pt x="588" y="53"/>
                    <a:pt x="492" y="48"/>
                  </a:cubicBezTo>
                  <a:cubicBezTo>
                    <a:pt x="396" y="43"/>
                    <a:pt x="369" y="29"/>
                    <a:pt x="291" y="27"/>
                  </a:cubicBezTo>
                  <a:cubicBezTo>
                    <a:pt x="213" y="25"/>
                    <a:pt x="42" y="39"/>
                    <a:pt x="21" y="36"/>
                  </a:cubicBezTo>
                  <a:cubicBezTo>
                    <a:pt x="0" y="33"/>
                    <a:pt x="94" y="11"/>
                    <a:pt x="165" y="6"/>
                  </a:cubicBezTo>
                  <a:close/>
                </a:path>
              </a:pathLst>
            </a:custGeom>
            <a:gradFill rotWithShape="0">
              <a:gsLst>
                <a:gs pos="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537660" name="Freeform 60">
              <a:extLst>
                <a:ext uri="{FF2B5EF4-FFF2-40B4-BE49-F238E27FC236}">
                  <a16:creationId xmlns:a16="http://schemas.microsoft.com/office/drawing/2014/main" id="{A9A5E2BD-F8A9-4D8D-B143-CF22653BE2C9}"/>
                </a:ext>
              </a:extLst>
            </p:cNvPr>
            <p:cNvSpPr>
              <a:spLocks/>
            </p:cNvSpPr>
            <p:nvPr userDrawn="1"/>
          </p:nvSpPr>
          <p:spPr bwMode="auto">
            <a:xfrm>
              <a:off x="1727" y="4038"/>
              <a:ext cx="2655" cy="60"/>
            </a:xfrm>
            <a:custGeom>
              <a:avLst/>
              <a:gdLst>
                <a:gd name="T0" fmla="*/ 2641 w 2655"/>
                <a:gd name="T1" fmla="*/ 6 h 60"/>
                <a:gd name="T2" fmla="*/ 2620 w 2655"/>
                <a:gd name="T3" fmla="*/ 30 h 60"/>
                <a:gd name="T4" fmla="*/ 2368 w 2655"/>
                <a:gd name="T5" fmla="*/ 45 h 60"/>
                <a:gd name="T6" fmla="*/ 2023 w 2655"/>
                <a:gd name="T7" fmla="*/ 60 h 60"/>
                <a:gd name="T8" fmla="*/ 1786 w 2655"/>
                <a:gd name="T9" fmla="*/ 48 h 60"/>
                <a:gd name="T10" fmla="*/ 1525 w 2655"/>
                <a:gd name="T11" fmla="*/ 36 h 60"/>
                <a:gd name="T12" fmla="*/ 1195 w 2655"/>
                <a:gd name="T13" fmla="*/ 45 h 60"/>
                <a:gd name="T14" fmla="*/ 817 w 2655"/>
                <a:gd name="T15" fmla="*/ 39 h 60"/>
                <a:gd name="T16" fmla="*/ 499 w 2655"/>
                <a:gd name="T17" fmla="*/ 27 h 60"/>
                <a:gd name="T18" fmla="*/ 136 w 2655"/>
                <a:gd name="T19" fmla="*/ 39 h 60"/>
                <a:gd name="T20" fmla="*/ 10 w 2655"/>
                <a:gd name="T21" fmla="*/ 33 h 60"/>
                <a:gd name="T22" fmla="*/ 76 w 2655"/>
                <a:gd name="T23" fmla="*/ 24 h 60"/>
                <a:gd name="T24" fmla="*/ 310 w 2655"/>
                <a:gd name="T25" fmla="*/ 18 h 60"/>
                <a:gd name="T26" fmla="*/ 544 w 2655"/>
                <a:gd name="T27" fmla="*/ 0 h 60"/>
                <a:gd name="T28" fmla="*/ 853 w 2655"/>
                <a:gd name="T29" fmla="*/ 21 h 60"/>
                <a:gd name="T30" fmla="*/ 1114 w 2655"/>
                <a:gd name="T31" fmla="*/ 21 h 60"/>
                <a:gd name="T32" fmla="*/ 1399 w 2655"/>
                <a:gd name="T33" fmla="*/ 3 h 60"/>
                <a:gd name="T34" fmla="*/ 1588 w 2655"/>
                <a:gd name="T35" fmla="*/ 9 h 60"/>
                <a:gd name="T36" fmla="*/ 1807 w 2655"/>
                <a:gd name="T37" fmla="*/ 21 h 60"/>
                <a:gd name="T38" fmla="*/ 2035 w 2655"/>
                <a:gd name="T39" fmla="*/ 12 h 60"/>
                <a:gd name="T40" fmla="*/ 2290 w 2655"/>
                <a:gd name="T41" fmla="*/ 18 h 60"/>
                <a:gd name="T42" fmla="*/ 2596 w 2655"/>
                <a:gd name="T43" fmla="*/ 3 h 60"/>
                <a:gd name="T44" fmla="*/ 2641 w 2655"/>
                <a:gd name="T45"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55" h="60">
                  <a:moveTo>
                    <a:pt x="2641" y="6"/>
                  </a:moveTo>
                  <a:lnTo>
                    <a:pt x="2620" y="30"/>
                  </a:lnTo>
                  <a:cubicBezTo>
                    <a:pt x="2575" y="36"/>
                    <a:pt x="2467" y="40"/>
                    <a:pt x="2368" y="45"/>
                  </a:cubicBezTo>
                  <a:cubicBezTo>
                    <a:pt x="2269" y="50"/>
                    <a:pt x="2120" y="60"/>
                    <a:pt x="2023" y="60"/>
                  </a:cubicBezTo>
                  <a:cubicBezTo>
                    <a:pt x="1926" y="60"/>
                    <a:pt x="1869" y="52"/>
                    <a:pt x="1786" y="48"/>
                  </a:cubicBezTo>
                  <a:cubicBezTo>
                    <a:pt x="1703" y="44"/>
                    <a:pt x="1623" y="36"/>
                    <a:pt x="1525" y="36"/>
                  </a:cubicBezTo>
                  <a:cubicBezTo>
                    <a:pt x="1427" y="36"/>
                    <a:pt x="1313" y="44"/>
                    <a:pt x="1195" y="45"/>
                  </a:cubicBezTo>
                  <a:cubicBezTo>
                    <a:pt x="1077" y="46"/>
                    <a:pt x="933" y="42"/>
                    <a:pt x="817" y="39"/>
                  </a:cubicBezTo>
                  <a:cubicBezTo>
                    <a:pt x="701" y="36"/>
                    <a:pt x="612" y="27"/>
                    <a:pt x="499" y="27"/>
                  </a:cubicBezTo>
                  <a:cubicBezTo>
                    <a:pt x="386" y="27"/>
                    <a:pt x="217" y="38"/>
                    <a:pt x="136" y="39"/>
                  </a:cubicBezTo>
                  <a:cubicBezTo>
                    <a:pt x="55" y="40"/>
                    <a:pt x="20" y="36"/>
                    <a:pt x="10" y="33"/>
                  </a:cubicBezTo>
                  <a:cubicBezTo>
                    <a:pt x="0" y="30"/>
                    <a:pt x="26" y="27"/>
                    <a:pt x="76" y="24"/>
                  </a:cubicBezTo>
                  <a:cubicBezTo>
                    <a:pt x="126" y="21"/>
                    <a:pt x="232" y="22"/>
                    <a:pt x="310" y="18"/>
                  </a:cubicBezTo>
                  <a:cubicBezTo>
                    <a:pt x="388" y="14"/>
                    <a:pt x="454" y="0"/>
                    <a:pt x="544" y="0"/>
                  </a:cubicBezTo>
                  <a:cubicBezTo>
                    <a:pt x="634" y="0"/>
                    <a:pt x="758" y="18"/>
                    <a:pt x="853" y="21"/>
                  </a:cubicBezTo>
                  <a:cubicBezTo>
                    <a:pt x="948" y="24"/>
                    <a:pt x="1023" y="24"/>
                    <a:pt x="1114" y="21"/>
                  </a:cubicBezTo>
                  <a:cubicBezTo>
                    <a:pt x="1205" y="18"/>
                    <a:pt x="1320" y="5"/>
                    <a:pt x="1399" y="3"/>
                  </a:cubicBezTo>
                  <a:cubicBezTo>
                    <a:pt x="1478" y="1"/>
                    <a:pt x="1520" y="6"/>
                    <a:pt x="1588" y="9"/>
                  </a:cubicBezTo>
                  <a:cubicBezTo>
                    <a:pt x="1656" y="12"/>
                    <a:pt x="1733" y="21"/>
                    <a:pt x="1807" y="21"/>
                  </a:cubicBezTo>
                  <a:cubicBezTo>
                    <a:pt x="1881" y="21"/>
                    <a:pt x="1955" y="12"/>
                    <a:pt x="2035" y="12"/>
                  </a:cubicBezTo>
                  <a:cubicBezTo>
                    <a:pt x="2115" y="12"/>
                    <a:pt x="2197" y="19"/>
                    <a:pt x="2290" y="18"/>
                  </a:cubicBezTo>
                  <a:cubicBezTo>
                    <a:pt x="2383" y="17"/>
                    <a:pt x="2537" y="5"/>
                    <a:pt x="2596" y="3"/>
                  </a:cubicBezTo>
                  <a:cubicBezTo>
                    <a:pt x="2655" y="1"/>
                    <a:pt x="2651" y="3"/>
                    <a:pt x="2641" y="6"/>
                  </a:cubicBezTo>
                  <a:close/>
                </a:path>
              </a:pathLst>
            </a:custGeom>
            <a:gradFill rotWithShape="0">
              <a:gsLst>
                <a:gs pos="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537661" name="Freeform 61">
              <a:extLst>
                <a:ext uri="{FF2B5EF4-FFF2-40B4-BE49-F238E27FC236}">
                  <a16:creationId xmlns:a16="http://schemas.microsoft.com/office/drawing/2014/main" id="{AD3B5DE8-80AE-4C79-9E70-EFCAED835569}"/>
                </a:ext>
              </a:extLst>
            </p:cNvPr>
            <p:cNvSpPr>
              <a:spLocks/>
            </p:cNvSpPr>
            <p:nvPr userDrawn="1"/>
          </p:nvSpPr>
          <p:spPr bwMode="auto">
            <a:xfrm>
              <a:off x="0" y="4032"/>
              <a:ext cx="2041" cy="62"/>
            </a:xfrm>
            <a:custGeom>
              <a:avLst/>
              <a:gdLst>
                <a:gd name="T0" fmla="*/ 1893 w 2041"/>
                <a:gd name="T1" fmla="*/ 39 h 62"/>
                <a:gd name="T2" fmla="*/ 1578 w 2041"/>
                <a:gd name="T3" fmla="*/ 45 h 62"/>
                <a:gd name="T4" fmla="*/ 1011 w 2041"/>
                <a:gd name="T5" fmla="*/ 60 h 62"/>
                <a:gd name="T6" fmla="*/ 438 w 2041"/>
                <a:gd name="T7" fmla="*/ 57 h 62"/>
                <a:gd name="T8" fmla="*/ 0 w 2041"/>
                <a:gd name="T9" fmla="*/ 36 h 62"/>
                <a:gd name="T10" fmla="*/ 0 w 2041"/>
                <a:gd name="T11" fmla="*/ 3 h 62"/>
                <a:gd name="T12" fmla="*/ 210 w 2041"/>
                <a:gd name="T13" fmla="*/ 18 h 62"/>
                <a:gd name="T14" fmla="*/ 474 w 2041"/>
                <a:gd name="T15" fmla="*/ 21 h 62"/>
                <a:gd name="T16" fmla="*/ 678 w 2041"/>
                <a:gd name="T17" fmla="*/ 9 h 62"/>
                <a:gd name="T18" fmla="*/ 897 w 2041"/>
                <a:gd name="T19" fmla="*/ 9 h 62"/>
                <a:gd name="T20" fmla="*/ 1167 w 2041"/>
                <a:gd name="T21" fmla="*/ 30 h 62"/>
                <a:gd name="T22" fmla="*/ 1500 w 2041"/>
                <a:gd name="T23" fmla="*/ 24 h 62"/>
                <a:gd name="T24" fmla="*/ 1758 w 2041"/>
                <a:gd name="T25" fmla="*/ 3 h 62"/>
                <a:gd name="T26" fmla="*/ 1938 w 2041"/>
                <a:gd name="T27" fmla="*/ 18 h 62"/>
                <a:gd name="T28" fmla="*/ 2034 w 2041"/>
                <a:gd name="T29" fmla="*/ 33 h 62"/>
                <a:gd name="T30" fmla="*/ 1893 w 2041"/>
                <a:gd name="T31" fmla="*/ 3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1" h="62">
                  <a:moveTo>
                    <a:pt x="1893" y="39"/>
                  </a:moveTo>
                  <a:cubicBezTo>
                    <a:pt x="1817" y="41"/>
                    <a:pt x="1725" y="42"/>
                    <a:pt x="1578" y="45"/>
                  </a:cubicBezTo>
                  <a:cubicBezTo>
                    <a:pt x="1431" y="48"/>
                    <a:pt x="1201" y="58"/>
                    <a:pt x="1011" y="60"/>
                  </a:cubicBezTo>
                  <a:cubicBezTo>
                    <a:pt x="821" y="62"/>
                    <a:pt x="606" y="61"/>
                    <a:pt x="438" y="57"/>
                  </a:cubicBezTo>
                  <a:cubicBezTo>
                    <a:pt x="270" y="53"/>
                    <a:pt x="73" y="45"/>
                    <a:pt x="0" y="36"/>
                  </a:cubicBezTo>
                  <a:lnTo>
                    <a:pt x="0" y="3"/>
                  </a:lnTo>
                  <a:cubicBezTo>
                    <a:pt x="35" y="0"/>
                    <a:pt x="131" y="15"/>
                    <a:pt x="210" y="18"/>
                  </a:cubicBezTo>
                  <a:cubicBezTo>
                    <a:pt x="289" y="21"/>
                    <a:pt x="396" y="22"/>
                    <a:pt x="474" y="21"/>
                  </a:cubicBezTo>
                  <a:cubicBezTo>
                    <a:pt x="552" y="20"/>
                    <a:pt x="608" y="11"/>
                    <a:pt x="678" y="9"/>
                  </a:cubicBezTo>
                  <a:cubicBezTo>
                    <a:pt x="748" y="7"/>
                    <a:pt x="816" y="6"/>
                    <a:pt x="897" y="9"/>
                  </a:cubicBezTo>
                  <a:cubicBezTo>
                    <a:pt x="978" y="12"/>
                    <a:pt x="1067" y="28"/>
                    <a:pt x="1167" y="30"/>
                  </a:cubicBezTo>
                  <a:cubicBezTo>
                    <a:pt x="1267" y="32"/>
                    <a:pt x="1402" y="28"/>
                    <a:pt x="1500" y="24"/>
                  </a:cubicBezTo>
                  <a:cubicBezTo>
                    <a:pt x="1598" y="20"/>
                    <a:pt x="1685" y="4"/>
                    <a:pt x="1758" y="3"/>
                  </a:cubicBezTo>
                  <a:cubicBezTo>
                    <a:pt x="1831" y="2"/>
                    <a:pt x="1892" y="13"/>
                    <a:pt x="1938" y="18"/>
                  </a:cubicBezTo>
                  <a:cubicBezTo>
                    <a:pt x="1984" y="23"/>
                    <a:pt x="2041" y="30"/>
                    <a:pt x="2034" y="33"/>
                  </a:cubicBezTo>
                  <a:cubicBezTo>
                    <a:pt x="2027" y="36"/>
                    <a:pt x="1969" y="37"/>
                    <a:pt x="1893" y="39"/>
                  </a:cubicBezTo>
                  <a:close/>
                </a:path>
              </a:pathLst>
            </a:custGeom>
            <a:gradFill rotWithShape="0">
              <a:gsLst>
                <a:gs pos="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sp>
        <p:nvSpPr>
          <p:cNvPr id="537662" name="Rectangle 62">
            <a:extLst>
              <a:ext uri="{FF2B5EF4-FFF2-40B4-BE49-F238E27FC236}">
                <a16:creationId xmlns:a16="http://schemas.microsoft.com/office/drawing/2014/main" id="{7EA333DE-9496-47D1-9754-91AEAEDE5235}"/>
              </a:ext>
            </a:extLst>
          </p:cNvPr>
          <p:cNvSpPr>
            <a:spLocks noGrp="1" noChangeArrowheads="1"/>
          </p:cNvSpPr>
          <p:nvPr>
            <p:ph type="ctrTitle" sz="quarter"/>
          </p:nvPr>
        </p:nvSpPr>
        <p:spPr>
          <a:xfrm>
            <a:off x="914400" y="1868488"/>
            <a:ext cx="10363200" cy="1600200"/>
          </a:xfrm>
        </p:spPr>
        <p:txBody>
          <a:bodyPr anchorCtr="1"/>
          <a:lstStyle>
            <a:lvl1pPr>
              <a:defRPr/>
            </a:lvl1pPr>
          </a:lstStyle>
          <a:p>
            <a:pPr lvl="0"/>
            <a:r>
              <a:rPr lang="en-US" altLang="en-US" noProof="0"/>
              <a:t>Click to edit Master title style</a:t>
            </a:r>
          </a:p>
        </p:txBody>
      </p:sp>
      <p:sp>
        <p:nvSpPr>
          <p:cNvPr id="537663" name="Rectangle 63">
            <a:extLst>
              <a:ext uri="{FF2B5EF4-FFF2-40B4-BE49-F238E27FC236}">
                <a16:creationId xmlns:a16="http://schemas.microsoft.com/office/drawing/2014/main" id="{F823F5EE-E85B-435F-B6B2-EA2D9AD7AB70}"/>
              </a:ext>
            </a:extLst>
          </p:cNvPr>
          <p:cNvSpPr>
            <a:spLocks noGrp="1" noChangeArrowheads="1"/>
          </p:cNvSpPr>
          <p:nvPr>
            <p:ph type="subTitle" sz="quarter" idx="1"/>
          </p:nvPr>
        </p:nvSpPr>
        <p:spPr>
          <a:xfrm>
            <a:off x="1697567" y="3729038"/>
            <a:ext cx="8534400" cy="1371600"/>
          </a:xfrm>
        </p:spPr>
        <p:txBody>
          <a:bodyPr anchorCtr="1"/>
          <a:lstStyle>
            <a:lvl1pPr marL="0" indent="0" algn="ctr">
              <a:buFontTx/>
              <a:buNone/>
              <a:defRPr/>
            </a:lvl1pPr>
          </a:lstStyle>
          <a:p>
            <a:pPr lvl="0"/>
            <a:r>
              <a:rPr lang="en-US" altLang="en-US" noProof="0"/>
              <a:t>Click to edit Master subtitle style</a:t>
            </a:r>
          </a:p>
        </p:txBody>
      </p:sp>
      <p:sp>
        <p:nvSpPr>
          <p:cNvPr id="537664" name="Rectangle 64">
            <a:extLst>
              <a:ext uri="{FF2B5EF4-FFF2-40B4-BE49-F238E27FC236}">
                <a16:creationId xmlns:a16="http://schemas.microsoft.com/office/drawing/2014/main" id="{614EFDDA-14EC-49A3-9F51-E99CA86C5D9B}"/>
              </a:ext>
            </a:extLst>
          </p:cNvPr>
          <p:cNvSpPr>
            <a:spLocks noGrp="1" noChangeArrowheads="1"/>
          </p:cNvSpPr>
          <p:nvPr>
            <p:ph type="dt" sz="quarter" idx="2"/>
          </p:nvPr>
        </p:nvSpPr>
        <p:spPr>
          <a:xfrm>
            <a:off x="914400" y="6348413"/>
            <a:ext cx="2540000" cy="457200"/>
          </a:xfrm>
        </p:spPr>
        <p:txBody>
          <a:bodyPr/>
          <a:lstStyle>
            <a:lvl1pPr>
              <a:defRPr/>
            </a:lvl1pPr>
          </a:lstStyle>
          <a:p>
            <a:endParaRPr lang="en-US" altLang="en-US"/>
          </a:p>
        </p:txBody>
      </p:sp>
      <p:sp>
        <p:nvSpPr>
          <p:cNvPr id="537665" name="Rectangle 65">
            <a:extLst>
              <a:ext uri="{FF2B5EF4-FFF2-40B4-BE49-F238E27FC236}">
                <a16:creationId xmlns:a16="http://schemas.microsoft.com/office/drawing/2014/main" id="{34B547B3-1242-4C89-8310-FF89454C9268}"/>
              </a:ext>
            </a:extLst>
          </p:cNvPr>
          <p:cNvSpPr>
            <a:spLocks noGrp="1" noChangeArrowheads="1"/>
          </p:cNvSpPr>
          <p:nvPr>
            <p:ph type="ftr" sz="quarter" idx="3"/>
          </p:nvPr>
        </p:nvSpPr>
        <p:spPr>
          <a:xfrm>
            <a:off x="4165600" y="6348413"/>
            <a:ext cx="3860800" cy="457200"/>
          </a:xfrm>
        </p:spPr>
        <p:txBody>
          <a:bodyPr/>
          <a:lstStyle>
            <a:lvl1pPr>
              <a:defRPr/>
            </a:lvl1pPr>
          </a:lstStyle>
          <a:p>
            <a:endParaRPr lang="en-US" altLang="en-US"/>
          </a:p>
        </p:txBody>
      </p:sp>
      <p:sp>
        <p:nvSpPr>
          <p:cNvPr id="537666" name="Rectangle 66">
            <a:extLst>
              <a:ext uri="{FF2B5EF4-FFF2-40B4-BE49-F238E27FC236}">
                <a16:creationId xmlns:a16="http://schemas.microsoft.com/office/drawing/2014/main" id="{2CB081A6-A580-4960-A494-3B9F692CE1C6}"/>
              </a:ext>
            </a:extLst>
          </p:cNvPr>
          <p:cNvSpPr>
            <a:spLocks noGrp="1" noChangeArrowheads="1"/>
          </p:cNvSpPr>
          <p:nvPr>
            <p:ph type="sldNum" sz="quarter" idx="4"/>
          </p:nvPr>
        </p:nvSpPr>
        <p:spPr>
          <a:xfrm>
            <a:off x="8737600" y="6348413"/>
            <a:ext cx="2540000" cy="457200"/>
          </a:xfrm>
        </p:spPr>
        <p:txBody>
          <a:bodyPr/>
          <a:lstStyle>
            <a:lvl1pPr>
              <a:defRPr/>
            </a:lvl1pPr>
          </a:lstStyle>
          <a:p>
            <a:fld id="{A30980FD-78E5-4EDC-A919-F5530EAD3785}" type="slidenum">
              <a:rPr lang="en-US" altLang="en-US"/>
              <a:pPr/>
              <a:t>‹#›</a:t>
            </a:fld>
            <a:endParaRPr lang="en-US" altLang="en-US"/>
          </a:p>
        </p:txBody>
      </p:sp>
    </p:spTree>
    <p:extLst>
      <p:ext uri="{BB962C8B-B14F-4D97-AF65-F5344CB8AC3E}">
        <p14:creationId xmlns:p14="http://schemas.microsoft.com/office/powerpoint/2010/main" val="6436738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437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4876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EEF3F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657779"/>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1838429"/>
      </p:ext>
    </p:extLst>
  </p:cSld>
  <p:clrMap bg1="lt1" tx1="dk1" bg2="lt2" tx2="dk2" accent1="accent1" accent2="accent2" accent3="accent3" accent4="accent4" accent5="accent5" accent6="accent6" hlink="hlink" folHlink="folHlink"/>
  <p:sldLayoutIdLst>
    <p:sldLayoutId id="2147483721" r:id="rId1"/>
    <p:sldLayoutId id="2147483733" r:id="rId2"/>
    <p:sldLayoutId id="2147483720" r:id="rId3"/>
    <p:sldLayoutId id="2147483731" r:id="rId4"/>
    <p:sldLayoutId id="2147483729" r:id="rId5"/>
    <p:sldLayoutId id="2147483732" r:id="rId6"/>
    <p:sldLayoutId id="2147483728" r:id="rId7"/>
    <p:sldLayoutId id="2147483649" r:id="rId8"/>
    <p:sldLayoutId id="2147483650" r:id="rId9"/>
    <p:sldLayoutId id="2147483653" r:id="rId10"/>
    <p:sldLayoutId id="2147483654" r:id="rId11"/>
    <p:sldLayoutId id="2147483667" r:id="rId12"/>
    <p:sldLayoutId id="2147483655" r:id="rId13"/>
    <p:sldLayoutId id="2147483656" r:id="rId14"/>
    <p:sldLayoutId id="2147483657" r:id="rId15"/>
    <p:sldLayoutId id="2147483680" r:id="rId16"/>
    <p:sldLayoutId id="2147483658" r:id="rId17"/>
    <p:sldLayoutId id="2147483659" r:id="rId18"/>
    <p:sldLayoutId id="2147483679" r:id="rId19"/>
    <p:sldLayoutId id="2147483660" r:id="rId20"/>
    <p:sldLayoutId id="2147483661" r:id="rId21"/>
    <p:sldLayoutId id="2147483662" r:id="rId22"/>
    <p:sldLayoutId id="2147483663" r:id="rId23"/>
    <p:sldLayoutId id="2147483664" r:id="rId24"/>
    <p:sldLayoutId id="2147483665" r:id="rId25"/>
    <p:sldLayoutId id="2147483666" r:id="rId26"/>
    <p:sldLayoutId id="2147483668" r:id="rId27"/>
    <p:sldLayoutId id="2147483669" r:id="rId28"/>
    <p:sldLayoutId id="2147483670" r:id="rId29"/>
    <p:sldLayoutId id="2147483671" r:id="rId30"/>
    <p:sldLayoutId id="2147483672" r:id="rId31"/>
    <p:sldLayoutId id="2147483673" r:id="rId32"/>
    <p:sldLayoutId id="2147483674" r:id="rId33"/>
    <p:sldLayoutId id="2147483675" r:id="rId34"/>
    <p:sldLayoutId id="2147483676" r:id="rId35"/>
    <p:sldLayoutId id="2147483677" r:id="rId36"/>
    <p:sldLayoutId id="2147483678" r:id="rId37"/>
    <p:sldLayoutId id="2147483681" r:id="rId38"/>
    <p:sldLayoutId id="2147483682" r:id="rId39"/>
    <p:sldLayoutId id="2147483683" r:id="rId40"/>
    <p:sldLayoutId id="2147483684" r:id="rId41"/>
    <p:sldLayoutId id="2147483685" r:id="rId42"/>
    <p:sldLayoutId id="2147483686" r:id="rId43"/>
    <p:sldLayoutId id="2147483687" r:id="rId44"/>
    <p:sldLayoutId id="2147483688" r:id="rId45"/>
    <p:sldLayoutId id="2147483689" r:id="rId46"/>
    <p:sldLayoutId id="2147483690" r:id="rId47"/>
    <p:sldLayoutId id="2147483691" r:id="rId48"/>
    <p:sldLayoutId id="2147483692" r:id="rId49"/>
    <p:sldLayoutId id="2147483693" r:id="rId50"/>
    <p:sldLayoutId id="2147483694" r:id="rId51"/>
    <p:sldLayoutId id="2147483695" r:id="rId52"/>
    <p:sldLayoutId id="2147483696" r:id="rId53"/>
    <p:sldLayoutId id="2147483697" r:id="rId54"/>
    <p:sldLayoutId id="2147483698" r:id="rId55"/>
    <p:sldLayoutId id="2147483700" r:id="rId56"/>
    <p:sldLayoutId id="2147483701" r:id="rId57"/>
    <p:sldLayoutId id="2147483702" r:id="rId58"/>
    <p:sldLayoutId id="2147483703" r:id="rId59"/>
    <p:sldLayoutId id="2147483704" r:id="rId60"/>
    <p:sldLayoutId id="2147483705" r:id="rId61"/>
    <p:sldLayoutId id="2147483706" r:id="rId62"/>
    <p:sldLayoutId id="2147483707" r:id="rId63"/>
    <p:sldLayoutId id="2147483708" r:id="rId64"/>
    <p:sldLayoutId id="2147483709" r:id="rId65"/>
    <p:sldLayoutId id="2147483710" r:id="rId66"/>
    <p:sldLayoutId id="2147483711" r:id="rId67"/>
    <p:sldLayoutId id="2147483712" r:id="rId68"/>
    <p:sldLayoutId id="2147483713" r:id="rId69"/>
    <p:sldLayoutId id="2147483724" r:id="rId70"/>
    <p:sldLayoutId id="2147483742" r:id="rId71"/>
    <p:sldLayoutId id="2147483743" r:id="rId72"/>
    <p:sldLayoutId id="2147483744" r:id="rId73"/>
    <p:sldLayoutId id="2147483746" r:id="rId74"/>
    <p:sldLayoutId id="2147483747" r:id="rId75"/>
    <p:sldLayoutId id="2147483748" r:id="rId76"/>
    <p:sldLayoutId id="2147483749" r:id="rId77"/>
    <p:sldLayoutId id="2147483750" r:id="rId78"/>
    <p:sldLayoutId id="2147483751" r:id="rId7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10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s://www.sparringmind.com/growth-mindset/" TargetMode="External"/><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8.jpeg"/><Relationship Id="rId7"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www.amazon.com/Pocket-Construction-Adjustable-Release-Buckle/dp/B07FD2H4N2" TargetMode="External"/><Relationship Id="rId5" Type="http://schemas.openxmlformats.org/officeDocument/2006/relationships/hyperlink" Target="https://www.pinterest.com/pin/215821007131374920/" TargetMode="External"/><Relationship Id="rId4" Type="http://schemas.openxmlformats.org/officeDocument/2006/relationships/hyperlink" Target="https://www.tyrell.co/2019/05/the-old-engineer-and-hammer.html"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6.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1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12.jpeg"/><Relationship Id="rId4" Type="http://schemas.openxmlformats.org/officeDocument/2006/relationships/hyperlink" Target="https://www.pinterest.com/pin/215821007131374920/" TargetMode="Externa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8" Type="http://schemas.openxmlformats.org/officeDocument/2006/relationships/hyperlink" Target="https://www.cityvision.edu/course/course-404-case-management/" TargetMode="External"/><Relationship Id="rId13" Type="http://schemas.openxmlformats.org/officeDocument/2006/relationships/hyperlink" Target="https://www.cityvision.edu/course/course-414-counseling-alcoholics/" TargetMode="External"/><Relationship Id="rId18" Type="http://schemas.openxmlformats.org/officeDocument/2006/relationships/hyperlink" Target="https://www.cityvision.edu/course/course-419-family-issues-and-recovery/" TargetMode="External"/><Relationship Id="rId26" Type="http://schemas.openxmlformats.org/officeDocument/2006/relationships/hyperlink" Target="https://www.cityvision.edu/course/course-403-urban-evangelism-and-discipleship/" TargetMode="External"/><Relationship Id="rId3" Type="http://schemas.openxmlformats.org/officeDocument/2006/relationships/hyperlink" Target="https://www.cityvision.edu/course/bus409-leadership-in-diverse-and-under-resourced-communities/" TargetMode="External"/><Relationship Id="rId21" Type="http://schemas.openxmlformats.org/officeDocument/2006/relationships/hyperlink" Target="https://www.cityvision.edu/course/eng101-english-composition-i/" TargetMode="External"/><Relationship Id="rId7" Type="http://schemas.openxmlformats.org/officeDocument/2006/relationships/hyperlink" Target="https://www.cityvision.edu/course/course-402-curriculum-development-for-recovery-and-ministry/" TargetMode="External"/><Relationship Id="rId12" Type="http://schemas.openxmlformats.org/officeDocument/2006/relationships/hyperlink" Target="https://www.cityvision.edu/course/course-413-drugs-of-abuse/" TargetMode="External"/><Relationship Id="rId17" Type="http://schemas.openxmlformats.org/officeDocument/2006/relationships/hyperlink" Target="https://www.cityvision.edu/course/course-418-sexual-issues-in-addiction/" TargetMode="External"/><Relationship Id="rId25" Type="http://schemas.openxmlformats.org/officeDocument/2006/relationships/hyperlink" Target="https://www.cityvision.edu/course/cvc-341-new-testament-survey/" TargetMode="External"/><Relationship Id="rId2" Type="http://schemas.openxmlformats.org/officeDocument/2006/relationships/hyperlink" Target="https://www.cityvision.edu/course/bus407-cross-cultural-management-and-ministry/" TargetMode="External"/><Relationship Id="rId16" Type="http://schemas.openxmlformats.org/officeDocument/2006/relationships/hyperlink" Target="https://www.cityvision.edu/course/course-417-group-counseling-practices/" TargetMode="External"/><Relationship Id="rId20" Type="http://schemas.openxmlformats.org/officeDocument/2006/relationships/hyperlink" Target="https://www.cityvision.edu/course/bus105-business-communications/" TargetMode="External"/><Relationship Id="rId29" Type="http://schemas.openxmlformats.org/officeDocument/2006/relationships/hyperlink" Target="https://www.cityvision.edu/course/course-409-biblical-theology/" TargetMode="External"/><Relationship Id="rId1" Type="http://schemas.openxmlformats.org/officeDocument/2006/relationships/slideLayout" Target="../slideLayouts/slideLayout2.xml"/><Relationship Id="rId6" Type="http://schemas.openxmlformats.org/officeDocument/2006/relationships/hyperlink" Target="https://www.cityvision.edu/course/course-401-counseling-in-urban-and-multicultural-environments/" TargetMode="External"/><Relationship Id="rId11" Type="http://schemas.openxmlformats.org/officeDocument/2006/relationships/hyperlink" Target="https://www.cityvision.edu/course/course-412-counseling-foundations/" TargetMode="External"/><Relationship Id="rId24" Type="http://schemas.openxmlformats.org/officeDocument/2006/relationships/hyperlink" Target="https://www.cityvision.edu/course/cvc-340-old-testament-survey/" TargetMode="External"/><Relationship Id="rId5" Type="http://schemas.openxmlformats.org/officeDocument/2006/relationships/hyperlink" Target="https://www.cityvision.edu/course/course-306-managing-residential-recovery-programs/" TargetMode="External"/><Relationship Id="rId15" Type="http://schemas.openxmlformats.org/officeDocument/2006/relationships/hyperlink" Target="https://www.cityvision.edu/course/course-416-mental-illness-addiction-and-dual-diagnosis/" TargetMode="External"/><Relationship Id="rId23" Type="http://schemas.openxmlformats.org/officeDocument/2006/relationships/hyperlink" Target="https://www.cityvision.edu/course/course-331-christian-community-development/" TargetMode="External"/><Relationship Id="rId28" Type="http://schemas.openxmlformats.org/officeDocument/2006/relationships/hyperlink" Target="https://www.cityvision.edu/course/course-408-bible-interpretation/" TargetMode="External"/><Relationship Id="rId10" Type="http://schemas.openxmlformats.org/officeDocument/2006/relationships/hyperlink" Target="https://www.cityvision.edu/course/course-411-spirituality-and-addiction/" TargetMode="External"/><Relationship Id="rId19" Type="http://schemas.openxmlformats.org/officeDocument/2006/relationships/hyperlink" Target="https://www.cityvision.edu/course/course-432-technology-life-balance-and-behavioral-addictions/" TargetMode="External"/><Relationship Id="rId4" Type="http://schemas.openxmlformats.org/officeDocument/2006/relationships/hyperlink" Target="https://www.cityvision.edu/course/prior-learning-assessment/" TargetMode="External"/><Relationship Id="rId9" Type="http://schemas.openxmlformats.org/officeDocument/2006/relationships/hyperlink" Target="https://www.cityvision.edu/course/course-407-chaplaincy/" TargetMode="External"/><Relationship Id="rId14" Type="http://schemas.openxmlformats.org/officeDocument/2006/relationships/hyperlink" Target="https://www.cityvision.edu/course/course-415-professional-practices/" TargetMode="External"/><Relationship Id="rId22" Type="http://schemas.openxmlformats.org/officeDocument/2006/relationships/hyperlink" Target="https://www.cityvision.edu/course/course-330-urban-youth-ministry/" TargetMode="External"/><Relationship Id="rId27" Type="http://schemas.openxmlformats.org/officeDocument/2006/relationships/hyperlink" Target="https://www.cityvision.edu/course/course-406-vocation-calling-and-purpose-of-work/" TargetMode="Externa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hyperlink" Target="mailto:support@cityvision.edu" TargetMode="Externa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6.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hyperlink" Target="http://www.cityvision.edu/" TargetMode="External"/><Relationship Id="rId2" Type="http://schemas.openxmlformats.org/officeDocument/2006/relationships/notesSlide" Target="../notesSlides/notesSlide44.xml"/><Relationship Id="rId1" Type="http://schemas.openxmlformats.org/officeDocument/2006/relationships/slideLayout" Target="../slideLayouts/slideLayout54.xml"/><Relationship Id="rId4" Type="http://schemas.openxmlformats.org/officeDocument/2006/relationships/image" Target="../media/image7.jpeg"/></Relationships>
</file>

<file path=ppt/slides/_rels/slide1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s>
</file>

<file path=ppt/slides/_rels/slide1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1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9.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60.jpeg"/></Relationships>
</file>

<file path=ppt/slides/_rels/slide1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9.xml"/></Relationships>
</file>

<file path=ppt/slides/_rels/slide1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51.xml"/><Relationship Id="rId4" Type="http://schemas.openxmlformats.org/officeDocument/2006/relationships/image" Target="../media/image64.png"/></Relationships>
</file>

<file path=ppt/slides/_rels/slide1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1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1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149.xml.rels><?xml version="1.0" encoding="UTF-8" standalone="yes"?>
<Relationships xmlns="http://schemas.openxmlformats.org/package/2006/relationships"><Relationship Id="rId2" Type="http://schemas.openxmlformats.org/officeDocument/2006/relationships/hyperlink" Target="mailto:Andrew@cityvision.edu"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5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151.xml.rels><?xml version="1.0" encoding="UTF-8" standalone="yes"?>
<Relationships xmlns="http://schemas.openxmlformats.org/package/2006/relationships"><Relationship Id="rId3" Type="http://schemas.openxmlformats.org/officeDocument/2006/relationships/hyperlink" Target="http://www.cityvision.edu/" TargetMode="External"/><Relationship Id="rId2" Type="http://schemas.openxmlformats.org/officeDocument/2006/relationships/notesSlide" Target="../notesSlides/notesSlide47.xml"/><Relationship Id="rId1" Type="http://schemas.openxmlformats.org/officeDocument/2006/relationships/slideLayout" Target="../slideLayouts/slideLayout54.xml"/><Relationship Id="rId4" Type="http://schemas.openxmlformats.org/officeDocument/2006/relationships/image" Target="../media/image7.jpe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image" Target="../media/image78.jpeg"/><Relationship Id="rId4" Type="http://schemas.openxmlformats.org/officeDocument/2006/relationships/image" Target="../media/image77.jpeg"/></Relationships>
</file>

<file path=ppt/slides/_rels/slide15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6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8.jpe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9.jpe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2.jpeg"/><Relationship Id="rId4" Type="http://schemas.openxmlformats.org/officeDocument/2006/relationships/hyperlink" Target="https://www.pinterest.com/pin/215821007131374920/"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www.desiringgod.org/messages/the-limits-of-submission-to-man"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4.jpeg"/><Relationship Id="rId7" Type="http://schemas.openxmlformats.org/officeDocument/2006/relationships/image" Target="../media/image27.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hyperlink" Target="http://www.utc.edu/Academic/Psychology/staff/paul-watson.php" TargetMode="External"/><Relationship Id="rId4" Type="http://schemas.openxmlformats.org/officeDocument/2006/relationships/image" Target="../media/image25.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hyperlink" Target="https://en.wikipedia.org/wiki/Bloom%27s_taxonomy" TargetMode="Externa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0.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1.wmf"/></Relationships>
</file>

<file path=ppt/slides/_rels/slide72.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hyperlink" Target="https://www.youtube.com/watch?v=90Z2DsXT8O8" TargetMode="Externa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7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7.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oleObject" Target="../embeddings/oleObject1.bin"/></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hyperlink" Target="https://www.youtube.com/watch?v=LGspnXjEGAY" TargetMode="External"/><Relationship Id="rId2" Type="http://schemas.openxmlformats.org/officeDocument/2006/relationships/diagramData" Target="../diagrams/data18.xml"/><Relationship Id="rId1" Type="http://schemas.openxmlformats.org/officeDocument/2006/relationships/slideLayout" Target="../slideLayouts/slideLayout6.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8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9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9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6D79A-A2CB-4491-B7CD-D12D0C3DD538}"/>
              </a:ext>
            </a:extLst>
          </p:cNvPr>
          <p:cNvSpPr>
            <a:spLocks noGrp="1"/>
          </p:cNvSpPr>
          <p:nvPr>
            <p:ph type="title"/>
          </p:nvPr>
        </p:nvSpPr>
        <p:spPr/>
        <p:txBody>
          <a:bodyPr/>
          <a:lstStyle/>
          <a:p>
            <a:r>
              <a:rPr lang="en-US" sz="3200" b="1" dirty="0">
                <a:solidFill>
                  <a:schemeClr val="bg1"/>
                </a:solidFill>
                <a:latin typeface="+mj-lt"/>
              </a:rPr>
              <a:t>Lesson 1: Introduction to Christian Addiction Counseling Course Overview</a:t>
            </a:r>
            <a:br>
              <a:rPr lang="en-US" sz="3200" b="1" dirty="0">
                <a:solidFill>
                  <a:schemeClr val="bg1"/>
                </a:solidFill>
                <a:latin typeface="+mj-lt"/>
              </a:rPr>
            </a:br>
            <a:r>
              <a:rPr lang="en-US" sz="3200" b="1" dirty="0">
                <a:solidFill>
                  <a:schemeClr val="bg1"/>
                </a:solidFill>
                <a:latin typeface="+mj-lt"/>
              </a:rPr>
              <a:t> </a:t>
            </a:r>
            <a:br>
              <a:rPr lang="en-US" sz="3600" b="1" dirty="0">
                <a:solidFill>
                  <a:schemeClr val="bg1"/>
                </a:solidFill>
                <a:latin typeface="+mj-lt"/>
              </a:rPr>
            </a:br>
            <a:endParaRPr lang="en-US" sz="3600" dirty="0"/>
          </a:p>
        </p:txBody>
      </p:sp>
      <p:sp>
        <p:nvSpPr>
          <p:cNvPr id="3" name="Text Placeholder 2">
            <a:extLst>
              <a:ext uri="{FF2B5EF4-FFF2-40B4-BE49-F238E27FC236}">
                <a16:creationId xmlns:a16="http://schemas.microsoft.com/office/drawing/2014/main" id="{250908C3-B0FD-4D56-96F4-C8BC2D0951EC}"/>
              </a:ext>
            </a:extLst>
          </p:cNvPr>
          <p:cNvSpPr>
            <a:spLocks noGrp="1"/>
          </p:cNvSpPr>
          <p:nvPr>
            <p:ph type="body" sz="quarter" idx="10"/>
          </p:nvPr>
        </p:nvSpPr>
        <p:spPr/>
        <p:txBody>
          <a:bodyPr/>
          <a:lstStyle/>
          <a:p>
            <a:r>
              <a:rPr lang="en-US"/>
              <a:t>Dr. Andrew Sears</a:t>
            </a:r>
            <a:br>
              <a:rPr lang="en-US"/>
            </a:br>
            <a:r>
              <a:rPr lang="en-US"/>
              <a:t>President </a:t>
            </a:r>
            <a:br>
              <a:rPr lang="en-US"/>
            </a:br>
            <a:r>
              <a:rPr lang="en-US"/>
              <a:t>City Vision University</a:t>
            </a:r>
            <a:br>
              <a:rPr lang="en-US"/>
            </a:br>
            <a:r>
              <a:rPr lang="en-US"/>
              <a:t>www.cityvision.edu </a:t>
            </a:r>
          </a:p>
          <a:p>
            <a:endParaRPr lang="en-US"/>
          </a:p>
        </p:txBody>
      </p:sp>
      <p:pic>
        <p:nvPicPr>
          <p:cNvPr id="5" name="Picture 4" descr="A person wearing a suit and tie smiling at the camera&#10;&#10;Description automatically generated">
            <a:extLst>
              <a:ext uri="{FF2B5EF4-FFF2-40B4-BE49-F238E27FC236}">
                <a16:creationId xmlns:a16="http://schemas.microsoft.com/office/drawing/2014/main" id="{923E3C04-A1CC-49A9-AB06-12C196D253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4422" y="3073564"/>
            <a:ext cx="1565141" cy="1847382"/>
          </a:xfrm>
          <a:prstGeom prst="rect">
            <a:avLst/>
          </a:prstGeom>
        </p:spPr>
      </p:pic>
      <p:sp>
        <p:nvSpPr>
          <p:cNvPr id="7" name="Rectangle 6">
            <a:extLst>
              <a:ext uri="{FF2B5EF4-FFF2-40B4-BE49-F238E27FC236}">
                <a16:creationId xmlns:a16="http://schemas.microsoft.com/office/drawing/2014/main" id="{1FA1D55C-557B-4B9A-A07F-4A4967839364}"/>
              </a:ext>
            </a:extLst>
          </p:cNvPr>
          <p:cNvSpPr/>
          <p:nvPr/>
        </p:nvSpPr>
        <p:spPr>
          <a:xfrm>
            <a:off x="6268517" y="5451469"/>
            <a:ext cx="5720283" cy="923330"/>
          </a:xfrm>
          <a:prstGeom prst="rect">
            <a:avLst/>
          </a:prstGeom>
        </p:spPr>
        <p:txBody>
          <a:bodyPr wrap="square">
            <a:spAutoFit/>
          </a:bodyPr>
          <a:lstStyle/>
          <a:p>
            <a:r>
              <a:rPr lang="en-US" b="1" dirty="0">
                <a:solidFill>
                  <a:schemeClr val="bg1"/>
                </a:solidFill>
              </a:rPr>
              <a:t>Introduction to Christian Addiction Counseling</a:t>
            </a:r>
          </a:p>
          <a:p>
            <a:endParaRPr lang="en-US" b="1" dirty="0">
              <a:solidFill>
                <a:schemeClr val="bg1"/>
              </a:solidFill>
            </a:endParaRPr>
          </a:p>
          <a:p>
            <a:r>
              <a:rPr lang="en-US" sz="1800" b="1" kern="1200" dirty="0">
                <a:solidFill>
                  <a:srgbClr val="FFFFFF"/>
                </a:solidFill>
                <a:effectLst/>
                <a:latin typeface="Segoe UI" panose="020B0502040204020203" pitchFamily="34" charset="0"/>
                <a:ea typeface="+mn-ea"/>
                <a:cs typeface="+mn-cs"/>
              </a:rPr>
              <a:t>Free Course at www.cityvisioninstitute.org </a:t>
            </a:r>
            <a:endParaRPr lang="en-US" dirty="0"/>
          </a:p>
        </p:txBody>
      </p:sp>
    </p:spTree>
    <p:extLst>
      <p:ext uri="{BB962C8B-B14F-4D97-AF65-F5344CB8AC3E}">
        <p14:creationId xmlns:p14="http://schemas.microsoft.com/office/powerpoint/2010/main" val="2513575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6D79A-A2CB-4491-B7CD-D12D0C3DD538}"/>
              </a:ext>
            </a:extLst>
          </p:cNvPr>
          <p:cNvSpPr>
            <a:spLocks noGrp="1"/>
          </p:cNvSpPr>
          <p:nvPr>
            <p:ph type="title"/>
          </p:nvPr>
        </p:nvSpPr>
        <p:spPr/>
        <p:txBody>
          <a:bodyPr/>
          <a:lstStyle/>
          <a:p>
            <a:r>
              <a:rPr lang="en-US" sz="3200" b="1" dirty="0">
                <a:solidFill>
                  <a:schemeClr val="bg1"/>
                </a:solidFill>
                <a:latin typeface="+mj-lt"/>
              </a:rPr>
              <a:t>Five Approaches to Counseling and Christianity: A Practical Guide </a:t>
            </a:r>
            <a:br>
              <a:rPr lang="en-US" sz="3600" b="1" dirty="0">
                <a:solidFill>
                  <a:schemeClr val="bg1"/>
                </a:solidFill>
                <a:latin typeface="+mj-lt"/>
              </a:rPr>
            </a:br>
            <a:endParaRPr lang="en-US" sz="3600" dirty="0"/>
          </a:p>
        </p:txBody>
      </p:sp>
      <p:sp>
        <p:nvSpPr>
          <p:cNvPr id="3" name="Text Placeholder 2">
            <a:extLst>
              <a:ext uri="{FF2B5EF4-FFF2-40B4-BE49-F238E27FC236}">
                <a16:creationId xmlns:a16="http://schemas.microsoft.com/office/drawing/2014/main" id="{250908C3-B0FD-4D56-96F4-C8BC2D0951EC}"/>
              </a:ext>
            </a:extLst>
          </p:cNvPr>
          <p:cNvSpPr>
            <a:spLocks noGrp="1"/>
          </p:cNvSpPr>
          <p:nvPr>
            <p:ph type="body" sz="quarter" idx="10"/>
          </p:nvPr>
        </p:nvSpPr>
        <p:spPr/>
        <p:txBody>
          <a:bodyPr/>
          <a:lstStyle/>
          <a:p>
            <a:r>
              <a:rPr lang="en-US"/>
              <a:t>Dr. Andrew Sears</a:t>
            </a:r>
            <a:br>
              <a:rPr lang="en-US"/>
            </a:br>
            <a:r>
              <a:rPr lang="en-US"/>
              <a:t>President </a:t>
            </a:r>
            <a:br>
              <a:rPr lang="en-US"/>
            </a:br>
            <a:r>
              <a:rPr lang="en-US"/>
              <a:t>City Vision University</a:t>
            </a:r>
            <a:br>
              <a:rPr lang="en-US"/>
            </a:br>
            <a:r>
              <a:rPr lang="en-US"/>
              <a:t>www.cityvision.edu </a:t>
            </a:r>
          </a:p>
          <a:p>
            <a:endParaRPr lang="en-US"/>
          </a:p>
        </p:txBody>
      </p:sp>
      <p:pic>
        <p:nvPicPr>
          <p:cNvPr id="5" name="Picture 4" descr="A person wearing a suit and tie smiling at the camera&#10;&#10;Description automatically generated">
            <a:extLst>
              <a:ext uri="{FF2B5EF4-FFF2-40B4-BE49-F238E27FC236}">
                <a16:creationId xmlns:a16="http://schemas.microsoft.com/office/drawing/2014/main" id="{923E3C04-A1CC-49A9-AB06-12C196D253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34422" y="3073564"/>
            <a:ext cx="1565141" cy="1847382"/>
          </a:xfrm>
          <a:prstGeom prst="rect">
            <a:avLst/>
          </a:prstGeom>
        </p:spPr>
      </p:pic>
      <p:sp>
        <p:nvSpPr>
          <p:cNvPr id="7" name="Rectangle 6">
            <a:extLst>
              <a:ext uri="{FF2B5EF4-FFF2-40B4-BE49-F238E27FC236}">
                <a16:creationId xmlns:a16="http://schemas.microsoft.com/office/drawing/2014/main" id="{1FA1D55C-557B-4B9A-A07F-4A4967839364}"/>
              </a:ext>
            </a:extLst>
          </p:cNvPr>
          <p:cNvSpPr/>
          <p:nvPr/>
        </p:nvSpPr>
        <p:spPr>
          <a:xfrm>
            <a:off x="6268517" y="5451469"/>
            <a:ext cx="5720283" cy="923330"/>
          </a:xfrm>
          <a:prstGeom prst="rect">
            <a:avLst/>
          </a:prstGeom>
        </p:spPr>
        <p:txBody>
          <a:bodyPr wrap="square">
            <a:spAutoFit/>
          </a:bodyPr>
          <a:lstStyle/>
          <a:p>
            <a:r>
              <a:rPr lang="en-US" b="1" dirty="0">
                <a:solidFill>
                  <a:schemeClr val="bg1"/>
                </a:solidFill>
              </a:rPr>
              <a:t>Introduction to Christian Addiction Counseling</a:t>
            </a:r>
          </a:p>
          <a:p>
            <a:endParaRPr lang="en-US" b="1" dirty="0">
              <a:solidFill>
                <a:schemeClr val="bg1"/>
              </a:solidFill>
            </a:endParaRPr>
          </a:p>
          <a:p>
            <a:r>
              <a:rPr lang="en-US" sz="1800" b="1" kern="1200" dirty="0">
                <a:solidFill>
                  <a:srgbClr val="FFFFFF"/>
                </a:solidFill>
                <a:effectLst/>
                <a:latin typeface="Segoe UI" panose="020B0502040204020203" pitchFamily="34" charset="0"/>
                <a:ea typeface="+mn-ea"/>
                <a:cs typeface="+mn-cs"/>
              </a:rPr>
              <a:t>Free Course at www.cityvisioninstitute.org </a:t>
            </a:r>
            <a:endParaRPr lang="en-US" dirty="0"/>
          </a:p>
        </p:txBody>
      </p:sp>
    </p:spTree>
    <p:extLst>
      <p:ext uri="{BB962C8B-B14F-4D97-AF65-F5344CB8AC3E}">
        <p14:creationId xmlns:p14="http://schemas.microsoft.com/office/powerpoint/2010/main" val="292737222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2B9DC3-DA52-46DC-8CAA-3B24A4EFED1D}"/>
              </a:ext>
            </a:extLst>
          </p:cNvPr>
          <p:cNvSpPr>
            <a:spLocks noGrp="1"/>
          </p:cNvSpPr>
          <p:nvPr>
            <p:ph type="title"/>
          </p:nvPr>
        </p:nvSpPr>
        <p:spPr>
          <a:xfrm>
            <a:off x="380998" y="0"/>
            <a:ext cx="11233151" cy="369333"/>
          </a:xfrm>
        </p:spPr>
        <p:txBody>
          <a:bodyPr/>
          <a:lstStyle/>
          <a:p>
            <a:r>
              <a:rPr lang="en-US"/>
              <a:t>How Some Ministries Can Unintentionally Become Functionally Dualistic</a:t>
            </a:r>
          </a:p>
        </p:txBody>
      </p:sp>
      <p:cxnSp>
        <p:nvCxnSpPr>
          <p:cNvPr id="6" name="Straight Connector 5">
            <a:extLst>
              <a:ext uri="{FF2B5EF4-FFF2-40B4-BE49-F238E27FC236}">
                <a16:creationId xmlns:a16="http://schemas.microsoft.com/office/drawing/2014/main" id="{01E2EFF2-1762-4ECC-B062-E3084531BE50}"/>
              </a:ext>
            </a:extLst>
          </p:cNvPr>
          <p:cNvCxnSpPr>
            <a:cxnSpLocks/>
          </p:cNvCxnSpPr>
          <p:nvPr/>
        </p:nvCxnSpPr>
        <p:spPr>
          <a:xfrm>
            <a:off x="5803901" y="429488"/>
            <a:ext cx="50800" cy="3613150"/>
          </a:xfrm>
          <a:prstGeom prst="line">
            <a:avLst/>
          </a:prstGeom>
          <a:ln w="952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571D1E2-A96E-4E64-85E8-D10737E254D7}"/>
              </a:ext>
            </a:extLst>
          </p:cNvPr>
          <p:cNvSpPr txBox="1"/>
          <p:nvPr/>
        </p:nvSpPr>
        <p:spPr>
          <a:xfrm>
            <a:off x="6198344" y="1136649"/>
            <a:ext cx="5231655" cy="2308324"/>
          </a:xfrm>
          <a:prstGeom prst="rect">
            <a:avLst/>
          </a:prstGeom>
          <a:noFill/>
        </p:spPr>
        <p:txBody>
          <a:bodyPr wrap="square" lIns="91440" tIns="45720" rIns="91440" bIns="45720" rtlCol="0" anchor="t">
            <a:spAutoFit/>
          </a:bodyPr>
          <a:lstStyle/>
          <a:p>
            <a:r>
              <a:rPr lang="en-US" b="1" dirty="0"/>
              <a:t>Secular</a:t>
            </a:r>
          </a:p>
          <a:p>
            <a:pPr marL="342900" indent="-342900">
              <a:buFont typeface="+mj-lt"/>
              <a:buAutoNum type="arabicPeriod" startAt="3"/>
            </a:pPr>
            <a:r>
              <a:rPr lang="en-US" dirty="0"/>
              <a:t>Refer clients wanting addiction counseling licensure exclusively to secular training</a:t>
            </a:r>
          </a:p>
          <a:p>
            <a:pPr marL="342900" indent="-342900">
              <a:buFont typeface="+mj-lt"/>
              <a:buAutoNum type="arabicPeriod" startAt="3"/>
            </a:pPr>
            <a:r>
              <a:rPr lang="en-US" dirty="0"/>
              <a:t>Clients are immersed in a secular worldview </a:t>
            </a:r>
          </a:p>
          <a:p>
            <a:pPr marL="342900" indent="-342900">
              <a:buFont typeface="+mj-lt"/>
              <a:buAutoNum type="arabicPeriod" startAt="3"/>
            </a:pPr>
            <a:r>
              <a:rPr lang="en-US" dirty="0"/>
              <a:t>Clients never reconcile secular and Christian worldviews resulting in more clients leaving the program and the faith:</a:t>
            </a:r>
            <a:br>
              <a:rPr lang="en-US" dirty="0"/>
            </a:br>
            <a:r>
              <a:rPr lang="en-US" dirty="0"/>
              <a:t>“I can’t be a Christian and pursue my calling.”</a:t>
            </a:r>
            <a:endParaRPr lang="en-US" dirty="0">
              <a:cs typeface="Segoe UI"/>
            </a:endParaRPr>
          </a:p>
        </p:txBody>
      </p:sp>
      <p:sp>
        <p:nvSpPr>
          <p:cNvPr id="8" name="TextBox 7">
            <a:extLst>
              <a:ext uri="{FF2B5EF4-FFF2-40B4-BE49-F238E27FC236}">
                <a16:creationId xmlns:a16="http://schemas.microsoft.com/office/drawing/2014/main" id="{6FC605E3-46F1-496D-B4F5-1B2D4C5424AB}"/>
              </a:ext>
            </a:extLst>
          </p:cNvPr>
          <p:cNvSpPr txBox="1"/>
          <p:nvPr/>
        </p:nvSpPr>
        <p:spPr>
          <a:xfrm>
            <a:off x="520700" y="1136649"/>
            <a:ext cx="4939557" cy="2031325"/>
          </a:xfrm>
          <a:prstGeom prst="rect">
            <a:avLst/>
          </a:prstGeom>
          <a:noFill/>
        </p:spPr>
        <p:txBody>
          <a:bodyPr wrap="none" rtlCol="0">
            <a:spAutoFit/>
          </a:bodyPr>
          <a:lstStyle/>
          <a:p>
            <a:r>
              <a:rPr lang="en-US" b="1"/>
              <a:t>Sacred</a:t>
            </a:r>
          </a:p>
          <a:p>
            <a:pPr marL="342900" indent="-342900">
              <a:buFont typeface="+mj-lt"/>
              <a:buAutoNum type="arabicPeriod"/>
            </a:pPr>
            <a:r>
              <a:rPr lang="en-US"/>
              <a:t>Only refer clients to schools that are purely </a:t>
            </a:r>
            <a:br>
              <a:rPr lang="en-US"/>
            </a:br>
            <a:r>
              <a:rPr lang="en-US"/>
              <a:t>traditional Biblical counseling rather than </a:t>
            </a:r>
            <a:br>
              <a:rPr lang="en-US"/>
            </a:br>
            <a:r>
              <a:rPr lang="en-US"/>
              <a:t>Christian schools that train for licensure</a:t>
            </a:r>
          </a:p>
          <a:p>
            <a:pPr marL="342900" indent="-342900">
              <a:buFont typeface="+mj-lt"/>
              <a:buAutoNum type="arabicPeriod"/>
            </a:pPr>
            <a:r>
              <a:rPr lang="en-US"/>
              <a:t>Most clients are unable to get jobs from </a:t>
            </a:r>
            <a:br>
              <a:rPr lang="en-US"/>
            </a:br>
            <a:r>
              <a:rPr lang="en-US"/>
              <a:t>Biblical counseling training outside the </a:t>
            </a:r>
            <a:br>
              <a:rPr lang="en-US"/>
            </a:br>
            <a:r>
              <a:rPr lang="en-US"/>
              <a:t>church/ministry without licensure</a:t>
            </a:r>
          </a:p>
        </p:txBody>
      </p:sp>
      <p:sp>
        <p:nvSpPr>
          <p:cNvPr id="10" name="TextBox 9">
            <a:extLst>
              <a:ext uri="{FF2B5EF4-FFF2-40B4-BE49-F238E27FC236}">
                <a16:creationId xmlns:a16="http://schemas.microsoft.com/office/drawing/2014/main" id="{3ED2F874-BF81-4DFB-B75C-931E3BD06E0D}"/>
              </a:ext>
            </a:extLst>
          </p:cNvPr>
          <p:cNvSpPr txBox="1"/>
          <p:nvPr/>
        </p:nvSpPr>
        <p:spPr>
          <a:xfrm>
            <a:off x="788241" y="4559300"/>
            <a:ext cx="10339434" cy="1200329"/>
          </a:xfrm>
          <a:prstGeom prst="rect">
            <a:avLst/>
          </a:prstGeom>
          <a:noFill/>
        </p:spPr>
        <p:txBody>
          <a:bodyPr wrap="none" rtlCol="0">
            <a:spAutoFit/>
          </a:bodyPr>
          <a:lstStyle/>
          <a:p>
            <a:pPr algn="ctr"/>
            <a:r>
              <a:rPr lang="en-US" b="1" u="sng"/>
              <a:t>Role of City Vision’s Addiction Counseling Program</a:t>
            </a:r>
          </a:p>
          <a:p>
            <a:pPr marL="285750" indent="-285750">
              <a:buFont typeface="Arial" panose="020B0604020202020204" pitchFamily="34" charset="0"/>
              <a:buChar char="•"/>
            </a:pPr>
            <a:r>
              <a:rPr lang="en-US"/>
              <a:t>A major purpose of City Vision’s Addiction Counseling is to avoid this functional dualism</a:t>
            </a:r>
          </a:p>
          <a:p>
            <a:pPr marL="285750" indent="-285750">
              <a:buFont typeface="Arial" panose="020B0604020202020204" pitchFamily="34" charset="0"/>
              <a:buChar char="•"/>
            </a:pPr>
            <a:r>
              <a:rPr lang="en-US"/>
              <a:t>City Vision provides courses for Addiction Counseling licensure within a Christian worldview</a:t>
            </a:r>
          </a:p>
          <a:p>
            <a:pPr marL="285750" indent="-285750">
              <a:buFont typeface="Arial" panose="020B0604020202020204" pitchFamily="34" charset="0"/>
              <a:buChar char="•"/>
            </a:pPr>
            <a:r>
              <a:rPr lang="en-US"/>
              <a:t>City Vision’s tuition is completely covered for most residential recovery clients through Pell grants</a:t>
            </a:r>
          </a:p>
        </p:txBody>
      </p:sp>
    </p:spTree>
    <p:extLst>
      <p:ext uri="{BB962C8B-B14F-4D97-AF65-F5344CB8AC3E}">
        <p14:creationId xmlns:p14="http://schemas.microsoft.com/office/powerpoint/2010/main" val="119575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10"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D01861-293D-400E-B616-B32F539228F5}"/>
              </a:ext>
            </a:extLst>
          </p:cNvPr>
          <p:cNvSpPr>
            <a:spLocks noGrp="1"/>
          </p:cNvSpPr>
          <p:nvPr>
            <p:ph type="title"/>
          </p:nvPr>
        </p:nvSpPr>
        <p:spPr>
          <a:xfrm>
            <a:off x="434866" y="100086"/>
            <a:ext cx="11275550" cy="680670"/>
          </a:xfrm>
        </p:spPr>
        <p:txBody>
          <a:bodyPr/>
          <a:lstStyle/>
          <a:p>
            <a:r>
              <a:rPr lang="en-US" sz="2600"/>
              <a:t>The Problem with Hostility to All Integration, but Partnering with Secular Training</a:t>
            </a:r>
          </a:p>
        </p:txBody>
      </p:sp>
      <p:graphicFrame>
        <p:nvGraphicFramePr>
          <p:cNvPr id="5" name="Content Placeholder 4">
            <a:extLst>
              <a:ext uri="{FF2B5EF4-FFF2-40B4-BE49-F238E27FC236}">
                <a16:creationId xmlns:a16="http://schemas.microsoft.com/office/drawing/2014/main" id="{90F35C59-32E3-4A32-A9EB-49681D633947}"/>
              </a:ext>
            </a:extLst>
          </p:cNvPr>
          <p:cNvGraphicFramePr>
            <a:graphicFrameLocks noGrp="1"/>
          </p:cNvGraphicFramePr>
          <p:nvPr>
            <p:ph sz="quarter" idx="10"/>
          </p:nvPr>
        </p:nvGraphicFramePr>
        <p:xfrm>
          <a:off x="520607" y="996950"/>
          <a:ext cx="10845562" cy="53838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2A317AAF-3217-4286-8C7B-9A3B8C7D31F0}"/>
              </a:ext>
            </a:extLst>
          </p:cNvPr>
          <p:cNvSpPr txBox="1"/>
          <p:nvPr/>
        </p:nvSpPr>
        <p:spPr>
          <a:xfrm>
            <a:off x="21050" y="3227198"/>
            <a:ext cx="1217898" cy="1200329"/>
          </a:xfrm>
          <a:prstGeom prst="rect">
            <a:avLst/>
          </a:prstGeom>
          <a:noFill/>
        </p:spPr>
        <p:txBody>
          <a:bodyPr wrap="none" rtlCol="0">
            <a:spAutoFit/>
          </a:bodyPr>
          <a:lstStyle/>
          <a:p>
            <a:r>
              <a:rPr lang="en-US" b="1"/>
              <a:t>Church</a:t>
            </a:r>
            <a:br>
              <a:rPr lang="en-US" b="1"/>
            </a:br>
            <a:r>
              <a:rPr lang="en-US" b="1"/>
              <a:t>Gathered</a:t>
            </a:r>
            <a:endParaRPr lang="en-US"/>
          </a:p>
          <a:p>
            <a:r>
              <a:rPr lang="en-US"/>
              <a:t>(not of </a:t>
            </a:r>
            <a:br>
              <a:rPr lang="en-US"/>
            </a:br>
            <a:r>
              <a:rPr lang="en-US"/>
              <a:t>the world)</a:t>
            </a:r>
          </a:p>
        </p:txBody>
      </p:sp>
      <p:sp>
        <p:nvSpPr>
          <p:cNvPr id="8" name="TextBox 7">
            <a:extLst>
              <a:ext uri="{FF2B5EF4-FFF2-40B4-BE49-F238E27FC236}">
                <a16:creationId xmlns:a16="http://schemas.microsoft.com/office/drawing/2014/main" id="{CCBF1C90-1F7F-4E2C-9574-F4A27238E7A2}"/>
              </a:ext>
            </a:extLst>
          </p:cNvPr>
          <p:cNvSpPr txBox="1"/>
          <p:nvPr/>
        </p:nvSpPr>
        <p:spPr>
          <a:xfrm>
            <a:off x="10828282" y="2984720"/>
            <a:ext cx="1217898" cy="1200329"/>
          </a:xfrm>
          <a:prstGeom prst="rect">
            <a:avLst/>
          </a:prstGeom>
          <a:noFill/>
        </p:spPr>
        <p:txBody>
          <a:bodyPr wrap="none" rtlCol="0">
            <a:spAutoFit/>
          </a:bodyPr>
          <a:lstStyle/>
          <a:p>
            <a:r>
              <a:rPr lang="en-US" b="1"/>
              <a:t>Church</a:t>
            </a:r>
            <a:br>
              <a:rPr lang="en-US" b="1"/>
            </a:br>
            <a:r>
              <a:rPr lang="en-US" b="1"/>
              <a:t>Scattered</a:t>
            </a:r>
            <a:br>
              <a:rPr lang="en-US" b="1"/>
            </a:br>
            <a:r>
              <a:rPr lang="en-US"/>
              <a:t>(sent into </a:t>
            </a:r>
            <a:br>
              <a:rPr lang="en-US"/>
            </a:br>
            <a:r>
              <a:rPr lang="en-US"/>
              <a:t>the world)</a:t>
            </a:r>
            <a:endParaRPr lang="en-US" b="1"/>
          </a:p>
        </p:txBody>
      </p:sp>
      <p:sp>
        <p:nvSpPr>
          <p:cNvPr id="14" name="TextBox 13">
            <a:extLst>
              <a:ext uri="{FF2B5EF4-FFF2-40B4-BE49-F238E27FC236}">
                <a16:creationId xmlns:a16="http://schemas.microsoft.com/office/drawing/2014/main" id="{B011B818-F76A-4092-9991-446067207F30}"/>
              </a:ext>
            </a:extLst>
          </p:cNvPr>
          <p:cNvSpPr txBox="1"/>
          <p:nvPr/>
        </p:nvSpPr>
        <p:spPr>
          <a:xfrm>
            <a:off x="50768" y="1511910"/>
            <a:ext cx="2426883" cy="646331"/>
          </a:xfrm>
          <a:prstGeom prst="rect">
            <a:avLst/>
          </a:prstGeom>
          <a:noFill/>
        </p:spPr>
        <p:txBody>
          <a:bodyPr wrap="none" rtlCol="0">
            <a:spAutoFit/>
          </a:bodyPr>
          <a:lstStyle/>
          <a:p>
            <a:r>
              <a:rPr lang="en-US"/>
              <a:t>Oppositional to any</a:t>
            </a:r>
            <a:br>
              <a:rPr lang="en-US"/>
            </a:br>
            <a:r>
              <a:rPr lang="en-US"/>
              <a:t>attempt at integration</a:t>
            </a:r>
          </a:p>
        </p:txBody>
      </p:sp>
      <p:sp>
        <p:nvSpPr>
          <p:cNvPr id="16" name="TextBox 15">
            <a:extLst>
              <a:ext uri="{FF2B5EF4-FFF2-40B4-BE49-F238E27FC236}">
                <a16:creationId xmlns:a16="http://schemas.microsoft.com/office/drawing/2014/main" id="{8AD2F861-4ABC-4BE0-9BFF-38F40EF9CB21}"/>
              </a:ext>
            </a:extLst>
          </p:cNvPr>
          <p:cNvSpPr txBox="1"/>
          <p:nvPr/>
        </p:nvSpPr>
        <p:spPr>
          <a:xfrm>
            <a:off x="4271763" y="5104069"/>
            <a:ext cx="3601755" cy="646331"/>
          </a:xfrm>
          <a:prstGeom prst="rect">
            <a:avLst/>
          </a:prstGeom>
          <a:noFill/>
        </p:spPr>
        <p:txBody>
          <a:bodyPr wrap="none" rtlCol="0">
            <a:spAutoFit/>
          </a:bodyPr>
          <a:lstStyle/>
          <a:p>
            <a:r>
              <a:rPr lang="en-US"/>
              <a:t>Provide tools to retain Christian </a:t>
            </a:r>
          </a:p>
          <a:p>
            <a:r>
              <a:rPr lang="en-US"/>
              <a:t>worldview in Secular Environment</a:t>
            </a:r>
          </a:p>
        </p:txBody>
      </p:sp>
      <p:sp>
        <p:nvSpPr>
          <p:cNvPr id="2" name="TextBox 1">
            <a:extLst>
              <a:ext uri="{FF2B5EF4-FFF2-40B4-BE49-F238E27FC236}">
                <a16:creationId xmlns:a16="http://schemas.microsoft.com/office/drawing/2014/main" id="{F2A4C5CD-777A-480F-9FC7-E5405963F5EA}"/>
              </a:ext>
            </a:extLst>
          </p:cNvPr>
          <p:cNvSpPr txBox="1"/>
          <p:nvPr/>
        </p:nvSpPr>
        <p:spPr>
          <a:xfrm>
            <a:off x="3860800" y="1459593"/>
            <a:ext cx="990977" cy="1569660"/>
          </a:xfrm>
          <a:prstGeom prst="rect">
            <a:avLst/>
          </a:prstGeom>
          <a:noFill/>
        </p:spPr>
        <p:txBody>
          <a:bodyPr wrap="none" rtlCol="0">
            <a:spAutoFit/>
          </a:bodyPr>
          <a:lstStyle/>
          <a:p>
            <a:r>
              <a:rPr lang="en-US" sz="9600" b="1"/>
              <a:t>X</a:t>
            </a:r>
          </a:p>
        </p:txBody>
      </p:sp>
      <p:sp>
        <p:nvSpPr>
          <p:cNvPr id="17" name="TextBox 16">
            <a:extLst>
              <a:ext uri="{FF2B5EF4-FFF2-40B4-BE49-F238E27FC236}">
                <a16:creationId xmlns:a16="http://schemas.microsoft.com/office/drawing/2014/main" id="{5E337F54-D7CA-43A7-A7E5-E1F7116EF1B1}"/>
              </a:ext>
            </a:extLst>
          </p:cNvPr>
          <p:cNvSpPr txBox="1"/>
          <p:nvPr/>
        </p:nvSpPr>
        <p:spPr>
          <a:xfrm>
            <a:off x="5510020" y="2904033"/>
            <a:ext cx="990977" cy="1569660"/>
          </a:xfrm>
          <a:prstGeom prst="rect">
            <a:avLst/>
          </a:prstGeom>
          <a:noFill/>
        </p:spPr>
        <p:txBody>
          <a:bodyPr wrap="none" rtlCol="0">
            <a:spAutoFit/>
          </a:bodyPr>
          <a:lstStyle/>
          <a:p>
            <a:r>
              <a:rPr lang="en-US" sz="9600" b="1"/>
              <a:t>X</a:t>
            </a:r>
          </a:p>
        </p:txBody>
      </p:sp>
      <p:sp>
        <p:nvSpPr>
          <p:cNvPr id="18" name="TextBox 17">
            <a:extLst>
              <a:ext uri="{FF2B5EF4-FFF2-40B4-BE49-F238E27FC236}">
                <a16:creationId xmlns:a16="http://schemas.microsoft.com/office/drawing/2014/main" id="{FD5D3094-5545-4C11-843A-AD07A0453FE5}"/>
              </a:ext>
            </a:extLst>
          </p:cNvPr>
          <p:cNvSpPr txBox="1"/>
          <p:nvPr/>
        </p:nvSpPr>
        <p:spPr>
          <a:xfrm>
            <a:off x="7268970" y="1511910"/>
            <a:ext cx="990977" cy="1569660"/>
          </a:xfrm>
          <a:prstGeom prst="rect">
            <a:avLst/>
          </a:prstGeom>
          <a:noFill/>
        </p:spPr>
        <p:txBody>
          <a:bodyPr wrap="none" rtlCol="0">
            <a:spAutoFit/>
          </a:bodyPr>
          <a:lstStyle/>
          <a:p>
            <a:r>
              <a:rPr lang="en-US" sz="9600" b="1"/>
              <a:t>X</a:t>
            </a:r>
          </a:p>
        </p:txBody>
      </p:sp>
      <p:sp>
        <p:nvSpPr>
          <p:cNvPr id="19" name="TextBox 18">
            <a:extLst>
              <a:ext uri="{FF2B5EF4-FFF2-40B4-BE49-F238E27FC236}">
                <a16:creationId xmlns:a16="http://schemas.microsoft.com/office/drawing/2014/main" id="{E81DCFED-A5D8-471A-BC1F-EE003DCB1CAE}"/>
              </a:ext>
            </a:extLst>
          </p:cNvPr>
          <p:cNvSpPr txBox="1"/>
          <p:nvPr/>
        </p:nvSpPr>
        <p:spPr>
          <a:xfrm>
            <a:off x="9115654" y="5150460"/>
            <a:ext cx="2509020" cy="646331"/>
          </a:xfrm>
          <a:prstGeom prst="rect">
            <a:avLst/>
          </a:prstGeom>
          <a:noFill/>
        </p:spPr>
        <p:txBody>
          <a:bodyPr wrap="none" rtlCol="0">
            <a:spAutoFit/>
          </a:bodyPr>
          <a:lstStyle/>
          <a:p>
            <a:r>
              <a:rPr lang="en-US"/>
              <a:t>Clients are assimilated</a:t>
            </a:r>
          </a:p>
          <a:p>
            <a:r>
              <a:rPr lang="en-US"/>
              <a:t>into secular worldview</a:t>
            </a:r>
          </a:p>
        </p:txBody>
      </p:sp>
    </p:spTree>
    <p:extLst>
      <p:ext uri="{BB962C8B-B14F-4D97-AF65-F5344CB8AC3E}">
        <p14:creationId xmlns:p14="http://schemas.microsoft.com/office/powerpoint/2010/main" val="109324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2" grpId="0"/>
      <p:bldP spid="17" grpId="0"/>
      <p:bldP spid="18" grpId="0"/>
      <p:bldP spid="19"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EA3BB-F170-41B5-8EF7-32C4129733DE}"/>
              </a:ext>
            </a:extLst>
          </p:cNvPr>
          <p:cNvSpPr>
            <a:spLocks noGrp="1"/>
          </p:cNvSpPr>
          <p:nvPr>
            <p:ph type="title"/>
          </p:nvPr>
        </p:nvSpPr>
        <p:spPr>
          <a:xfrm>
            <a:off x="380998" y="0"/>
            <a:ext cx="11506201" cy="369333"/>
          </a:xfrm>
        </p:spPr>
        <p:txBody>
          <a:bodyPr/>
          <a:lstStyle/>
          <a:p>
            <a:r>
              <a:rPr lang="en-US"/>
              <a:t>What Often Happens in Referring Clients to Secular Training </a:t>
            </a:r>
          </a:p>
        </p:txBody>
      </p:sp>
      <p:pic>
        <p:nvPicPr>
          <p:cNvPr id="9218" name="Picture 2">
            <a:extLst>
              <a:ext uri="{FF2B5EF4-FFF2-40B4-BE49-F238E27FC236}">
                <a16:creationId xmlns:a16="http://schemas.microsoft.com/office/drawing/2014/main" id="{ECDA5B4E-C02C-48D1-B1EB-D8FE8E65E2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025" t="4861" r="4041" b="22917"/>
          <a:stretch/>
        </p:blipFill>
        <p:spPr bwMode="auto">
          <a:xfrm>
            <a:off x="2476500" y="465893"/>
            <a:ext cx="7372349" cy="59806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C515A07-B81A-4ACC-9A14-6FD1203D724B}"/>
              </a:ext>
            </a:extLst>
          </p:cNvPr>
          <p:cNvSpPr txBox="1"/>
          <p:nvPr/>
        </p:nvSpPr>
        <p:spPr>
          <a:xfrm>
            <a:off x="3324224" y="3695700"/>
            <a:ext cx="1952625" cy="615553"/>
          </a:xfrm>
          <a:prstGeom prst="rect">
            <a:avLst/>
          </a:prstGeom>
          <a:gradFill flip="none" rotWithShape="1">
            <a:gsLst>
              <a:gs pos="0">
                <a:srgbClr val="0AA94A"/>
              </a:gs>
              <a:gs pos="100000">
                <a:srgbClr val="BFD62F"/>
              </a:gs>
            </a:gsLst>
            <a:lin ang="18900000" scaled="1"/>
            <a:tileRect/>
          </a:gradFill>
        </p:spPr>
        <p:txBody>
          <a:bodyPr wrap="square" tIns="0" bIns="0" rtlCol="0">
            <a:spAutoFit/>
          </a:bodyPr>
          <a:lstStyle/>
          <a:p>
            <a:pPr algn="r"/>
            <a:r>
              <a:rPr lang="en-US" sz="2000" b="1">
                <a:solidFill>
                  <a:schemeClr val="bg1"/>
                </a:solidFill>
              </a:rPr>
              <a:t>Biblical</a:t>
            </a:r>
            <a:br>
              <a:rPr lang="en-US" sz="2000" b="1">
                <a:solidFill>
                  <a:schemeClr val="bg1"/>
                </a:solidFill>
              </a:rPr>
            </a:br>
            <a:r>
              <a:rPr lang="en-US" sz="2000" b="1">
                <a:solidFill>
                  <a:schemeClr val="bg1"/>
                </a:solidFill>
              </a:rPr>
              <a:t>Counseling</a:t>
            </a:r>
          </a:p>
        </p:txBody>
      </p:sp>
      <p:sp>
        <p:nvSpPr>
          <p:cNvPr id="4" name="TextBox 3">
            <a:extLst>
              <a:ext uri="{FF2B5EF4-FFF2-40B4-BE49-F238E27FC236}">
                <a16:creationId xmlns:a16="http://schemas.microsoft.com/office/drawing/2014/main" id="{26D39F42-79B4-4881-B783-213254C6BDF4}"/>
              </a:ext>
            </a:extLst>
          </p:cNvPr>
          <p:cNvSpPr txBox="1"/>
          <p:nvPr/>
        </p:nvSpPr>
        <p:spPr>
          <a:xfrm>
            <a:off x="5671931" y="2447925"/>
            <a:ext cx="1862344" cy="461665"/>
          </a:xfrm>
          <a:prstGeom prst="rect">
            <a:avLst/>
          </a:prstGeom>
          <a:gradFill flip="none" rotWithShape="1">
            <a:gsLst>
              <a:gs pos="0">
                <a:srgbClr val="CA9F7F"/>
              </a:gs>
              <a:gs pos="100000">
                <a:srgbClr val="D3691A"/>
              </a:gs>
            </a:gsLst>
            <a:lin ang="18900000" scaled="1"/>
            <a:tileRect/>
          </a:gradFill>
        </p:spPr>
        <p:txBody>
          <a:bodyPr wrap="square" rtlCol="0">
            <a:spAutoFit/>
          </a:bodyPr>
          <a:lstStyle/>
          <a:p>
            <a:r>
              <a:rPr lang="en-US" sz="2400" b="1">
                <a:solidFill>
                  <a:schemeClr val="bg1"/>
                </a:solidFill>
              </a:rPr>
              <a:t>Integration</a:t>
            </a:r>
          </a:p>
        </p:txBody>
      </p:sp>
      <p:sp>
        <p:nvSpPr>
          <p:cNvPr id="6" name="TextBox 5">
            <a:extLst>
              <a:ext uri="{FF2B5EF4-FFF2-40B4-BE49-F238E27FC236}">
                <a16:creationId xmlns:a16="http://schemas.microsoft.com/office/drawing/2014/main" id="{B9E6075B-DB7D-4567-964B-56878FAB6E6D}"/>
              </a:ext>
            </a:extLst>
          </p:cNvPr>
          <p:cNvSpPr txBox="1"/>
          <p:nvPr/>
        </p:nvSpPr>
        <p:spPr>
          <a:xfrm>
            <a:off x="3810000" y="2167205"/>
            <a:ext cx="1409699" cy="615553"/>
          </a:xfrm>
          <a:prstGeom prst="rect">
            <a:avLst/>
          </a:prstGeom>
          <a:gradFill flip="none" rotWithShape="1">
            <a:gsLst>
              <a:gs pos="0">
                <a:srgbClr val="D61C22"/>
              </a:gs>
              <a:gs pos="100000">
                <a:srgbClr val="EF738E"/>
              </a:gs>
            </a:gsLst>
            <a:lin ang="2700000" scaled="1"/>
            <a:tileRect/>
          </a:gradFill>
        </p:spPr>
        <p:txBody>
          <a:bodyPr wrap="square" lIns="0" tIns="0" rIns="0" bIns="0" rtlCol="0">
            <a:spAutoFit/>
          </a:bodyPr>
          <a:lstStyle/>
          <a:p>
            <a:pPr algn="r"/>
            <a:r>
              <a:rPr lang="en-US" sz="2000" b="1">
                <a:solidFill>
                  <a:schemeClr val="bg1"/>
                </a:solidFill>
              </a:rPr>
              <a:t>Christian</a:t>
            </a:r>
            <a:br>
              <a:rPr lang="en-US" sz="2000" b="1">
                <a:solidFill>
                  <a:schemeClr val="bg1"/>
                </a:solidFill>
              </a:rPr>
            </a:br>
            <a:r>
              <a:rPr lang="en-US" sz="2000" b="1">
                <a:solidFill>
                  <a:schemeClr val="bg1"/>
                </a:solidFill>
              </a:rPr>
              <a:t>Psychology</a:t>
            </a:r>
          </a:p>
        </p:txBody>
      </p:sp>
      <p:sp>
        <p:nvSpPr>
          <p:cNvPr id="8" name="TextBox 7">
            <a:extLst>
              <a:ext uri="{FF2B5EF4-FFF2-40B4-BE49-F238E27FC236}">
                <a16:creationId xmlns:a16="http://schemas.microsoft.com/office/drawing/2014/main" id="{744A0C69-145C-4EAD-A7E8-92D0505FDC9B}"/>
              </a:ext>
            </a:extLst>
          </p:cNvPr>
          <p:cNvSpPr txBox="1"/>
          <p:nvPr/>
        </p:nvSpPr>
        <p:spPr>
          <a:xfrm>
            <a:off x="5700504" y="4042320"/>
            <a:ext cx="1652795" cy="523220"/>
          </a:xfrm>
          <a:prstGeom prst="rect">
            <a:avLst/>
          </a:prstGeom>
          <a:gradFill flip="none" rotWithShape="1">
            <a:gsLst>
              <a:gs pos="0">
                <a:srgbClr val="967EB8"/>
              </a:gs>
              <a:gs pos="100000">
                <a:srgbClr val="5D468A"/>
              </a:gs>
            </a:gsLst>
            <a:lin ang="2700000" scaled="1"/>
            <a:tileRect/>
          </a:gradFill>
        </p:spPr>
        <p:txBody>
          <a:bodyPr wrap="square" lIns="0" rIns="0" rtlCol="0">
            <a:spAutoFit/>
          </a:bodyPr>
          <a:lstStyle/>
          <a:p>
            <a:r>
              <a:rPr lang="en-US" sz="1600" b="1">
                <a:solidFill>
                  <a:schemeClr val="bg1"/>
                </a:solidFill>
              </a:rPr>
              <a:t>Transformational</a:t>
            </a:r>
            <a:br>
              <a:rPr lang="en-US" sz="1000" b="1">
                <a:solidFill>
                  <a:schemeClr val="bg1"/>
                </a:solidFill>
              </a:rPr>
            </a:br>
            <a:endParaRPr lang="en-US" sz="1200" b="1">
              <a:solidFill>
                <a:schemeClr val="bg1"/>
              </a:solidFill>
            </a:endParaRPr>
          </a:p>
        </p:txBody>
      </p:sp>
      <p:sp>
        <p:nvSpPr>
          <p:cNvPr id="10" name="TextBox 9">
            <a:extLst>
              <a:ext uri="{FF2B5EF4-FFF2-40B4-BE49-F238E27FC236}">
                <a16:creationId xmlns:a16="http://schemas.microsoft.com/office/drawing/2014/main" id="{CFA50E78-1F0B-47CD-A8B5-FD21DBF850C3}"/>
              </a:ext>
            </a:extLst>
          </p:cNvPr>
          <p:cNvSpPr txBox="1"/>
          <p:nvPr/>
        </p:nvSpPr>
        <p:spPr>
          <a:xfrm>
            <a:off x="8062705" y="1585929"/>
            <a:ext cx="1233695" cy="830997"/>
          </a:xfrm>
          <a:prstGeom prst="rect">
            <a:avLst/>
          </a:prstGeom>
          <a:gradFill flip="none" rotWithShape="1">
            <a:gsLst>
              <a:gs pos="0">
                <a:srgbClr val="3C84C6"/>
              </a:gs>
              <a:gs pos="100000">
                <a:srgbClr val="65A7DA"/>
              </a:gs>
            </a:gsLst>
            <a:lin ang="5400000" scaled="0"/>
            <a:tileRect/>
          </a:gradFill>
        </p:spPr>
        <p:txBody>
          <a:bodyPr wrap="square" lIns="0" rIns="0" rtlCol="0">
            <a:spAutoFit/>
          </a:bodyPr>
          <a:lstStyle/>
          <a:p>
            <a:pPr algn="ctr"/>
            <a:r>
              <a:rPr lang="en-US" sz="1600" b="1">
                <a:solidFill>
                  <a:schemeClr val="bg1"/>
                </a:solidFill>
              </a:rPr>
              <a:t>Training in</a:t>
            </a:r>
            <a:br>
              <a:rPr lang="en-US" sz="1600" b="1">
                <a:solidFill>
                  <a:schemeClr val="bg1"/>
                </a:solidFill>
              </a:rPr>
            </a:br>
            <a:r>
              <a:rPr lang="en-US" sz="1600" b="1">
                <a:solidFill>
                  <a:schemeClr val="bg1"/>
                </a:solidFill>
              </a:rPr>
              <a:t>Biblical</a:t>
            </a:r>
            <a:br>
              <a:rPr lang="en-US" sz="1600" b="1">
                <a:solidFill>
                  <a:schemeClr val="bg1"/>
                </a:solidFill>
              </a:rPr>
            </a:br>
            <a:r>
              <a:rPr lang="en-US" sz="1600" b="1">
                <a:solidFill>
                  <a:schemeClr val="bg1"/>
                </a:solidFill>
              </a:rPr>
              <a:t>Counseling</a:t>
            </a:r>
            <a:endParaRPr lang="en-US" sz="1200" b="1">
              <a:solidFill>
                <a:schemeClr val="bg1"/>
              </a:solidFill>
            </a:endParaRPr>
          </a:p>
        </p:txBody>
      </p:sp>
      <p:sp>
        <p:nvSpPr>
          <p:cNvPr id="5" name="Oval 4">
            <a:extLst>
              <a:ext uri="{FF2B5EF4-FFF2-40B4-BE49-F238E27FC236}">
                <a16:creationId xmlns:a16="http://schemas.microsoft.com/office/drawing/2014/main" id="{9BA7C4A2-2483-452F-870D-BCACC361D2BB}"/>
              </a:ext>
            </a:extLst>
          </p:cNvPr>
          <p:cNvSpPr>
            <a:spLocks noChangeAspect="1"/>
          </p:cNvSpPr>
          <p:nvPr/>
        </p:nvSpPr>
        <p:spPr>
          <a:xfrm>
            <a:off x="2999918" y="1074055"/>
            <a:ext cx="4937760" cy="4937760"/>
          </a:xfrm>
          <a:prstGeom prst="ellipse">
            <a:avLst/>
          </a:prstGeom>
          <a:solidFill>
            <a:srgbClr val="0FAA4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Secular Training </a:t>
            </a:r>
            <a:br>
              <a:rPr lang="en-US" sz="3200" b="1"/>
            </a:br>
            <a:r>
              <a:rPr lang="en-US" sz="3200" b="1"/>
              <a:t>in Counseling</a:t>
            </a:r>
          </a:p>
        </p:txBody>
      </p:sp>
    </p:spTree>
    <p:extLst>
      <p:ext uri="{BB962C8B-B14F-4D97-AF65-F5344CB8AC3E}">
        <p14:creationId xmlns:p14="http://schemas.microsoft.com/office/powerpoint/2010/main" val="31774791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EA3BB-F170-41B5-8EF7-32C4129733DE}"/>
              </a:ext>
            </a:extLst>
          </p:cNvPr>
          <p:cNvSpPr>
            <a:spLocks noGrp="1"/>
          </p:cNvSpPr>
          <p:nvPr>
            <p:ph type="title"/>
          </p:nvPr>
        </p:nvSpPr>
        <p:spPr>
          <a:xfrm>
            <a:off x="95250" y="0"/>
            <a:ext cx="11887199" cy="369333"/>
          </a:xfrm>
        </p:spPr>
        <p:txBody>
          <a:bodyPr/>
          <a:lstStyle/>
          <a:p>
            <a:r>
              <a:rPr lang="en-US"/>
              <a:t>Progressive Biblical Counseling: Biblical Counseling Should be the Food Served by the Church</a:t>
            </a:r>
          </a:p>
        </p:txBody>
      </p:sp>
      <p:pic>
        <p:nvPicPr>
          <p:cNvPr id="9218" name="Picture 2">
            <a:extLst>
              <a:ext uri="{FF2B5EF4-FFF2-40B4-BE49-F238E27FC236}">
                <a16:creationId xmlns:a16="http://schemas.microsoft.com/office/drawing/2014/main" id="{ECDA5B4E-C02C-48D1-B1EB-D8FE8E65E2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765" t="4861" r="4040" b="22917"/>
          <a:stretch/>
        </p:blipFill>
        <p:spPr bwMode="auto">
          <a:xfrm>
            <a:off x="2467646" y="465893"/>
            <a:ext cx="7305003" cy="59806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C515A07-B81A-4ACC-9A14-6FD1203D724B}"/>
              </a:ext>
            </a:extLst>
          </p:cNvPr>
          <p:cNvSpPr txBox="1"/>
          <p:nvPr/>
        </p:nvSpPr>
        <p:spPr>
          <a:xfrm>
            <a:off x="3257549" y="3695700"/>
            <a:ext cx="1952625" cy="615553"/>
          </a:xfrm>
          <a:prstGeom prst="rect">
            <a:avLst/>
          </a:prstGeom>
          <a:gradFill flip="none" rotWithShape="1">
            <a:gsLst>
              <a:gs pos="0">
                <a:srgbClr val="0AA94A"/>
              </a:gs>
              <a:gs pos="100000">
                <a:srgbClr val="BFD62F"/>
              </a:gs>
            </a:gsLst>
            <a:lin ang="18900000" scaled="1"/>
            <a:tileRect/>
          </a:gradFill>
        </p:spPr>
        <p:txBody>
          <a:bodyPr wrap="square" tIns="0" bIns="0" rtlCol="0">
            <a:spAutoFit/>
          </a:bodyPr>
          <a:lstStyle/>
          <a:p>
            <a:pPr algn="r"/>
            <a:r>
              <a:rPr lang="en-US" sz="2000" b="1">
                <a:solidFill>
                  <a:schemeClr val="bg1"/>
                </a:solidFill>
              </a:rPr>
              <a:t>Biblical</a:t>
            </a:r>
            <a:br>
              <a:rPr lang="en-US" sz="2000" b="1">
                <a:solidFill>
                  <a:schemeClr val="bg1"/>
                </a:solidFill>
              </a:rPr>
            </a:br>
            <a:r>
              <a:rPr lang="en-US" sz="2000" b="1">
                <a:solidFill>
                  <a:schemeClr val="bg1"/>
                </a:solidFill>
              </a:rPr>
              <a:t>Counseling</a:t>
            </a:r>
          </a:p>
        </p:txBody>
      </p:sp>
      <p:sp>
        <p:nvSpPr>
          <p:cNvPr id="4" name="TextBox 3">
            <a:extLst>
              <a:ext uri="{FF2B5EF4-FFF2-40B4-BE49-F238E27FC236}">
                <a16:creationId xmlns:a16="http://schemas.microsoft.com/office/drawing/2014/main" id="{26D39F42-79B4-4881-B783-213254C6BDF4}"/>
              </a:ext>
            </a:extLst>
          </p:cNvPr>
          <p:cNvSpPr txBox="1"/>
          <p:nvPr/>
        </p:nvSpPr>
        <p:spPr>
          <a:xfrm>
            <a:off x="5605256" y="2447925"/>
            <a:ext cx="1862344" cy="461665"/>
          </a:xfrm>
          <a:prstGeom prst="rect">
            <a:avLst/>
          </a:prstGeom>
          <a:gradFill flip="none" rotWithShape="1">
            <a:gsLst>
              <a:gs pos="0">
                <a:srgbClr val="CA9F7F"/>
              </a:gs>
              <a:gs pos="100000">
                <a:srgbClr val="D3691A"/>
              </a:gs>
            </a:gsLst>
            <a:lin ang="18900000" scaled="1"/>
            <a:tileRect/>
          </a:gradFill>
        </p:spPr>
        <p:txBody>
          <a:bodyPr wrap="square" rtlCol="0">
            <a:spAutoFit/>
          </a:bodyPr>
          <a:lstStyle/>
          <a:p>
            <a:r>
              <a:rPr lang="en-US" sz="2400" b="1">
                <a:solidFill>
                  <a:schemeClr val="bg1"/>
                </a:solidFill>
              </a:rPr>
              <a:t>Integration</a:t>
            </a:r>
          </a:p>
        </p:txBody>
      </p:sp>
      <p:sp>
        <p:nvSpPr>
          <p:cNvPr id="6" name="TextBox 5">
            <a:extLst>
              <a:ext uri="{FF2B5EF4-FFF2-40B4-BE49-F238E27FC236}">
                <a16:creationId xmlns:a16="http://schemas.microsoft.com/office/drawing/2014/main" id="{B9E6075B-DB7D-4567-964B-56878FAB6E6D}"/>
              </a:ext>
            </a:extLst>
          </p:cNvPr>
          <p:cNvSpPr txBox="1"/>
          <p:nvPr/>
        </p:nvSpPr>
        <p:spPr>
          <a:xfrm>
            <a:off x="3743325" y="2167205"/>
            <a:ext cx="1409699" cy="615553"/>
          </a:xfrm>
          <a:prstGeom prst="rect">
            <a:avLst/>
          </a:prstGeom>
          <a:gradFill flip="none" rotWithShape="1">
            <a:gsLst>
              <a:gs pos="0">
                <a:srgbClr val="D61C22"/>
              </a:gs>
              <a:gs pos="100000">
                <a:srgbClr val="EF738E"/>
              </a:gs>
            </a:gsLst>
            <a:lin ang="2700000" scaled="1"/>
            <a:tileRect/>
          </a:gradFill>
        </p:spPr>
        <p:txBody>
          <a:bodyPr wrap="square" lIns="0" tIns="0" rIns="0" bIns="0" rtlCol="0">
            <a:spAutoFit/>
          </a:bodyPr>
          <a:lstStyle/>
          <a:p>
            <a:pPr algn="r"/>
            <a:r>
              <a:rPr lang="en-US" sz="2000" b="1">
                <a:solidFill>
                  <a:schemeClr val="bg1"/>
                </a:solidFill>
              </a:rPr>
              <a:t>Christian</a:t>
            </a:r>
            <a:br>
              <a:rPr lang="en-US" sz="2000" b="1">
                <a:solidFill>
                  <a:schemeClr val="bg1"/>
                </a:solidFill>
              </a:rPr>
            </a:br>
            <a:r>
              <a:rPr lang="en-US" sz="2000" b="1">
                <a:solidFill>
                  <a:schemeClr val="bg1"/>
                </a:solidFill>
              </a:rPr>
              <a:t>Psychology</a:t>
            </a:r>
          </a:p>
        </p:txBody>
      </p:sp>
      <p:sp>
        <p:nvSpPr>
          <p:cNvPr id="8" name="TextBox 7">
            <a:extLst>
              <a:ext uri="{FF2B5EF4-FFF2-40B4-BE49-F238E27FC236}">
                <a16:creationId xmlns:a16="http://schemas.microsoft.com/office/drawing/2014/main" id="{744A0C69-145C-4EAD-A7E8-92D0505FDC9B}"/>
              </a:ext>
            </a:extLst>
          </p:cNvPr>
          <p:cNvSpPr txBox="1"/>
          <p:nvPr/>
        </p:nvSpPr>
        <p:spPr>
          <a:xfrm>
            <a:off x="5633829" y="4042320"/>
            <a:ext cx="1652795" cy="523220"/>
          </a:xfrm>
          <a:prstGeom prst="rect">
            <a:avLst/>
          </a:prstGeom>
          <a:gradFill flip="none" rotWithShape="1">
            <a:gsLst>
              <a:gs pos="0">
                <a:srgbClr val="967EB8"/>
              </a:gs>
              <a:gs pos="100000">
                <a:srgbClr val="5D468A"/>
              </a:gs>
            </a:gsLst>
            <a:lin ang="2700000" scaled="1"/>
            <a:tileRect/>
          </a:gradFill>
        </p:spPr>
        <p:txBody>
          <a:bodyPr wrap="square" lIns="0" rIns="0" rtlCol="0">
            <a:spAutoFit/>
          </a:bodyPr>
          <a:lstStyle/>
          <a:p>
            <a:r>
              <a:rPr lang="en-US" sz="1600" b="1">
                <a:solidFill>
                  <a:schemeClr val="bg1"/>
                </a:solidFill>
              </a:rPr>
              <a:t>Transformational</a:t>
            </a:r>
            <a:br>
              <a:rPr lang="en-US" sz="1000" b="1">
                <a:solidFill>
                  <a:schemeClr val="bg1"/>
                </a:solidFill>
              </a:rPr>
            </a:br>
            <a:endParaRPr lang="en-US" sz="1200" b="1">
              <a:solidFill>
                <a:schemeClr val="bg1"/>
              </a:solidFill>
            </a:endParaRPr>
          </a:p>
        </p:txBody>
      </p:sp>
      <p:sp>
        <p:nvSpPr>
          <p:cNvPr id="10" name="TextBox 9">
            <a:extLst>
              <a:ext uri="{FF2B5EF4-FFF2-40B4-BE49-F238E27FC236}">
                <a16:creationId xmlns:a16="http://schemas.microsoft.com/office/drawing/2014/main" id="{CFA50E78-1F0B-47CD-A8B5-FD21DBF850C3}"/>
              </a:ext>
            </a:extLst>
          </p:cNvPr>
          <p:cNvSpPr txBox="1"/>
          <p:nvPr/>
        </p:nvSpPr>
        <p:spPr>
          <a:xfrm>
            <a:off x="7996030" y="1643985"/>
            <a:ext cx="1233695" cy="584775"/>
          </a:xfrm>
          <a:prstGeom prst="rect">
            <a:avLst/>
          </a:prstGeom>
          <a:gradFill flip="none" rotWithShape="1">
            <a:gsLst>
              <a:gs pos="0">
                <a:srgbClr val="3C84C6"/>
              </a:gs>
              <a:gs pos="100000">
                <a:srgbClr val="65A7DA"/>
              </a:gs>
            </a:gsLst>
            <a:lin ang="5400000" scaled="0"/>
            <a:tileRect/>
          </a:gradFill>
        </p:spPr>
        <p:txBody>
          <a:bodyPr wrap="square" lIns="0" rIns="0" rtlCol="0">
            <a:spAutoFit/>
          </a:bodyPr>
          <a:lstStyle/>
          <a:p>
            <a:r>
              <a:rPr lang="en-US" sz="1600" b="1" dirty="0">
                <a:solidFill>
                  <a:schemeClr val="bg1"/>
                </a:solidFill>
              </a:rPr>
              <a:t>Levels of </a:t>
            </a:r>
            <a:br>
              <a:rPr lang="en-US" sz="1600" b="1" dirty="0">
                <a:solidFill>
                  <a:schemeClr val="bg1"/>
                </a:solidFill>
              </a:rPr>
            </a:br>
            <a:r>
              <a:rPr lang="en-US" sz="1600" b="1" dirty="0">
                <a:solidFill>
                  <a:schemeClr val="bg1"/>
                </a:solidFill>
              </a:rPr>
              <a:t>Explanation</a:t>
            </a:r>
            <a:endParaRPr lang="en-US" sz="1200" b="1" dirty="0">
              <a:solidFill>
                <a:schemeClr val="bg1"/>
              </a:solidFill>
            </a:endParaRPr>
          </a:p>
        </p:txBody>
      </p:sp>
      <p:cxnSp>
        <p:nvCxnSpPr>
          <p:cNvPr id="7" name="Straight Connector 6">
            <a:extLst>
              <a:ext uri="{FF2B5EF4-FFF2-40B4-BE49-F238E27FC236}">
                <a16:creationId xmlns:a16="http://schemas.microsoft.com/office/drawing/2014/main" id="{3CF7021C-7105-4AE3-8E7A-F774ED164F45}"/>
              </a:ext>
            </a:extLst>
          </p:cNvPr>
          <p:cNvCxnSpPr>
            <a:cxnSpLocks/>
          </p:cNvCxnSpPr>
          <p:nvPr/>
        </p:nvCxnSpPr>
        <p:spPr>
          <a:xfrm>
            <a:off x="371475" y="3276600"/>
            <a:ext cx="5019675" cy="0"/>
          </a:xfrm>
          <a:prstGeom prst="line">
            <a:avLst/>
          </a:prstGeom>
          <a:ln w="952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F64BD7C-885F-45FD-BCAE-4B27988E5594}"/>
              </a:ext>
            </a:extLst>
          </p:cNvPr>
          <p:cNvCxnSpPr>
            <a:cxnSpLocks/>
          </p:cNvCxnSpPr>
          <p:nvPr/>
        </p:nvCxnSpPr>
        <p:spPr>
          <a:xfrm>
            <a:off x="5391150" y="3276600"/>
            <a:ext cx="0" cy="3009900"/>
          </a:xfrm>
          <a:prstGeom prst="line">
            <a:avLst/>
          </a:prstGeom>
          <a:ln w="952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BA91805-6D50-4191-9B2A-D5CD7F3087E2}"/>
              </a:ext>
            </a:extLst>
          </p:cNvPr>
          <p:cNvSpPr txBox="1"/>
          <p:nvPr/>
        </p:nvSpPr>
        <p:spPr>
          <a:xfrm>
            <a:off x="304130" y="3581400"/>
            <a:ext cx="2239716" cy="1754326"/>
          </a:xfrm>
          <a:prstGeom prst="rect">
            <a:avLst/>
          </a:prstGeom>
          <a:noFill/>
        </p:spPr>
        <p:txBody>
          <a:bodyPr wrap="none" rtlCol="0">
            <a:spAutoFit/>
          </a:bodyPr>
          <a:lstStyle/>
          <a:p>
            <a:r>
              <a:rPr lang="en-US" b="1"/>
              <a:t>Approach:</a:t>
            </a:r>
          </a:p>
          <a:p>
            <a:r>
              <a:rPr lang="en-US" b="1"/>
              <a:t>The Church &amp;</a:t>
            </a:r>
            <a:br>
              <a:rPr lang="en-US" b="1"/>
            </a:br>
            <a:r>
              <a:rPr lang="en-US" b="1"/>
              <a:t>similar ministries</a:t>
            </a:r>
          </a:p>
          <a:p>
            <a:r>
              <a:rPr lang="en-US" b="1"/>
              <a:t>should use the </a:t>
            </a:r>
            <a:br>
              <a:rPr lang="en-US" b="1"/>
            </a:br>
            <a:r>
              <a:rPr lang="en-US" b="1"/>
              <a:t>Biblical Counseling</a:t>
            </a:r>
            <a:br>
              <a:rPr lang="en-US" b="1"/>
            </a:br>
            <a:r>
              <a:rPr lang="en-US" b="1"/>
              <a:t>framework</a:t>
            </a:r>
          </a:p>
        </p:txBody>
      </p:sp>
      <p:sp>
        <p:nvSpPr>
          <p:cNvPr id="13" name="TextBox 12">
            <a:extLst>
              <a:ext uri="{FF2B5EF4-FFF2-40B4-BE49-F238E27FC236}">
                <a16:creationId xmlns:a16="http://schemas.microsoft.com/office/drawing/2014/main" id="{60DE1ABA-406F-40E9-80D3-9C680D0424AE}"/>
              </a:ext>
            </a:extLst>
          </p:cNvPr>
          <p:cNvSpPr txBox="1"/>
          <p:nvPr/>
        </p:nvSpPr>
        <p:spPr>
          <a:xfrm>
            <a:off x="9848849" y="3276600"/>
            <a:ext cx="1769331" cy="1754326"/>
          </a:xfrm>
          <a:prstGeom prst="rect">
            <a:avLst/>
          </a:prstGeom>
          <a:noFill/>
        </p:spPr>
        <p:txBody>
          <a:bodyPr wrap="none" rtlCol="0">
            <a:spAutoFit/>
          </a:bodyPr>
          <a:lstStyle/>
          <a:p>
            <a:r>
              <a:rPr lang="en-US" b="1"/>
              <a:t>Church</a:t>
            </a:r>
            <a:br>
              <a:rPr lang="en-US" b="1"/>
            </a:br>
            <a:r>
              <a:rPr lang="en-US" b="1"/>
              <a:t>Scattered </a:t>
            </a:r>
            <a:br>
              <a:rPr lang="en-US" b="1"/>
            </a:br>
            <a:r>
              <a:rPr lang="en-US" b="1"/>
              <a:t>Christians may</a:t>
            </a:r>
          </a:p>
          <a:p>
            <a:r>
              <a:rPr lang="en-US" b="1"/>
              <a:t>need to use</a:t>
            </a:r>
          </a:p>
          <a:p>
            <a:r>
              <a:rPr lang="en-US" b="1"/>
              <a:t>other </a:t>
            </a:r>
            <a:br>
              <a:rPr lang="en-US" b="1"/>
            </a:br>
            <a:r>
              <a:rPr lang="en-US" b="1"/>
              <a:t>frameworks</a:t>
            </a:r>
          </a:p>
        </p:txBody>
      </p:sp>
    </p:spTree>
    <p:extLst>
      <p:ext uri="{BB962C8B-B14F-4D97-AF65-F5344CB8AC3E}">
        <p14:creationId xmlns:p14="http://schemas.microsoft.com/office/powerpoint/2010/main" val="201224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6D79A-A2CB-4491-B7CD-D12D0C3DD538}"/>
              </a:ext>
            </a:extLst>
          </p:cNvPr>
          <p:cNvSpPr>
            <a:spLocks noGrp="1"/>
          </p:cNvSpPr>
          <p:nvPr>
            <p:ph type="title"/>
          </p:nvPr>
        </p:nvSpPr>
        <p:spPr/>
        <p:txBody>
          <a:bodyPr/>
          <a:lstStyle/>
          <a:p>
            <a:r>
              <a:rPr lang="en-US" sz="3200" b="1" dirty="0">
                <a:solidFill>
                  <a:schemeClr val="bg1"/>
                </a:solidFill>
                <a:latin typeface="+mj-lt"/>
              </a:rPr>
              <a:t>Lesson 7: Developing a Degree Plan, Licensure Plan &amp; Career Plan in Addiction Counseling </a:t>
            </a:r>
            <a:br>
              <a:rPr lang="en-US" sz="3600" b="1" dirty="0">
                <a:solidFill>
                  <a:schemeClr val="bg1"/>
                </a:solidFill>
                <a:latin typeface="+mj-lt"/>
              </a:rPr>
            </a:br>
            <a:endParaRPr lang="en-US" sz="3600" dirty="0"/>
          </a:p>
        </p:txBody>
      </p:sp>
      <p:sp>
        <p:nvSpPr>
          <p:cNvPr id="3" name="Text Placeholder 2">
            <a:extLst>
              <a:ext uri="{FF2B5EF4-FFF2-40B4-BE49-F238E27FC236}">
                <a16:creationId xmlns:a16="http://schemas.microsoft.com/office/drawing/2014/main" id="{250908C3-B0FD-4D56-96F4-C8BC2D0951EC}"/>
              </a:ext>
            </a:extLst>
          </p:cNvPr>
          <p:cNvSpPr>
            <a:spLocks noGrp="1"/>
          </p:cNvSpPr>
          <p:nvPr>
            <p:ph type="body" sz="quarter" idx="10"/>
          </p:nvPr>
        </p:nvSpPr>
        <p:spPr/>
        <p:txBody>
          <a:bodyPr/>
          <a:lstStyle/>
          <a:p>
            <a:r>
              <a:rPr lang="en-US"/>
              <a:t>Dr. Andrew Sears</a:t>
            </a:r>
            <a:br>
              <a:rPr lang="en-US"/>
            </a:br>
            <a:r>
              <a:rPr lang="en-US"/>
              <a:t>President </a:t>
            </a:r>
            <a:br>
              <a:rPr lang="en-US"/>
            </a:br>
            <a:r>
              <a:rPr lang="en-US"/>
              <a:t>City Vision University</a:t>
            </a:r>
            <a:br>
              <a:rPr lang="en-US"/>
            </a:br>
            <a:r>
              <a:rPr lang="en-US"/>
              <a:t>www.cityvision.edu </a:t>
            </a:r>
          </a:p>
          <a:p>
            <a:endParaRPr lang="en-US"/>
          </a:p>
        </p:txBody>
      </p:sp>
      <p:pic>
        <p:nvPicPr>
          <p:cNvPr id="5" name="Picture 4" descr="A person wearing a suit and tie smiling at the camera&#10;&#10;Description automatically generated">
            <a:extLst>
              <a:ext uri="{FF2B5EF4-FFF2-40B4-BE49-F238E27FC236}">
                <a16:creationId xmlns:a16="http://schemas.microsoft.com/office/drawing/2014/main" id="{923E3C04-A1CC-49A9-AB06-12C196D253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34422" y="3073564"/>
            <a:ext cx="1565141" cy="1847382"/>
          </a:xfrm>
          <a:prstGeom prst="rect">
            <a:avLst/>
          </a:prstGeom>
        </p:spPr>
      </p:pic>
      <p:sp>
        <p:nvSpPr>
          <p:cNvPr id="7" name="Rectangle 6">
            <a:extLst>
              <a:ext uri="{FF2B5EF4-FFF2-40B4-BE49-F238E27FC236}">
                <a16:creationId xmlns:a16="http://schemas.microsoft.com/office/drawing/2014/main" id="{1FA1D55C-557B-4B9A-A07F-4A4967839364}"/>
              </a:ext>
            </a:extLst>
          </p:cNvPr>
          <p:cNvSpPr/>
          <p:nvPr/>
        </p:nvSpPr>
        <p:spPr>
          <a:xfrm>
            <a:off x="6268517" y="5451469"/>
            <a:ext cx="5720283" cy="369332"/>
          </a:xfrm>
          <a:prstGeom prst="rect">
            <a:avLst/>
          </a:prstGeom>
        </p:spPr>
        <p:txBody>
          <a:bodyPr wrap="square">
            <a:spAutoFit/>
          </a:bodyPr>
          <a:lstStyle/>
          <a:p>
            <a:r>
              <a:rPr lang="en-US" b="1">
                <a:solidFill>
                  <a:schemeClr val="bg1"/>
                </a:solidFill>
              </a:rPr>
              <a:t>Introduction to Christian Addiction Counseling</a:t>
            </a:r>
            <a:endParaRPr lang="en-US"/>
          </a:p>
        </p:txBody>
      </p:sp>
    </p:spTree>
    <p:extLst>
      <p:ext uri="{BB962C8B-B14F-4D97-AF65-F5344CB8AC3E}">
        <p14:creationId xmlns:p14="http://schemas.microsoft.com/office/powerpoint/2010/main" val="68305614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C4DDD4B-5733-4774-AD35-91818AE11282}"/>
              </a:ext>
            </a:extLst>
          </p:cNvPr>
          <p:cNvSpPr>
            <a:spLocks noGrp="1"/>
          </p:cNvSpPr>
          <p:nvPr>
            <p:ph type="title"/>
          </p:nvPr>
        </p:nvSpPr>
        <p:spPr/>
        <p:txBody>
          <a:bodyPr/>
          <a:lstStyle/>
          <a:p>
            <a:r>
              <a:rPr lang="en-US"/>
              <a:t>What Are Self-Management Skills?</a:t>
            </a:r>
          </a:p>
        </p:txBody>
      </p:sp>
      <p:sp>
        <p:nvSpPr>
          <p:cNvPr id="13" name="Content Placeholder 12">
            <a:extLst>
              <a:ext uri="{FF2B5EF4-FFF2-40B4-BE49-F238E27FC236}">
                <a16:creationId xmlns:a16="http://schemas.microsoft.com/office/drawing/2014/main" id="{F370BF83-8EA6-4E89-9112-B97ADB283C65}"/>
              </a:ext>
            </a:extLst>
          </p:cNvPr>
          <p:cNvSpPr>
            <a:spLocks noGrp="1"/>
          </p:cNvSpPr>
          <p:nvPr>
            <p:ph sz="quarter" idx="10"/>
          </p:nvPr>
        </p:nvSpPr>
        <p:spPr/>
        <p:txBody>
          <a:bodyPr/>
          <a:lstStyle/>
          <a:p>
            <a:pPr marL="0" indent="0">
              <a:buNone/>
            </a:pPr>
            <a:r>
              <a:rPr lang="en-US"/>
              <a:t>Ability to:</a:t>
            </a:r>
          </a:p>
          <a:p>
            <a:r>
              <a:rPr lang="en-US"/>
              <a:t>Organize your work &amp; working environment to maximize productivity</a:t>
            </a:r>
          </a:p>
          <a:p>
            <a:r>
              <a:rPr lang="en-US"/>
              <a:t>Set boundaries with others </a:t>
            </a:r>
          </a:p>
          <a:p>
            <a:r>
              <a:rPr lang="en-US"/>
              <a:t>Manage stress and maintain balance</a:t>
            </a:r>
          </a:p>
          <a:p>
            <a:r>
              <a:rPr lang="en-US"/>
              <a:t>Manage energy and rest effectively</a:t>
            </a:r>
          </a:p>
          <a:p>
            <a:r>
              <a:rPr lang="en-US"/>
              <a:t>Set goals and organize time toward those goals</a:t>
            </a:r>
          </a:p>
          <a:p>
            <a:r>
              <a:rPr lang="en-US"/>
              <a:t>Motivate yourself</a:t>
            </a:r>
          </a:p>
          <a:p>
            <a:r>
              <a:rPr lang="en-US"/>
              <a:t>Establish habits that promote health</a:t>
            </a:r>
          </a:p>
          <a:p>
            <a:r>
              <a:rPr lang="en-US"/>
              <a:t>Maintain spiritual disciplines and self-care</a:t>
            </a:r>
          </a:p>
          <a:p>
            <a:r>
              <a:rPr lang="en-US"/>
              <a:t>Develop relationships, community and accountability to promote health</a:t>
            </a:r>
          </a:p>
          <a:p>
            <a:r>
              <a:rPr lang="en-US"/>
              <a:t>Manage behavioral (and other) addictions </a:t>
            </a:r>
          </a:p>
        </p:txBody>
      </p:sp>
    </p:spTree>
    <p:extLst>
      <p:ext uri="{BB962C8B-B14F-4D97-AF65-F5344CB8AC3E}">
        <p14:creationId xmlns:p14="http://schemas.microsoft.com/office/powerpoint/2010/main" val="362246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2FD9763-6826-4D9E-8E95-942339C69E39}"/>
              </a:ext>
            </a:extLst>
          </p:cNvPr>
          <p:cNvSpPr>
            <a:spLocks noGrp="1"/>
          </p:cNvSpPr>
          <p:nvPr>
            <p:ph type="title"/>
          </p:nvPr>
        </p:nvSpPr>
        <p:spPr/>
        <p:txBody>
          <a:bodyPr/>
          <a:lstStyle/>
          <a:p>
            <a:r>
              <a:rPr lang="en-US"/>
              <a:t>Fixed Mindset vs. Growth Mindset and Neuroplasticity</a:t>
            </a:r>
          </a:p>
        </p:txBody>
      </p:sp>
      <p:pic>
        <p:nvPicPr>
          <p:cNvPr id="2050" name="Picture 2" descr="The Most Important Mindset for Long-term Success">
            <a:extLst>
              <a:ext uri="{FF2B5EF4-FFF2-40B4-BE49-F238E27FC236}">
                <a16:creationId xmlns:a16="http://schemas.microsoft.com/office/drawing/2014/main" id="{4F2CD285-807F-4224-B0C9-BBF8B9D5579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9468" t="3568" r="8488" b="4142"/>
          <a:stretch/>
        </p:blipFill>
        <p:spPr bwMode="auto">
          <a:xfrm>
            <a:off x="1216550" y="473175"/>
            <a:ext cx="9342784" cy="591165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5A3A723-AE59-466A-BA62-4A43B424FC67}"/>
              </a:ext>
            </a:extLst>
          </p:cNvPr>
          <p:cNvSpPr/>
          <p:nvPr/>
        </p:nvSpPr>
        <p:spPr>
          <a:xfrm>
            <a:off x="1128969" y="6585453"/>
            <a:ext cx="3419526" cy="230832"/>
          </a:xfrm>
          <a:prstGeom prst="rect">
            <a:avLst/>
          </a:prstGeom>
        </p:spPr>
        <p:txBody>
          <a:bodyPr wrap="none">
            <a:spAutoFit/>
          </a:bodyPr>
          <a:lstStyle/>
          <a:p>
            <a:r>
              <a:rPr lang="en-US" sz="900">
                <a:solidFill>
                  <a:schemeClr val="bg1"/>
                </a:solidFill>
                <a:hlinkClick r:id="rId3">
                  <a:extLst>
                    <a:ext uri="{A12FA001-AC4F-418D-AE19-62706E023703}">
                      <ahyp:hlinkClr xmlns:ahyp="http://schemas.microsoft.com/office/drawing/2018/hyperlinkcolor" val="tx"/>
                    </a:ext>
                  </a:extLst>
                </a:hlinkClick>
              </a:rPr>
              <a:t>Image Source: https://www.sparringmind.com/growth-mindset/</a:t>
            </a:r>
            <a:endParaRPr lang="en-US" sz="900">
              <a:solidFill>
                <a:schemeClr val="bg1"/>
              </a:solidFill>
            </a:endParaRPr>
          </a:p>
        </p:txBody>
      </p:sp>
    </p:spTree>
    <p:extLst>
      <p:ext uri="{BB962C8B-B14F-4D97-AF65-F5344CB8AC3E}">
        <p14:creationId xmlns:p14="http://schemas.microsoft.com/office/powerpoint/2010/main" val="116609126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24AE3D3-EF10-459E-A2C7-BF2BC07DC0FB}"/>
              </a:ext>
            </a:extLst>
          </p:cNvPr>
          <p:cNvSpPr>
            <a:spLocks noGrp="1"/>
          </p:cNvSpPr>
          <p:nvPr>
            <p:ph type="title"/>
          </p:nvPr>
        </p:nvSpPr>
        <p:spPr/>
        <p:txBody>
          <a:bodyPr/>
          <a:lstStyle/>
          <a:p>
            <a:r>
              <a:rPr lang="en-US" sz="4000"/>
              <a:t>Attention Deficit Trait vs. Attention Deficit Disorder</a:t>
            </a:r>
          </a:p>
        </p:txBody>
      </p:sp>
      <p:sp>
        <p:nvSpPr>
          <p:cNvPr id="13" name="Content Placeholder 12">
            <a:extLst>
              <a:ext uri="{FF2B5EF4-FFF2-40B4-BE49-F238E27FC236}">
                <a16:creationId xmlns:a16="http://schemas.microsoft.com/office/drawing/2014/main" id="{6C671AAD-4468-4E9F-BFB4-CE303077FCD7}"/>
              </a:ext>
            </a:extLst>
          </p:cNvPr>
          <p:cNvSpPr>
            <a:spLocks noGrp="1"/>
          </p:cNvSpPr>
          <p:nvPr>
            <p:ph sz="quarter" idx="10"/>
          </p:nvPr>
        </p:nvSpPr>
        <p:spPr/>
        <p:txBody>
          <a:bodyPr/>
          <a:lstStyle/>
          <a:p>
            <a:r>
              <a:rPr lang="en-US"/>
              <a:t>Attention Deficit Trait (ADT)</a:t>
            </a:r>
          </a:p>
          <a:p>
            <a:pPr lvl="1"/>
            <a:r>
              <a:rPr lang="en-US" b="1"/>
              <a:t>Primarily caused by distracting environment</a:t>
            </a:r>
          </a:p>
          <a:p>
            <a:pPr lvl="1"/>
            <a:r>
              <a:rPr lang="en-US"/>
              <a:t>Also caused by lack of boundaries, poor nutrition &amp; executive function skills (more of a growth mindset definition)</a:t>
            </a:r>
          </a:p>
          <a:p>
            <a:pPr lvl="1"/>
            <a:r>
              <a:rPr lang="en-US"/>
              <a:t>Most organizations serving the poor and addicted are extremely distracting environments by their nature</a:t>
            </a:r>
          </a:p>
          <a:p>
            <a:r>
              <a:rPr lang="en-US"/>
              <a:t>Attention Deficit Disorder (ADD/ADHD)</a:t>
            </a:r>
          </a:p>
          <a:p>
            <a:pPr lvl="1"/>
            <a:r>
              <a:rPr lang="en-US"/>
              <a:t>Primarily caused by a person’s biology (fixed mindset definition)</a:t>
            </a:r>
          </a:p>
          <a:p>
            <a:r>
              <a:rPr lang="en-US"/>
              <a:t>Many of our students either have ADD or are in a distracting environment (ADT)</a:t>
            </a:r>
          </a:p>
        </p:txBody>
      </p:sp>
    </p:spTree>
    <p:extLst>
      <p:ext uri="{BB962C8B-B14F-4D97-AF65-F5344CB8AC3E}">
        <p14:creationId xmlns:p14="http://schemas.microsoft.com/office/powerpoint/2010/main" val="384800066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8A1BC-8960-4D25-BBC1-D08D162D1480}"/>
              </a:ext>
            </a:extLst>
          </p:cNvPr>
          <p:cNvSpPr>
            <a:spLocks noGrp="1"/>
          </p:cNvSpPr>
          <p:nvPr>
            <p:ph type="title"/>
          </p:nvPr>
        </p:nvSpPr>
        <p:spPr/>
        <p:txBody>
          <a:bodyPr/>
          <a:lstStyle/>
          <a:p>
            <a:r>
              <a:rPr lang="en-US"/>
              <a:t>ADT/ADD Implications for Study Environment</a:t>
            </a:r>
          </a:p>
        </p:txBody>
      </p:sp>
      <p:sp>
        <p:nvSpPr>
          <p:cNvPr id="3" name="Content Placeholder 2">
            <a:extLst>
              <a:ext uri="{FF2B5EF4-FFF2-40B4-BE49-F238E27FC236}">
                <a16:creationId xmlns:a16="http://schemas.microsoft.com/office/drawing/2014/main" id="{0A3E1F14-5B5F-400C-A69F-5943FEC2BE7D}"/>
              </a:ext>
            </a:extLst>
          </p:cNvPr>
          <p:cNvSpPr>
            <a:spLocks noGrp="1"/>
          </p:cNvSpPr>
          <p:nvPr>
            <p:ph sz="quarter" idx="10"/>
          </p:nvPr>
        </p:nvSpPr>
        <p:spPr/>
        <p:txBody>
          <a:bodyPr/>
          <a:lstStyle/>
          <a:p>
            <a:r>
              <a:rPr lang="en-US"/>
              <a:t>Students should strive to have extremely strong boundaries for their study environment</a:t>
            </a:r>
          </a:p>
          <a:p>
            <a:pPr lvl="1"/>
            <a:r>
              <a:rPr lang="en-US"/>
              <a:t>Have fixed hours. Commit to 17 hours a week per course.</a:t>
            </a:r>
          </a:p>
          <a:p>
            <a:pPr lvl="1"/>
            <a:r>
              <a:rPr lang="en-US"/>
              <a:t>Treat study hours like a job and avoid all distractions. Ask family members and others to respect that time as if you are at work</a:t>
            </a:r>
          </a:p>
          <a:p>
            <a:pPr lvl="1"/>
            <a:r>
              <a:rPr lang="en-US"/>
              <a:t>No music with lyrics or background TV</a:t>
            </a:r>
          </a:p>
          <a:p>
            <a:pPr lvl="1"/>
            <a:r>
              <a:rPr lang="en-US"/>
              <a:t>Close web browsers on any non-school related websites (social media)</a:t>
            </a:r>
          </a:p>
          <a:p>
            <a:pPr lvl="1"/>
            <a:r>
              <a:rPr lang="en-US"/>
              <a:t>Keep mobile phone out of room if it’s a distraction</a:t>
            </a:r>
          </a:p>
          <a:p>
            <a:pPr lvl="1"/>
            <a:r>
              <a:rPr lang="en-US"/>
              <a:t>Close email and remove any notifications on your computer</a:t>
            </a:r>
          </a:p>
          <a:p>
            <a:pPr lvl="1"/>
            <a:r>
              <a:rPr lang="en-US"/>
              <a:t>Use a desk if possible and clear it from any distractions</a:t>
            </a:r>
          </a:p>
          <a:p>
            <a:r>
              <a:rPr lang="en-US"/>
              <a:t>Study hard/rest hard</a:t>
            </a:r>
          </a:p>
          <a:p>
            <a:pPr lvl="1"/>
            <a:r>
              <a:rPr lang="en-US"/>
              <a:t>Manage energy by taking </a:t>
            </a:r>
            <a:r>
              <a:rPr lang="en-US" u="sng"/>
              <a:t>restful</a:t>
            </a:r>
            <a:r>
              <a:rPr lang="en-US" b="1"/>
              <a:t> </a:t>
            </a:r>
            <a:r>
              <a:rPr lang="en-US"/>
              <a:t>breaks (walking, exercise, prayer, worship, </a:t>
            </a:r>
            <a:br>
              <a:rPr lang="en-US"/>
            </a:br>
            <a:r>
              <a:rPr lang="en-US" u="sng"/>
              <a:t>not</a:t>
            </a:r>
            <a:r>
              <a:rPr lang="en-US"/>
              <a:t> websites, TV, video games, social media)</a:t>
            </a:r>
          </a:p>
          <a:p>
            <a:pPr lvl="1"/>
            <a:r>
              <a:rPr lang="en-US"/>
              <a:t>Do rewarding things after studying, not before (dopamine detox)</a:t>
            </a:r>
          </a:p>
        </p:txBody>
      </p:sp>
    </p:spTree>
    <p:extLst>
      <p:ext uri="{BB962C8B-B14F-4D97-AF65-F5344CB8AC3E}">
        <p14:creationId xmlns:p14="http://schemas.microsoft.com/office/powerpoint/2010/main" val="152866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3776B-2C75-4873-8BD3-7C92D5542A6F}"/>
              </a:ext>
            </a:extLst>
          </p:cNvPr>
          <p:cNvSpPr>
            <a:spLocks noGrp="1"/>
          </p:cNvSpPr>
          <p:nvPr>
            <p:ph type="title"/>
          </p:nvPr>
        </p:nvSpPr>
        <p:spPr/>
        <p:txBody>
          <a:bodyPr/>
          <a:lstStyle/>
          <a:p>
            <a:r>
              <a:rPr lang="en-US"/>
              <a:t>Hammers, Toolkits &amp; The Wise Engineer</a:t>
            </a:r>
          </a:p>
        </p:txBody>
      </p:sp>
      <p:pic>
        <p:nvPicPr>
          <p:cNvPr id="2050" name="Picture 2" descr="Image result for old man and hammer">
            <a:extLst>
              <a:ext uri="{FF2B5EF4-FFF2-40B4-BE49-F238E27FC236}">
                <a16:creationId xmlns:a16="http://schemas.microsoft.com/office/drawing/2014/main" id="{1D2368A5-188A-4CA2-8AC8-E85DB9647A7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01000" y="1772983"/>
            <a:ext cx="3646046" cy="27092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56863D4-D400-4638-96B5-8419934C83BB}"/>
              </a:ext>
            </a:extLst>
          </p:cNvPr>
          <p:cNvSpPr txBox="1"/>
          <p:nvPr/>
        </p:nvSpPr>
        <p:spPr>
          <a:xfrm>
            <a:off x="113779" y="6657945"/>
            <a:ext cx="8999580" cy="200055"/>
          </a:xfrm>
          <a:prstGeom prst="rect">
            <a:avLst/>
          </a:prstGeom>
          <a:noFill/>
        </p:spPr>
        <p:txBody>
          <a:bodyPr wrap="none" rtlCol="0">
            <a:spAutoFit/>
          </a:bodyPr>
          <a:lstStyle/>
          <a:p>
            <a:r>
              <a:rPr lang="en-US" sz="700"/>
              <a:t>Source: </a:t>
            </a:r>
            <a:r>
              <a:rPr lang="en-US" sz="700">
                <a:hlinkClick r:id="rId4"/>
              </a:rPr>
              <a:t>https://www.tyrell.co/2019/05/the-old-engineer-and-hammer.html</a:t>
            </a:r>
            <a:r>
              <a:rPr lang="en-US" sz="700"/>
              <a:t>, </a:t>
            </a:r>
            <a:r>
              <a:rPr lang="en-US" sz="700">
                <a:hlinkClick r:id="rId5"/>
              </a:rPr>
              <a:t>https://www.pinterest.com/pin/215821007131374920/</a:t>
            </a:r>
            <a:r>
              <a:rPr lang="en-US" sz="700"/>
              <a:t>, </a:t>
            </a:r>
            <a:r>
              <a:rPr lang="en-US" sz="700">
                <a:hlinkClick r:id="rId6"/>
              </a:rPr>
              <a:t>https://www.amazon.com/Pocket-Construction-Adjustable-Release-Buckle/dp/B07FD2H4N2</a:t>
            </a:r>
            <a:endParaRPr lang="en-US" sz="700"/>
          </a:p>
        </p:txBody>
      </p:sp>
      <p:pic>
        <p:nvPicPr>
          <p:cNvPr id="1026" name="Picture 2" descr="11 Pocket Brown and Black Heavy Duty Construction Tool Belt, Work ...">
            <a:extLst>
              <a:ext uri="{FF2B5EF4-FFF2-40B4-BE49-F238E27FC236}">
                <a16:creationId xmlns:a16="http://schemas.microsoft.com/office/drawing/2014/main" id="{DF7DE713-93AA-4509-A9D9-21F75C23547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750960" y="1852792"/>
            <a:ext cx="3915303" cy="27092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nspirational Quote: If all you have is a hammer, everything looks ...">
            <a:extLst>
              <a:ext uri="{FF2B5EF4-FFF2-40B4-BE49-F238E27FC236}">
                <a16:creationId xmlns:a16="http://schemas.microsoft.com/office/drawing/2014/main" id="{CA971985-DB3F-492D-9F6D-32C32977921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82623" y="1852792"/>
            <a:ext cx="3233601" cy="43101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176E08A-4217-4007-BEFE-CA07A1E6666B}"/>
              </a:ext>
            </a:extLst>
          </p:cNvPr>
          <p:cNvSpPr txBox="1"/>
          <p:nvPr/>
        </p:nvSpPr>
        <p:spPr>
          <a:xfrm>
            <a:off x="306289" y="1140651"/>
            <a:ext cx="2986267" cy="646331"/>
          </a:xfrm>
          <a:prstGeom prst="rect">
            <a:avLst/>
          </a:prstGeom>
          <a:noFill/>
        </p:spPr>
        <p:txBody>
          <a:bodyPr wrap="none" rtlCol="0">
            <a:spAutoFit/>
          </a:bodyPr>
          <a:lstStyle/>
          <a:p>
            <a:r>
              <a:rPr lang="en-US" b="1"/>
              <a:t>Stage 1. </a:t>
            </a:r>
            <a:br>
              <a:rPr lang="en-US" b="1"/>
            </a:br>
            <a:r>
              <a:rPr lang="en-US" b="1"/>
              <a:t>Same Tool for Everything </a:t>
            </a:r>
          </a:p>
        </p:txBody>
      </p:sp>
      <p:sp>
        <p:nvSpPr>
          <p:cNvPr id="9" name="TextBox 8">
            <a:extLst>
              <a:ext uri="{FF2B5EF4-FFF2-40B4-BE49-F238E27FC236}">
                <a16:creationId xmlns:a16="http://schemas.microsoft.com/office/drawing/2014/main" id="{53BE08D6-6A7C-4730-8860-242716242E3A}"/>
              </a:ext>
            </a:extLst>
          </p:cNvPr>
          <p:cNvSpPr txBox="1"/>
          <p:nvPr/>
        </p:nvSpPr>
        <p:spPr>
          <a:xfrm>
            <a:off x="3855269" y="1118847"/>
            <a:ext cx="2015488" cy="646331"/>
          </a:xfrm>
          <a:prstGeom prst="rect">
            <a:avLst/>
          </a:prstGeom>
          <a:noFill/>
        </p:spPr>
        <p:txBody>
          <a:bodyPr wrap="none" rtlCol="0">
            <a:spAutoFit/>
          </a:bodyPr>
          <a:lstStyle/>
          <a:p>
            <a:r>
              <a:rPr lang="en-US" b="1"/>
              <a:t>Stage 2. </a:t>
            </a:r>
            <a:br>
              <a:rPr lang="en-US" b="1"/>
            </a:br>
            <a:r>
              <a:rPr lang="en-US" b="1"/>
              <a:t>Extensive Toolkit</a:t>
            </a:r>
          </a:p>
        </p:txBody>
      </p:sp>
      <p:sp>
        <p:nvSpPr>
          <p:cNvPr id="10" name="TextBox 9">
            <a:extLst>
              <a:ext uri="{FF2B5EF4-FFF2-40B4-BE49-F238E27FC236}">
                <a16:creationId xmlns:a16="http://schemas.microsoft.com/office/drawing/2014/main" id="{AF4970F7-DE56-477E-810F-767E7D9B7D0F}"/>
              </a:ext>
            </a:extLst>
          </p:cNvPr>
          <p:cNvSpPr txBox="1"/>
          <p:nvPr/>
        </p:nvSpPr>
        <p:spPr>
          <a:xfrm>
            <a:off x="7951455" y="1118847"/>
            <a:ext cx="3978205" cy="646331"/>
          </a:xfrm>
          <a:prstGeom prst="rect">
            <a:avLst/>
          </a:prstGeom>
          <a:noFill/>
        </p:spPr>
        <p:txBody>
          <a:bodyPr wrap="none" rtlCol="0">
            <a:spAutoFit/>
          </a:bodyPr>
          <a:lstStyle/>
          <a:p>
            <a:r>
              <a:rPr lang="en-US" b="1"/>
              <a:t>Stage 3. Extensive Toolkit &amp; Use </a:t>
            </a:r>
            <a:br>
              <a:rPr lang="en-US" b="1"/>
            </a:br>
            <a:r>
              <a:rPr lang="en-US" b="1"/>
              <a:t>the Right Tool in the Right Context</a:t>
            </a:r>
          </a:p>
        </p:txBody>
      </p:sp>
      <p:sp>
        <p:nvSpPr>
          <p:cNvPr id="11" name="TextBox 10">
            <a:extLst>
              <a:ext uri="{FF2B5EF4-FFF2-40B4-BE49-F238E27FC236}">
                <a16:creationId xmlns:a16="http://schemas.microsoft.com/office/drawing/2014/main" id="{3C21B320-02AE-48A3-A644-3436C949C525}"/>
              </a:ext>
            </a:extLst>
          </p:cNvPr>
          <p:cNvSpPr txBox="1"/>
          <p:nvPr/>
        </p:nvSpPr>
        <p:spPr>
          <a:xfrm>
            <a:off x="3683000" y="4649698"/>
            <a:ext cx="3951659" cy="1323439"/>
          </a:xfrm>
          <a:prstGeom prst="rect">
            <a:avLst/>
          </a:prstGeom>
          <a:noFill/>
        </p:spPr>
        <p:txBody>
          <a:bodyPr wrap="none" rtlCol="0" anchor="t">
            <a:spAutoFit/>
          </a:bodyPr>
          <a:lstStyle/>
          <a:p>
            <a:r>
              <a:rPr lang="en-US" sz="2000" b="1">
                <a:solidFill>
                  <a:srgbClr val="FF0000"/>
                </a:solidFill>
              </a:rPr>
              <a:t>This Course is a Survey of Tools</a:t>
            </a:r>
          </a:p>
          <a:p>
            <a:endParaRPr lang="en-US" sz="2000" b="1">
              <a:solidFill>
                <a:srgbClr val="FF0000"/>
              </a:solidFill>
            </a:endParaRPr>
          </a:p>
          <a:p>
            <a:r>
              <a:rPr lang="en-US" sz="2000" b="1">
                <a:solidFill>
                  <a:srgbClr val="FF0000"/>
                </a:solidFill>
              </a:rPr>
              <a:t>Most other courses will teach </a:t>
            </a:r>
            <a:br>
              <a:rPr lang="en-US" sz="2000" b="1">
                <a:solidFill>
                  <a:srgbClr val="FF0000"/>
                </a:solidFill>
              </a:rPr>
            </a:br>
            <a:r>
              <a:rPr lang="en-US" sz="2000" b="1">
                <a:solidFill>
                  <a:srgbClr val="FF0000"/>
                </a:solidFill>
              </a:rPr>
              <a:t>mastery of single tools</a:t>
            </a:r>
          </a:p>
        </p:txBody>
      </p:sp>
      <p:sp>
        <p:nvSpPr>
          <p:cNvPr id="12" name="TextBox 11">
            <a:extLst>
              <a:ext uri="{FF2B5EF4-FFF2-40B4-BE49-F238E27FC236}">
                <a16:creationId xmlns:a16="http://schemas.microsoft.com/office/drawing/2014/main" id="{691BBE51-00E2-4EDB-98E7-5E18DCB609CD}"/>
              </a:ext>
            </a:extLst>
          </p:cNvPr>
          <p:cNvSpPr txBox="1"/>
          <p:nvPr/>
        </p:nvSpPr>
        <p:spPr>
          <a:xfrm>
            <a:off x="7932896" y="4649697"/>
            <a:ext cx="3112903" cy="400110"/>
          </a:xfrm>
          <a:prstGeom prst="rect">
            <a:avLst/>
          </a:prstGeom>
          <a:noFill/>
        </p:spPr>
        <p:txBody>
          <a:bodyPr wrap="none" rtlCol="0">
            <a:spAutoFit/>
          </a:bodyPr>
          <a:lstStyle/>
          <a:p>
            <a:r>
              <a:rPr lang="en-US" sz="2000" b="1">
                <a:solidFill>
                  <a:srgbClr val="FF0000"/>
                </a:solidFill>
              </a:rPr>
              <a:t>Goal of Degree Program</a:t>
            </a:r>
          </a:p>
        </p:txBody>
      </p:sp>
    </p:spTree>
    <p:extLst>
      <p:ext uri="{BB962C8B-B14F-4D97-AF65-F5344CB8AC3E}">
        <p14:creationId xmlns:p14="http://schemas.microsoft.com/office/powerpoint/2010/main" val="378925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D01861-293D-400E-B616-B32F539228F5}"/>
              </a:ext>
            </a:extLst>
          </p:cNvPr>
          <p:cNvSpPr>
            <a:spLocks noGrp="1"/>
          </p:cNvSpPr>
          <p:nvPr>
            <p:ph type="title"/>
          </p:nvPr>
        </p:nvSpPr>
        <p:spPr/>
        <p:txBody>
          <a:bodyPr/>
          <a:lstStyle/>
          <a:p>
            <a:r>
              <a:rPr lang="en-US"/>
              <a:t>Five Approaches to Counseling &amp; Christianity</a:t>
            </a:r>
          </a:p>
        </p:txBody>
      </p:sp>
      <p:graphicFrame>
        <p:nvGraphicFramePr>
          <p:cNvPr id="5" name="Content Placeholder 4">
            <a:extLst>
              <a:ext uri="{FF2B5EF4-FFF2-40B4-BE49-F238E27FC236}">
                <a16:creationId xmlns:a16="http://schemas.microsoft.com/office/drawing/2014/main" id="{90F35C59-32E3-4A32-A9EB-49681D633947}"/>
              </a:ext>
            </a:extLst>
          </p:cNvPr>
          <p:cNvGraphicFramePr>
            <a:graphicFrameLocks noGrp="1"/>
          </p:cNvGraphicFramePr>
          <p:nvPr>
            <p:ph sz="quarter" idx="10"/>
            <p:extLst>
              <p:ext uri="{D42A27DB-BD31-4B8C-83A1-F6EECF244321}">
                <p14:modId xmlns:p14="http://schemas.microsoft.com/office/powerpoint/2010/main" val="1881696696"/>
              </p:ext>
            </p:extLst>
          </p:nvPr>
        </p:nvGraphicFramePr>
        <p:xfrm>
          <a:off x="-70332" y="996950"/>
          <a:ext cx="10845562" cy="53838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4">
            <a:extLst>
              <a:ext uri="{FF2B5EF4-FFF2-40B4-BE49-F238E27FC236}">
                <a16:creationId xmlns:a16="http://schemas.microsoft.com/office/drawing/2014/main" id="{051D1450-1BC4-4FD9-97C0-A8108CF94F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26534" y="1041399"/>
            <a:ext cx="1593329" cy="2387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31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469A89A-9717-4011-8DD5-26976C7EB343}"/>
              </a:ext>
            </a:extLst>
          </p:cNvPr>
          <p:cNvSpPr>
            <a:spLocks noGrp="1"/>
          </p:cNvSpPr>
          <p:nvPr>
            <p:ph type="title"/>
          </p:nvPr>
        </p:nvSpPr>
        <p:spPr/>
        <p:txBody>
          <a:bodyPr/>
          <a:lstStyle/>
          <a:p>
            <a:r>
              <a:rPr lang="en-US"/>
              <a:t>Components of a Bachelor’s Degree Plan</a:t>
            </a:r>
          </a:p>
        </p:txBody>
      </p:sp>
      <p:sp>
        <p:nvSpPr>
          <p:cNvPr id="13" name="Content Placeholder 12">
            <a:extLst>
              <a:ext uri="{FF2B5EF4-FFF2-40B4-BE49-F238E27FC236}">
                <a16:creationId xmlns:a16="http://schemas.microsoft.com/office/drawing/2014/main" id="{99B7B7B1-B0BE-402A-B659-7BC47E2A6CCA}"/>
              </a:ext>
            </a:extLst>
          </p:cNvPr>
          <p:cNvSpPr>
            <a:spLocks noGrp="1"/>
          </p:cNvSpPr>
          <p:nvPr>
            <p:ph sz="quarter" idx="10"/>
          </p:nvPr>
        </p:nvSpPr>
        <p:spPr/>
        <p:txBody>
          <a:bodyPr/>
          <a:lstStyle/>
          <a:p>
            <a:pPr>
              <a:buFont typeface="Wingdings" panose="05000000000000000000" pitchFamily="2" charset="2"/>
              <a:buChar char="ü"/>
            </a:pPr>
            <a:r>
              <a:rPr lang="en-US"/>
              <a:t>Complete Major Core Courses</a:t>
            </a:r>
          </a:p>
          <a:p>
            <a:pPr>
              <a:buFont typeface="Wingdings" panose="05000000000000000000" pitchFamily="2" charset="2"/>
              <a:buChar char="ü"/>
            </a:pPr>
            <a:r>
              <a:rPr lang="en-US"/>
              <a:t>Complete Concentration Courses (if major has concentration)</a:t>
            </a:r>
          </a:p>
          <a:p>
            <a:pPr>
              <a:buFont typeface="Wingdings" panose="05000000000000000000" pitchFamily="2" charset="2"/>
              <a:buChar char="ü"/>
            </a:pPr>
            <a:r>
              <a:rPr lang="en-US"/>
              <a:t>General Education </a:t>
            </a:r>
          </a:p>
          <a:p>
            <a:pPr lvl="1">
              <a:buFont typeface="Wingdings" panose="05000000000000000000" pitchFamily="2" charset="2"/>
              <a:buChar char="ü"/>
            </a:pPr>
            <a:r>
              <a:rPr lang="en-US"/>
              <a:t>Minimum 30 credits total</a:t>
            </a:r>
          </a:p>
          <a:p>
            <a:pPr lvl="1">
              <a:buFont typeface="Wingdings" panose="05000000000000000000" pitchFamily="2" charset="2"/>
              <a:buChar char="ü"/>
            </a:pPr>
            <a:r>
              <a:rPr lang="en-US"/>
              <a:t>Broad Knowledge and Intellectual Skills (minimum 3 courses)</a:t>
            </a:r>
          </a:p>
          <a:p>
            <a:pPr lvl="1">
              <a:buFont typeface="Wingdings" panose="05000000000000000000" pitchFamily="2" charset="2"/>
              <a:buChar char="ü"/>
            </a:pPr>
            <a:r>
              <a:rPr lang="en-US"/>
              <a:t>Communications (minimum 1 course)</a:t>
            </a:r>
          </a:p>
          <a:p>
            <a:pPr lvl="1">
              <a:buFont typeface="Wingdings" panose="05000000000000000000" pitchFamily="2" charset="2"/>
              <a:buChar char="ü"/>
            </a:pPr>
            <a:r>
              <a:rPr lang="en-US"/>
              <a:t>Christian Life and Thought (minimum 1 course)</a:t>
            </a:r>
          </a:p>
          <a:p>
            <a:pPr>
              <a:buFont typeface="Wingdings" panose="05000000000000000000" pitchFamily="2" charset="2"/>
              <a:buChar char="ü"/>
            </a:pPr>
            <a:r>
              <a:rPr lang="en-US"/>
              <a:t>120 Total Credits (with at least a 2.0 GPA)</a:t>
            </a:r>
          </a:p>
        </p:txBody>
      </p:sp>
    </p:spTree>
    <p:extLst>
      <p:ext uri="{BB962C8B-B14F-4D97-AF65-F5344CB8AC3E}">
        <p14:creationId xmlns:p14="http://schemas.microsoft.com/office/powerpoint/2010/main" val="254503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2B0C8-6754-4531-9407-73F5112C8743}"/>
              </a:ext>
            </a:extLst>
          </p:cNvPr>
          <p:cNvSpPr>
            <a:spLocks noGrp="1"/>
          </p:cNvSpPr>
          <p:nvPr>
            <p:ph type="title"/>
          </p:nvPr>
        </p:nvSpPr>
        <p:spPr/>
        <p:txBody>
          <a:bodyPr/>
          <a:lstStyle/>
          <a:p>
            <a:r>
              <a:rPr lang="en-US"/>
              <a:t>Addiction Counseling Courses</a:t>
            </a:r>
          </a:p>
        </p:txBody>
      </p:sp>
      <p:sp>
        <p:nvSpPr>
          <p:cNvPr id="4" name="Content Placeholder 3">
            <a:extLst>
              <a:ext uri="{FF2B5EF4-FFF2-40B4-BE49-F238E27FC236}">
                <a16:creationId xmlns:a16="http://schemas.microsoft.com/office/drawing/2014/main" id="{EA5CF1F9-8B48-4AC8-B75C-B4F82FF60D72}"/>
              </a:ext>
            </a:extLst>
          </p:cNvPr>
          <p:cNvSpPr>
            <a:spLocks noGrp="1"/>
          </p:cNvSpPr>
          <p:nvPr>
            <p:ph sz="quarter" idx="10"/>
          </p:nvPr>
        </p:nvSpPr>
        <p:spPr>
          <a:xfrm>
            <a:off x="93028" y="996950"/>
            <a:ext cx="5728652" cy="5689600"/>
          </a:xfrm>
        </p:spPr>
        <p:txBody>
          <a:bodyPr/>
          <a:lstStyle/>
          <a:p>
            <a:pPr marL="0" indent="0">
              <a:buNone/>
            </a:pPr>
            <a:r>
              <a:rPr lang="en-US" sz="1700" b="1"/>
              <a:t>Core Courses (7 minimum)</a:t>
            </a:r>
          </a:p>
          <a:p>
            <a:r>
              <a:rPr lang="en-US" sz="1700"/>
              <a:t>Introduction to Christian Addiction Counseling</a:t>
            </a:r>
          </a:p>
          <a:p>
            <a:r>
              <a:rPr lang="en-US" sz="1700"/>
              <a:t>Addiction Counseling Certification Preparation</a:t>
            </a:r>
          </a:p>
          <a:p>
            <a:r>
              <a:rPr lang="en-US" sz="1700"/>
              <a:t>Recovery Coaching &amp; Peer Support Specialist</a:t>
            </a:r>
          </a:p>
          <a:p>
            <a:r>
              <a:rPr lang="en-US" sz="1700"/>
              <a:t>Professional Counseling Practices</a:t>
            </a:r>
          </a:p>
          <a:p>
            <a:r>
              <a:rPr lang="en-US" sz="1700"/>
              <a:t>Drugs of Abuse</a:t>
            </a:r>
          </a:p>
          <a:p>
            <a:r>
              <a:rPr lang="en-US" sz="1700"/>
              <a:t>Counseling Foundations</a:t>
            </a:r>
          </a:p>
          <a:p>
            <a:r>
              <a:rPr lang="en-US" sz="1700"/>
              <a:t>Spirituality &amp; Addiction</a:t>
            </a:r>
          </a:p>
          <a:p>
            <a:r>
              <a:rPr lang="en-US" sz="1700"/>
              <a:t>Case Management</a:t>
            </a:r>
          </a:p>
          <a:p>
            <a:r>
              <a:rPr lang="en-US" sz="1700"/>
              <a:t>Counseling in Urban &amp; Multicultural Environments</a:t>
            </a:r>
          </a:p>
        </p:txBody>
      </p:sp>
      <p:sp>
        <p:nvSpPr>
          <p:cNvPr id="5" name="Content Placeholder 3">
            <a:extLst>
              <a:ext uri="{FF2B5EF4-FFF2-40B4-BE49-F238E27FC236}">
                <a16:creationId xmlns:a16="http://schemas.microsoft.com/office/drawing/2014/main" id="{83E4316F-947A-439B-9C70-DA4C45FDD0FD}"/>
              </a:ext>
            </a:extLst>
          </p:cNvPr>
          <p:cNvSpPr txBox="1">
            <a:spLocks/>
          </p:cNvSpPr>
          <p:nvPr/>
        </p:nvSpPr>
        <p:spPr>
          <a:xfrm>
            <a:off x="6040956" y="996950"/>
            <a:ext cx="6362636" cy="5689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700" b="1"/>
              <a:t>Core Electives (3 minimum)</a:t>
            </a:r>
          </a:p>
          <a:p>
            <a:pPr marL="0" indent="0">
              <a:buFont typeface="Arial" panose="020B0604020202020204" pitchFamily="34" charset="0"/>
              <a:buNone/>
            </a:pPr>
            <a:r>
              <a:rPr lang="en-US" sz="1700"/>
              <a:t>Technology, Life Balance &amp; Behavioral Addictions</a:t>
            </a:r>
          </a:p>
          <a:p>
            <a:pPr marL="0" indent="0">
              <a:buFont typeface="Arial" panose="020B0604020202020204" pitchFamily="34" charset="0"/>
              <a:buNone/>
            </a:pPr>
            <a:r>
              <a:rPr lang="en-US" sz="1700"/>
              <a:t>Family Issues &amp; Recovery</a:t>
            </a:r>
          </a:p>
          <a:p>
            <a:pPr marL="0" indent="0">
              <a:buFont typeface="Arial" panose="020B0604020202020204" pitchFamily="34" charset="0"/>
              <a:buNone/>
            </a:pPr>
            <a:r>
              <a:rPr lang="en-US" sz="1700"/>
              <a:t>Sexual Issues in Addiction</a:t>
            </a:r>
          </a:p>
          <a:p>
            <a:pPr marL="0" indent="0">
              <a:buFont typeface="Arial" panose="020B0604020202020204" pitchFamily="34" charset="0"/>
              <a:buNone/>
            </a:pPr>
            <a:r>
              <a:rPr lang="en-US" sz="1700"/>
              <a:t>Group Counseling Practices</a:t>
            </a:r>
          </a:p>
          <a:p>
            <a:pPr marL="0" indent="0">
              <a:buFont typeface="Arial" panose="020B0604020202020204" pitchFamily="34" charset="0"/>
              <a:buNone/>
            </a:pPr>
            <a:r>
              <a:rPr lang="en-US" sz="1700"/>
              <a:t>Mental Illness, Addiction &amp; Dual Diagnosis</a:t>
            </a:r>
          </a:p>
          <a:p>
            <a:pPr marL="0" indent="0">
              <a:buFont typeface="Arial" panose="020B0604020202020204" pitchFamily="34" charset="0"/>
              <a:buNone/>
            </a:pPr>
            <a:r>
              <a:rPr lang="en-US" sz="1700"/>
              <a:t>Counseling Alcoholics</a:t>
            </a:r>
          </a:p>
          <a:p>
            <a:pPr marL="0" indent="0">
              <a:buFont typeface="Arial" panose="020B0604020202020204" pitchFamily="34" charset="0"/>
              <a:buNone/>
            </a:pPr>
            <a:r>
              <a:rPr lang="en-US" sz="1700"/>
              <a:t>Chaplaincy</a:t>
            </a:r>
          </a:p>
          <a:p>
            <a:pPr marL="0" indent="0">
              <a:buFont typeface="Arial" panose="020B0604020202020204" pitchFamily="34" charset="0"/>
              <a:buNone/>
            </a:pPr>
            <a:r>
              <a:rPr lang="en-US" sz="1700"/>
              <a:t>Vocation, Calling &amp; Purpose of Work</a:t>
            </a:r>
          </a:p>
          <a:p>
            <a:pPr marL="0" indent="0">
              <a:buFont typeface="Arial" panose="020B0604020202020204" pitchFamily="34" charset="0"/>
              <a:buNone/>
            </a:pPr>
            <a:r>
              <a:rPr lang="en-US" sz="1700"/>
              <a:t>Nonprofit Educational Program Design</a:t>
            </a:r>
          </a:p>
          <a:p>
            <a:pPr marL="0" indent="0">
              <a:buFont typeface="Arial" panose="020B0604020202020204" pitchFamily="34" charset="0"/>
              <a:buNone/>
            </a:pPr>
            <a:r>
              <a:rPr lang="en-US" sz="1700"/>
              <a:t>Managing Residential Recovery Programs</a:t>
            </a:r>
          </a:p>
        </p:txBody>
      </p:sp>
    </p:spTree>
    <p:extLst>
      <p:ext uri="{BB962C8B-B14F-4D97-AF65-F5344CB8AC3E}">
        <p14:creationId xmlns:p14="http://schemas.microsoft.com/office/powerpoint/2010/main" val="116833446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6324D5-E0F2-442C-80B4-4D8D7CD49551}"/>
              </a:ext>
            </a:extLst>
          </p:cNvPr>
          <p:cNvSpPr>
            <a:spLocks noGrp="1"/>
          </p:cNvSpPr>
          <p:nvPr>
            <p:ph type="title"/>
          </p:nvPr>
        </p:nvSpPr>
        <p:spPr/>
        <p:txBody>
          <a:bodyPr/>
          <a:lstStyle/>
          <a:p>
            <a:r>
              <a:rPr lang="en-US"/>
              <a:t>Eight Practice Domains of Addiction Counseling</a:t>
            </a:r>
          </a:p>
        </p:txBody>
      </p:sp>
      <p:pic>
        <p:nvPicPr>
          <p:cNvPr id="7" name="Picture 6">
            <a:extLst>
              <a:ext uri="{FF2B5EF4-FFF2-40B4-BE49-F238E27FC236}">
                <a16:creationId xmlns:a16="http://schemas.microsoft.com/office/drawing/2014/main" id="{A53D77E1-9195-4F25-B95D-3F57F2B0D636}"/>
              </a:ext>
            </a:extLst>
          </p:cNvPr>
          <p:cNvPicPr>
            <a:picLocks noChangeAspect="1"/>
          </p:cNvPicPr>
          <p:nvPr/>
        </p:nvPicPr>
        <p:blipFill>
          <a:blip r:embed="rId2"/>
          <a:stretch>
            <a:fillRect/>
          </a:stretch>
        </p:blipFill>
        <p:spPr>
          <a:xfrm>
            <a:off x="2736219" y="1155694"/>
            <a:ext cx="5903993" cy="5346317"/>
          </a:xfrm>
          <a:prstGeom prst="rect">
            <a:avLst/>
          </a:prstGeom>
        </p:spPr>
      </p:pic>
    </p:spTree>
    <p:extLst>
      <p:ext uri="{BB962C8B-B14F-4D97-AF65-F5344CB8AC3E}">
        <p14:creationId xmlns:p14="http://schemas.microsoft.com/office/powerpoint/2010/main" val="117915061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CF9444-5FE1-4390-B0EF-BEF83B7B1E69}"/>
              </a:ext>
            </a:extLst>
          </p:cNvPr>
          <p:cNvSpPr>
            <a:spLocks noGrp="1"/>
          </p:cNvSpPr>
          <p:nvPr>
            <p:ph type="title"/>
          </p:nvPr>
        </p:nvSpPr>
        <p:spPr/>
        <p:txBody>
          <a:bodyPr/>
          <a:lstStyle/>
          <a:p>
            <a:r>
              <a:rPr lang="en-US"/>
              <a:t>What Makes City Vision’s Addiction Counseling Program Unique</a:t>
            </a:r>
          </a:p>
        </p:txBody>
      </p:sp>
      <p:graphicFrame>
        <p:nvGraphicFramePr>
          <p:cNvPr id="4" name="Content Placeholder 3">
            <a:extLst>
              <a:ext uri="{FF2B5EF4-FFF2-40B4-BE49-F238E27FC236}">
                <a16:creationId xmlns:a16="http://schemas.microsoft.com/office/drawing/2014/main" id="{8C7E78A9-24EC-4FD5-B23F-1555FE26225A}"/>
              </a:ext>
            </a:extLst>
          </p:cNvPr>
          <p:cNvGraphicFramePr>
            <a:graphicFrameLocks noGrp="1"/>
          </p:cNvGraphicFramePr>
          <p:nvPr>
            <p:ph sz="quarter" idx="4294967295"/>
            <p:extLst>
              <p:ext uri="{D42A27DB-BD31-4B8C-83A1-F6EECF244321}">
                <p14:modId xmlns:p14="http://schemas.microsoft.com/office/powerpoint/2010/main" val="4208285940"/>
              </p:ext>
            </p:extLst>
          </p:nvPr>
        </p:nvGraphicFramePr>
        <p:xfrm>
          <a:off x="14927" y="436563"/>
          <a:ext cx="13620750" cy="6086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a:extLst>
              <a:ext uri="{FF2B5EF4-FFF2-40B4-BE49-F238E27FC236}">
                <a16:creationId xmlns:a16="http://schemas.microsoft.com/office/drawing/2014/main" id="{831B34AE-2D63-47A6-8C37-603128195B0D}"/>
              </a:ext>
            </a:extLst>
          </p:cNvPr>
          <p:cNvSpPr/>
          <p:nvPr/>
        </p:nvSpPr>
        <p:spPr>
          <a:xfrm>
            <a:off x="3638407" y="436727"/>
            <a:ext cx="6298442" cy="608605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449E6A8-CC27-416B-AD68-2528C87EDD85}"/>
              </a:ext>
            </a:extLst>
          </p:cNvPr>
          <p:cNvSpPr txBox="1"/>
          <p:nvPr/>
        </p:nvSpPr>
        <p:spPr>
          <a:xfrm>
            <a:off x="3699823" y="436726"/>
            <a:ext cx="2377061" cy="646331"/>
          </a:xfrm>
          <a:prstGeom prst="rect">
            <a:avLst/>
          </a:prstGeom>
          <a:noFill/>
        </p:spPr>
        <p:txBody>
          <a:bodyPr wrap="none" rtlCol="0">
            <a:spAutoFit/>
          </a:bodyPr>
          <a:lstStyle/>
          <a:p>
            <a:r>
              <a:rPr lang="en-US" b="1"/>
              <a:t>Integration into </a:t>
            </a:r>
            <a:br>
              <a:rPr lang="en-US" b="1"/>
            </a:br>
            <a:r>
              <a:rPr lang="en-US" b="1"/>
              <a:t>Christian Worldview</a:t>
            </a:r>
          </a:p>
        </p:txBody>
      </p:sp>
      <p:sp>
        <p:nvSpPr>
          <p:cNvPr id="10" name="TextBox 9">
            <a:extLst>
              <a:ext uri="{FF2B5EF4-FFF2-40B4-BE49-F238E27FC236}">
                <a16:creationId xmlns:a16="http://schemas.microsoft.com/office/drawing/2014/main" id="{007B26E4-0969-46A4-AEB0-725DEB4D01BA}"/>
              </a:ext>
            </a:extLst>
          </p:cNvPr>
          <p:cNvSpPr txBox="1"/>
          <p:nvPr/>
        </p:nvSpPr>
        <p:spPr>
          <a:xfrm>
            <a:off x="302080" y="646176"/>
            <a:ext cx="3238515" cy="2031325"/>
          </a:xfrm>
          <a:prstGeom prst="rect">
            <a:avLst/>
          </a:prstGeom>
          <a:noFill/>
        </p:spPr>
        <p:txBody>
          <a:bodyPr wrap="none" rtlCol="0">
            <a:spAutoFit/>
          </a:bodyPr>
          <a:lstStyle/>
          <a:p>
            <a:r>
              <a:rPr lang="en-US" b="1" u="sng"/>
              <a:t>City Vision Values </a:t>
            </a:r>
          </a:p>
          <a:p>
            <a:endParaRPr lang="en-US" b="1" u="sng"/>
          </a:p>
          <a:p>
            <a:r>
              <a:rPr lang="en-US" b="1"/>
              <a:t>Jesus</a:t>
            </a:r>
            <a:r>
              <a:rPr lang="en-US"/>
              <a:t>: Christian worldview</a:t>
            </a:r>
          </a:p>
          <a:p>
            <a:endParaRPr lang="en-US"/>
          </a:p>
          <a:p>
            <a:r>
              <a:rPr lang="en-US" b="1"/>
              <a:t>Justice</a:t>
            </a:r>
            <a:r>
              <a:rPr lang="en-US"/>
              <a:t>: wholistic approach</a:t>
            </a:r>
          </a:p>
          <a:p>
            <a:endParaRPr lang="en-US"/>
          </a:p>
          <a:p>
            <a:r>
              <a:rPr lang="en-US" b="1"/>
              <a:t>Technology</a:t>
            </a:r>
            <a:r>
              <a:rPr lang="en-US"/>
              <a:t>: online education</a:t>
            </a:r>
          </a:p>
        </p:txBody>
      </p:sp>
      <p:sp>
        <p:nvSpPr>
          <p:cNvPr id="11" name="Arrow: Left 10">
            <a:extLst>
              <a:ext uri="{FF2B5EF4-FFF2-40B4-BE49-F238E27FC236}">
                <a16:creationId xmlns:a16="http://schemas.microsoft.com/office/drawing/2014/main" id="{3C0BDEFF-0A65-4549-8D52-84C22B795783}"/>
              </a:ext>
            </a:extLst>
          </p:cNvPr>
          <p:cNvSpPr/>
          <p:nvPr/>
        </p:nvSpPr>
        <p:spPr>
          <a:xfrm rot="19513222">
            <a:off x="9545094" y="2452816"/>
            <a:ext cx="463378" cy="69197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64C89F3-F483-44CE-B78E-14E91DF7C163}"/>
              </a:ext>
            </a:extLst>
          </p:cNvPr>
          <p:cNvSpPr txBox="1"/>
          <p:nvPr/>
        </p:nvSpPr>
        <p:spPr>
          <a:xfrm>
            <a:off x="9935812" y="1606376"/>
            <a:ext cx="1942583" cy="1077218"/>
          </a:xfrm>
          <a:prstGeom prst="rect">
            <a:avLst/>
          </a:prstGeom>
          <a:noFill/>
        </p:spPr>
        <p:txBody>
          <a:bodyPr wrap="none" rtlCol="0">
            <a:spAutoFit/>
          </a:bodyPr>
          <a:lstStyle/>
          <a:p>
            <a:r>
              <a:rPr lang="en-US" sz="1600"/>
              <a:t>Wholistic Approach</a:t>
            </a:r>
            <a:br>
              <a:rPr lang="en-US" sz="1600"/>
            </a:br>
            <a:r>
              <a:rPr lang="en-US" sz="1600"/>
              <a:t>Means You Need</a:t>
            </a:r>
            <a:br>
              <a:rPr lang="en-US" sz="1600"/>
            </a:br>
            <a:r>
              <a:rPr lang="en-US" sz="1600"/>
              <a:t>More Education In </a:t>
            </a:r>
          </a:p>
          <a:p>
            <a:r>
              <a:rPr lang="en-US" sz="1600"/>
              <a:t>Related Disciplines</a:t>
            </a:r>
          </a:p>
        </p:txBody>
      </p:sp>
    </p:spTree>
    <p:extLst>
      <p:ext uri="{BB962C8B-B14F-4D97-AF65-F5344CB8AC3E}">
        <p14:creationId xmlns:p14="http://schemas.microsoft.com/office/powerpoint/2010/main" val="259306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uiExpand="1"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23ED4-1FCD-42DD-B093-45CE1FA2512B}"/>
              </a:ext>
            </a:extLst>
          </p:cNvPr>
          <p:cNvSpPr>
            <a:spLocks noGrp="1"/>
          </p:cNvSpPr>
          <p:nvPr>
            <p:ph type="title"/>
          </p:nvPr>
        </p:nvSpPr>
        <p:spPr/>
        <p:txBody>
          <a:bodyPr/>
          <a:lstStyle/>
          <a:p>
            <a:r>
              <a:rPr lang="en-US"/>
              <a:t>Understanding the Purpose of General Education</a:t>
            </a:r>
          </a:p>
        </p:txBody>
      </p:sp>
      <p:pic>
        <p:nvPicPr>
          <p:cNvPr id="4098" name="Picture 2" descr="Inspirational Quote: If all you have is a hammer, everything looks ...">
            <a:extLst>
              <a:ext uri="{FF2B5EF4-FFF2-40B4-BE49-F238E27FC236}">
                <a16:creationId xmlns:a16="http://schemas.microsoft.com/office/drawing/2014/main" id="{BDFDBE93-56D3-4DF9-BDED-CC3F7CD452F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6210" y="450018"/>
            <a:ext cx="3877220" cy="51680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4ABB678-9939-4B81-BA35-C4D891EB65F8}"/>
              </a:ext>
            </a:extLst>
          </p:cNvPr>
          <p:cNvSpPr txBox="1"/>
          <p:nvPr/>
        </p:nvSpPr>
        <p:spPr>
          <a:xfrm>
            <a:off x="1210491" y="6596390"/>
            <a:ext cx="4472699" cy="261610"/>
          </a:xfrm>
          <a:prstGeom prst="rect">
            <a:avLst/>
          </a:prstGeom>
          <a:noFill/>
        </p:spPr>
        <p:txBody>
          <a:bodyPr wrap="none" rtlCol="0">
            <a:spAutoFit/>
          </a:bodyPr>
          <a:lstStyle/>
          <a:p>
            <a:r>
              <a:rPr lang="en-US" sz="1100">
                <a:solidFill>
                  <a:schemeClr val="bg1"/>
                </a:solidFill>
              </a:rPr>
              <a:t>Image Source: </a:t>
            </a:r>
            <a:r>
              <a:rPr lang="en-US" sz="1100">
                <a:solidFill>
                  <a:schemeClr val="bg1"/>
                </a:solidFill>
                <a:hlinkClick r:id="rId4">
                  <a:extLst>
                    <a:ext uri="{A12FA001-AC4F-418D-AE19-62706E023703}">
                      <ahyp:hlinkClr xmlns:ahyp="http://schemas.microsoft.com/office/drawing/2018/hyperlinkcolor" val="tx"/>
                    </a:ext>
                  </a:extLst>
                </a:hlinkClick>
              </a:rPr>
              <a:t>https://www.pinterest.com/pin/215821007131374920/</a:t>
            </a:r>
            <a:endParaRPr lang="en-US" sz="1100">
              <a:solidFill>
                <a:schemeClr val="bg1"/>
              </a:solidFill>
            </a:endParaRPr>
          </a:p>
        </p:txBody>
      </p:sp>
      <p:sp>
        <p:nvSpPr>
          <p:cNvPr id="7" name="TextBox 6">
            <a:extLst>
              <a:ext uri="{FF2B5EF4-FFF2-40B4-BE49-F238E27FC236}">
                <a16:creationId xmlns:a16="http://schemas.microsoft.com/office/drawing/2014/main" id="{D00443C7-7197-4943-8432-3B79D171B9D1}"/>
              </a:ext>
            </a:extLst>
          </p:cNvPr>
          <p:cNvSpPr txBox="1"/>
          <p:nvPr/>
        </p:nvSpPr>
        <p:spPr>
          <a:xfrm>
            <a:off x="706210" y="5731230"/>
            <a:ext cx="4984634" cy="707886"/>
          </a:xfrm>
          <a:prstGeom prst="rect">
            <a:avLst/>
          </a:prstGeom>
          <a:noFill/>
        </p:spPr>
        <p:txBody>
          <a:bodyPr wrap="none" rtlCol="0">
            <a:spAutoFit/>
          </a:bodyPr>
          <a:lstStyle/>
          <a:p>
            <a:r>
              <a:rPr lang="en-US" sz="2000" b="1">
                <a:solidFill>
                  <a:srgbClr val="FF0000"/>
                </a:solidFill>
              </a:rPr>
              <a:t>Most people are single discipline, while </a:t>
            </a:r>
          </a:p>
          <a:p>
            <a:r>
              <a:rPr lang="en-US" sz="2000" b="1">
                <a:solidFill>
                  <a:srgbClr val="FF0000"/>
                </a:solidFill>
              </a:rPr>
              <a:t>most problems are interdisciplinary</a:t>
            </a:r>
          </a:p>
        </p:txBody>
      </p:sp>
      <p:pic>
        <p:nvPicPr>
          <p:cNvPr id="6" name="Picture 2" descr="Color Therapy Glasses. Orange Glasses for sleep. Color Therapy ...">
            <a:extLst>
              <a:ext uri="{FF2B5EF4-FFF2-40B4-BE49-F238E27FC236}">
                <a16:creationId xmlns:a16="http://schemas.microsoft.com/office/drawing/2014/main" id="{CE05D6B6-D758-4B59-9C78-84D3770790A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96000" y="1723872"/>
            <a:ext cx="4762500" cy="30956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803E7E3-33FF-4A2B-8BCB-51B0CF5F725B}"/>
              </a:ext>
            </a:extLst>
          </p:cNvPr>
          <p:cNvSpPr/>
          <p:nvPr/>
        </p:nvSpPr>
        <p:spPr>
          <a:xfrm>
            <a:off x="6228076" y="615876"/>
            <a:ext cx="4498347" cy="1107996"/>
          </a:xfrm>
          <a:prstGeom prst="rect">
            <a:avLst/>
          </a:prstGeom>
        </p:spPr>
        <p:txBody>
          <a:bodyPr wrap="none">
            <a:spAutoFit/>
          </a:bodyPr>
          <a:lstStyle/>
          <a:p>
            <a:r>
              <a:rPr lang="en-US" sz="1600">
                <a:solidFill>
                  <a:srgbClr val="000000"/>
                </a:solidFill>
                <a:latin typeface="Helvetica Neue"/>
              </a:rPr>
              <a:t>“For now we </a:t>
            </a:r>
            <a:r>
              <a:rPr lang="en-US" sz="1600" b="1">
                <a:solidFill>
                  <a:srgbClr val="000000"/>
                </a:solidFill>
                <a:latin typeface="Helvetica Neue"/>
              </a:rPr>
              <a:t>see through a glass, darkly; </a:t>
            </a:r>
            <a:br>
              <a:rPr lang="en-US" sz="1600">
                <a:solidFill>
                  <a:srgbClr val="000000"/>
                </a:solidFill>
                <a:latin typeface="Helvetica Neue"/>
              </a:rPr>
            </a:br>
            <a:r>
              <a:rPr lang="en-US" sz="1600">
                <a:solidFill>
                  <a:srgbClr val="000000"/>
                </a:solidFill>
                <a:latin typeface="Helvetica Neue"/>
              </a:rPr>
              <a:t>but then face to face: </a:t>
            </a:r>
            <a:r>
              <a:rPr lang="en-US" sz="1600" b="1">
                <a:solidFill>
                  <a:srgbClr val="000000"/>
                </a:solidFill>
                <a:latin typeface="Helvetica Neue"/>
              </a:rPr>
              <a:t>now I know in part; </a:t>
            </a:r>
            <a:br>
              <a:rPr lang="en-US" sz="1600" b="1">
                <a:solidFill>
                  <a:srgbClr val="000000"/>
                </a:solidFill>
                <a:latin typeface="Helvetica Neue"/>
              </a:rPr>
            </a:br>
            <a:r>
              <a:rPr lang="en-US" sz="1600">
                <a:solidFill>
                  <a:srgbClr val="000000"/>
                </a:solidFill>
                <a:latin typeface="Helvetica Neue"/>
              </a:rPr>
              <a:t>but then shall I know even as also I am known.”</a:t>
            </a:r>
          </a:p>
          <a:p>
            <a:r>
              <a:rPr lang="en-US" sz="1600">
                <a:solidFill>
                  <a:srgbClr val="000000"/>
                </a:solidFill>
                <a:latin typeface="Helvetica Neue"/>
              </a:rPr>
              <a:t>1 Corinthians 13:12</a:t>
            </a:r>
            <a:endParaRPr lang="en-US" sz="1600"/>
          </a:p>
        </p:txBody>
      </p:sp>
    </p:spTree>
    <p:extLst>
      <p:ext uri="{BB962C8B-B14F-4D97-AF65-F5344CB8AC3E}">
        <p14:creationId xmlns:p14="http://schemas.microsoft.com/office/powerpoint/2010/main" val="176842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1430" y="414436"/>
            <a:ext cx="3550972" cy="584775"/>
          </a:xfrm>
          <a:prstGeom prst="rect">
            <a:avLst/>
          </a:prstGeom>
          <a:noFill/>
        </p:spPr>
        <p:txBody>
          <a:bodyPr wrap="none" rtlCol="0">
            <a:spAutoFit/>
          </a:bodyPr>
          <a:lstStyle/>
          <a:p>
            <a:r>
              <a:rPr lang="en-US" sz="1600" b="1"/>
              <a:t>Q1 Personal: Nurture (Humanities)</a:t>
            </a:r>
          </a:p>
          <a:p>
            <a:r>
              <a:rPr lang="en-US" sz="1600"/>
              <a:t>(Relational: the I)</a:t>
            </a:r>
          </a:p>
        </p:txBody>
      </p:sp>
      <p:sp>
        <p:nvSpPr>
          <p:cNvPr id="3" name="TextBox 2"/>
          <p:cNvSpPr txBox="1"/>
          <p:nvPr/>
        </p:nvSpPr>
        <p:spPr>
          <a:xfrm>
            <a:off x="5753007" y="414435"/>
            <a:ext cx="4560031" cy="584775"/>
          </a:xfrm>
          <a:prstGeom prst="rect">
            <a:avLst/>
          </a:prstGeom>
          <a:noFill/>
        </p:spPr>
        <p:txBody>
          <a:bodyPr wrap="none" rtlCol="0">
            <a:spAutoFit/>
          </a:bodyPr>
          <a:lstStyle/>
          <a:p>
            <a:r>
              <a:rPr lang="en-US" sz="1600" b="1"/>
              <a:t>Q2: Physical: Nature (Science &amp; Technology)</a:t>
            </a:r>
          </a:p>
          <a:p>
            <a:r>
              <a:rPr lang="en-US" sz="1600"/>
              <a:t>(Physical need: it)</a:t>
            </a:r>
          </a:p>
        </p:txBody>
      </p:sp>
      <p:sp>
        <p:nvSpPr>
          <p:cNvPr id="4" name="TextBox 3"/>
          <p:cNvSpPr txBox="1"/>
          <p:nvPr/>
        </p:nvSpPr>
        <p:spPr>
          <a:xfrm>
            <a:off x="478271" y="3627257"/>
            <a:ext cx="2764475" cy="584775"/>
          </a:xfrm>
          <a:prstGeom prst="rect">
            <a:avLst/>
          </a:prstGeom>
          <a:noFill/>
        </p:spPr>
        <p:txBody>
          <a:bodyPr wrap="none" rtlCol="0">
            <a:spAutoFit/>
          </a:bodyPr>
          <a:lstStyle/>
          <a:p>
            <a:r>
              <a:rPr lang="en-US" sz="1600" b="1"/>
              <a:t>Q3: Cultural</a:t>
            </a:r>
          </a:p>
          <a:p>
            <a:r>
              <a:rPr lang="en-US" sz="1600"/>
              <a:t>(Cultural &amp; Social needs: we)</a:t>
            </a:r>
          </a:p>
        </p:txBody>
      </p:sp>
      <p:sp>
        <p:nvSpPr>
          <p:cNvPr id="5" name="TextBox 4"/>
          <p:cNvSpPr txBox="1"/>
          <p:nvPr/>
        </p:nvSpPr>
        <p:spPr>
          <a:xfrm>
            <a:off x="5829206" y="3605989"/>
            <a:ext cx="2956259" cy="584775"/>
          </a:xfrm>
          <a:prstGeom prst="rect">
            <a:avLst/>
          </a:prstGeom>
          <a:noFill/>
        </p:spPr>
        <p:txBody>
          <a:bodyPr wrap="none" rtlCol="0">
            <a:spAutoFit/>
          </a:bodyPr>
          <a:lstStyle/>
          <a:p>
            <a:r>
              <a:rPr lang="en-US" sz="1600" b="1"/>
              <a:t>Q4: Societal (Social Sciences)</a:t>
            </a:r>
            <a:br>
              <a:rPr lang="en-US" sz="1600" b="1"/>
            </a:br>
            <a:r>
              <a:rPr lang="en-US" sz="1600"/>
              <a:t>(Systems: they)</a:t>
            </a:r>
          </a:p>
        </p:txBody>
      </p:sp>
      <p:cxnSp>
        <p:nvCxnSpPr>
          <p:cNvPr id="7" name="Straight Connector 6"/>
          <p:cNvCxnSpPr/>
          <p:nvPr/>
        </p:nvCxnSpPr>
        <p:spPr>
          <a:xfrm>
            <a:off x="5728197" y="383180"/>
            <a:ext cx="0" cy="6192062"/>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p:cNvCxnSpPr>
            <a:cxnSpLocks/>
          </p:cNvCxnSpPr>
          <p:nvPr/>
        </p:nvCxnSpPr>
        <p:spPr>
          <a:xfrm>
            <a:off x="278674" y="3578424"/>
            <a:ext cx="11508826" cy="21268"/>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rot="16200000">
            <a:off x="-431733" y="1941204"/>
            <a:ext cx="1261884" cy="369332"/>
          </a:xfrm>
          <a:prstGeom prst="rect">
            <a:avLst/>
          </a:prstGeom>
          <a:noFill/>
        </p:spPr>
        <p:txBody>
          <a:bodyPr wrap="none" rtlCol="0">
            <a:spAutoFit/>
          </a:bodyPr>
          <a:lstStyle/>
          <a:p>
            <a:r>
              <a:rPr lang="en-US" b="1">
                <a:solidFill>
                  <a:schemeClr val="bg1"/>
                </a:solidFill>
              </a:rPr>
              <a:t>Individual</a:t>
            </a:r>
          </a:p>
        </p:txBody>
      </p:sp>
      <p:sp>
        <p:nvSpPr>
          <p:cNvPr id="14" name="TextBox 13"/>
          <p:cNvSpPr txBox="1"/>
          <p:nvPr/>
        </p:nvSpPr>
        <p:spPr>
          <a:xfrm rot="16200000">
            <a:off x="-459226" y="4871571"/>
            <a:ext cx="1274708" cy="369332"/>
          </a:xfrm>
          <a:prstGeom prst="rect">
            <a:avLst/>
          </a:prstGeom>
          <a:noFill/>
        </p:spPr>
        <p:txBody>
          <a:bodyPr wrap="none" rtlCol="0">
            <a:spAutoFit/>
          </a:bodyPr>
          <a:lstStyle/>
          <a:p>
            <a:r>
              <a:rPr lang="en-US" b="1">
                <a:solidFill>
                  <a:schemeClr val="bg1"/>
                </a:solidFill>
              </a:rPr>
              <a:t>Collective</a:t>
            </a:r>
          </a:p>
        </p:txBody>
      </p:sp>
      <p:sp>
        <p:nvSpPr>
          <p:cNvPr id="15" name="TextBox 14"/>
          <p:cNvSpPr txBox="1"/>
          <p:nvPr/>
        </p:nvSpPr>
        <p:spPr>
          <a:xfrm>
            <a:off x="1734984" y="6518881"/>
            <a:ext cx="2246192" cy="369332"/>
          </a:xfrm>
          <a:prstGeom prst="rect">
            <a:avLst/>
          </a:prstGeom>
          <a:noFill/>
        </p:spPr>
        <p:txBody>
          <a:bodyPr wrap="none" rtlCol="0">
            <a:spAutoFit/>
          </a:bodyPr>
          <a:lstStyle/>
          <a:p>
            <a:r>
              <a:rPr lang="en-US" b="1">
                <a:solidFill>
                  <a:schemeClr val="bg1"/>
                </a:solidFill>
              </a:rPr>
              <a:t>Internal </a:t>
            </a:r>
            <a:r>
              <a:rPr lang="en-US">
                <a:solidFill>
                  <a:schemeClr val="bg1"/>
                </a:solidFill>
              </a:rPr>
              <a:t>(subjective)</a:t>
            </a:r>
            <a:endParaRPr lang="en-US" b="1">
              <a:solidFill>
                <a:schemeClr val="bg1"/>
              </a:solidFill>
            </a:endParaRPr>
          </a:p>
        </p:txBody>
      </p:sp>
      <p:sp>
        <p:nvSpPr>
          <p:cNvPr id="16" name="TextBox 15"/>
          <p:cNvSpPr txBox="1"/>
          <p:nvPr/>
        </p:nvSpPr>
        <p:spPr>
          <a:xfrm>
            <a:off x="6008191" y="6534722"/>
            <a:ext cx="2191690" cy="369332"/>
          </a:xfrm>
          <a:prstGeom prst="rect">
            <a:avLst/>
          </a:prstGeom>
          <a:noFill/>
        </p:spPr>
        <p:txBody>
          <a:bodyPr wrap="none" rtlCol="0">
            <a:spAutoFit/>
          </a:bodyPr>
          <a:lstStyle/>
          <a:p>
            <a:r>
              <a:rPr lang="en-US" b="1">
                <a:solidFill>
                  <a:schemeClr val="bg1"/>
                </a:solidFill>
              </a:rPr>
              <a:t>External </a:t>
            </a:r>
            <a:r>
              <a:rPr lang="en-US">
                <a:solidFill>
                  <a:schemeClr val="bg1"/>
                </a:solidFill>
              </a:rPr>
              <a:t>(objective)</a:t>
            </a:r>
            <a:endParaRPr lang="en-US" b="1">
              <a:solidFill>
                <a:schemeClr val="bg1"/>
              </a:solidFill>
            </a:endParaRPr>
          </a:p>
        </p:txBody>
      </p:sp>
      <p:sp>
        <p:nvSpPr>
          <p:cNvPr id="21" name="TextBox 20"/>
          <p:cNvSpPr txBox="1"/>
          <p:nvPr/>
        </p:nvSpPr>
        <p:spPr>
          <a:xfrm>
            <a:off x="278674" y="4164000"/>
            <a:ext cx="5592435" cy="2031325"/>
          </a:xfrm>
          <a:prstGeom prst="rect">
            <a:avLst/>
          </a:prstGeom>
          <a:noFill/>
        </p:spPr>
        <p:txBody>
          <a:bodyPr wrap="square" rtlCol="0">
            <a:spAutoFit/>
          </a:bodyPr>
          <a:lstStyle/>
          <a:p>
            <a:pPr marL="285750" indent="-285750">
              <a:buFont typeface="Arial" panose="020B0604020202020204" pitchFamily="34" charset="0"/>
              <a:buChar char="•"/>
            </a:pPr>
            <a:r>
              <a:rPr lang="en-US"/>
              <a:t>Worship/Music</a:t>
            </a:r>
          </a:p>
          <a:p>
            <a:pPr marL="285750" indent="-285750">
              <a:buFont typeface="Arial" panose="020B0604020202020204" pitchFamily="34" charset="0"/>
              <a:buChar char="•"/>
            </a:pPr>
            <a:r>
              <a:rPr lang="en-US"/>
              <a:t>Most Non-Western theology</a:t>
            </a:r>
          </a:p>
          <a:p>
            <a:pPr marL="285750" indent="-285750">
              <a:buFont typeface="Arial" panose="020B0604020202020204" pitchFamily="34" charset="0"/>
              <a:buChar char="•"/>
            </a:pPr>
            <a:r>
              <a:rPr lang="en-US"/>
              <a:t>Gender studies</a:t>
            </a:r>
          </a:p>
          <a:p>
            <a:pPr marL="285750" indent="-285750">
              <a:buFont typeface="Arial" panose="020B0604020202020204" pitchFamily="34" charset="0"/>
              <a:buChar char="•"/>
            </a:pPr>
            <a:r>
              <a:rPr lang="en-US"/>
              <a:t>Cultural studies</a:t>
            </a:r>
          </a:p>
          <a:p>
            <a:pPr marL="285750" indent="-285750">
              <a:buFont typeface="Arial" panose="020B0604020202020204" pitchFamily="34" charset="0"/>
              <a:buChar char="•"/>
            </a:pPr>
            <a:r>
              <a:rPr lang="en-US"/>
              <a:t>Anthropology</a:t>
            </a:r>
          </a:p>
          <a:p>
            <a:pPr marL="285750" indent="-285750">
              <a:buFont typeface="Arial" panose="020B0604020202020204" pitchFamily="34" charset="0"/>
              <a:buChar char="•"/>
            </a:pPr>
            <a:r>
              <a:rPr lang="en-US"/>
              <a:t>Ethics</a:t>
            </a:r>
          </a:p>
          <a:p>
            <a:pPr marL="285750" indent="-285750">
              <a:buFont typeface="Arial" panose="020B0604020202020204" pitchFamily="34" charset="0"/>
              <a:buChar char="•"/>
            </a:pPr>
            <a:r>
              <a:rPr lang="en-US"/>
              <a:t>Art for others</a:t>
            </a:r>
          </a:p>
        </p:txBody>
      </p:sp>
      <p:sp>
        <p:nvSpPr>
          <p:cNvPr id="22" name="TextBox 21"/>
          <p:cNvSpPr txBox="1"/>
          <p:nvPr/>
        </p:nvSpPr>
        <p:spPr>
          <a:xfrm>
            <a:off x="5772187" y="4113916"/>
            <a:ext cx="6026556" cy="2400657"/>
          </a:xfrm>
          <a:prstGeom prst="rect">
            <a:avLst/>
          </a:prstGeom>
          <a:noFill/>
        </p:spPr>
        <p:txBody>
          <a:bodyPr wrap="square" rtlCol="0">
            <a:spAutoFit/>
          </a:bodyPr>
          <a:lstStyle/>
          <a:p>
            <a:pPr>
              <a:lnSpc>
                <a:spcPts val="2000"/>
              </a:lnSpc>
            </a:pPr>
            <a:r>
              <a:rPr lang="en-US"/>
              <a:t>Micro</a:t>
            </a:r>
          </a:p>
          <a:p>
            <a:pPr marL="285750" indent="-285750">
              <a:lnSpc>
                <a:spcPts val="2000"/>
              </a:lnSpc>
              <a:buFont typeface="Arial" panose="020B0604020202020204" pitchFamily="34" charset="0"/>
              <a:buChar char="•"/>
            </a:pPr>
            <a:r>
              <a:rPr lang="en-US"/>
              <a:t>Organizational &amp; Business Management</a:t>
            </a:r>
          </a:p>
          <a:p>
            <a:pPr marL="285750" indent="-285750">
              <a:lnSpc>
                <a:spcPts val="2000"/>
              </a:lnSpc>
              <a:buFont typeface="Arial" panose="020B0604020202020204" pitchFamily="34" charset="0"/>
              <a:buChar char="•"/>
            </a:pPr>
            <a:r>
              <a:rPr lang="en-US"/>
              <a:t>Microeconomics</a:t>
            </a:r>
          </a:p>
          <a:p>
            <a:pPr>
              <a:lnSpc>
                <a:spcPts val="2000"/>
              </a:lnSpc>
            </a:pPr>
            <a:r>
              <a:rPr lang="en-US"/>
              <a:t>Macro</a:t>
            </a:r>
          </a:p>
          <a:p>
            <a:pPr marL="285750" indent="-285750">
              <a:lnSpc>
                <a:spcPts val="2000"/>
              </a:lnSpc>
              <a:buFont typeface="Arial" panose="020B0604020202020204" pitchFamily="34" charset="0"/>
              <a:buChar char="•"/>
            </a:pPr>
            <a:r>
              <a:rPr lang="en-US"/>
              <a:t>Sociology</a:t>
            </a:r>
          </a:p>
          <a:p>
            <a:pPr marL="285750" indent="-285750">
              <a:lnSpc>
                <a:spcPts val="2000"/>
              </a:lnSpc>
              <a:buFont typeface="Arial" panose="020B0604020202020204" pitchFamily="34" charset="0"/>
              <a:buChar char="•"/>
            </a:pPr>
            <a:r>
              <a:rPr lang="en-US"/>
              <a:t>Law, Political Science</a:t>
            </a:r>
          </a:p>
          <a:p>
            <a:pPr marL="285750" indent="-285750">
              <a:lnSpc>
                <a:spcPts val="2000"/>
              </a:lnSpc>
              <a:buFont typeface="Arial" panose="020B0604020202020204" pitchFamily="34" charset="0"/>
              <a:buChar char="•"/>
            </a:pPr>
            <a:r>
              <a:rPr lang="en-US"/>
              <a:t>Economics</a:t>
            </a:r>
          </a:p>
          <a:p>
            <a:pPr marL="285750" indent="-285750">
              <a:lnSpc>
                <a:spcPts val="2000"/>
              </a:lnSpc>
              <a:buFont typeface="Arial" panose="020B0604020202020204" pitchFamily="34" charset="0"/>
              <a:buChar char="•"/>
            </a:pPr>
            <a:r>
              <a:rPr lang="en-US"/>
              <a:t>History</a:t>
            </a:r>
          </a:p>
          <a:p>
            <a:pPr marL="285750" indent="-285750">
              <a:lnSpc>
                <a:spcPts val="2000"/>
              </a:lnSpc>
              <a:buFont typeface="Arial" panose="020B0604020202020204" pitchFamily="34" charset="0"/>
              <a:buChar char="•"/>
            </a:pPr>
            <a:r>
              <a:rPr lang="en-US"/>
              <a:t>Ecology</a:t>
            </a:r>
          </a:p>
        </p:txBody>
      </p:sp>
      <p:sp>
        <p:nvSpPr>
          <p:cNvPr id="23" name="TextBox 22"/>
          <p:cNvSpPr txBox="1"/>
          <p:nvPr/>
        </p:nvSpPr>
        <p:spPr>
          <a:xfrm>
            <a:off x="584178" y="1045559"/>
            <a:ext cx="2337178" cy="1477328"/>
          </a:xfrm>
          <a:prstGeom prst="rect">
            <a:avLst/>
          </a:prstGeom>
          <a:noFill/>
        </p:spPr>
        <p:txBody>
          <a:bodyPr wrap="none" rtlCol="0">
            <a:spAutoFit/>
          </a:bodyPr>
          <a:lstStyle/>
          <a:p>
            <a:pPr marL="285750" indent="-285750">
              <a:buFont typeface="Arial" panose="020B0604020202020204" pitchFamily="34" charset="0"/>
              <a:buChar char="•"/>
            </a:pPr>
            <a:r>
              <a:rPr lang="en-US"/>
              <a:t>Humanities </a:t>
            </a:r>
          </a:p>
          <a:p>
            <a:pPr marL="285750" indent="-285750">
              <a:buFont typeface="Arial" panose="020B0604020202020204" pitchFamily="34" charset="0"/>
              <a:buChar char="•"/>
            </a:pPr>
            <a:r>
              <a:rPr lang="en-US"/>
              <a:t>Western Theology</a:t>
            </a:r>
          </a:p>
          <a:p>
            <a:pPr marL="285750" indent="-285750">
              <a:buFont typeface="Arial" panose="020B0604020202020204" pitchFamily="34" charset="0"/>
              <a:buChar char="•"/>
            </a:pPr>
            <a:r>
              <a:rPr lang="en-US" b="1">
                <a:solidFill>
                  <a:srgbClr val="FF0000"/>
                </a:solidFill>
              </a:rPr>
              <a:t>Counseling</a:t>
            </a:r>
          </a:p>
          <a:p>
            <a:pPr marL="285750" indent="-285750">
              <a:buFont typeface="Arial" panose="020B0604020202020204" pitchFamily="34" charset="0"/>
              <a:buChar char="•"/>
            </a:pPr>
            <a:r>
              <a:rPr lang="en-US"/>
              <a:t>Psychology</a:t>
            </a:r>
          </a:p>
          <a:p>
            <a:pPr marL="285750" indent="-285750">
              <a:buFont typeface="Arial" panose="020B0604020202020204" pitchFamily="34" charset="0"/>
              <a:buChar char="•"/>
            </a:pPr>
            <a:r>
              <a:rPr lang="en-US"/>
              <a:t>Art for Self</a:t>
            </a:r>
          </a:p>
        </p:txBody>
      </p:sp>
      <p:sp>
        <p:nvSpPr>
          <p:cNvPr id="24" name="TextBox 23"/>
          <p:cNvSpPr txBox="1"/>
          <p:nvPr/>
        </p:nvSpPr>
        <p:spPr>
          <a:xfrm>
            <a:off x="5760945" y="1024294"/>
            <a:ext cx="2932406" cy="1754326"/>
          </a:xfrm>
          <a:prstGeom prst="rect">
            <a:avLst/>
          </a:prstGeom>
          <a:noFill/>
        </p:spPr>
        <p:txBody>
          <a:bodyPr wrap="none" rtlCol="0">
            <a:spAutoFit/>
          </a:bodyPr>
          <a:lstStyle/>
          <a:p>
            <a:pPr marL="285750" indent="-285750">
              <a:buFont typeface="Arial" panose="020B0604020202020204" pitchFamily="34" charset="0"/>
              <a:buChar char="•"/>
            </a:pPr>
            <a:r>
              <a:rPr lang="en-US"/>
              <a:t>Biology</a:t>
            </a:r>
          </a:p>
          <a:p>
            <a:pPr marL="285750" indent="-285750">
              <a:buFont typeface="Arial" panose="020B0604020202020204" pitchFamily="34" charset="0"/>
              <a:buChar char="•"/>
            </a:pPr>
            <a:r>
              <a:rPr lang="en-US"/>
              <a:t>Chemistry</a:t>
            </a:r>
          </a:p>
          <a:p>
            <a:pPr marL="285750" indent="-285750">
              <a:buFont typeface="Arial" panose="020B0604020202020204" pitchFamily="34" charset="0"/>
              <a:buChar char="•"/>
            </a:pPr>
            <a:r>
              <a:rPr lang="en-US"/>
              <a:t>Physics</a:t>
            </a:r>
          </a:p>
          <a:p>
            <a:pPr marL="285750" indent="-285750">
              <a:buFont typeface="Arial" panose="020B0604020202020204" pitchFamily="34" charset="0"/>
              <a:buChar char="•"/>
            </a:pPr>
            <a:r>
              <a:rPr lang="en-US"/>
              <a:t>Engineering</a:t>
            </a:r>
          </a:p>
          <a:p>
            <a:pPr marL="285750" indent="-285750">
              <a:buFont typeface="Arial" panose="020B0604020202020204" pitchFamily="34" charset="0"/>
              <a:buChar char="•"/>
            </a:pPr>
            <a:r>
              <a:rPr lang="en-US"/>
              <a:t>Medicine</a:t>
            </a:r>
          </a:p>
          <a:p>
            <a:pPr marL="285750" indent="-285750">
              <a:buFont typeface="Arial" panose="020B0604020202020204" pitchFamily="34" charset="0"/>
              <a:buChar char="•"/>
            </a:pPr>
            <a:r>
              <a:rPr lang="en-US"/>
              <a:t>Healthcare/Life Sciences</a:t>
            </a:r>
          </a:p>
        </p:txBody>
      </p:sp>
      <p:sp>
        <p:nvSpPr>
          <p:cNvPr id="10" name="Title 9">
            <a:extLst>
              <a:ext uri="{FF2B5EF4-FFF2-40B4-BE49-F238E27FC236}">
                <a16:creationId xmlns:a16="http://schemas.microsoft.com/office/drawing/2014/main" id="{EE2EF0F5-DCDF-421A-AA7F-258DF03B01B4}"/>
              </a:ext>
            </a:extLst>
          </p:cNvPr>
          <p:cNvSpPr>
            <a:spLocks noGrp="1"/>
          </p:cNvSpPr>
          <p:nvPr>
            <p:ph type="title"/>
          </p:nvPr>
        </p:nvSpPr>
        <p:spPr/>
        <p:txBody>
          <a:bodyPr/>
          <a:lstStyle/>
          <a:p>
            <a:r>
              <a:rPr lang="en-US"/>
              <a:t>A Systems Perspective: Interdisciplinary Problem Solving with all Four Quadrants </a:t>
            </a:r>
            <a:br>
              <a:rPr lang="en-US"/>
            </a:br>
            <a:endParaRPr lang="en-US"/>
          </a:p>
        </p:txBody>
      </p:sp>
    </p:spTree>
    <p:extLst>
      <p:ext uri="{BB962C8B-B14F-4D97-AF65-F5344CB8AC3E}">
        <p14:creationId xmlns:p14="http://schemas.microsoft.com/office/powerpoint/2010/main" val="316652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21" grpId="0"/>
      <p:bldP spid="22" grpId="0"/>
      <p:bldP spid="23" grpId="0"/>
      <p:bldP spid="24"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EA31F-458D-4B87-8474-861274434302}"/>
              </a:ext>
            </a:extLst>
          </p:cNvPr>
          <p:cNvSpPr>
            <a:spLocks noGrp="1"/>
          </p:cNvSpPr>
          <p:nvPr>
            <p:ph type="title"/>
          </p:nvPr>
        </p:nvSpPr>
        <p:spPr/>
        <p:txBody>
          <a:bodyPr/>
          <a:lstStyle/>
          <a:p>
            <a:r>
              <a:rPr lang="en-US"/>
              <a:t>T-Shaped: Major and General Education</a:t>
            </a:r>
          </a:p>
        </p:txBody>
      </p:sp>
      <p:sp>
        <p:nvSpPr>
          <p:cNvPr id="3" name="Rectangle 2">
            <a:extLst>
              <a:ext uri="{FF2B5EF4-FFF2-40B4-BE49-F238E27FC236}">
                <a16:creationId xmlns:a16="http://schemas.microsoft.com/office/drawing/2014/main" id="{1F29F6F2-3CB5-4130-BFA8-4B370ABBF5FA}"/>
              </a:ext>
            </a:extLst>
          </p:cNvPr>
          <p:cNvSpPr/>
          <p:nvPr/>
        </p:nvSpPr>
        <p:spPr>
          <a:xfrm>
            <a:off x="3354946" y="1581150"/>
            <a:ext cx="4507606" cy="793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Broad General Education</a:t>
            </a:r>
          </a:p>
        </p:txBody>
      </p:sp>
      <p:sp>
        <p:nvSpPr>
          <p:cNvPr id="4" name="Rectangle 3">
            <a:extLst>
              <a:ext uri="{FF2B5EF4-FFF2-40B4-BE49-F238E27FC236}">
                <a16:creationId xmlns:a16="http://schemas.microsoft.com/office/drawing/2014/main" id="{F86DCBB2-01CF-4BFD-8592-DD25B2F0504D}"/>
              </a:ext>
            </a:extLst>
          </p:cNvPr>
          <p:cNvSpPr/>
          <p:nvPr/>
        </p:nvSpPr>
        <p:spPr>
          <a:xfrm>
            <a:off x="5261019" y="2358826"/>
            <a:ext cx="766293" cy="37393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626D06D-A147-408E-9460-973D27ABD242}"/>
              </a:ext>
            </a:extLst>
          </p:cNvPr>
          <p:cNvSpPr txBox="1"/>
          <p:nvPr/>
        </p:nvSpPr>
        <p:spPr>
          <a:xfrm rot="5400000">
            <a:off x="3980332" y="4073869"/>
            <a:ext cx="3418052" cy="369332"/>
          </a:xfrm>
          <a:prstGeom prst="rect">
            <a:avLst/>
          </a:prstGeom>
          <a:noFill/>
        </p:spPr>
        <p:txBody>
          <a:bodyPr wrap="none" rtlCol="0">
            <a:spAutoFit/>
          </a:bodyPr>
          <a:lstStyle/>
          <a:p>
            <a:r>
              <a:rPr lang="en-US" b="1">
                <a:solidFill>
                  <a:schemeClr val="bg1"/>
                </a:solidFill>
              </a:rPr>
              <a:t>Deep Education in Your Major</a:t>
            </a:r>
          </a:p>
        </p:txBody>
      </p:sp>
    </p:spTree>
    <p:extLst>
      <p:ext uri="{BB962C8B-B14F-4D97-AF65-F5344CB8AC3E}">
        <p14:creationId xmlns:p14="http://schemas.microsoft.com/office/powerpoint/2010/main" val="255841381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ABFA3A-C08D-46E9-9FE7-AFDBA5A8097C}"/>
              </a:ext>
            </a:extLst>
          </p:cNvPr>
          <p:cNvSpPr txBox="1">
            <a:spLocks noChangeArrowheads="1"/>
          </p:cNvSpPr>
          <p:nvPr/>
        </p:nvSpPr>
        <p:spPr bwMode="auto">
          <a:xfrm>
            <a:off x="6199053" y="983389"/>
            <a:ext cx="404812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en-US" altLang="en-US"/>
              <a:t> Biochemistry of addiction</a:t>
            </a:r>
          </a:p>
          <a:p>
            <a:pPr eaLnBrk="1" hangingPunct="1">
              <a:buFont typeface="Arial" panose="020B0604020202020204" pitchFamily="34" charset="0"/>
              <a:buChar char="•"/>
            </a:pPr>
            <a:r>
              <a:rPr lang="en-US" altLang="en-US"/>
              <a:t> Medical Treatments</a:t>
            </a:r>
          </a:p>
          <a:p>
            <a:pPr eaLnBrk="1" hangingPunct="1">
              <a:buFont typeface="Arial" panose="020B0604020202020204" pitchFamily="34" charset="0"/>
              <a:buChar char="•"/>
            </a:pPr>
            <a:r>
              <a:rPr lang="en-US" altLang="en-US"/>
              <a:t> Hereditary predisposition</a:t>
            </a:r>
          </a:p>
          <a:p>
            <a:pPr eaLnBrk="1" hangingPunct="1">
              <a:buFont typeface="Arial" panose="020B0604020202020204" pitchFamily="34" charset="0"/>
              <a:buChar char="•"/>
            </a:pPr>
            <a:r>
              <a:rPr lang="en-US" altLang="en-US"/>
              <a:t> Easy access to drugs/addiction</a:t>
            </a:r>
          </a:p>
          <a:p>
            <a:pPr eaLnBrk="1" hangingPunct="1">
              <a:buFont typeface="Arial" panose="020B0604020202020204" pitchFamily="34" charset="0"/>
              <a:buChar char="•"/>
            </a:pPr>
            <a:r>
              <a:rPr lang="en-US" altLang="en-US"/>
              <a:t> Lack of physical care of bodies</a:t>
            </a:r>
          </a:p>
          <a:p>
            <a:pPr eaLnBrk="1" hangingPunct="1">
              <a:buFont typeface="Arial" panose="020B0604020202020204" pitchFamily="34" charset="0"/>
              <a:buChar char="•"/>
            </a:pPr>
            <a:r>
              <a:rPr lang="en-US" altLang="en-US"/>
              <a:t> Biophysical emotional predisposition</a:t>
            </a:r>
          </a:p>
        </p:txBody>
      </p:sp>
      <p:sp>
        <p:nvSpPr>
          <p:cNvPr id="5" name="TextBox 4">
            <a:extLst>
              <a:ext uri="{FF2B5EF4-FFF2-40B4-BE49-F238E27FC236}">
                <a16:creationId xmlns:a16="http://schemas.microsoft.com/office/drawing/2014/main" id="{5B1700F1-BCCF-4E1A-A2ED-CFBFFB60FA96}"/>
              </a:ext>
            </a:extLst>
          </p:cNvPr>
          <p:cNvSpPr txBox="1">
            <a:spLocks noChangeArrowheads="1"/>
          </p:cNvSpPr>
          <p:nvPr/>
        </p:nvSpPr>
        <p:spPr bwMode="auto">
          <a:xfrm>
            <a:off x="331391" y="927468"/>
            <a:ext cx="4278313"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en-US" altLang="en-US"/>
              <a:t> Unemployment </a:t>
            </a:r>
          </a:p>
          <a:p>
            <a:pPr eaLnBrk="1" hangingPunct="1">
              <a:buFont typeface="Arial" panose="020B0604020202020204" pitchFamily="34" charset="0"/>
              <a:buChar char="•"/>
            </a:pPr>
            <a:r>
              <a:rPr lang="en-US" altLang="en-US"/>
              <a:t> Lack of emotional intelligence</a:t>
            </a:r>
          </a:p>
          <a:p>
            <a:pPr eaLnBrk="1" hangingPunct="1">
              <a:buFont typeface="Arial" panose="020B0604020202020204" pitchFamily="34" charset="0"/>
              <a:buChar char="•"/>
            </a:pPr>
            <a:r>
              <a:rPr lang="en-US" altLang="en-US"/>
              <a:t> Personal isolation/broken relationships</a:t>
            </a:r>
          </a:p>
          <a:p>
            <a:pPr eaLnBrk="1" hangingPunct="1">
              <a:buFont typeface="Arial" panose="020B0604020202020204" pitchFamily="34" charset="0"/>
              <a:buChar char="•"/>
            </a:pPr>
            <a:r>
              <a:rPr lang="en-US" altLang="en-US"/>
              <a:t> Spiritual emptiness</a:t>
            </a:r>
          </a:p>
          <a:p>
            <a:pPr eaLnBrk="1" hangingPunct="1">
              <a:buFont typeface="Arial" panose="020B0604020202020204" pitchFamily="34" charset="0"/>
              <a:buChar char="•"/>
            </a:pPr>
            <a:r>
              <a:rPr lang="en-US" altLang="en-US"/>
              <a:t> Wounds from abuse</a:t>
            </a:r>
          </a:p>
          <a:p>
            <a:pPr eaLnBrk="1" hangingPunct="1">
              <a:buFont typeface="Arial" panose="020B0604020202020204" pitchFamily="34" charset="0"/>
              <a:buChar char="•"/>
            </a:pPr>
            <a:r>
              <a:rPr lang="en-US" altLang="en-US"/>
              <a:t> Separation from God</a:t>
            </a:r>
          </a:p>
        </p:txBody>
      </p:sp>
      <p:sp>
        <p:nvSpPr>
          <p:cNvPr id="6" name="TextBox 5">
            <a:extLst>
              <a:ext uri="{FF2B5EF4-FFF2-40B4-BE49-F238E27FC236}">
                <a16:creationId xmlns:a16="http://schemas.microsoft.com/office/drawing/2014/main" id="{ECC8D7E2-E48A-4417-B31A-5D559C48C4CD}"/>
              </a:ext>
            </a:extLst>
          </p:cNvPr>
          <p:cNvSpPr txBox="1">
            <a:spLocks noChangeArrowheads="1"/>
          </p:cNvSpPr>
          <p:nvPr/>
        </p:nvSpPr>
        <p:spPr bwMode="auto">
          <a:xfrm>
            <a:off x="305264" y="3794448"/>
            <a:ext cx="469265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en-US" altLang="en-US" dirty="0"/>
              <a:t> Cultural devaluation of emotion,</a:t>
            </a:r>
          </a:p>
          <a:p>
            <a:pPr eaLnBrk="1" hangingPunct="1"/>
            <a:r>
              <a:rPr lang="en-US" altLang="en-US" dirty="0"/>
              <a:t> spiritual, relationships, etc.</a:t>
            </a:r>
          </a:p>
          <a:p>
            <a:pPr eaLnBrk="1" hangingPunct="1">
              <a:buFont typeface="Arial" panose="020B0604020202020204" pitchFamily="34" charset="0"/>
              <a:buChar char="•"/>
            </a:pPr>
            <a:r>
              <a:rPr lang="en-US" altLang="en-US" dirty="0"/>
              <a:t> Subcultures where addiction is norm</a:t>
            </a:r>
          </a:p>
          <a:p>
            <a:pPr eaLnBrk="1" hangingPunct="1">
              <a:buFont typeface="Arial" panose="020B0604020202020204" pitchFamily="34" charset="0"/>
              <a:buChar char="•"/>
            </a:pPr>
            <a:r>
              <a:rPr lang="en-US" altLang="en-US" dirty="0"/>
              <a:t> Drugs, alcohol, sex, food &amp; materialism</a:t>
            </a:r>
          </a:p>
          <a:p>
            <a:pPr eaLnBrk="1" hangingPunct="1"/>
            <a:r>
              <a:rPr lang="en-US" altLang="en-US" dirty="0"/>
              <a:t> promoted in mass media</a:t>
            </a:r>
          </a:p>
          <a:p>
            <a:pPr eaLnBrk="1" hangingPunct="1">
              <a:buFont typeface="Arial" panose="020B0604020202020204" pitchFamily="34" charset="0"/>
              <a:buChar char="•"/>
            </a:pPr>
            <a:r>
              <a:rPr lang="en-US" altLang="en-US" dirty="0"/>
              <a:t> Current cultural oppression (racism, etc.)</a:t>
            </a:r>
          </a:p>
          <a:p>
            <a:pPr eaLnBrk="1" hangingPunct="1">
              <a:buFont typeface="Arial" panose="020B0604020202020204" pitchFamily="34" charset="0"/>
              <a:buChar char="•"/>
            </a:pPr>
            <a:r>
              <a:rPr lang="en-US" altLang="en-US" dirty="0"/>
              <a:t> Cultural inheritance from past oppression</a:t>
            </a:r>
          </a:p>
          <a:p>
            <a:pPr eaLnBrk="1" hangingPunct="1">
              <a:buFont typeface="Arial" panose="020B0604020202020204" pitchFamily="34" charset="0"/>
              <a:buChar char="•"/>
            </a:pPr>
            <a:r>
              <a:rPr lang="en-US" altLang="en-US" dirty="0"/>
              <a:t> “Worship” of sex, hedonism and other </a:t>
            </a:r>
          </a:p>
          <a:p>
            <a:pPr eaLnBrk="1" hangingPunct="1"/>
            <a:r>
              <a:rPr lang="en-US" altLang="en-US" dirty="0"/>
              <a:t> “gods” permeates culture</a:t>
            </a:r>
          </a:p>
        </p:txBody>
      </p:sp>
      <p:sp>
        <p:nvSpPr>
          <p:cNvPr id="7" name="TextBox 6">
            <a:extLst>
              <a:ext uri="{FF2B5EF4-FFF2-40B4-BE49-F238E27FC236}">
                <a16:creationId xmlns:a16="http://schemas.microsoft.com/office/drawing/2014/main" id="{F0FDC557-5235-4D27-AFD3-0E5172309803}"/>
              </a:ext>
            </a:extLst>
          </p:cNvPr>
          <p:cNvSpPr txBox="1">
            <a:spLocks noChangeArrowheads="1"/>
          </p:cNvSpPr>
          <p:nvPr/>
        </p:nvSpPr>
        <p:spPr bwMode="auto">
          <a:xfrm>
            <a:off x="6172200" y="3810001"/>
            <a:ext cx="46926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en-US" altLang="en-US"/>
              <a:t> Breakdown of family</a:t>
            </a:r>
          </a:p>
          <a:p>
            <a:pPr eaLnBrk="1" hangingPunct="1">
              <a:buFont typeface="Arial" panose="020B0604020202020204" pitchFamily="34" charset="0"/>
              <a:buChar char="•"/>
            </a:pPr>
            <a:r>
              <a:rPr lang="en-US" altLang="en-US"/>
              <a:t> Lack of jobs</a:t>
            </a:r>
          </a:p>
          <a:p>
            <a:pPr eaLnBrk="1" hangingPunct="1">
              <a:buFont typeface="Arial" panose="020B0604020202020204" pitchFamily="34" charset="0"/>
              <a:buChar char="•"/>
            </a:pPr>
            <a:r>
              <a:rPr lang="en-US" altLang="en-US"/>
              <a:t> Systemic Oppression (Racism, etc.)</a:t>
            </a:r>
          </a:p>
          <a:p>
            <a:pPr eaLnBrk="1" hangingPunct="1">
              <a:buFont typeface="Arial" panose="020B0604020202020204" pitchFamily="34" charset="0"/>
              <a:buChar char="•"/>
            </a:pPr>
            <a:r>
              <a:rPr lang="en-US" altLang="en-US"/>
              <a:t> Political priorities</a:t>
            </a:r>
          </a:p>
          <a:p>
            <a:pPr eaLnBrk="1" hangingPunct="1">
              <a:buFont typeface="Arial" panose="020B0604020202020204" pitchFamily="34" charset="0"/>
              <a:buChar char="•"/>
            </a:pPr>
            <a:r>
              <a:rPr lang="en-US" altLang="en-US"/>
              <a:t> Economics of drug trade</a:t>
            </a:r>
          </a:p>
          <a:p>
            <a:pPr eaLnBrk="1" hangingPunct="1">
              <a:buFont typeface="Arial" panose="020B0604020202020204" pitchFamily="34" charset="0"/>
              <a:buChar char="•"/>
            </a:pPr>
            <a:r>
              <a:rPr lang="en-US" altLang="en-US"/>
              <a:t> Global exploitation</a:t>
            </a:r>
          </a:p>
          <a:p>
            <a:pPr eaLnBrk="1" hangingPunct="1">
              <a:buFont typeface="Arial" panose="020B0604020202020204" pitchFamily="34" charset="0"/>
              <a:buChar char="•"/>
            </a:pPr>
            <a:r>
              <a:rPr lang="en-US" altLang="en-US"/>
              <a:t> Failed States/Governments</a:t>
            </a:r>
          </a:p>
          <a:p>
            <a:pPr eaLnBrk="1" hangingPunct="1">
              <a:buFont typeface="Arial" panose="020B0604020202020204" pitchFamily="34" charset="0"/>
              <a:buChar char="•"/>
            </a:pPr>
            <a:r>
              <a:rPr lang="en-US" altLang="en-US"/>
              <a:t> Globalization of crime</a:t>
            </a:r>
          </a:p>
        </p:txBody>
      </p:sp>
      <p:sp>
        <p:nvSpPr>
          <p:cNvPr id="8" name="Title 7">
            <a:extLst>
              <a:ext uri="{FF2B5EF4-FFF2-40B4-BE49-F238E27FC236}">
                <a16:creationId xmlns:a16="http://schemas.microsoft.com/office/drawing/2014/main" id="{C49278DB-D409-4544-9154-0165C1F9FB9A}"/>
              </a:ext>
            </a:extLst>
          </p:cNvPr>
          <p:cNvSpPr>
            <a:spLocks noGrp="1"/>
          </p:cNvSpPr>
          <p:nvPr>
            <p:ph type="title"/>
          </p:nvPr>
        </p:nvSpPr>
        <p:spPr/>
        <p:txBody>
          <a:bodyPr/>
          <a:lstStyle/>
          <a:p>
            <a:r>
              <a:rPr lang="en-US"/>
              <a:t>A Christian Systems Approach to Understanding Causes of Addiction (Assessment)</a:t>
            </a:r>
          </a:p>
        </p:txBody>
      </p:sp>
      <p:cxnSp>
        <p:nvCxnSpPr>
          <p:cNvPr id="9" name="Straight Connector 8">
            <a:extLst>
              <a:ext uri="{FF2B5EF4-FFF2-40B4-BE49-F238E27FC236}">
                <a16:creationId xmlns:a16="http://schemas.microsoft.com/office/drawing/2014/main" id="{9321F790-A5F2-4C81-AFBF-B0941A18F611}"/>
              </a:ext>
            </a:extLst>
          </p:cNvPr>
          <p:cNvCxnSpPr/>
          <p:nvPr/>
        </p:nvCxnSpPr>
        <p:spPr>
          <a:xfrm>
            <a:off x="5728197" y="383180"/>
            <a:ext cx="0" cy="6192062"/>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561017B-9F0E-4149-A0A9-BCBBEEA363EC}"/>
              </a:ext>
            </a:extLst>
          </p:cNvPr>
          <p:cNvCxnSpPr>
            <a:cxnSpLocks/>
          </p:cNvCxnSpPr>
          <p:nvPr/>
        </p:nvCxnSpPr>
        <p:spPr>
          <a:xfrm>
            <a:off x="278674" y="3169124"/>
            <a:ext cx="11508826" cy="21268"/>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66340CB-459D-4372-A67B-3B9B08233BE4}"/>
              </a:ext>
            </a:extLst>
          </p:cNvPr>
          <p:cNvSpPr txBox="1"/>
          <p:nvPr/>
        </p:nvSpPr>
        <p:spPr>
          <a:xfrm rot="16200000">
            <a:off x="-431733" y="1941204"/>
            <a:ext cx="1261884" cy="369332"/>
          </a:xfrm>
          <a:prstGeom prst="rect">
            <a:avLst/>
          </a:prstGeom>
          <a:noFill/>
        </p:spPr>
        <p:txBody>
          <a:bodyPr wrap="none" rtlCol="0">
            <a:spAutoFit/>
          </a:bodyPr>
          <a:lstStyle/>
          <a:p>
            <a:r>
              <a:rPr lang="en-US" b="1">
                <a:solidFill>
                  <a:schemeClr val="bg1"/>
                </a:solidFill>
              </a:rPr>
              <a:t>Individual</a:t>
            </a:r>
          </a:p>
        </p:txBody>
      </p:sp>
      <p:sp>
        <p:nvSpPr>
          <p:cNvPr id="12" name="TextBox 11">
            <a:extLst>
              <a:ext uri="{FF2B5EF4-FFF2-40B4-BE49-F238E27FC236}">
                <a16:creationId xmlns:a16="http://schemas.microsoft.com/office/drawing/2014/main" id="{B403127E-74AF-4C8C-8D62-25F3DA65B759}"/>
              </a:ext>
            </a:extLst>
          </p:cNvPr>
          <p:cNvSpPr txBox="1"/>
          <p:nvPr/>
        </p:nvSpPr>
        <p:spPr>
          <a:xfrm rot="16200000">
            <a:off x="-459226" y="4871571"/>
            <a:ext cx="1274708" cy="369332"/>
          </a:xfrm>
          <a:prstGeom prst="rect">
            <a:avLst/>
          </a:prstGeom>
          <a:noFill/>
        </p:spPr>
        <p:txBody>
          <a:bodyPr wrap="none" rtlCol="0">
            <a:spAutoFit/>
          </a:bodyPr>
          <a:lstStyle/>
          <a:p>
            <a:r>
              <a:rPr lang="en-US" b="1">
                <a:solidFill>
                  <a:schemeClr val="bg1"/>
                </a:solidFill>
              </a:rPr>
              <a:t>Collective</a:t>
            </a:r>
          </a:p>
        </p:txBody>
      </p:sp>
      <p:sp>
        <p:nvSpPr>
          <p:cNvPr id="13" name="TextBox 12">
            <a:extLst>
              <a:ext uri="{FF2B5EF4-FFF2-40B4-BE49-F238E27FC236}">
                <a16:creationId xmlns:a16="http://schemas.microsoft.com/office/drawing/2014/main" id="{50B575B3-C169-42DA-A0B4-BEF713EE979A}"/>
              </a:ext>
            </a:extLst>
          </p:cNvPr>
          <p:cNvSpPr txBox="1"/>
          <p:nvPr/>
        </p:nvSpPr>
        <p:spPr>
          <a:xfrm>
            <a:off x="1734984" y="6518881"/>
            <a:ext cx="1032462" cy="369332"/>
          </a:xfrm>
          <a:prstGeom prst="rect">
            <a:avLst/>
          </a:prstGeom>
          <a:noFill/>
        </p:spPr>
        <p:txBody>
          <a:bodyPr wrap="none" rtlCol="0">
            <a:spAutoFit/>
          </a:bodyPr>
          <a:lstStyle/>
          <a:p>
            <a:r>
              <a:rPr lang="en-US" b="1">
                <a:solidFill>
                  <a:schemeClr val="bg1"/>
                </a:solidFill>
              </a:rPr>
              <a:t>Internal</a:t>
            </a:r>
          </a:p>
        </p:txBody>
      </p:sp>
      <p:sp>
        <p:nvSpPr>
          <p:cNvPr id="14" name="TextBox 13">
            <a:extLst>
              <a:ext uri="{FF2B5EF4-FFF2-40B4-BE49-F238E27FC236}">
                <a16:creationId xmlns:a16="http://schemas.microsoft.com/office/drawing/2014/main" id="{408F9DE3-7E6D-4891-B51F-8642AA283936}"/>
              </a:ext>
            </a:extLst>
          </p:cNvPr>
          <p:cNvSpPr txBox="1"/>
          <p:nvPr/>
        </p:nvSpPr>
        <p:spPr>
          <a:xfrm>
            <a:off x="6008191" y="6534722"/>
            <a:ext cx="1095172" cy="369332"/>
          </a:xfrm>
          <a:prstGeom prst="rect">
            <a:avLst/>
          </a:prstGeom>
          <a:noFill/>
        </p:spPr>
        <p:txBody>
          <a:bodyPr wrap="none" rtlCol="0">
            <a:spAutoFit/>
          </a:bodyPr>
          <a:lstStyle/>
          <a:p>
            <a:r>
              <a:rPr lang="en-US" b="1">
                <a:solidFill>
                  <a:schemeClr val="bg1"/>
                </a:solidFill>
              </a:rPr>
              <a:t>External</a:t>
            </a:r>
          </a:p>
        </p:txBody>
      </p:sp>
      <p:sp>
        <p:nvSpPr>
          <p:cNvPr id="15" name="TextBox 14">
            <a:extLst>
              <a:ext uri="{FF2B5EF4-FFF2-40B4-BE49-F238E27FC236}">
                <a16:creationId xmlns:a16="http://schemas.microsoft.com/office/drawing/2014/main" id="{D01D9B80-194D-4856-9D26-9C2E49269E69}"/>
              </a:ext>
            </a:extLst>
          </p:cNvPr>
          <p:cNvSpPr txBox="1"/>
          <p:nvPr/>
        </p:nvSpPr>
        <p:spPr>
          <a:xfrm>
            <a:off x="573642" y="414436"/>
            <a:ext cx="3520707" cy="338554"/>
          </a:xfrm>
          <a:prstGeom prst="rect">
            <a:avLst/>
          </a:prstGeom>
          <a:noFill/>
        </p:spPr>
        <p:txBody>
          <a:bodyPr wrap="none" rtlCol="0">
            <a:spAutoFit/>
          </a:bodyPr>
          <a:lstStyle/>
          <a:p>
            <a:r>
              <a:rPr lang="en-US" sz="1600" b="1"/>
              <a:t>Q1 Personal: Nurture (Humanities)</a:t>
            </a:r>
          </a:p>
        </p:txBody>
      </p:sp>
      <p:sp>
        <p:nvSpPr>
          <p:cNvPr id="16" name="TextBox 15">
            <a:extLst>
              <a:ext uri="{FF2B5EF4-FFF2-40B4-BE49-F238E27FC236}">
                <a16:creationId xmlns:a16="http://schemas.microsoft.com/office/drawing/2014/main" id="{72662CC4-0021-4CDC-ACCD-BD5F18F257B9}"/>
              </a:ext>
            </a:extLst>
          </p:cNvPr>
          <p:cNvSpPr txBox="1"/>
          <p:nvPr/>
        </p:nvSpPr>
        <p:spPr>
          <a:xfrm>
            <a:off x="5753007" y="414435"/>
            <a:ext cx="4434163" cy="338554"/>
          </a:xfrm>
          <a:prstGeom prst="rect">
            <a:avLst/>
          </a:prstGeom>
          <a:noFill/>
        </p:spPr>
        <p:txBody>
          <a:bodyPr wrap="none" rtlCol="0">
            <a:spAutoFit/>
          </a:bodyPr>
          <a:lstStyle/>
          <a:p>
            <a:r>
              <a:rPr lang="en-US" sz="1600" b="1"/>
              <a:t>Q2: Physical: Nature (Science &amp; Technology)</a:t>
            </a:r>
          </a:p>
        </p:txBody>
      </p:sp>
      <p:sp>
        <p:nvSpPr>
          <p:cNvPr id="17" name="TextBox 16">
            <a:extLst>
              <a:ext uri="{FF2B5EF4-FFF2-40B4-BE49-F238E27FC236}">
                <a16:creationId xmlns:a16="http://schemas.microsoft.com/office/drawing/2014/main" id="{EFA7FF16-18A1-4DFE-8380-B584387A4465}"/>
              </a:ext>
            </a:extLst>
          </p:cNvPr>
          <p:cNvSpPr txBox="1"/>
          <p:nvPr/>
        </p:nvSpPr>
        <p:spPr>
          <a:xfrm>
            <a:off x="573643" y="3217957"/>
            <a:ext cx="1334020" cy="338554"/>
          </a:xfrm>
          <a:prstGeom prst="rect">
            <a:avLst/>
          </a:prstGeom>
          <a:noFill/>
        </p:spPr>
        <p:txBody>
          <a:bodyPr wrap="none" rtlCol="0">
            <a:spAutoFit/>
          </a:bodyPr>
          <a:lstStyle/>
          <a:p>
            <a:r>
              <a:rPr lang="en-US" sz="1600" b="1"/>
              <a:t>Q3: Cultural</a:t>
            </a:r>
          </a:p>
        </p:txBody>
      </p:sp>
      <p:sp>
        <p:nvSpPr>
          <p:cNvPr id="18" name="TextBox 17">
            <a:extLst>
              <a:ext uri="{FF2B5EF4-FFF2-40B4-BE49-F238E27FC236}">
                <a16:creationId xmlns:a16="http://schemas.microsoft.com/office/drawing/2014/main" id="{D97D9051-28B6-4D3B-9862-ED1507C0F597}"/>
              </a:ext>
            </a:extLst>
          </p:cNvPr>
          <p:cNvSpPr txBox="1"/>
          <p:nvPr/>
        </p:nvSpPr>
        <p:spPr>
          <a:xfrm>
            <a:off x="5829206" y="3196689"/>
            <a:ext cx="2956259" cy="338554"/>
          </a:xfrm>
          <a:prstGeom prst="rect">
            <a:avLst/>
          </a:prstGeom>
          <a:noFill/>
        </p:spPr>
        <p:txBody>
          <a:bodyPr wrap="none" rtlCol="0">
            <a:spAutoFit/>
          </a:bodyPr>
          <a:lstStyle/>
          <a:p>
            <a:r>
              <a:rPr lang="en-US" sz="1600" b="1"/>
              <a:t>Q4: Societal (Social Sciences)</a:t>
            </a:r>
            <a:endParaRPr lang="en-US" sz="1600"/>
          </a:p>
        </p:txBody>
      </p:sp>
    </p:spTree>
    <p:extLst>
      <p:ext uri="{BB962C8B-B14F-4D97-AF65-F5344CB8AC3E}">
        <p14:creationId xmlns:p14="http://schemas.microsoft.com/office/powerpoint/2010/main" val="243808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5" grpId="0"/>
      <p:bldP spid="16" grpId="0"/>
      <p:bldP spid="17" grpId="0"/>
      <p:bldP spid="18"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ABFA3A-C08D-46E9-9FE7-AFDBA5A8097C}"/>
              </a:ext>
            </a:extLst>
          </p:cNvPr>
          <p:cNvSpPr txBox="1">
            <a:spLocks noChangeArrowheads="1"/>
          </p:cNvSpPr>
          <p:nvPr/>
        </p:nvSpPr>
        <p:spPr bwMode="auto">
          <a:xfrm>
            <a:off x="5881553" y="798091"/>
            <a:ext cx="459965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en-US" altLang="en-US"/>
              <a:t> Assistance with physical needs</a:t>
            </a:r>
          </a:p>
          <a:p>
            <a:pPr eaLnBrk="1" hangingPunct="1">
              <a:buFont typeface="Arial" panose="020B0604020202020204" pitchFamily="34" charset="0"/>
              <a:buChar char="•"/>
            </a:pPr>
            <a:r>
              <a:rPr lang="en-US" altLang="en-US"/>
              <a:t> Get on proper psychotropic medication</a:t>
            </a:r>
          </a:p>
          <a:p>
            <a:pPr eaLnBrk="1" hangingPunct="1">
              <a:buFont typeface="Arial" panose="020B0604020202020204" pitchFamily="34" charset="0"/>
              <a:buChar char="•"/>
            </a:pPr>
            <a:r>
              <a:rPr lang="en-US" altLang="en-US"/>
              <a:t> Remove access to addictive item</a:t>
            </a:r>
          </a:p>
          <a:p>
            <a:pPr eaLnBrk="1" hangingPunct="1">
              <a:buFont typeface="Arial" panose="020B0604020202020204" pitchFamily="34" charset="0"/>
              <a:buChar char="•"/>
            </a:pPr>
            <a:r>
              <a:rPr lang="en-US" altLang="en-US"/>
              <a:t> Avoid HALT (Hungry, Angry, Lonely, Tired)</a:t>
            </a:r>
          </a:p>
        </p:txBody>
      </p:sp>
      <p:sp>
        <p:nvSpPr>
          <p:cNvPr id="5" name="TextBox 4">
            <a:extLst>
              <a:ext uri="{FF2B5EF4-FFF2-40B4-BE49-F238E27FC236}">
                <a16:creationId xmlns:a16="http://schemas.microsoft.com/office/drawing/2014/main" id="{5B1700F1-BCCF-4E1A-A2ED-CFBFFB60FA96}"/>
              </a:ext>
            </a:extLst>
          </p:cNvPr>
          <p:cNvSpPr txBox="1">
            <a:spLocks noChangeArrowheads="1"/>
          </p:cNvSpPr>
          <p:nvPr/>
        </p:nvSpPr>
        <p:spPr bwMode="auto">
          <a:xfrm>
            <a:off x="331391" y="701297"/>
            <a:ext cx="412484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en-US" altLang="en-US"/>
              <a:t> Get a job</a:t>
            </a:r>
          </a:p>
          <a:p>
            <a:pPr eaLnBrk="1" hangingPunct="1">
              <a:buFont typeface="Arial" panose="020B0604020202020204" pitchFamily="34" charset="0"/>
              <a:buChar char="•"/>
            </a:pPr>
            <a:r>
              <a:rPr lang="en-US" altLang="en-US"/>
              <a:t> Go to Counseling</a:t>
            </a:r>
          </a:p>
          <a:p>
            <a:pPr eaLnBrk="1" hangingPunct="1">
              <a:buFont typeface="Arial" panose="020B0604020202020204" pitchFamily="34" charset="0"/>
              <a:buChar char="•"/>
            </a:pPr>
            <a:r>
              <a:rPr lang="en-US" altLang="en-US"/>
              <a:t> Get healthy friendships</a:t>
            </a:r>
          </a:p>
          <a:p>
            <a:pPr eaLnBrk="1" hangingPunct="1">
              <a:buFont typeface="Arial" panose="020B0604020202020204" pitchFamily="34" charset="0"/>
              <a:buChar char="•"/>
            </a:pPr>
            <a:r>
              <a:rPr lang="en-US" altLang="en-US"/>
              <a:t> Form identity</a:t>
            </a:r>
          </a:p>
          <a:p>
            <a:pPr eaLnBrk="1" hangingPunct="1">
              <a:buFont typeface="Arial" panose="020B0604020202020204" pitchFamily="34" charset="0"/>
              <a:buChar char="•"/>
            </a:pPr>
            <a:r>
              <a:rPr lang="en-US" altLang="en-US"/>
              <a:t> Establish physical &amp; emotional safety</a:t>
            </a:r>
          </a:p>
          <a:p>
            <a:pPr eaLnBrk="1" hangingPunct="1">
              <a:buFont typeface="Arial" panose="020B0604020202020204" pitchFamily="34" charset="0"/>
              <a:buChar char="•"/>
            </a:pPr>
            <a:r>
              <a:rPr lang="en-US" altLang="en-US"/>
              <a:t> Pursue spiritual fulfillment</a:t>
            </a:r>
          </a:p>
          <a:p>
            <a:pPr eaLnBrk="1" hangingPunct="1">
              <a:buFont typeface="Arial" panose="020B0604020202020204" pitchFamily="34" charset="0"/>
              <a:buChar char="•"/>
            </a:pPr>
            <a:r>
              <a:rPr lang="en-US" altLang="en-US"/>
              <a:t> Get healing from wounds of abuse</a:t>
            </a:r>
          </a:p>
          <a:p>
            <a:pPr eaLnBrk="1" hangingPunct="1">
              <a:buFont typeface="Arial" panose="020B0604020202020204" pitchFamily="34" charset="0"/>
              <a:buChar char="•"/>
            </a:pPr>
            <a:r>
              <a:rPr lang="en-US" altLang="en-US"/>
              <a:t> Get connected to God</a:t>
            </a:r>
          </a:p>
        </p:txBody>
      </p:sp>
      <p:sp>
        <p:nvSpPr>
          <p:cNvPr id="6" name="TextBox 5">
            <a:extLst>
              <a:ext uri="{FF2B5EF4-FFF2-40B4-BE49-F238E27FC236}">
                <a16:creationId xmlns:a16="http://schemas.microsoft.com/office/drawing/2014/main" id="{ECC8D7E2-E48A-4417-B31A-5D559C48C4CD}"/>
              </a:ext>
            </a:extLst>
          </p:cNvPr>
          <p:cNvSpPr txBox="1">
            <a:spLocks noChangeArrowheads="1"/>
          </p:cNvSpPr>
          <p:nvPr/>
        </p:nvSpPr>
        <p:spPr bwMode="auto">
          <a:xfrm>
            <a:off x="331391" y="3497056"/>
            <a:ext cx="469265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en-US" altLang="en-US" dirty="0"/>
              <a:t> Spiritual revival</a:t>
            </a:r>
          </a:p>
          <a:p>
            <a:pPr eaLnBrk="1" hangingPunct="1">
              <a:buFont typeface="Arial" panose="020B0604020202020204" pitchFamily="34" charset="0"/>
              <a:buChar char="•"/>
            </a:pPr>
            <a:r>
              <a:rPr lang="en-US" altLang="en-US" dirty="0"/>
              <a:t> Pursue or create subcultures that value </a:t>
            </a:r>
            <a:br>
              <a:rPr lang="en-US" altLang="en-US" dirty="0"/>
            </a:br>
            <a:r>
              <a:rPr lang="en-US" altLang="en-US" dirty="0"/>
              <a:t> emotion, spiritual, relationships, etc.</a:t>
            </a:r>
          </a:p>
          <a:p>
            <a:pPr eaLnBrk="1" hangingPunct="1">
              <a:buFont typeface="Arial" panose="020B0604020202020204" pitchFamily="34" charset="0"/>
              <a:buChar char="•"/>
            </a:pPr>
            <a:r>
              <a:rPr lang="en-US" altLang="en-US" dirty="0">
                <a:latin typeface="Arial"/>
                <a:cs typeface="Arial"/>
              </a:rPr>
              <a:t> Avoid subcultures where addiction is norm</a:t>
            </a:r>
          </a:p>
          <a:p>
            <a:pPr eaLnBrk="1" hangingPunct="1">
              <a:buFont typeface="Arial" panose="020B0604020202020204" pitchFamily="34" charset="0"/>
              <a:buChar char="•"/>
            </a:pPr>
            <a:r>
              <a:rPr lang="en-US" altLang="en-US" dirty="0"/>
              <a:t> Avoid triggering mass media</a:t>
            </a:r>
          </a:p>
          <a:p>
            <a:pPr eaLnBrk="1" hangingPunct="1">
              <a:buFont typeface="Arial" panose="020B0604020202020204" pitchFamily="34" charset="0"/>
              <a:buChar char="•"/>
            </a:pPr>
            <a:r>
              <a:rPr lang="en-US" altLang="en-US" dirty="0"/>
              <a:t> Pursue groups that help to cope with </a:t>
            </a:r>
            <a:br>
              <a:rPr lang="en-US" altLang="en-US" dirty="0"/>
            </a:br>
            <a:r>
              <a:rPr lang="en-US" altLang="en-US" dirty="0"/>
              <a:t> cultural oppression </a:t>
            </a:r>
          </a:p>
          <a:p>
            <a:pPr eaLnBrk="1" hangingPunct="1">
              <a:buFont typeface="Arial" panose="020B0604020202020204" pitchFamily="34" charset="0"/>
              <a:buChar char="•"/>
            </a:pPr>
            <a:r>
              <a:rPr lang="en-US" altLang="en-US" dirty="0"/>
              <a:t> Pursue groups that positively address</a:t>
            </a:r>
          </a:p>
          <a:p>
            <a:pPr eaLnBrk="1" hangingPunct="1"/>
            <a:r>
              <a:rPr lang="en-US" altLang="en-US" dirty="0"/>
              <a:t> cultural inheritance from past oppression</a:t>
            </a:r>
          </a:p>
          <a:p>
            <a:pPr eaLnBrk="1" hangingPunct="1">
              <a:buFont typeface="Arial" panose="020B0604020202020204" pitchFamily="34" charset="0"/>
              <a:buChar char="•"/>
            </a:pPr>
            <a:r>
              <a:rPr lang="en-US" altLang="en-US" dirty="0">
                <a:latin typeface="Arial"/>
                <a:cs typeface="Arial"/>
              </a:rPr>
              <a:t> Immerse in culture that worships God</a:t>
            </a:r>
          </a:p>
        </p:txBody>
      </p:sp>
      <p:sp>
        <p:nvSpPr>
          <p:cNvPr id="7" name="TextBox 6">
            <a:extLst>
              <a:ext uri="{FF2B5EF4-FFF2-40B4-BE49-F238E27FC236}">
                <a16:creationId xmlns:a16="http://schemas.microsoft.com/office/drawing/2014/main" id="{F0FDC557-5235-4D27-AFD3-0E5172309803}"/>
              </a:ext>
            </a:extLst>
          </p:cNvPr>
          <p:cNvSpPr txBox="1">
            <a:spLocks noChangeArrowheads="1"/>
          </p:cNvSpPr>
          <p:nvPr/>
        </p:nvSpPr>
        <p:spPr bwMode="auto">
          <a:xfrm>
            <a:off x="5881553" y="3552780"/>
            <a:ext cx="4692650" cy="22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t>Micro (development)</a:t>
            </a:r>
          </a:p>
          <a:p>
            <a:pPr eaLnBrk="1" hangingPunct="1">
              <a:buFont typeface="Arial" panose="020B0604020202020204" pitchFamily="34" charset="0"/>
              <a:buChar char="•"/>
            </a:pPr>
            <a:r>
              <a:rPr lang="en-US" altLang="en-US"/>
              <a:t> Community development organizations</a:t>
            </a:r>
          </a:p>
          <a:p>
            <a:pPr eaLnBrk="1" hangingPunct="1">
              <a:buFont typeface="Arial" panose="020B0604020202020204" pitchFamily="34" charset="0"/>
              <a:buChar char="•"/>
            </a:pPr>
            <a:r>
              <a:rPr lang="en-US" altLang="en-US"/>
              <a:t> Micro-economic development</a:t>
            </a:r>
          </a:p>
          <a:p>
            <a:pPr>
              <a:lnSpc>
                <a:spcPts val="2000"/>
              </a:lnSpc>
            </a:pPr>
            <a:r>
              <a:rPr lang="en-US"/>
              <a:t>Macro (advocacy &amp; structural change)</a:t>
            </a:r>
          </a:p>
          <a:p>
            <a:pPr eaLnBrk="1" hangingPunct="1">
              <a:buFont typeface="Arial" panose="020B0604020202020204" pitchFamily="34" charset="0"/>
              <a:buChar char="•"/>
            </a:pPr>
            <a:r>
              <a:rPr lang="en-US" altLang="en-US"/>
              <a:t> </a:t>
            </a:r>
            <a:r>
              <a:rPr lang="en-US"/>
              <a:t>Just laws &amp; policies</a:t>
            </a:r>
          </a:p>
          <a:p>
            <a:pPr eaLnBrk="1" hangingPunct="1">
              <a:buFont typeface="Arial" panose="020B0604020202020204" pitchFamily="34" charset="0"/>
              <a:buChar char="•"/>
            </a:pPr>
            <a:r>
              <a:rPr lang="en-US"/>
              <a:t> Healthy social structures</a:t>
            </a:r>
          </a:p>
          <a:p>
            <a:pPr eaLnBrk="1" hangingPunct="1">
              <a:buFont typeface="Arial" panose="020B0604020202020204" pitchFamily="34" charset="0"/>
              <a:buChar char="•"/>
            </a:pPr>
            <a:r>
              <a:rPr lang="en-US"/>
              <a:t> Just teaching of history (Black history, etc.)</a:t>
            </a:r>
          </a:p>
          <a:p>
            <a:pPr eaLnBrk="1" hangingPunct="1">
              <a:buFont typeface="Arial" panose="020B0604020202020204" pitchFamily="34" charset="0"/>
              <a:buChar char="•"/>
            </a:pPr>
            <a:r>
              <a:rPr lang="en-US"/>
              <a:t> Macro-economic development</a:t>
            </a:r>
            <a:endParaRPr lang="en-US" altLang="en-US"/>
          </a:p>
        </p:txBody>
      </p:sp>
      <p:sp>
        <p:nvSpPr>
          <p:cNvPr id="8" name="Title 7">
            <a:extLst>
              <a:ext uri="{FF2B5EF4-FFF2-40B4-BE49-F238E27FC236}">
                <a16:creationId xmlns:a16="http://schemas.microsoft.com/office/drawing/2014/main" id="{C49278DB-D409-4544-9154-0165C1F9FB9A}"/>
              </a:ext>
            </a:extLst>
          </p:cNvPr>
          <p:cNvSpPr>
            <a:spLocks noGrp="1"/>
          </p:cNvSpPr>
          <p:nvPr>
            <p:ph type="title"/>
          </p:nvPr>
        </p:nvSpPr>
        <p:spPr/>
        <p:txBody>
          <a:bodyPr/>
          <a:lstStyle/>
          <a:p>
            <a:r>
              <a:rPr lang="en-US"/>
              <a:t>A Christian Systems Approach to Understanding Causes of Addiction (Treatment) Plan)</a:t>
            </a:r>
          </a:p>
        </p:txBody>
      </p:sp>
      <p:cxnSp>
        <p:nvCxnSpPr>
          <p:cNvPr id="9" name="Straight Connector 8">
            <a:extLst>
              <a:ext uri="{FF2B5EF4-FFF2-40B4-BE49-F238E27FC236}">
                <a16:creationId xmlns:a16="http://schemas.microsoft.com/office/drawing/2014/main" id="{9321F790-A5F2-4C81-AFBF-B0941A18F611}"/>
              </a:ext>
            </a:extLst>
          </p:cNvPr>
          <p:cNvCxnSpPr/>
          <p:nvPr/>
        </p:nvCxnSpPr>
        <p:spPr>
          <a:xfrm>
            <a:off x="5728197" y="383180"/>
            <a:ext cx="0" cy="6192062"/>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561017B-9F0E-4149-A0A9-BCBBEEA363EC}"/>
              </a:ext>
            </a:extLst>
          </p:cNvPr>
          <p:cNvCxnSpPr>
            <a:cxnSpLocks/>
          </p:cNvCxnSpPr>
          <p:nvPr/>
        </p:nvCxnSpPr>
        <p:spPr>
          <a:xfrm>
            <a:off x="278674" y="3169124"/>
            <a:ext cx="11508826" cy="21268"/>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66340CB-459D-4372-A67B-3B9B08233BE4}"/>
              </a:ext>
            </a:extLst>
          </p:cNvPr>
          <p:cNvSpPr txBox="1"/>
          <p:nvPr/>
        </p:nvSpPr>
        <p:spPr>
          <a:xfrm rot="16200000">
            <a:off x="-431733" y="1941204"/>
            <a:ext cx="1261884" cy="369332"/>
          </a:xfrm>
          <a:prstGeom prst="rect">
            <a:avLst/>
          </a:prstGeom>
          <a:noFill/>
        </p:spPr>
        <p:txBody>
          <a:bodyPr wrap="none" rtlCol="0">
            <a:spAutoFit/>
          </a:bodyPr>
          <a:lstStyle/>
          <a:p>
            <a:r>
              <a:rPr lang="en-US" b="1">
                <a:solidFill>
                  <a:schemeClr val="bg1"/>
                </a:solidFill>
              </a:rPr>
              <a:t>Individual</a:t>
            </a:r>
          </a:p>
        </p:txBody>
      </p:sp>
      <p:sp>
        <p:nvSpPr>
          <p:cNvPr id="12" name="TextBox 11">
            <a:extLst>
              <a:ext uri="{FF2B5EF4-FFF2-40B4-BE49-F238E27FC236}">
                <a16:creationId xmlns:a16="http://schemas.microsoft.com/office/drawing/2014/main" id="{B403127E-74AF-4C8C-8D62-25F3DA65B759}"/>
              </a:ext>
            </a:extLst>
          </p:cNvPr>
          <p:cNvSpPr txBox="1"/>
          <p:nvPr/>
        </p:nvSpPr>
        <p:spPr>
          <a:xfrm rot="16200000">
            <a:off x="-459226" y="4871571"/>
            <a:ext cx="1274708" cy="369332"/>
          </a:xfrm>
          <a:prstGeom prst="rect">
            <a:avLst/>
          </a:prstGeom>
          <a:noFill/>
        </p:spPr>
        <p:txBody>
          <a:bodyPr wrap="none" rtlCol="0">
            <a:spAutoFit/>
          </a:bodyPr>
          <a:lstStyle/>
          <a:p>
            <a:r>
              <a:rPr lang="en-US" b="1">
                <a:solidFill>
                  <a:schemeClr val="bg1"/>
                </a:solidFill>
              </a:rPr>
              <a:t>Collective</a:t>
            </a:r>
          </a:p>
        </p:txBody>
      </p:sp>
      <p:sp>
        <p:nvSpPr>
          <p:cNvPr id="13" name="TextBox 12">
            <a:extLst>
              <a:ext uri="{FF2B5EF4-FFF2-40B4-BE49-F238E27FC236}">
                <a16:creationId xmlns:a16="http://schemas.microsoft.com/office/drawing/2014/main" id="{50B575B3-C169-42DA-A0B4-BEF713EE979A}"/>
              </a:ext>
            </a:extLst>
          </p:cNvPr>
          <p:cNvSpPr txBox="1"/>
          <p:nvPr/>
        </p:nvSpPr>
        <p:spPr>
          <a:xfrm>
            <a:off x="1734984" y="6518881"/>
            <a:ext cx="1032462" cy="369332"/>
          </a:xfrm>
          <a:prstGeom prst="rect">
            <a:avLst/>
          </a:prstGeom>
          <a:noFill/>
        </p:spPr>
        <p:txBody>
          <a:bodyPr wrap="none" rtlCol="0">
            <a:spAutoFit/>
          </a:bodyPr>
          <a:lstStyle/>
          <a:p>
            <a:r>
              <a:rPr lang="en-US" b="1">
                <a:solidFill>
                  <a:schemeClr val="bg1"/>
                </a:solidFill>
              </a:rPr>
              <a:t>Internal</a:t>
            </a:r>
          </a:p>
        </p:txBody>
      </p:sp>
      <p:sp>
        <p:nvSpPr>
          <p:cNvPr id="14" name="TextBox 13">
            <a:extLst>
              <a:ext uri="{FF2B5EF4-FFF2-40B4-BE49-F238E27FC236}">
                <a16:creationId xmlns:a16="http://schemas.microsoft.com/office/drawing/2014/main" id="{408F9DE3-7E6D-4891-B51F-8642AA283936}"/>
              </a:ext>
            </a:extLst>
          </p:cNvPr>
          <p:cNvSpPr txBox="1"/>
          <p:nvPr/>
        </p:nvSpPr>
        <p:spPr>
          <a:xfrm>
            <a:off x="6008191" y="6534722"/>
            <a:ext cx="1095172" cy="369332"/>
          </a:xfrm>
          <a:prstGeom prst="rect">
            <a:avLst/>
          </a:prstGeom>
          <a:noFill/>
        </p:spPr>
        <p:txBody>
          <a:bodyPr wrap="none" rtlCol="0">
            <a:spAutoFit/>
          </a:bodyPr>
          <a:lstStyle/>
          <a:p>
            <a:r>
              <a:rPr lang="en-US" b="1">
                <a:solidFill>
                  <a:schemeClr val="bg1"/>
                </a:solidFill>
              </a:rPr>
              <a:t>External</a:t>
            </a:r>
          </a:p>
        </p:txBody>
      </p:sp>
      <p:sp>
        <p:nvSpPr>
          <p:cNvPr id="15" name="TextBox 14">
            <a:extLst>
              <a:ext uri="{FF2B5EF4-FFF2-40B4-BE49-F238E27FC236}">
                <a16:creationId xmlns:a16="http://schemas.microsoft.com/office/drawing/2014/main" id="{D01D9B80-194D-4856-9D26-9C2E49269E69}"/>
              </a:ext>
            </a:extLst>
          </p:cNvPr>
          <p:cNvSpPr txBox="1"/>
          <p:nvPr/>
        </p:nvSpPr>
        <p:spPr>
          <a:xfrm>
            <a:off x="573642" y="414436"/>
            <a:ext cx="3520707" cy="338554"/>
          </a:xfrm>
          <a:prstGeom prst="rect">
            <a:avLst/>
          </a:prstGeom>
          <a:noFill/>
        </p:spPr>
        <p:txBody>
          <a:bodyPr wrap="none" rtlCol="0">
            <a:spAutoFit/>
          </a:bodyPr>
          <a:lstStyle/>
          <a:p>
            <a:r>
              <a:rPr lang="en-US" sz="1600" b="1"/>
              <a:t>Q1 Personal: Nurture (Humanities)</a:t>
            </a:r>
          </a:p>
        </p:txBody>
      </p:sp>
      <p:sp>
        <p:nvSpPr>
          <p:cNvPr id="16" name="TextBox 15">
            <a:extLst>
              <a:ext uri="{FF2B5EF4-FFF2-40B4-BE49-F238E27FC236}">
                <a16:creationId xmlns:a16="http://schemas.microsoft.com/office/drawing/2014/main" id="{72662CC4-0021-4CDC-ACCD-BD5F18F257B9}"/>
              </a:ext>
            </a:extLst>
          </p:cNvPr>
          <p:cNvSpPr txBox="1"/>
          <p:nvPr/>
        </p:nvSpPr>
        <p:spPr>
          <a:xfrm>
            <a:off x="5753007" y="414435"/>
            <a:ext cx="4434163" cy="338554"/>
          </a:xfrm>
          <a:prstGeom prst="rect">
            <a:avLst/>
          </a:prstGeom>
          <a:noFill/>
        </p:spPr>
        <p:txBody>
          <a:bodyPr wrap="none" rtlCol="0">
            <a:spAutoFit/>
          </a:bodyPr>
          <a:lstStyle/>
          <a:p>
            <a:r>
              <a:rPr lang="en-US" sz="1600" b="1"/>
              <a:t>Q2: Physical: Nature (Science &amp; Technology)</a:t>
            </a:r>
          </a:p>
        </p:txBody>
      </p:sp>
      <p:sp>
        <p:nvSpPr>
          <p:cNvPr id="17" name="TextBox 16">
            <a:extLst>
              <a:ext uri="{FF2B5EF4-FFF2-40B4-BE49-F238E27FC236}">
                <a16:creationId xmlns:a16="http://schemas.microsoft.com/office/drawing/2014/main" id="{EFA7FF16-18A1-4DFE-8380-B584387A4465}"/>
              </a:ext>
            </a:extLst>
          </p:cNvPr>
          <p:cNvSpPr txBox="1"/>
          <p:nvPr/>
        </p:nvSpPr>
        <p:spPr>
          <a:xfrm>
            <a:off x="573643" y="3217957"/>
            <a:ext cx="1334020" cy="338554"/>
          </a:xfrm>
          <a:prstGeom prst="rect">
            <a:avLst/>
          </a:prstGeom>
          <a:noFill/>
        </p:spPr>
        <p:txBody>
          <a:bodyPr wrap="none" rtlCol="0">
            <a:spAutoFit/>
          </a:bodyPr>
          <a:lstStyle/>
          <a:p>
            <a:r>
              <a:rPr lang="en-US" sz="1600" b="1"/>
              <a:t>Q3: Cultural</a:t>
            </a:r>
            <a:endParaRPr lang="en-US" sz="1600"/>
          </a:p>
        </p:txBody>
      </p:sp>
      <p:sp>
        <p:nvSpPr>
          <p:cNvPr id="18" name="TextBox 17">
            <a:extLst>
              <a:ext uri="{FF2B5EF4-FFF2-40B4-BE49-F238E27FC236}">
                <a16:creationId xmlns:a16="http://schemas.microsoft.com/office/drawing/2014/main" id="{D97D9051-28B6-4D3B-9862-ED1507C0F597}"/>
              </a:ext>
            </a:extLst>
          </p:cNvPr>
          <p:cNvSpPr txBox="1"/>
          <p:nvPr/>
        </p:nvSpPr>
        <p:spPr>
          <a:xfrm>
            <a:off x="5829206" y="3196689"/>
            <a:ext cx="2956259" cy="338554"/>
          </a:xfrm>
          <a:prstGeom prst="rect">
            <a:avLst/>
          </a:prstGeom>
          <a:noFill/>
        </p:spPr>
        <p:txBody>
          <a:bodyPr wrap="none" rtlCol="0">
            <a:spAutoFit/>
          </a:bodyPr>
          <a:lstStyle/>
          <a:p>
            <a:r>
              <a:rPr lang="en-US" sz="1600" b="1"/>
              <a:t>Q4: Societal (Social Sciences)</a:t>
            </a:r>
            <a:endParaRPr lang="en-US" sz="1600"/>
          </a:p>
        </p:txBody>
      </p:sp>
    </p:spTree>
    <p:extLst>
      <p:ext uri="{BB962C8B-B14F-4D97-AF65-F5344CB8AC3E}">
        <p14:creationId xmlns:p14="http://schemas.microsoft.com/office/powerpoint/2010/main" val="363134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5" grpId="0"/>
      <p:bldP spid="16" grpId="0"/>
      <p:bldP spid="17" grpId="0"/>
      <p:bldP spid="18"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3FAD00-04DC-4CC7-985C-9652A7F36BE7}"/>
              </a:ext>
            </a:extLst>
          </p:cNvPr>
          <p:cNvSpPr>
            <a:spLocks noGrp="1"/>
          </p:cNvSpPr>
          <p:nvPr>
            <p:ph type="title"/>
          </p:nvPr>
        </p:nvSpPr>
        <p:spPr/>
        <p:txBody>
          <a:bodyPr/>
          <a:lstStyle/>
          <a:p>
            <a:r>
              <a:rPr lang="en-US"/>
              <a:t>City Vision’s General Education Courses</a:t>
            </a:r>
          </a:p>
        </p:txBody>
      </p:sp>
      <p:sp>
        <p:nvSpPr>
          <p:cNvPr id="4" name="Content Placeholder 3">
            <a:extLst>
              <a:ext uri="{FF2B5EF4-FFF2-40B4-BE49-F238E27FC236}">
                <a16:creationId xmlns:a16="http://schemas.microsoft.com/office/drawing/2014/main" id="{8215BA17-B825-43CB-B5EC-4385D1E41AEF}"/>
              </a:ext>
            </a:extLst>
          </p:cNvPr>
          <p:cNvSpPr>
            <a:spLocks noGrp="1"/>
          </p:cNvSpPr>
          <p:nvPr>
            <p:ph sz="quarter" idx="10"/>
          </p:nvPr>
        </p:nvSpPr>
        <p:spPr>
          <a:xfrm>
            <a:off x="153988" y="996950"/>
            <a:ext cx="5422563" cy="5056120"/>
          </a:xfrm>
        </p:spPr>
        <p:txBody>
          <a:bodyPr/>
          <a:lstStyle/>
          <a:p>
            <a:pPr marL="0" indent="0" fontAlgn="base">
              <a:lnSpc>
                <a:spcPct val="110000"/>
              </a:lnSpc>
              <a:spcBef>
                <a:spcPts val="0"/>
              </a:spcBef>
              <a:buNone/>
            </a:pPr>
            <a:r>
              <a:rPr lang="en-US" sz="1400" b="1"/>
              <a:t>Broad Knowledge and Intellectual Skills</a:t>
            </a:r>
            <a:br>
              <a:rPr lang="en-US" sz="1400"/>
            </a:br>
            <a:r>
              <a:rPr lang="en-US" sz="1400" b="1"/>
              <a:t>(minimum 3 courses Bachelor’s, 2 courses Associate’s)</a:t>
            </a:r>
          </a:p>
          <a:p>
            <a:pPr fontAlgn="base">
              <a:lnSpc>
                <a:spcPct val="110000"/>
              </a:lnSpc>
              <a:spcBef>
                <a:spcPts val="0"/>
              </a:spcBef>
            </a:pPr>
            <a:r>
              <a:rPr lang="en-US" sz="1400">
                <a:hlinkClick r:id="rId2"/>
              </a:rPr>
              <a:t>BUS407: Cross-Cultural Management &amp; Ministry</a:t>
            </a:r>
            <a:endParaRPr lang="en-US" sz="1400"/>
          </a:p>
          <a:p>
            <a:pPr fontAlgn="base">
              <a:lnSpc>
                <a:spcPct val="110000"/>
              </a:lnSpc>
              <a:spcBef>
                <a:spcPts val="0"/>
              </a:spcBef>
            </a:pPr>
            <a:r>
              <a:rPr lang="en-US" sz="1400">
                <a:hlinkClick r:id="rId3"/>
              </a:rPr>
              <a:t>BUS409: Leadership in Diverse and Under-Resourced Communities (MBA Undergrad Section)</a:t>
            </a:r>
            <a:endParaRPr lang="en-US" sz="1400"/>
          </a:p>
          <a:p>
            <a:pPr fontAlgn="base">
              <a:lnSpc>
                <a:spcPct val="110000"/>
              </a:lnSpc>
              <a:spcBef>
                <a:spcPts val="0"/>
              </a:spcBef>
            </a:pPr>
            <a:r>
              <a:rPr lang="en-US" sz="1400">
                <a:hlinkClick r:id="rId4"/>
              </a:rPr>
              <a:t>CVC106: Prior Learning Assessment Portfolio Development</a:t>
            </a:r>
            <a:endParaRPr lang="en-US" sz="1400"/>
          </a:p>
          <a:p>
            <a:pPr fontAlgn="base">
              <a:lnSpc>
                <a:spcPct val="110000"/>
              </a:lnSpc>
              <a:spcBef>
                <a:spcPts val="0"/>
              </a:spcBef>
            </a:pPr>
            <a:r>
              <a:rPr lang="en-US" sz="1400">
                <a:hlinkClick r:id="rId5"/>
              </a:rPr>
              <a:t>CVC306: Managing Residential Recovery Programs</a:t>
            </a:r>
            <a:endParaRPr lang="en-US" sz="1400"/>
          </a:p>
          <a:p>
            <a:pPr fontAlgn="base">
              <a:lnSpc>
                <a:spcPct val="110000"/>
              </a:lnSpc>
              <a:spcBef>
                <a:spcPts val="0"/>
              </a:spcBef>
            </a:pPr>
            <a:r>
              <a:rPr lang="en-US" sz="1400">
                <a:hlinkClick r:id="rId6"/>
              </a:rPr>
              <a:t>CVC401: Counseling in Urban &amp; Multicultural Environments</a:t>
            </a:r>
            <a:endParaRPr lang="en-US" sz="1400"/>
          </a:p>
          <a:p>
            <a:pPr fontAlgn="base">
              <a:lnSpc>
                <a:spcPct val="110000"/>
              </a:lnSpc>
              <a:spcBef>
                <a:spcPts val="0"/>
              </a:spcBef>
            </a:pPr>
            <a:r>
              <a:rPr lang="en-US" sz="1400">
                <a:hlinkClick r:id="rId7"/>
              </a:rPr>
              <a:t>CVC402: Nonprofit Educational Program Design</a:t>
            </a:r>
            <a:endParaRPr lang="en-US" sz="1400"/>
          </a:p>
          <a:p>
            <a:pPr fontAlgn="base">
              <a:lnSpc>
                <a:spcPct val="110000"/>
              </a:lnSpc>
              <a:spcBef>
                <a:spcPts val="0"/>
              </a:spcBef>
            </a:pPr>
            <a:r>
              <a:rPr lang="en-US" sz="1400">
                <a:hlinkClick r:id="rId8"/>
              </a:rPr>
              <a:t>CVC404: Case Management</a:t>
            </a:r>
            <a:endParaRPr lang="en-US" sz="1400"/>
          </a:p>
          <a:p>
            <a:pPr fontAlgn="base">
              <a:lnSpc>
                <a:spcPct val="110000"/>
              </a:lnSpc>
              <a:spcBef>
                <a:spcPts val="0"/>
              </a:spcBef>
            </a:pPr>
            <a:r>
              <a:rPr lang="en-US" sz="1400">
                <a:hlinkClick r:id="rId9"/>
              </a:rPr>
              <a:t>CVC407: Chaplaincy</a:t>
            </a:r>
            <a:endParaRPr lang="en-US" sz="1400"/>
          </a:p>
          <a:p>
            <a:pPr fontAlgn="base">
              <a:lnSpc>
                <a:spcPct val="110000"/>
              </a:lnSpc>
              <a:spcBef>
                <a:spcPts val="0"/>
              </a:spcBef>
            </a:pPr>
            <a:r>
              <a:rPr lang="en-US" sz="1400">
                <a:hlinkClick r:id="rId10"/>
              </a:rPr>
              <a:t>CVC411: Spirituality &amp; Addiction</a:t>
            </a:r>
            <a:endParaRPr lang="en-US" sz="1400"/>
          </a:p>
          <a:p>
            <a:pPr fontAlgn="base">
              <a:lnSpc>
                <a:spcPct val="110000"/>
              </a:lnSpc>
              <a:spcBef>
                <a:spcPts val="0"/>
              </a:spcBef>
            </a:pPr>
            <a:r>
              <a:rPr lang="en-US" sz="1400">
                <a:hlinkClick r:id="rId11"/>
              </a:rPr>
              <a:t>CVC412: Counseling Foundations</a:t>
            </a:r>
            <a:endParaRPr lang="en-US" sz="1400"/>
          </a:p>
          <a:p>
            <a:pPr fontAlgn="base">
              <a:lnSpc>
                <a:spcPct val="110000"/>
              </a:lnSpc>
              <a:spcBef>
                <a:spcPts val="0"/>
              </a:spcBef>
            </a:pPr>
            <a:r>
              <a:rPr lang="en-US" sz="1400">
                <a:hlinkClick r:id="rId12"/>
              </a:rPr>
              <a:t>CVC413: Drugs of Abuse</a:t>
            </a:r>
            <a:endParaRPr lang="en-US" sz="1400"/>
          </a:p>
          <a:p>
            <a:pPr fontAlgn="base">
              <a:lnSpc>
                <a:spcPct val="110000"/>
              </a:lnSpc>
              <a:spcBef>
                <a:spcPts val="0"/>
              </a:spcBef>
            </a:pPr>
            <a:r>
              <a:rPr lang="en-US" sz="1400">
                <a:hlinkClick r:id="rId13"/>
              </a:rPr>
              <a:t>CVC414: Counseling Alcoholics</a:t>
            </a:r>
            <a:endParaRPr lang="en-US" sz="1400"/>
          </a:p>
          <a:p>
            <a:pPr fontAlgn="base">
              <a:lnSpc>
                <a:spcPct val="110000"/>
              </a:lnSpc>
              <a:spcBef>
                <a:spcPts val="0"/>
              </a:spcBef>
            </a:pPr>
            <a:r>
              <a:rPr lang="en-US" sz="1400">
                <a:hlinkClick r:id="rId14"/>
              </a:rPr>
              <a:t>CVC415: Professional Counseling Practices</a:t>
            </a:r>
            <a:endParaRPr lang="en-US" sz="1400"/>
          </a:p>
          <a:p>
            <a:pPr fontAlgn="base">
              <a:lnSpc>
                <a:spcPct val="110000"/>
              </a:lnSpc>
              <a:spcBef>
                <a:spcPts val="0"/>
              </a:spcBef>
            </a:pPr>
            <a:r>
              <a:rPr lang="en-US" sz="1400">
                <a:hlinkClick r:id="rId15"/>
              </a:rPr>
              <a:t>CVC416: Mental Illness, Addiction &amp; Dual Diagnosis</a:t>
            </a:r>
            <a:endParaRPr lang="en-US" sz="1400"/>
          </a:p>
          <a:p>
            <a:pPr fontAlgn="base">
              <a:lnSpc>
                <a:spcPct val="110000"/>
              </a:lnSpc>
              <a:spcBef>
                <a:spcPts val="0"/>
              </a:spcBef>
            </a:pPr>
            <a:r>
              <a:rPr lang="en-US" sz="1400">
                <a:hlinkClick r:id="rId16"/>
              </a:rPr>
              <a:t>CVC417: Group Counseling Practices</a:t>
            </a:r>
            <a:endParaRPr lang="en-US" sz="1400"/>
          </a:p>
          <a:p>
            <a:pPr fontAlgn="base">
              <a:lnSpc>
                <a:spcPct val="110000"/>
              </a:lnSpc>
              <a:spcBef>
                <a:spcPts val="0"/>
              </a:spcBef>
            </a:pPr>
            <a:r>
              <a:rPr lang="en-US" sz="1400">
                <a:hlinkClick r:id="rId17"/>
              </a:rPr>
              <a:t>CVC418: Sexual Issues in Addiction</a:t>
            </a:r>
            <a:endParaRPr lang="en-US" sz="1400"/>
          </a:p>
          <a:p>
            <a:pPr fontAlgn="base">
              <a:lnSpc>
                <a:spcPct val="110000"/>
              </a:lnSpc>
              <a:spcBef>
                <a:spcPts val="0"/>
              </a:spcBef>
            </a:pPr>
            <a:r>
              <a:rPr lang="en-US" sz="1400">
                <a:hlinkClick r:id="rId18"/>
              </a:rPr>
              <a:t>CVC419: Family Issues &amp; Recovery</a:t>
            </a:r>
            <a:endParaRPr lang="en-US" sz="1400"/>
          </a:p>
          <a:p>
            <a:pPr fontAlgn="base">
              <a:lnSpc>
                <a:spcPct val="110000"/>
              </a:lnSpc>
              <a:spcBef>
                <a:spcPts val="0"/>
              </a:spcBef>
            </a:pPr>
            <a:r>
              <a:rPr lang="en-US" sz="1400" b="1">
                <a:hlinkClick r:id="rId19"/>
              </a:rPr>
              <a:t>CVC432: Technology, Life Balance &amp; Behavioral Addictions</a:t>
            </a:r>
            <a:endParaRPr lang="en-US" sz="1400" b="1"/>
          </a:p>
        </p:txBody>
      </p:sp>
      <p:sp>
        <p:nvSpPr>
          <p:cNvPr id="6" name="Content Placeholder 3">
            <a:extLst>
              <a:ext uri="{FF2B5EF4-FFF2-40B4-BE49-F238E27FC236}">
                <a16:creationId xmlns:a16="http://schemas.microsoft.com/office/drawing/2014/main" id="{4DA9CA3E-7268-4674-BFF7-C7CC36A58D4C}"/>
              </a:ext>
            </a:extLst>
          </p:cNvPr>
          <p:cNvSpPr txBox="1">
            <a:spLocks/>
          </p:cNvSpPr>
          <p:nvPr/>
        </p:nvSpPr>
        <p:spPr>
          <a:xfrm>
            <a:off x="5844303" y="1068314"/>
            <a:ext cx="6347697" cy="5689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20000"/>
              </a:lnSpc>
              <a:spcBef>
                <a:spcPts val="0"/>
              </a:spcBef>
              <a:buNone/>
            </a:pPr>
            <a:r>
              <a:rPr lang="en-US" sz="1400" b="1"/>
              <a:t>Communications (minimum one course)</a:t>
            </a:r>
          </a:p>
          <a:p>
            <a:pPr fontAlgn="base">
              <a:lnSpc>
                <a:spcPct val="120000"/>
              </a:lnSpc>
              <a:spcBef>
                <a:spcPts val="0"/>
              </a:spcBef>
            </a:pPr>
            <a:r>
              <a:rPr lang="en-US" sz="1400" b="1">
                <a:hlinkClick r:id="rId20"/>
              </a:rPr>
              <a:t>BUS105: Business Communications</a:t>
            </a:r>
            <a:endParaRPr lang="en-US" sz="1400" b="1"/>
          </a:p>
          <a:p>
            <a:pPr fontAlgn="base">
              <a:lnSpc>
                <a:spcPct val="120000"/>
              </a:lnSpc>
              <a:spcBef>
                <a:spcPts val="0"/>
              </a:spcBef>
            </a:pPr>
            <a:r>
              <a:rPr lang="en-US" sz="1400" b="1">
                <a:hlinkClick r:id="rId21"/>
              </a:rPr>
              <a:t>ENG101: English Composition I</a:t>
            </a:r>
            <a:endParaRPr lang="en-US" sz="1400" b="1"/>
          </a:p>
          <a:p>
            <a:pPr marL="0" indent="0" fontAlgn="base">
              <a:lnSpc>
                <a:spcPct val="120000"/>
              </a:lnSpc>
              <a:spcBef>
                <a:spcPts val="0"/>
              </a:spcBef>
              <a:buNone/>
            </a:pPr>
            <a:endParaRPr lang="en-US" sz="1400" b="1"/>
          </a:p>
          <a:p>
            <a:pPr marL="0" indent="0" fontAlgn="base">
              <a:lnSpc>
                <a:spcPct val="120000"/>
              </a:lnSpc>
              <a:spcBef>
                <a:spcPts val="0"/>
              </a:spcBef>
              <a:buNone/>
            </a:pPr>
            <a:r>
              <a:rPr lang="en-US" sz="1400" b="1"/>
              <a:t>Christian Life and Thought (minimum one course)</a:t>
            </a:r>
          </a:p>
          <a:p>
            <a:pPr fontAlgn="base">
              <a:lnSpc>
                <a:spcPct val="120000"/>
              </a:lnSpc>
              <a:spcBef>
                <a:spcPts val="0"/>
              </a:spcBef>
            </a:pPr>
            <a:r>
              <a:rPr lang="en-US" sz="1400">
                <a:hlinkClick r:id="rId22"/>
              </a:rPr>
              <a:t>CVC330: Urban Youth Ministry</a:t>
            </a:r>
            <a:endParaRPr lang="en-US" sz="1400"/>
          </a:p>
          <a:p>
            <a:pPr fontAlgn="base">
              <a:lnSpc>
                <a:spcPct val="120000"/>
              </a:lnSpc>
              <a:spcBef>
                <a:spcPts val="0"/>
              </a:spcBef>
            </a:pPr>
            <a:r>
              <a:rPr lang="en-US" sz="1400">
                <a:hlinkClick r:id="rId23"/>
              </a:rPr>
              <a:t>CVC331: Christian Community Development</a:t>
            </a:r>
            <a:endParaRPr lang="en-US" sz="1400"/>
          </a:p>
          <a:p>
            <a:pPr fontAlgn="base">
              <a:lnSpc>
                <a:spcPct val="120000"/>
              </a:lnSpc>
              <a:spcBef>
                <a:spcPts val="0"/>
              </a:spcBef>
            </a:pPr>
            <a:r>
              <a:rPr lang="en-US" sz="1400">
                <a:hlinkClick r:id="rId24"/>
              </a:rPr>
              <a:t>CVC340: Old Testament Survey</a:t>
            </a:r>
            <a:endParaRPr lang="en-US" sz="1400"/>
          </a:p>
          <a:p>
            <a:pPr fontAlgn="base">
              <a:lnSpc>
                <a:spcPct val="120000"/>
              </a:lnSpc>
              <a:spcBef>
                <a:spcPts val="0"/>
              </a:spcBef>
            </a:pPr>
            <a:r>
              <a:rPr lang="en-US" sz="1400">
                <a:hlinkClick r:id="rId25"/>
              </a:rPr>
              <a:t>CVC341: New Testament Survey</a:t>
            </a:r>
            <a:endParaRPr lang="en-US" sz="1400"/>
          </a:p>
          <a:p>
            <a:pPr fontAlgn="base">
              <a:lnSpc>
                <a:spcPct val="120000"/>
              </a:lnSpc>
              <a:spcBef>
                <a:spcPts val="0"/>
              </a:spcBef>
            </a:pPr>
            <a:r>
              <a:rPr lang="en-US" sz="1400">
                <a:hlinkClick r:id="rId26"/>
              </a:rPr>
              <a:t>CVC403: Urban Evangelism &amp; Discipleship</a:t>
            </a:r>
            <a:endParaRPr lang="en-US" sz="1400"/>
          </a:p>
          <a:p>
            <a:pPr fontAlgn="base">
              <a:lnSpc>
                <a:spcPct val="120000"/>
              </a:lnSpc>
              <a:spcBef>
                <a:spcPts val="0"/>
              </a:spcBef>
            </a:pPr>
            <a:r>
              <a:rPr lang="en-US" sz="1400" b="1">
                <a:hlinkClick r:id="rId27"/>
              </a:rPr>
              <a:t>CVC406: Vocation, Calling &amp; Purpose of Work (take early in program)</a:t>
            </a:r>
            <a:endParaRPr lang="en-US" sz="1400" b="1"/>
          </a:p>
          <a:p>
            <a:pPr fontAlgn="base">
              <a:lnSpc>
                <a:spcPct val="120000"/>
              </a:lnSpc>
              <a:spcBef>
                <a:spcPts val="0"/>
              </a:spcBef>
            </a:pPr>
            <a:r>
              <a:rPr lang="en-US" sz="1400">
                <a:hlinkClick r:id="rId28"/>
              </a:rPr>
              <a:t>CVC408: Bible Interpretation</a:t>
            </a:r>
            <a:endParaRPr lang="en-US" sz="1400"/>
          </a:p>
          <a:p>
            <a:pPr fontAlgn="base">
              <a:lnSpc>
                <a:spcPct val="120000"/>
              </a:lnSpc>
              <a:spcBef>
                <a:spcPts val="0"/>
              </a:spcBef>
            </a:pPr>
            <a:r>
              <a:rPr lang="en-US" sz="1400">
                <a:hlinkClick r:id="rId29"/>
              </a:rPr>
              <a:t>CVC409: Biblical Theology</a:t>
            </a:r>
            <a:endParaRPr lang="en-US" sz="1400"/>
          </a:p>
          <a:p>
            <a:pPr fontAlgn="base">
              <a:lnSpc>
                <a:spcPct val="120000"/>
              </a:lnSpc>
              <a:spcBef>
                <a:spcPts val="0"/>
              </a:spcBef>
            </a:pPr>
            <a:r>
              <a:rPr lang="en-US" sz="1400" u="none" strike="noStrike">
                <a:solidFill>
                  <a:srgbClr val="AE0C0E"/>
                </a:solidFill>
                <a:effectLst/>
                <a:hlinkClick r:id="rId10"/>
              </a:rPr>
              <a:t>CVC411: Spirituality &amp; Addiction</a:t>
            </a:r>
            <a:endParaRPr lang="en-US" sz="1400" u="none" strike="noStrike">
              <a:solidFill>
                <a:srgbClr val="AE0C0E"/>
              </a:solidFill>
              <a:effectLst/>
            </a:endParaRPr>
          </a:p>
          <a:p>
            <a:pPr fontAlgn="base">
              <a:lnSpc>
                <a:spcPct val="120000"/>
              </a:lnSpc>
              <a:spcBef>
                <a:spcPts val="0"/>
              </a:spcBef>
            </a:pPr>
            <a:r>
              <a:rPr lang="en-US" sz="1400" u="none" strike="noStrike">
                <a:solidFill>
                  <a:srgbClr val="AE0C0E"/>
                </a:solidFill>
                <a:effectLst/>
                <a:hlinkClick r:id="rId18"/>
              </a:rPr>
              <a:t>CVC419: Family Issues &amp; Recovery</a:t>
            </a:r>
            <a:endParaRPr lang="en-US" sz="1400">
              <a:solidFill>
                <a:srgbClr val="000000"/>
              </a:solidFill>
              <a:effectLst/>
            </a:endParaRPr>
          </a:p>
          <a:p>
            <a:pPr fontAlgn="base">
              <a:lnSpc>
                <a:spcPct val="120000"/>
              </a:lnSpc>
              <a:spcBef>
                <a:spcPts val="0"/>
              </a:spcBef>
            </a:pPr>
            <a:endParaRPr lang="en-US" sz="1400"/>
          </a:p>
        </p:txBody>
      </p:sp>
      <p:sp>
        <p:nvSpPr>
          <p:cNvPr id="7" name="TextBox 6">
            <a:extLst>
              <a:ext uri="{FF2B5EF4-FFF2-40B4-BE49-F238E27FC236}">
                <a16:creationId xmlns:a16="http://schemas.microsoft.com/office/drawing/2014/main" id="{D09F51F8-AA71-4BF2-8BEF-F150F2B5E7E9}"/>
              </a:ext>
            </a:extLst>
          </p:cNvPr>
          <p:cNvSpPr txBox="1"/>
          <p:nvPr/>
        </p:nvSpPr>
        <p:spPr>
          <a:xfrm>
            <a:off x="1571223" y="6272011"/>
            <a:ext cx="9277283" cy="369332"/>
          </a:xfrm>
          <a:prstGeom prst="rect">
            <a:avLst/>
          </a:prstGeom>
          <a:noFill/>
        </p:spPr>
        <p:txBody>
          <a:bodyPr wrap="none" rtlCol="0">
            <a:spAutoFit/>
          </a:bodyPr>
          <a:lstStyle/>
          <a:p>
            <a:r>
              <a:rPr lang="en-US"/>
              <a:t>Courses can count either toward a major requirement or general education, but not both</a:t>
            </a:r>
          </a:p>
        </p:txBody>
      </p:sp>
    </p:spTree>
    <p:extLst>
      <p:ext uri="{BB962C8B-B14F-4D97-AF65-F5344CB8AC3E}">
        <p14:creationId xmlns:p14="http://schemas.microsoft.com/office/powerpoint/2010/main" val="3925857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D01861-293D-400E-B616-B32F539228F5}"/>
              </a:ext>
            </a:extLst>
          </p:cNvPr>
          <p:cNvSpPr>
            <a:spLocks noGrp="1"/>
          </p:cNvSpPr>
          <p:nvPr>
            <p:ph type="title"/>
          </p:nvPr>
        </p:nvSpPr>
        <p:spPr/>
        <p:txBody>
          <a:bodyPr/>
          <a:lstStyle/>
          <a:p>
            <a:r>
              <a:rPr lang="en-US"/>
              <a:t>Five Approaches: Where Do You Work?</a:t>
            </a:r>
          </a:p>
        </p:txBody>
      </p:sp>
      <p:graphicFrame>
        <p:nvGraphicFramePr>
          <p:cNvPr id="5" name="Content Placeholder 4">
            <a:extLst>
              <a:ext uri="{FF2B5EF4-FFF2-40B4-BE49-F238E27FC236}">
                <a16:creationId xmlns:a16="http://schemas.microsoft.com/office/drawing/2014/main" id="{90F35C59-32E3-4A32-A9EB-49681D633947}"/>
              </a:ext>
            </a:extLst>
          </p:cNvPr>
          <p:cNvGraphicFramePr>
            <a:graphicFrameLocks noGrp="1"/>
          </p:cNvGraphicFramePr>
          <p:nvPr>
            <p:ph sz="quarter" idx="10"/>
            <p:extLst>
              <p:ext uri="{D42A27DB-BD31-4B8C-83A1-F6EECF244321}">
                <p14:modId xmlns:p14="http://schemas.microsoft.com/office/powerpoint/2010/main" val="2363363532"/>
              </p:ext>
            </p:extLst>
          </p:nvPr>
        </p:nvGraphicFramePr>
        <p:xfrm>
          <a:off x="520607" y="996950"/>
          <a:ext cx="10845562" cy="53838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2A317AAF-3217-4286-8C7B-9A3B8C7D31F0}"/>
              </a:ext>
            </a:extLst>
          </p:cNvPr>
          <p:cNvSpPr txBox="1"/>
          <p:nvPr/>
        </p:nvSpPr>
        <p:spPr>
          <a:xfrm>
            <a:off x="21050" y="3227198"/>
            <a:ext cx="1217898" cy="1200329"/>
          </a:xfrm>
          <a:prstGeom prst="rect">
            <a:avLst/>
          </a:prstGeom>
          <a:noFill/>
        </p:spPr>
        <p:txBody>
          <a:bodyPr wrap="none" rtlCol="0">
            <a:spAutoFit/>
          </a:bodyPr>
          <a:lstStyle/>
          <a:p>
            <a:r>
              <a:rPr lang="en-US" b="1"/>
              <a:t>Church</a:t>
            </a:r>
            <a:br>
              <a:rPr lang="en-US" b="1"/>
            </a:br>
            <a:r>
              <a:rPr lang="en-US" b="1"/>
              <a:t>Gathered</a:t>
            </a:r>
            <a:endParaRPr lang="en-US"/>
          </a:p>
          <a:p>
            <a:r>
              <a:rPr lang="en-US"/>
              <a:t>(not of </a:t>
            </a:r>
            <a:br>
              <a:rPr lang="en-US"/>
            </a:br>
            <a:r>
              <a:rPr lang="en-US"/>
              <a:t>the world)</a:t>
            </a:r>
          </a:p>
        </p:txBody>
      </p:sp>
      <p:sp>
        <p:nvSpPr>
          <p:cNvPr id="8" name="TextBox 7">
            <a:extLst>
              <a:ext uri="{FF2B5EF4-FFF2-40B4-BE49-F238E27FC236}">
                <a16:creationId xmlns:a16="http://schemas.microsoft.com/office/drawing/2014/main" id="{CCBF1C90-1F7F-4E2C-9574-F4A27238E7A2}"/>
              </a:ext>
            </a:extLst>
          </p:cNvPr>
          <p:cNvSpPr txBox="1"/>
          <p:nvPr/>
        </p:nvSpPr>
        <p:spPr>
          <a:xfrm>
            <a:off x="10828282" y="2984720"/>
            <a:ext cx="1217898" cy="1200329"/>
          </a:xfrm>
          <a:prstGeom prst="rect">
            <a:avLst/>
          </a:prstGeom>
          <a:noFill/>
        </p:spPr>
        <p:txBody>
          <a:bodyPr wrap="none" rtlCol="0">
            <a:spAutoFit/>
          </a:bodyPr>
          <a:lstStyle/>
          <a:p>
            <a:r>
              <a:rPr lang="en-US" b="1"/>
              <a:t>Church</a:t>
            </a:r>
            <a:br>
              <a:rPr lang="en-US" b="1"/>
            </a:br>
            <a:r>
              <a:rPr lang="en-US" b="1"/>
              <a:t>Scattered</a:t>
            </a:r>
            <a:br>
              <a:rPr lang="en-US" b="1"/>
            </a:br>
            <a:r>
              <a:rPr lang="en-US"/>
              <a:t>(sent into </a:t>
            </a:r>
            <a:br>
              <a:rPr lang="en-US"/>
            </a:br>
            <a:r>
              <a:rPr lang="en-US"/>
              <a:t>the world)</a:t>
            </a:r>
            <a:endParaRPr lang="en-US" b="1"/>
          </a:p>
        </p:txBody>
      </p:sp>
      <p:sp>
        <p:nvSpPr>
          <p:cNvPr id="4" name="TextBox 3">
            <a:extLst>
              <a:ext uri="{FF2B5EF4-FFF2-40B4-BE49-F238E27FC236}">
                <a16:creationId xmlns:a16="http://schemas.microsoft.com/office/drawing/2014/main" id="{EB7B733C-C236-4B9B-A1F9-FD15185096CF}"/>
              </a:ext>
            </a:extLst>
          </p:cNvPr>
          <p:cNvSpPr txBox="1"/>
          <p:nvPr/>
        </p:nvSpPr>
        <p:spPr>
          <a:xfrm>
            <a:off x="7868608" y="5058544"/>
            <a:ext cx="1903919" cy="738664"/>
          </a:xfrm>
          <a:prstGeom prst="rect">
            <a:avLst/>
          </a:prstGeom>
          <a:noFill/>
        </p:spPr>
        <p:txBody>
          <a:bodyPr wrap="none" rtlCol="0">
            <a:spAutoFit/>
          </a:bodyPr>
          <a:lstStyle/>
          <a:p>
            <a:r>
              <a:rPr lang="en-US" sz="1400" dirty="0"/>
              <a:t>Primarily Christian </a:t>
            </a:r>
          </a:p>
          <a:p>
            <a:r>
              <a:rPr lang="en-US" sz="1400" dirty="0"/>
              <a:t>Counselors in</a:t>
            </a:r>
          </a:p>
          <a:p>
            <a:r>
              <a:rPr lang="en-US" sz="1400" dirty="0"/>
              <a:t>Secular Organizations</a:t>
            </a:r>
          </a:p>
        </p:txBody>
      </p:sp>
      <p:sp>
        <p:nvSpPr>
          <p:cNvPr id="11" name="TextBox 10">
            <a:extLst>
              <a:ext uri="{FF2B5EF4-FFF2-40B4-BE49-F238E27FC236}">
                <a16:creationId xmlns:a16="http://schemas.microsoft.com/office/drawing/2014/main" id="{6DF9F47C-C2DE-425A-9E3D-A10F9BE8E69A}"/>
              </a:ext>
            </a:extLst>
          </p:cNvPr>
          <p:cNvSpPr txBox="1"/>
          <p:nvPr/>
        </p:nvSpPr>
        <p:spPr>
          <a:xfrm>
            <a:off x="1628986" y="5058545"/>
            <a:ext cx="1854610" cy="738664"/>
          </a:xfrm>
          <a:prstGeom prst="rect">
            <a:avLst/>
          </a:prstGeom>
          <a:noFill/>
        </p:spPr>
        <p:txBody>
          <a:bodyPr wrap="none" rtlCol="0">
            <a:spAutoFit/>
          </a:bodyPr>
          <a:lstStyle/>
          <a:p>
            <a:r>
              <a:rPr lang="en-US" sz="1400"/>
              <a:t>Primarily Pastors &amp; </a:t>
            </a:r>
          </a:p>
          <a:p>
            <a:r>
              <a:rPr lang="en-US" sz="1400"/>
              <a:t>Christian Counselors </a:t>
            </a:r>
          </a:p>
          <a:p>
            <a:r>
              <a:rPr lang="en-US" sz="1400"/>
              <a:t>in Churches</a:t>
            </a:r>
          </a:p>
        </p:txBody>
      </p:sp>
      <p:sp>
        <p:nvSpPr>
          <p:cNvPr id="13" name="TextBox 12">
            <a:extLst>
              <a:ext uri="{FF2B5EF4-FFF2-40B4-BE49-F238E27FC236}">
                <a16:creationId xmlns:a16="http://schemas.microsoft.com/office/drawing/2014/main" id="{1BE6C9DB-D7F6-4A47-AF30-BDD8464F7E0C}"/>
              </a:ext>
            </a:extLst>
          </p:cNvPr>
          <p:cNvSpPr txBox="1"/>
          <p:nvPr/>
        </p:nvSpPr>
        <p:spPr>
          <a:xfrm>
            <a:off x="5071713" y="5058544"/>
            <a:ext cx="1993687" cy="954107"/>
          </a:xfrm>
          <a:prstGeom prst="rect">
            <a:avLst/>
          </a:prstGeom>
          <a:noFill/>
        </p:spPr>
        <p:txBody>
          <a:bodyPr wrap="none" rtlCol="0">
            <a:spAutoFit/>
          </a:bodyPr>
          <a:lstStyle/>
          <a:p>
            <a:r>
              <a:rPr lang="en-US" sz="1400"/>
              <a:t>Primarily Christian </a:t>
            </a:r>
          </a:p>
          <a:p>
            <a:r>
              <a:rPr lang="en-US" sz="1400"/>
              <a:t>Counselors in </a:t>
            </a:r>
          </a:p>
          <a:p>
            <a:r>
              <a:rPr lang="en-US" sz="1400"/>
              <a:t>Christian organizations</a:t>
            </a:r>
          </a:p>
          <a:p>
            <a:r>
              <a:rPr lang="en-US" sz="1400"/>
              <a:t>that take Insurance</a:t>
            </a:r>
          </a:p>
        </p:txBody>
      </p:sp>
    </p:spTree>
    <p:extLst>
      <p:ext uri="{BB962C8B-B14F-4D97-AF65-F5344CB8AC3E}">
        <p14:creationId xmlns:p14="http://schemas.microsoft.com/office/powerpoint/2010/main" val="369956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4" grpId="0"/>
      <p:bldP spid="11" grpId="0"/>
      <p:bldP spid="13"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882943-B3E3-4ED9-8DFD-64F8D1FFD147}"/>
              </a:ext>
            </a:extLst>
          </p:cNvPr>
          <p:cNvSpPr>
            <a:spLocks noGrp="1"/>
          </p:cNvSpPr>
          <p:nvPr>
            <p:ph type="title"/>
          </p:nvPr>
        </p:nvSpPr>
        <p:spPr/>
        <p:txBody>
          <a:bodyPr/>
          <a:lstStyle/>
          <a:p>
            <a:r>
              <a:rPr lang="en-US"/>
              <a:t>Courses to Take to Help Your Degree Success</a:t>
            </a:r>
          </a:p>
        </p:txBody>
      </p:sp>
      <p:sp>
        <p:nvSpPr>
          <p:cNvPr id="5" name="Content Placeholder 4">
            <a:extLst>
              <a:ext uri="{FF2B5EF4-FFF2-40B4-BE49-F238E27FC236}">
                <a16:creationId xmlns:a16="http://schemas.microsoft.com/office/drawing/2014/main" id="{6A4AF14C-C730-463A-91AF-622C9DB47E43}"/>
              </a:ext>
            </a:extLst>
          </p:cNvPr>
          <p:cNvSpPr>
            <a:spLocks noGrp="1"/>
          </p:cNvSpPr>
          <p:nvPr>
            <p:ph sz="quarter" idx="10"/>
          </p:nvPr>
        </p:nvSpPr>
        <p:spPr/>
        <p:txBody>
          <a:bodyPr/>
          <a:lstStyle/>
          <a:p>
            <a:r>
              <a:rPr lang="en-US"/>
              <a:t>If long writing assignments are a challenge:</a:t>
            </a:r>
          </a:p>
          <a:p>
            <a:pPr lvl="1"/>
            <a:r>
              <a:rPr lang="en-US"/>
              <a:t>English Composition</a:t>
            </a:r>
          </a:p>
          <a:p>
            <a:pPr lvl="1"/>
            <a:r>
              <a:rPr lang="en-US"/>
              <a:t>Business Communication</a:t>
            </a:r>
          </a:p>
          <a:p>
            <a:r>
              <a:rPr lang="en-US"/>
              <a:t>If distraction is a challenge:</a:t>
            </a:r>
          </a:p>
          <a:p>
            <a:pPr lvl="1"/>
            <a:r>
              <a:rPr lang="en-US"/>
              <a:t>Technology, Life Balance &amp; Behavioral Addictions</a:t>
            </a:r>
          </a:p>
        </p:txBody>
      </p:sp>
    </p:spTree>
    <p:extLst>
      <p:ext uri="{BB962C8B-B14F-4D97-AF65-F5344CB8AC3E}">
        <p14:creationId xmlns:p14="http://schemas.microsoft.com/office/powerpoint/2010/main" val="154707079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A23B28-915D-4210-8F25-8C16DD6383D1}"/>
              </a:ext>
            </a:extLst>
          </p:cNvPr>
          <p:cNvSpPr>
            <a:spLocks noGrp="1"/>
          </p:cNvSpPr>
          <p:nvPr>
            <p:ph type="title"/>
          </p:nvPr>
        </p:nvSpPr>
        <p:spPr/>
        <p:txBody>
          <a:bodyPr/>
          <a:lstStyle/>
          <a:p>
            <a:r>
              <a:rPr lang="en-US"/>
              <a:t>If You Need to Change Your Degree</a:t>
            </a:r>
          </a:p>
        </p:txBody>
      </p:sp>
      <p:sp>
        <p:nvSpPr>
          <p:cNvPr id="4" name="Content Placeholder 3">
            <a:extLst>
              <a:ext uri="{FF2B5EF4-FFF2-40B4-BE49-F238E27FC236}">
                <a16:creationId xmlns:a16="http://schemas.microsoft.com/office/drawing/2014/main" id="{3C0247FC-82F5-4C7C-8B3F-06F9FD4801A3}"/>
              </a:ext>
            </a:extLst>
          </p:cNvPr>
          <p:cNvSpPr>
            <a:spLocks noGrp="1"/>
          </p:cNvSpPr>
          <p:nvPr>
            <p:ph sz="quarter" idx="10"/>
          </p:nvPr>
        </p:nvSpPr>
        <p:spPr/>
        <p:txBody>
          <a:bodyPr/>
          <a:lstStyle/>
          <a:p>
            <a:r>
              <a:rPr lang="en-US"/>
              <a:t>Email </a:t>
            </a:r>
            <a:r>
              <a:rPr lang="en-US">
                <a:hlinkClick r:id="rId2"/>
              </a:rPr>
              <a:t>support@cityvision.edu</a:t>
            </a:r>
            <a:r>
              <a:rPr lang="en-US"/>
              <a:t> </a:t>
            </a:r>
          </a:p>
        </p:txBody>
      </p:sp>
    </p:spTree>
    <p:extLst>
      <p:ext uri="{BB962C8B-B14F-4D97-AF65-F5344CB8AC3E}">
        <p14:creationId xmlns:p14="http://schemas.microsoft.com/office/powerpoint/2010/main" val="119176909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D47B6A-DC70-4CC8-8AD1-FB200590DC9C}"/>
              </a:ext>
            </a:extLst>
          </p:cNvPr>
          <p:cNvPicPr>
            <a:picLocks noChangeAspect="1"/>
          </p:cNvPicPr>
          <p:nvPr/>
        </p:nvPicPr>
        <p:blipFill>
          <a:blip r:embed="rId3"/>
          <a:stretch>
            <a:fillRect/>
          </a:stretch>
        </p:blipFill>
        <p:spPr>
          <a:xfrm>
            <a:off x="201611" y="0"/>
            <a:ext cx="11788778" cy="6858000"/>
          </a:xfrm>
          <a:prstGeom prst="rect">
            <a:avLst/>
          </a:prstGeom>
        </p:spPr>
      </p:pic>
    </p:spTree>
    <p:extLst>
      <p:ext uri="{BB962C8B-B14F-4D97-AF65-F5344CB8AC3E}">
        <p14:creationId xmlns:p14="http://schemas.microsoft.com/office/powerpoint/2010/main" val="416206580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13AE8-E6A4-4F55-8E51-96DFE30D5017}"/>
              </a:ext>
            </a:extLst>
          </p:cNvPr>
          <p:cNvSpPr>
            <a:spLocks noGrp="1"/>
          </p:cNvSpPr>
          <p:nvPr>
            <p:ph type="title"/>
          </p:nvPr>
        </p:nvSpPr>
        <p:spPr/>
        <p:txBody>
          <a:bodyPr/>
          <a:lstStyle/>
          <a:p>
            <a:r>
              <a:rPr lang="en-US" dirty="0"/>
              <a:t>Note for Non-Addiction Counseling Majors</a:t>
            </a:r>
          </a:p>
        </p:txBody>
      </p:sp>
      <p:sp>
        <p:nvSpPr>
          <p:cNvPr id="3" name="Content Placeholder 2">
            <a:extLst>
              <a:ext uri="{FF2B5EF4-FFF2-40B4-BE49-F238E27FC236}">
                <a16:creationId xmlns:a16="http://schemas.microsoft.com/office/drawing/2014/main" id="{9E1AF391-8010-4FC8-98B7-D7C2BCCAA14C}"/>
              </a:ext>
            </a:extLst>
          </p:cNvPr>
          <p:cNvSpPr>
            <a:spLocks noGrp="1"/>
          </p:cNvSpPr>
          <p:nvPr>
            <p:ph sz="quarter" idx="10"/>
          </p:nvPr>
        </p:nvSpPr>
        <p:spPr/>
        <p:txBody>
          <a:bodyPr/>
          <a:lstStyle/>
          <a:p>
            <a:r>
              <a:rPr lang="en-US" dirty="0"/>
              <a:t>If you are not an Addiction Counseling major and you are taking this course as an elective, then do the career planning assignments based on your own major and career plan.</a:t>
            </a:r>
          </a:p>
        </p:txBody>
      </p:sp>
    </p:spTree>
    <p:extLst>
      <p:ext uri="{BB962C8B-B14F-4D97-AF65-F5344CB8AC3E}">
        <p14:creationId xmlns:p14="http://schemas.microsoft.com/office/powerpoint/2010/main" val="37052115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6D79A-A2CB-4491-B7CD-D12D0C3DD538}"/>
              </a:ext>
            </a:extLst>
          </p:cNvPr>
          <p:cNvSpPr>
            <a:spLocks noGrp="1"/>
          </p:cNvSpPr>
          <p:nvPr>
            <p:ph type="title"/>
          </p:nvPr>
        </p:nvSpPr>
        <p:spPr/>
        <p:txBody>
          <a:bodyPr/>
          <a:lstStyle/>
          <a:p>
            <a:r>
              <a:rPr lang="en-US" sz="3200" b="1" dirty="0">
                <a:solidFill>
                  <a:schemeClr val="bg1"/>
                </a:solidFill>
                <a:latin typeface="+mj-lt"/>
              </a:rPr>
              <a:t>Addiction Counseling Licensing and Certification</a:t>
            </a:r>
            <a:endParaRPr lang="en-US" sz="3600" dirty="0"/>
          </a:p>
        </p:txBody>
      </p:sp>
      <p:sp>
        <p:nvSpPr>
          <p:cNvPr id="3" name="Text Placeholder 2">
            <a:extLst>
              <a:ext uri="{FF2B5EF4-FFF2-40B4-BE49-F238E27FC236}">
                <a16:creationId xmlns:a16="http://schemas.microsoft.com/office/drawing/2014/main" id="{250908C3-B0FD-4D56-96F4-C8BC2D0951EC}"/>
              </a:ext>
            </a:extLst>
          </p:cNvPr>
          <p:cNvSpPr>
            <a:spLocks noGrp="1"/>
          </p:cNvSpPr>
          <p:nvPr>
            <p:ph type="body" sz="quarter" idx="10"/>
          </p:nvPr>
        </p:nvSpPr>
        <p:spPr/>
        <p:txBody>
          <a:bodyPr/>
          <a:lstStyle/>
          <a:p>
            <a:r>
              <a:rPr lang="en-US"/>
              <a:t>Dr. Andrew Sears</a:t>
            </a:r>
            <a:br>
              <a:rPr lang="en-US"/>
            </a:br>
            <a:r>
              <a:rPr lang="en-US"/>
              <a:t>President </a:t>
            </a:r>
            <a:br>
              <a:rPr lang="en-US"/>
            </a:br>
            <a:r>
              <a:rPr lang="en-US"/>
              <a:t>City Vision University</a:t>
            </a:r>
            <a:br>
              <a:rPr lang="en-US"/>
            </a:br>
            <a:r>
              <a:rPr lang="en-US"/>
              <a:t>www.cityvision.edu </a:t>
            </a:r>
          </a:p>
          <a:p>
            <a:endParaRPr lang="en-US"/>
          </a:p>
        </p:txBody>
      </p:sp>
      <p:pic>
        <p:nvPicPr>
          <p:cNvPr id="5" name="Picture 4" descr="A person wearing a suit and tie smiling at the camera&#10;&#10;Description automatically generated">
            <a:extLst>
              <a:ext uri="{FF2B5EF4-FFF2-40B4-BE49-F238E27FC236}">
                <a16:creationId xmlns:a16="http://schemas.microsoft.com/office/drawing/2014/main" id="{923E3C04-A1CC-49A9-AB06-12C196D253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34422" y="3073564"/>
            <a:ext cx="1565141" cy="1847382"/>
          </a:xfrm>
          <a:prstGeom prst="rect">
            <a:avLst/>
          </a:prstGeom>
        </p:spPr>
      </p:pic>
      <p:sp>
        <p:nvSpPr>
          <p:cNvPr id="7" name="Rectangle 6">
            <a:extLst>
              <a:ext uri="{FF2B5EF4-FFF2-40B4-BE49-F238E27FC236}">
                <a16:creationId xmlns:a16="http://schemas.microsoft.com/office/drawing/2014/main" id="{1FA1D55C-557B-4B9A-A07F-4A4967839364}"/>
              </a:ext>
            </a:extLst>
          </p:cNvPr>
          <p:cNvSpPr/>
          <p:nvPr/>
        </p:nvSpPr>
        <p:spPr>
          <a:xfrm>
            <a:off x="6268517" y="5451469"/>
            <a:ext cx="5720283" cy="923330"/>
          </a:xfrm>
          <a:prstGeom prst="rect">
            <a:avLst/>
          </a:prstGeom>
        </p:spPr>
        <p:txBody>
          <a:bodyPr wrap="square">
            <a:spAutoFit/>
          </a:bodyPr>
          <a:lstStyle/>
          <a:p>
            <a:r>
              <a:rPr lang="en-US" b="1" dirty="0">
                <a:solidFill>
                  <a:schemeClr val="bg1"/>
                </a:solidFill>
              </a:rPr>
              <a:t>Introduction to Christian Addiction Counseling</a:t>
            </a:r>
          </a:p>
          <a:p>
            <a:pPr marL="0" algn="l" rtl="0" eaLnBrk="1" latinLnBrk="0" hangingPunct="1">
              <a:spcBef>
                <a:spcPts val="0"/>
              </a:spcBef>
              <a:spcAft>
                <a:spcPts val="0"/>
              </a:spcAft>
            </a:pPr>
            <a:endParaRPr lang="en-US" dirty="0">
              <a:effectLst/>
            </a:endParaRPr>
          </a:p>
          <a:p>
            <a:pPr marL="0" algn="l" rtl="0" eaLnBrk="1" latinLnBrk="0" hangingPunct="1">
              <a:spcBef>
                <a:spcPts val="0"/>
              </a:spcBef>
              <a:spcAft>
                <a:spcPts val="0"/>
              </a:spcAft>
            </a:pPr>
            <a:r>
              <a:rPr lang="en-US" sz="1800" b="1" kern="1200" dirty="0">
                <a:solidFill>
                  <a:srgbClr val="FFFFFF"/>
                </a:solidFill>
                <a:effectLst/>
                <a:latin typeface="Segoe UI" panose="020B0502040204020203" pitchFamily="34" charset="0"/>
                <a:ea typeface="+mn-ea"/>
                <a:cs typeface="+mn-cs"/>
              </a:rPr>
              <a:t>Free Course at www.cityvisioninstitute.org </a:t>
            </a:r>
            <a:endParaRPr lang="en-US" dirty="0"/>
          </a:p>
        </p:txBody>
      </p:sp>
    </p:spTree>
    <p:extLst>
      <p:ext uri="{BB962C8B-B14F-4D97-AF65-F5344CB8AC3E}">
        <p14:creationId xmlns:p14="http://schemas.microsoft.com/office/powerpoint/2010/main" val="34821754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EE851-06E6-464A-8216-8FDA402F9315}"/>
              </a:ext>
            </a:extLst>
          </p:cNvPr>
          <p:cNvSpPr>
            <a:spLocks noGrp="1"/>
          </p:cNvSpPr>
          <p:nvPr>
            <p:ph type="title"/>
          </p:nvPr>
        </p:nvSpPr>
        <p:spPr/>
        <p:txBody>
          <a:bodyPr/>
          <a:lstStyle/>
          <a:p>
            <a:r>
              <a:rPr lang="en-US" sz="4000"/>
              <a:t>Addiction Counseling Organizations &amp; Certifications</a:t>
            </a:r>
          </a:p>
        </p:txBody>
      </p:sp>
      <p:sp>
        <p:nvSpPr>
          <p:cNvPr id="3" name="Content Placeholder 2">
            <a:extLst>
              <a:ext uri="{FF2B5EF4-FFF2-40B4-BE49-F238E27FC236}">
                <a16:creationId xmlns:a16="http://schemas.microsoft.com/office/drawing/2014/main" id="{2F29F06C-8EB1-44B8-9510-5A581D217F0B}"/>
              </a:ext>
            </a:extLst>
          </p:cNvPr>
          <p:cNvSpPr>
            <a:spLocks noGrp="1"/>
          </p:cNvSpPr>
          <p:nvPr>
            <p:ph sz="quarter" idx="10"/>
          </p:nvPr>
        </p:nvSpPr>
        <p:spPr/>
        <p:txBody>
          <a:bodyPr lIns="91440" tIns="45720" rIns="91440" bIns="45720" anchor="t"/>
          <a:lstStyle/>
          <a:p>
            <a:r>
              <a:rPr lang="en-US" sz="2400"/>
              <a:t>NAADAC (National Association for Alcoholism &amp; Drug Abuse Counselors)</a:t>
            </a:r>
          </a:p>
          <a:p>
            <a:pPr lvl="1"/>
            <a:r>
              <a:rPr lang="en-US" sz="2000"/>
              <a:t>US-focused</a:t>
            </a:r>
          </a:p>
          <a:p>
            <a:pPr lvl="1"/>
            <a:r>
              <a:rPr lang="en-US" sz="2000"/>
              <a:t>National Certified Peer Recovery Support Specialist (NCPRSS)</a:t>
            </a:r>
          </a:p>
          <a:p>
            <a:pPr lvl="1"/>
            <a:r>
              <a:rPr lang="en-US" sz="2000"/>
              <a:t>National Certified Addiction Counselor Level I (NCAC I)</a:t>
            </a:r>
          </a:p>
          <a:p>
            <a:pPr lvl="1"/>
            <a:r>
              <a:rPr lang="en-US" sz="2000"/>
              <a:t>National Certified Addiction Counselor Level II (NCAC II)</a:t>
            </a:r>
          </a:p>
          <a:p>
            <a:pPr lvl="1"/>
            <a:r>
              <a:rPr lang="en-US" sz="2000"/>
              <a:t>Nicotine Dependence Specialist (NDS)</a:t>
            </a:r>
          </a:p>
          <a:p>
            <a:pPr lvl="1"/>
            <a:r>
              <a:rPr lang="en-US" sz="2000"/>
              <a:t>National Certified Adolescent Addictions Counselor (NCAAC)</a:t>
            </a:r>
          </a:p>
          <a:p>
            <a:pPr lvl="1"/>
            <a:r>
              <a:rPr lang="en-US" sz="2000"/>
              <a:t>Master Addiction Counselor (MAC)</a:t>
            </a:r>
          </a:p>
          <a:p>
            <a:r>
              <a:rPr lang="en-US" sz="2400"/>
              <a:t>IC&amp;RC (International Certification &amp; Reciprocity Consortium)</a:t>
            </a:r>
            <a:endParaRPr lang="en-US" sz="2400">
              <a:cs typeface="Segoe UI"/>
            </a:endParaRPr>
          </a:p>
          <a:p>
            <a:pPr lvl="1"/>
            <a:r>
              <a:rPr lang="en-US" sz="2000"/>
              <a:t>Internationally recognized, but also used by many US states</a:t>
            </a:r>
          </a:p>
          <a:p>
            <a:pPr lvl="1"/>
            <a:r>
              <a:rPr lang="en-US" sz="2000"/>
              <a:t>Peer Recovery (PR)</a:t>
            </a:r>
          </a:p>
          <a:p>
            <a:pPr lvl="1"/>
            <a:r>
              <a:rPr lang="en-US" sz="2000"/>
              <a:t>Prevention Specialist (PS)</a:t>
            </a:r>
          </a:p>
          <a:p>
            <a:pPr lvl="1"/>
            <a:r>
              <a:rPr lang="en-US" sz="2000"/>
              <a:t>Certified Criminal Justice Addictions Professional (CCJP)</a:t>
            </a:r>
          </a:p>
          <a:p>
            <a:pPr lvl="1"/>
            <a:r>
              <a:rPr lang="en-US" sz="2000"/>
              <a:t>Alcohol and Drug Counselor</a:t>
            </a:r>
          </a:p>
          <a:p>
            <a:pPr lvl="1"/>
            <a:r>
              <a:rPr lang="en-US" sz="2000"/>
              <a:t>Advanced Alcohol &amp; Drug Counselor (AADC)</a:t>
            </a:r>
          </a:p>
          <a:p>
            <a:pPr lvl="1"/>
            <a:r>
              <a:rPr lang="en-US" sz="2000"/>
              <a:t>Clinical Supervisor (CS)</a:t>
            </a:r>
          </a:p>
        </p:txBody>
      </p:sp>
    </p:spTree>
    <p:extLst>
      <p:ext uri="{BB962C8B-B14F-4D97-AF65-F5344CB8AC3E}">
        <p14:creationId xmlns:p14="http://schemas.microsoft.com/office/powerpoint/2010/main" val="245967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AE897-23C6-4C8C-B004-785D41911320}"/>
              </a:ext>
            </a:extLst>
          </p:cNvPr>
          <p:cNvSpPr>
            <a:spLocks noGrp="1"/>
          </p:cNvSpPr>
          <p:nvPr>
            <p:ph type="title"/>
          </p:nvPr>
        </p:nvSpPr>
        <p:spPr/>
        <p:txBody>
          <a:bodyPr/>
          <a:lstStyle/>
          <a:p>
            <a:r>
              <a:rPr lang="en-US"/>
              <a:t>Certificate vs. Certification vs. Licensing</a:t>
            </a:r>
          </a:p>
        </p:txBody>
      </p:sp>
      <p:sp>
        <p:nvSpPr>
          <p:cNvPr id="3" name="Content Placeholder 2">
            <a:extLst>
              <a:ext uri="{FF2B5EF4-FFF2-40B4-BE49-F238E27FC236}">
                <a16:creationId xmlns:a16="http://schemas.microsoft.com/office/drawing/2014/main" id="{2B2C10E4-65EB-48E1-9CA1-3A766441E2FE}"/>
              </a:ext>
            </a:extLst>
          </p:cNvPr>
          <p:cNvSpPr>
            <a:spLocks noGrp="1"/>
          </p:cNvSpPr>
          <p:nvPr>
            <p:ph sz="quarter" idx="10"/>
          </p:nvPr>
        </p:nvSpPr>
        <p:spPr/>
        <p:txBody>
          <a:bodyPr/>
          <a:lstStyle/>
          <a:p>
            <a:r>
              <a:rPr lang="en-US"/>
              <a:t>Certificate</a:t>
            </a:r>
          </a:p>
          <a:p>
            <a:pPr lvl="1"/>
            <a:r>
              <a:rPr lang="en-US"/>
              <a:t>Typically provided by a university for a collection of courses (less than a degree)</a:t>
            </a:r>
          </a:p>
          <a:p>
            <a:pPr lvl="1"/>
            <a:r>
              <a:rPr lang="en-US"/>
              <a:t>Certificates not offered by an accredited university are just a piece of paper</a:t>
            </a:r>
          </a:p>
          <a:p>
            <a:r>
              <a:rPr lang="en-US"/>
              <a:t>Certification</a:t>
            </a:r>
          </a:p>
          <a:p>
            <a:pPr lvl="1"/>
            <a:r>
              <a:rPr lang="en-US"/>
              <a:t>Sometimes certifications are offered by an association (be sure they are industry recognized)</a:t>
            </a:r>
          </a:p>
          <a:p>
            <a:pPr lvl="1"/>
            <a:r>
              <a:rPr lang="en-US"/>
              <a:t>Some states use </a:t>
            </a:r>
            <a:r>
              <a:rPr lang="en-US" dirty="0"/>
              <a:t>the word “</a:t>
            </a:r>
            <a:r>
              <a:rPr lang="en-US"/>
              <a:t>certification</a:t>
            </a:r>
            <a:r>
              <a:rPr lang="en-US" dirty="0"/>
              <a:t>”</a:t>
            </a:r>
            <a:r>
              <a:rPr lang="en-US"/>
              <a:t> to be synonymous with </a:t>
            </a:r>
            <a:r>
              <a:rPr lang="en-US" dirty="0"/>
              <a:t>“</a:t>
            </a:r>
            <a:r>
              <a:rPr lang="en-US"/>
              <a:t>licensing</a:t>
            </a:r>
            <a:r>
              <a:rPr lang="en-US" dirty="0"/>
              <a:t>”</a:t>
            </a:r>
            <a:endParaRPr lang="en-US"/>
          </a:p>
          <a:p>
            <a:r>
              <a:rPr lang="en-US"/>
              <a:t>Licensing</a:t>
            </a:r>
          </a:p>
          <a:p>
            <a:pPr lvl="1"/>
            <a:r>
              <a:rPr lang="en-US"/>
              <a:t>State authorizes an individual to be an addiction counselor</a:t>
            </a:r>
          </a:p>
          <a:p>
            <a:pPr lvl="1"/>
            <a:r>
              <a:rPr lang="en-US"/>
              <a:t>Often tied with insurance and receiving Medicaid</a:t>
            </a:r>
          </a:p>
          <a:p>
            <a:pPr lvl="1"/>
            <a:r>
              <a:rPr lang="en-US"/>
              <a:t>Often required </a:t>
            </a:r>
            <a:r>
              <a:rPr lang="en-US" dirty="0"/>
              <a:t>to become</a:t>
            </a:r>
            <a:r>
              <a:rPr lang="en-US"/>
              <a:t> a state certified/licensed center</a:t>
            </a:r>
          </a:p>
        </p:txBody>
      </p:sp>
    </p:spTree>
    <p:extLst>
      <p:ext uri="{BB962C8B-B14F-4D97-AF65-F5344CB8AC3E}">
        <p14:creationId xmlns:p14="http://schemas.microsoft.com/office/powerpoint/2010/main" val="228340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EFF38-D968-4D1E-9D2F-57EC6FDBFABE}"/>
              </a:ext>
            </a:extLst>
          </p:cNvPr>
          <p:cNvSpPr>
            <a:spLocks noGrp="1"/>
          </p:cNvSpPr>
          <p:nvPr>
            <p:ph type="title"/>
          </p:nvPr>
        </p:nvSpPr>
        <p:spPr/>
        <p:txBody>
          <a:bodyPr/>
          <a:lstStyle/>
          <a:p>
            <a:r>
              <a:rPr lang="en-US"/>
              <a:t>Addiction Counseling Licensing</a:t>
            </a:r>
          </a:p>
        </p:txBody>
      </p:sp>
      <p:sp>
        <p:nvSpPr>
          <p:cNvPr id="3" name="Content Placeholder 2">
            <a:extLst>
              <a:ext uri="{FF2B5EF4-FFF2-40B4-BE49-F238E27FC236}">
                <a16:creationId xmlns:a16="http://schemas.microsoft.com/office/drawing/2014/main" id="{B084364B-251B-42DC-8CF3-651E72B4C0A5}"/>
              </a:ext>
            </a:extLst>
          </p:cNvPr>
          <p:cNvSpPr>
            <a:spLocks noGrp="1"/>
          </p:cNvSpPr>
          <p:nvPr>
            <p:ph sz="quarter" idx="10"/>
          </p:nvPr>
        </p:nvSpPr>
        <p:spPr/>
        <p:txBody>
          <a:bodyPr/>
          <a:lstStyle/>
          <a:p>
            <a:r>
              <a:rPr lang="en-US"/>
              <a:t>States will have licensing model from NAADAC and/or IC&amp;RC standards </a:t>
            </a:r>
          </a:p>
          <a:p>
            <a:r>
              <a:rPr lang="en-US"/>
              <a:t>Most states will require some combination of:</a:t>
            </a:r>
          </a:p>
          <a:p>
            <a:pPr lvl="1"/>
            <a:r>
              <a:rPr lang="en-US"/>
              <a:t>Education Hours (City Vision courses typically count toward</a:t>
            </a:r>
            <a:r>
              <a:rPr lang="en-US" dirty="0"/>
              <a:t>). Some states may have components that require local in-person training.</a:t>
            </a:r>
            <a:endParaRPr lang="en-US"/>
          </a:p>
          <a:p>
            <a:pPr lvl="1"/>
            <a:r>
              <a:rPr lang="en-US"/>
              <a:t>Exam (City Vision courses are aligned to help you pass)</a:t>
            </a:r>
          </a:p>
          <a:p>
            <a:pPr lvl="1"/>
            <a:r>
              <a:rPr lang="en-US"/>
              <a:t>Supervised Practicum Hours (can receive through practicum course)</a:t>
            </a:r>
          </a:p>
          <a:p>
            <a:pPr lvl="1"/>
            <a:r>
              <a:rPr lang="en-US"/>
              <a:t>Work Experience Hours</a:t>
            </a:r>
          </a:p>
          <a:p>
            <a:pPr lvl="1"/>
            <a:endParaRPr lang="en-US"/>
          </a:p>
        </p:txBody>
      </p:sp>
    </p:spTree>
    <p:extLst>
      <p:ext uri="{BB962C8B-B14F-4D97-AF65-F5344CB8AC3E}">
        <p14:creationId xmlns:p14="http://schemas.microsoft.com/office/powerpoint/2010/main" val="349361229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E11EF-33FB-4DD2-AE84-0336727E2A37}"/>
              </a:ext>
            </a:extLst>
          </p:cNvPr>
          <p:cNvSpPr>
            <a:spLocks noGrp="1"/>
          </p:cNvSpPr>
          <p:nvPr>
            <p:ph type="title"/>
          </p:nvPr>
        </p:nvSpPr>
        <p:spPr/>
        <p:txBody>
          <a:bodyPr lIns="91440" tIns="45720" rIns="91440" bIns="45720" anchor="t"/>
          <a:lstStyle/>
          <a:p>
            <a:r>
              <a:rPr lang="en-US"/>
              <a:t>Example Missouri CDAC &amp; NAADAC NCAC</a:t>
            </a:r>
          </a:p>
        </p:txBody>
      </p:sp>
      <p:sp>
        <p:nvSpPr>
          <p:cNvPr id="3" name="Content Placeholder 2">
            <a:extLst>
              <a:ext uri="{FF2B5EF4-FFF2-40B4-BE49-F238E27FC236}">
                <a16:creationId xmlns:a16="http://schemas.microsoft.com/office/drawing/2014/main" id="{F8EC23C9-812C-4443-8A89-01B761511A28}"/>
              </a:ext>
            </a:extLst>
          </p:cNvPr>
          <p:cNvSpPr>
            <a:spLocks noGrp="1"/>
          </p:cNvSpPr>
          <p:nvPr>
            <p:ph sz="quarter" idx="10"/>
          </p:nvPr>
        </p:nvSpPr>
        <p:spPr>
          <a:xfrm>
            <a:off x="0" y="996950"/>
            <a:ext cx="12192000" cy="5689600"/>
          </a:xfrm>
        </p:spPr>
        <p:txBody>
          <a:bodyPr/>
          <a:lstStyle/>
          <a:p>
            <a:pPr marL="0" indent="0">
              <a:buNone/>
            </a:pPr>
            <a:r>
              <a:rPr lang="en-US" dirty="0"/>
              <a:t>			</a:t>
            </a:r>
            <a:r>
              <a:rPr lang="en-US" u="sng" dirty="0"/>
              <a:t>Missouri License</a:t>
            </a:r>
            <a:r>
              <a:rPr lang="en-US" dirty="0"/>
              <a:t>			</a:t>
            </a:r>
            <a:r>
              <a:rPr lang="en-US" u="sng" dirty="0"/>
              <a:t>NAADAC Certification</a:t>
            </a:r>
          </a:p>
          <a:p>
            <a:pPr marL="0" indent="0">
              <a:buNone/>
            </a:pPr>
            <a:r>
              <a:rPr lang="en-US" sz="2000" dirty="0"/>
              <a:t>			Certified Alcohol &amp; Drug Counselor	National Certified Addiction Counselor I</a:t>
            </a:r>
          </a:p>
          <a:p>
            <a:pPr marL="0" indent="0">
              <a:buNone/>
            </a:pPr>
            <a:r>
              <a:rPr lang="en-US" sz="2400" b="1" dirty="0"/>
              <a:t>Education Hours</a:t>
            </a:r>
            <a:r>
              <a:rPr lang="en-US" sz="2000" dirty="0"/>
              <a:t>	</a:t>
            </a:r>
            <a:r>
              <a:rPr lang="en-US" sz="2400" dirty="0"/>
              <a:t>180 (local in MO)			270</a:t>
            </a:r>
          </a:p>
          <a:p>
            <a:pPr marL="0" indent="0">
              <a:buNone/>
            </a:pPr>
            <a:r>
              <a:rPr lang="en-US" sz="2400" b="1" dirty="0"/>
              <a:t>Practicum Hours</a:t>
            </a:r>
            <a:r>
              <a:rPr lang="en-US" sz="2400" dirty="0"/>
              <a:t>	300					None</a:t>
            </a:r>
          </a:p>
          <a:p>
            <a:pPr marL="0" indent="0">
              <a:buNone/>
            </a:pPr>
            <a:r>
              <a:rPr lang="en-US" sz="2400" b="1" dirty="0"/>
              <a:t>Experience Hours </a:t>
            </a:r>
            <a:r>
              <a:rPr lang="en-US" sz="2400" dirty="0"/>
              <a:t>	BS: 2,000, AS: 3,000, HS: 4,000	6,000</a:t>
            </a:r>
          </a:p>
          <a:p>
            <a:pPr marL="0" indent="0">
              <a:buNone/>
            </a:pPr>
            <a:r>
              <a:rPr lang="en-US" sz="2400" b="1" dirty="0"/>
              <a:t>Exam	</a:t>
            </a:r>
            <a:r>
              <a:rPr lang="en-US" sz="2000" dirty="0"/>
              <a:t>	</a:t>
            </a:r>
            <a:r>
              <a:rPr lang="en-US" sz="2400" dirty="0"/>
              <a:t>	IC&amp;RC ADC Exam			IC&amp;RC ADC Exam or NCAC Level 1</a:t>
            </a:r>
          </a:p>
          <a:p>
            <a:pPr marL="0" indent="0">
              <a:buNone/>
            </a:pPr>
            <a:r>
              <a:rPr lang="en-US" sz="2400" b="1" dirty="0"/>
              <a:t>Other	</a:t>
            </a:r>
            <a:r>
              <a:rPr lang="en-US" b="1" dirty="0"/>
              <a:t>							</a:t>
            </a:r>
            <a:r>
              <a:rPr lang="en-US" sz="2400" dirty="0"/>
              <a:t>Active State License</a:t>
            </a:r>
            <a:endParaRPr lang="en-US" sz="2000" dirty="0"/>
          </a:p>
        </p:txBody>
      </p:sp>
    </p:spTree>
    <p:extLst>
      <p:ext uri="{BB962C8B-B14F-4D97-AF65-F5344CB8AC3E}">
        <p14:creationId xmlns:p14="http://schemas.microsoft.com/office/powerpoint/2010/main" val="231872687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8F192-898E-4DBB-A7D6-6C477A0AA582}"/>
              </a:ext>
            </a:extLst>
          </p:cNvPr>
          <p:cNvSpPr>
            <a:spLocks noGrp="1"/>
          </p:cNvSpPr>
          <p:nvPr>
            <p:ph type="title"/>
          </p:nvPr>
        </p:nvSpPr>
        <p:spPr/>
        <p:txBody>
          <a:bodyPr/>
          <a:lstStyle/>
          <a:p>
            <a:r>
              <a:rPr lang="en-US"/>
              <a:t>Other forms of Counseling Licensure</a:t>
            </a:r>
          </a:p>
        </p:txBody>
      </p:sp>
      <p:sp>
        <p:nvSpPr>
          <p:cNvPr id="3" name="Content Placeholder 2">
            <a:extLst>
              <a:ext uri="{FF2B5EF4-FFF2-40B4-BE49-F238E27FC236}">
                <a16:creationId xmlns:a16="http://schemas.microsoft.com/office/drawing/2014/main" id="{47959986-DD87-4EB1-9F59-7BA72C85CA78}"/>
              </a:ext>
            </a:extLst>
          </p:cNvPr>
          <p:cNvSpPr>
            <a:spLocks noGrp="1"/>
          </p:cNvSpPr>
          <p:nvPr>
            <p:ph sz="quarter" idx="10"/>
          </p:nvPr>
        </p:nvSpPr>
        <p:spPr/>
        <p:txBody>
          <a:bodyPr/>
          <a:lstStyle/>
          <a:p>
            <a:r>
              <a:rPr lang="en-US"/>
              <a:t>Clinical Social Worker (LCSW, CSWE Accreditation)</a:t>
            </a:r>
          </a:p>
          <a:p>
            <a:pPr lvl="1"/>
            <a:r>
              <a:rPr lang="en-US"/>
              <a:t>Masters: Cost the most but is consider the gold standard</a:t>
            </a:r>
          </a:p>
          <a:p>
            <a:r>
              <a:rPr lang="en-US"/>
              <a:t>Licensed Professional Counselor (LPC, CACREP accreditation)</a:t>
            </a:r>
          </a:p>
          <a:p>
            <a:pPr lvl="1"/>
            <a:r>
              <a:rPr lang="en-US"/>
              <a:t>Masters: Significant cost (silver standard)</a:t>
            </a:r>
          </a:p>
          <a:p>
            <a:r>
              <a:rPr lang="en-US"/>
              <a:t>Licensed Marriage and Family Therapist (MFT, AAMFT accreditation)</a:t>
            </a:r>
          </a:p>
          <a:p>
            <a:r>
              <a:rPr lang="en-US"/>
              <a:t>Clinical Pastoral Education (CPE, ACPE accreditation)</a:t>
            </a:r>
          </a:p>
          <a:p>
            <a:r>
              <a:rPr lang="en-US"/>
              <a:t>Board Certified Chaplain</a:t>
            </a:r>
          </a:p>
          <a:p>
            <a:r>
              <a:rPr lang="en-US"/>
              <a:t>Advantage</a:t>
            </a:r>
          </a:p>
          <a:p>
            <a:pPr lvl="1"/>
            <a:r>
              <a:rPr lang="en-US"/>
              <a:t>Many more jobs and much higher pay</a:t>
            </a:r>
          </a:p>
          <a:p>
            <a:r>
              <a:rPr lang="en-US"/>
              <a:t>Disadvantage</a:t>
            </a:r>
          </a:p>
          <a:p>
            <a:pPr lvl="1"/>
            <a:r>
              <a:rPr lang="en-US"/>
              <a:t>Most require a Master’s Degree that are often long, costly and indoctrinate in a secular framework</a:t>
            </a:r>
          </a:p>
        </p:txBody>
      </p:sp>
    </p:spTree>
    <p:extLst>
      <p:ext uri="{BB962C8B-B14F-4D97-AF65-F5344CB8AC3E}">
        <p14:creationId xmlns:p14="http://schemas.microsoft.com/office/powerpoint/2010/main" val="1647127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D01861-293D-400E-B616-B32F539228F5}"/>
              </a:ext>
            </a:extLst>
          </p:cNvPr>
          <p:cNvSpPr>
            <a:spLocks noGrp="1"/>
          </p:cNvSpPr>
          <p:nvPr>
            <p:ph type="title"/>
          </p:nvPr>
        </p:nvSpPr>
        <p:spPr/>
        <p:txBody>
          <a:bodyPr/>
          <a:lstStyle/>
          <a:p>
            <a:r>
              <a:rPr lang="en-US"/>
              <a:t>Five Approaches: Do You Want to Be Licensed?</a:t>
            </a:r>
          </a:p>
        </p:txBody>
      </p:sp>
      <p:graphicFrame>
        <p:nvGraphicFramePr>
          <p:cNvPr id="5" name="Content Placeholder 4">
            <a:extLst>
              <a:ext uri="{FF2B5EF4-FFF2-40B4-BE49-F238E27FC236}">
                <a16:creationId xmlns:a16="http://schemas.microsoft.com/office/drawing/2014/main" id="{90F35C59-32E3-4A32-A9EB-49681D633947}"/>
              </a:ext>
            </a:extLst>
          </p:cNvPr>
          <p:cNvGraphicFramePr>
            <a:graphicFrameLocks noGrp="1"/>
          </p:cNvGraphicFramePr>
          <p:nvPr>
            <p:ph sz="quarter" idx="10"/>
            <p:extLst>
              <p:ext uri="{D42A27DB-BD31-4B8C-83A1-F6EECF244321}">
                <p14:modId xmlns:p14="http://schemas.microsoft.com/office/powerpoint/2010/main" val="2520283189"/>
              </p:ext>
            </p:extLst>
          </p:nvPr>
        </p:nvGraphicFramePr>
        <p:xfrm>
          <a:off x="520607" y="996950"/>
          <a:ext cx="10845562" cy="53838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2A317AAF-3217-4286-8C7B-9A3B8C7D31F0}"/>
              </a:ext>
            </a:extLst>
          </p:cNvPr>
          <p:cNvSpPr txBox="1"/>
          <p:nvPr/>
        </p:nvSpPr>
        <p:spPr>
          <a:xfrm>
            <a:off x="21050" y="3227198"/>
            <a:ext cx="1217898" cy="1200329"/>
          </a:xfrm>
          <a:prstGeom prst="rect">
            <a:avLst/>
          </a:prstGeom>
          <a:noFill/>
        </p:spPr>
        <p:txBody>
          <a:bodyPr wrap="none" rtlCol="0">
            <a:spAutoFit/>
          </a:bodyPr>
          <a:lstStyle/>
          <a:p>
            <a:r>
              <a:rPr lang="en-US" b="1"/>
              <a:t>Church</a:t>
            </a:r>
            <a:br>
              <a:rPr lang="en-US" b="1"/>
            </a:br>
            <a:r>
              <a:rPr lang="en-US" b="1"/>
              <a:t>Gathered</a:t>
            </a:r>
            <a:endParaRPr lang="en-US"/>
          </a:p>
          <a:p>
            <a:r>
              <a:rPr lang="en-US"/>
              <a:t>(not of </a:t>
            </a:r>
            <a:br>
              <a:rPr lang="en-US"/>
            </a:br>
            <a:r>
              <a:rPr lang="en-US"/>
              <a:t>the world)</a:t>
            </a:r>
          </a:p>
        </p:txBody>
      </p:sp>
      <p:sp>
        <p:nvSpPr>
          <p:cNvPr id="8" name="TextBox 7">
            <a:extLst>
              <a:ext uri="{FF2B5EF4-FFF2-40B4-BE49-F238E27FC236}">
                <a16:creationId xmlns:a16="http://schemas.microsoft.com/office/drawing/2014/main" id="{CCBF1C90-1F7F-4E2C-9574-F4A27238E7A2}"/>
              </a:ext>
            </a:extLst>
          </p:cNvPr>
          <p:cNvSpPr txBox="1"/>
          <p:nvPr/>
        </p:nvSpPr>
        <p:spPr>
          <a:xfrm>
            <a:off x="10828282" y="2984720"/>
            <a:ext cx="1217898" cy="1200329"/>
          </a:xfrm>
          <a:prstGeom prst="rect">
            <a:avLst/>
          </a:prstGeom>
          <a:noFill/>
        </p:spPr>
        <p:txBody>
          <a:bodyPr wrap="none" rtlCol="0">
            <a:spAutoFit/>
          </a:bodyPr>
          <a:lstStyle/>
          <a:p>
            <a:r>
              <a:rPr lang="en-US" b="1"/>
              <a:t>Church</a:t>
            </a:r>
            <a:br>
              <a:rPr lang="en-US" b="1"/>
            </a:br>
            <a:r>
              <a:rPr lang="en-US" b="1"/>
              <a:t>Scattered</a:t>
            </a:r>
            <a:br>
              <a:rPr lang="en-US" b="1"/>
            </a:br>
            <a:r>
              <a:rPr lang="en-US"/>
              <a:t>(sent into </a:t>
            </a:r>
            <a:br>
              <a:rPr lang="en-US"/>
            </a:br>
            <a:r>
              <a:rPr lang="en-US"/>
              <a:t>the world)</a:t>
            </a:r>
            <a:endParaRPr lang="en-US" b="1"/>
          </a:p>
        </p:txBody>
      </p:sp>
      <p:sp>
        <p:nvSpPr>
          <p:cNvPr id="4" name="TextBox 3">
            <a:extLst>
              <a:ext uri="{FF2B5EF4-FFF2-40B4-BE49-F238E27FC236}">
                <a16:creationId xmlns:a16="http://schemas.microsoft.com/office/drawing/2014/main" id="{EB7B733C-C236-4B9B-A1F9-FD15185096CF}"/>
              </a:ext>
            </a:extLst>
          </p:cNvPr>
          <p:cNvSpPr txBox="1"/>
          <p:nvPr/>
        </p:nvSpPr>
        <p:spPr>
          <a:xfrm>
            <a:off x="1238948" y="5121445"/>
            <a:ext cx="1928413" cy="1384995"/>
          </a:xfrm>
          <a:prstGeom prst="rect">
            <a:avLst/>
          </a:prstGeom>
          <a:noFill/>
        </p:spPr>
        <p:txBody>
          <a:bodyPr wrap="none" rtlCol="0">
            <a:spAutoFit/>
          </a:bodyPr>
          <a:lstStyle/>
          <a:p>
            <a:r>
              <a:rPr lang="en-US" sz="1400"/>
              <a:t>Biblical Counselors</a:t>
            </a:r>
          </a:p>
          <a:p>
            <a:r>
              <a:rPr lang="en-US" sz="1400"/>
              <a:t>Are Not Licensed</a:t>
            </a:r>
            <a:br>
              <a:rPr lang="en-US" sz="1400"/>
            </a:br>
            <a:r>
              <a:rPr lang="en-US" sz="1400"/>
              <a:t>Unless They Pursue</a:t>
            </a:r>
          </a:p>
          <a:p>
            <a:r>
              <a:rPr lang="en-US" sz="1400"/>
              <a:t>Licensing and </a:t>
            </a:r>
          </a:p>
          <a:p>
            <a:r>
              <a:rPr lang="en-US" sz="1400"/>
              <a:t>Training from Another</a:t>
            </a:r>
            <a:br>
              <a:rPr lang="en-US" sz="1400"/>
            </a:br>
            <a:r>
              <a:rPr lang="en-US" sz="1400"/>
              <a:t>Perspective</a:t>
            </a:r>
          </a:p>
        </p:txBody>
      </p:sp>
      <p:sp>
        <p:nvSpPr>
          <p:cNvPr id="13" name="TextBox 12">
            <a:extLst>
              <a:ext uri="{FF2B5EF4-FFF2-40B4-BE49-F238E27FC236}">
                <a16:creationId xmlns:a16="http://schemas.microsoft.com/office/drawing/2014/main" id="{1BE6C9DB-D7F6-4A47-AF30-BDD8464F7E0C}"/>
              </a:ext>
            </a:extLst>
          </p:cNvPr>
          <p:cNvSpPr txBox="1"/>
          <p:nvPr/>
        </p:nvSpPr>
        <p:spPr>
          <a:xfrm>
            <a:off x="5921911" y="5600365"/>
            <a:ext cx="1884875" cy="523220"/>
          </a:xfrm>
          <a:prstGeom prst="rect">
            <a:avLst/>
          </a:prstGeom>
          <a:noFill/>
        </p:spPr>
        <p:txBody>
          <a:bodyPr wrap="none" rtlCol="0">
            <a:spAutoFit/>
          </a:bodyPr>
          <a:lstStyle/>
          <a:p>
            <a:r>
              <a:rPr lang="en-US" sz="1400" b="1"/>
              <a:t>Licensed Counselors</a:t>
            </a:r>
          </a:p>
          <a:p>
            <a:r>
              <a:rPr lang="en-US" sz="1400"/>
              <a:t>(95%+ of jobs)</a:t>
            </a:r>
          </a:p>
        </p:txBody>
      </p:sp>
      <p:sp>
        <p:nvSpPr>
          <p:cNvPr id="9" name="Right Brace 8">
            <a:extLst>
              <a:ext uri="{FF2B5EF4-FFF2-40B4-BE49-F238E27FC236}">
                <a16:creationId xmlns:a16="http://schemas.microsoft.com/office/drawing/2014/main" id="{0B29C23C-01F8-4877-A093-1709EC276AE4}"/>
              </a:ext>
            </a:extLst>
          </p:cNvPr>
          <p:cNvSpPr/>
          <p:nvPr/>
        </p:nvSpPr>
        <p:spPr>
          <a:xfrm rot="5400000">
            <a:off x="6685933" y="1593142"/>
            <a:ext cx="356832" cy="7327901"/>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6489299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D3D8C-9B12-4D1A-80F0-148FEB5FC722}"/>
              </a:ext>
            </a:extLst>
          </p:cNvPr>
          <p:cNvSpPr>
            <a:spLocks noGrp="1"/>
          </p:cNvSpPr>
          <p:nvPr>
            <p:ph type="title"/>
          </p:nvPr>
        </p:nvSpPr>
        <p:spPr/>
        <p:txBody>
          <a:bodyPr/>
          <a:lstStyle/>
          <a:p>
            <a:r>
              <a:rPr lang="en-US"/>
              <a:t>Non-Licensed Certifications</a:t>
            </a:r>
          </a:p>
        </p:txBody>
      </p:sp>
      <p:sp>
        <p:nvSpPr>
          <p:cNvPr id="3" name="Content Placeholder 2">
            <a:extLst>
              <a:ext uri="{FF2B5EF4-FFF2-40B4-BE49-F238E27FC236}">
                <a16:creationId xmlns:a16="http://schemas.microsoft.com/office/drawing/2014/main" id="{283B4216-C6EC-484B-9708-15F3E9DD4DE5}"/>
              </a:ext>
            </a:extLst>
          </p:cNvPr>
          <p:cNvSpPr>
            <a:spLocks noGrp="1"/>
          </p:cNvSpPr>
          <p:nvPr>
            <p:ph sz="quarter" idx="10"/>
          </p:nvPr>
        </p:nvSpPr>
        <p:spPr/>
        <p:txBody>
          <a:bodyPr/>
          <a:lstStyle/>
          <a:p>
            <a:r>
              <a:rPr lang="en-US"/>
              <a:t>Pastoral </a:t>
            </a:r>
          </a:p>
          <a:p>
            <a:pPr lvl="1"/>
            <a:r>
              <a:rPr lang="en-US"/>
              <a:t>American Association of Pastoral Counselors</a:t>
            </a:r>
          </a:p>
          <a:p>
            <a:pPr lvl="1"/>
            <a:r>
              <a:rPr lang="en-US"/>
              <a:t>National Board for Certified Pastoral Counselors</a:t>
            </a:r>
          </a:p>
          <a:p>
            <a:r>
              <a:rPr lang="en-US"/>
              <a:t>Biblical Counseling</a:t>
            </a:r>
          </a:p>
          <a:p>
            <a:pPr lvl="1"/>
            <a:r>
              <a:rPr lang="en-US"/>
              <a:t>ACBC</a:t>
            </a:r>
          </a:p>
          <a:p>
            <a:pPr lvl="1"/>
            <a:r>
              <a:rPr lang="en-US"/>
              <a:t>CCEF</a:t>
            </a:r>
          </a:p>
          <a:p>
            <a:r>
              <a:rPr lang="en-US"/>
              <a:t>Life Coach</a:t>
            </a:r>
          </a:p>
          <a:p>
            <a:endParaRPr lang="en-US"/>
          </a:p>
        </p:txBody>
      </p:sp>
    </p:spTree>
    <p:extLst>
      <p:ext uri="{BB962C8B-B14F-4D97-AF65-F5344CB8AC3E}">
        <p14:creationId xmlns:p14="http://schemas.microsoft.com/office/powerpoint/2010/main" val="142163588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53598-E8D5-42F6-9441-673F37CE9890}"/>
              </a:ext>
            </a:extLst>
          </p:cNvPr>
          <p:cNvSpPr>
            <a:spLocks noGrp="1"/>
          </p:cNvSpPr>
          <p:nvPr>
            <p:ph type="title"/>
          </p:nvPr>
        </p:nvSpPr>
        <p:spPr/>
        <p:txBody>
          <a:bodyPr/>
          <a:lstStyle/>
          <a:p>
            <a:r>
              <a:rPr lang="en-US" sz="3600"/>
              <a:t>Professional Development Paths in Addiction Counseling</a:t>
            </a:r>
          </a:p>
        </p:txBody>
      </p:sp>
      <p:sp>
        <p:nvSpPr>
          <p:cNvPr id="18" name="Rectangle 17">
            <a:extLst>
              <a:ext uri="{FF2B5EF4-FFF2-40B4-BE49-F238E27FC236}">
                <a16:creationId xmlns:a16="http://schemas.microsoft.com/office/drawing/2014/main" id="{BBF20806-C79E-4ACC-8E1A-44A9A170F988}"/>
              </a:ext>
            </a:extLst>
          </p:cNvPr>
          <p:cNvSpPr/>
          <p:nvPr/>
        </p:nvSpPr>
        <p:spPr>
          <a:xfrm>
            <a:off x="3067738" y="2056491"/>
            <a:ext cx="4500012" cy="8347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Certified Peer Recovery or Prevention Specialist</a:t>
            </a:r>
            <a:br>
              <a:rPr lang="en-US" dirty="0"/>
            </a:br>
            <a:r>
              <a:rPr lang="en-US" sz="1200" dirty="0"/>
              <a:t>(typically 6 months to one year)</a:t>
            </a:r>
          </a:p>
        </p:txBody>
      </p:sp>
      <p:sp>
        <p:nvSpPr>
          <p:cNvPr id="19" name="Rectangle 18">
            <a:extLst>
              <a:ext uri="{FF2B5EF4-FFF2-40B4-BE49-F238E27FC236}">
                <a16:creationId xmlns:a16="http://schemas.microsoft.com/office/drawing/2014/main" id="{55282140-DD7A-453A-ACB6-648D20A773ED}"/>
              </a:ext>
            </a:extLst>
          </p:cNvPr>
          <p:cNvSpPr/>
          <p:nvPr/>
        </p:nvSpPr>
        <p:spPr>
          <a:xfrm>
            <a:off x="3067737" y="3668405"/>
            <a:ext cx="7423720" cy="8347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Licensed Addiction Counselor</a:t>
            </a:r>
            <a:br>
              <a:rPr lang="en-US" dirty="0"/>
            </a:br>
            <a:r>
              <a:rPr lang="en-US" sz="1200" dirty="0"/>
              <a:t>(multiple years for CAC 1, Alcohol &amp; Drug Counselor more for CAC 2)</a:t>
            </a:r>
          </a:p>
        </p:txBody>
      </p:sp>
      <p:sp>
        <p:nvSpPr>
          <p:cNvPr id="20" name="Rectangle 19">
            <a:extLst>
              <a:ext uri="{FF2B5EF4-FFF2-40B4-BE49-F238E27FC236}">
                <a16:creationId xmlns:a16="http://schemas.microsoft.com/office/drawing/2014/main" id="{DF8D44A4-419B-45D1-9D4D-6D0E1F559C0F}"/>
              </a:ext>
            </a:extLst>
          </p:cNvPr>
          <p:cNvSpPr/>
          <p:nvPr/>
        </p:nvSpPr>
        <p:spPr>
          <a:xfrm>
            <a:off x="3067738" y="5077098"/>
            <a:ext cx="2148698" cy="8347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a:t>Master Addiction Counselor (MAC)</a:t>
            </a:r>
          </a:p>
        </p:txBody>
      </p:sp>
      <p:sp>
        <p:nvSpPr>
          <p:cNvPr id="21" name="Rectangle 20">
            <a:extLst>
              <a:ext uri="{FF2B5EF4-FFF2-40B4-BE49-F238E27FC236}">
                <a16:creationId xmlns:a16="http://schemas.microsoft.com/office/drawing/2014/main" id="{6AA7B0F4-25F0-4818-A1DA-157E7AFF52B8}"/>
              </a:ext>
            </a:extLst>
          </p:cNvPr>
          <p:cNvSpPr/>
          <p:nvPr/>
        </p:nvSpPr>
        <p:spPr>
          <a:xfrm>
            <a:off x="5716132" y="5077098"/>
            <a:ext cx="2026523" cy="8347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a:t>Master’s in Clinical Social Work (LCSW)</a:t>
            </a:r>
            <a:endParaRPr lang="en-US" sz="1100"/>
          </a:p>
        </p:txBody>
      </p:sp>
      <p:sp>
        <p:nvSpPr>
          <p:cNvPr id="22" name="Rectangle 21">
            <a:extLst>
              <a:ext uri="{FF2B5EF4-FFF2-40B4-BE49-F238E27FC236}">
                <a16:creationId xmlns:a16="http://schemas.microsoft.com/office/drawing/2014/main" id="{C6836970-0C9B-46D8-9462-ED2E99865C0D}"/>
              </a:ext>
            </a:extLst>
          </p:cNvPr>
          <p:cNvSpPr/>
          <p:nvPr/>
        </p:nvSpPr>
        <p:spPr>
          <a:xfrm>
            <a:off x="8233646" y="5059680"/>
            <a:ext cx="2207938" cy="8521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a:t>Master’s in Clinical Counseling (LPC)</a:t>
            </a:r>
            <a:endParaRPr lang="en-US" sz="1100"/>
          </a:p>
        </p:txBody>
      </p:sp>
      <p:sp>
        <p:nvSpPr>
          <p:cNvPr id="4" name="Arrow: Down 3">
            <a:extLst>
              <a:ext uri="{FF2B5EF4-FFF2-40B4-BE49-F238E27FC236}">
                <a16:creationId xmlns:a16="http://schemas.microsoft.com/office/drawing/2014/main" id="{2A9E22F8-F911-449B-9BF8-10DC8527F38A}"/>
              </a:ext>
            </a:extLst>
          </p:cNvPr>
          <p:cNvSpPr/>
          <p:nvPr/>
        </p:nvSpPr>
        <p:spPr>
          <a:xfrm>
            <a:off x="8572182" y="2056490"/>
            <a:ext cx="774018" cy="16119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4" name="Arrow: Down 23">
            <a:extLst>
              <a:ext uri="{FF2B5EF4-FFF2-40B4-BE49-F238E27FC236}">
                <a16:creationId xmlns:a16="http://schemas.microsoft.com/office/drawing/2014/main" id="{5A51E96F-4765-4916-AD89-67A2C2454D0B}"/>
              </a:ext>
            </a:extLst>
          </p:cNvPr>
          <p:cNvSpPr/>
          <p:nvPr/>
        </p:nvSpPr>
        <p:spPr>
          <a:xfrm>
            <a:off x="5037541" y="2891253"/>
            <a:ext cx="774018" cy="7771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6" name="Arrow: Down 25">
            <a:extLst>
              <a:ext uri="{FF2B5EF4-FFF2-40B4-BE49-F238E27FC236}">
                <a16:creationId xmlns:a16="http://schemas.microsoft.com/office/drawing/2014/main" id="{6A29277D-4531-4933-9210-F4E37CFA286D}"/>
              </a:ext>
            </a:extLst>
          </p:cNvPr>
          <p:cNvSpPr/>
          <p:nvPr/>
        </p:nvSpPr>
        <p:spPr>
          <a:xfrm>
            <a:off x="3755078" y="4503167"/>
            <a:ext cx="774018" cy="5565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8" name="Arrow: Down 27">
            <a:extLst>
              <a:ext uri="{FF2B5EF4-FFF2-40B4-BE49-F238E27FC236}">
                <a16:creationId xmlns:a16="http://schemas.microsoft.com/office/drawing/2014/main" id="{F38D49C6-B8A2-4323-AE5D-3F6B1423C5CC}"/>
              </a:ext>
            </a:extLst>
          </p:cNvPr>
          <p:cNvSpPr/>
          <p:nvPr/>
        </p:nvSpPr>
        <p:spPr>
          <a:xfrm>
            <a:off x="6361487" y="4502331"/>
            <a:ext cx="774018" cy="574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0" name="Arrow: Down 29">
            <a:extLst>
              <a:ext uri="{FF2B5EF4-FFF2-40B4-BE49-F238E27FC236}">
                <a16:creationId xmlns:a16="http://schemas.microsoft.com/office/drawing/2014/main" id="{19DF5E0C-5C05-4BBF-8257-4865C33D2431}"/>
              </a:ext>
            </a:extLst>
          </p:cNvPr>
          <p:cNvSpPr/>
          <p:nvPr/>
        </p:nvSpPr>
        <p:spPr>
          <a:xfrm>
            <a:off x="8959191" y="4484913"/>
            <a:ext cx="774018" cy="574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1" name="TextBox 30">
            <a:extLst>
              <a:ext uri="{FF2B5EF4-FFF2-40B4-BE49-F238E27FC236}">
                <a16:creationId xmlns:a16="http://schemas.microsoft.com/office/drawing/2014/main" id="{730BAAFF-272F-4FD0-ADB5-A08A53A34893}"/>
              </a:ext>
            </a:extLst>
          </p:cNvPr>
          <p:cNvSpPr txBox="1"/>
          <p:nvPr/>
        </p:nvSpPr>
        <p:spPr>
          <a:xfrm>
            <a:off x="48418" y="2166095"/>
            <a:ext cx="2614562" cy="307777"/>
          </a:xfrm>
          <a:prstGeom prst="rect">
            <a:avLst/>
          </a:prstGeom>
          <a:noFill/>
        </p:spPr>
        <p:txBody>
          <a:bodyPr wrap="none" rtlCol="0">
            <a:spAutoFit/>
          </a:bodyPr>
          <a:lstStyle/>
          <a:p>
            <a:r>
              <a:rPr lang="en-US" sz="1400"/>
              <a:t>Peer Support Specialist Course</a:t>
            </a:r>
          </a:p>
        </p:txBody>
      </p:sp>
      <p:sp>
        <p:nvSpPr>
          <p:cNvPr id="33" name="TextBox 32">
            <a:extLst>
              <a:ext uri="{FF2B5EF4-FFF2-40B4-BE49-F238E27FC236}">
                <a16:creationId xmlns:a16="http://schemas.microsoft.com/office/drawing/2014/main" id="{AE62633A-50DC-484B-A2C2-C7DCAE5FE7FC}"/>
              </a:ext>
            </a:extLst>
          </p:cNvPr>
          <p:cNvSpPr txBox="1"/>
          <p:nvPr/>
        </p:nvSpPr>
        <p:spPr>
          <a:xfrm>
            <a:off x="48418" y="3709952"/>
            <a:ext cx="3016788" cy="738664"/>
          </a:xfrm>
          <a:prstGeom prst="rect">
            <a:avLst/>
          </a:prstGeom>
          <a:noFill/>
        </p:spPr>
        <p:txBody>
          <a:bodyPr wrap="none" rtlCol="0">
            <a:spAutoFit/>
          </a:bodyPr>
          <a:lstStyle/>
          <a:p>
            <a:r>
              <a:rPr lang="en-US" sz="1400"/>
              <a:t>Addiction Counseling </a:t>
            </a:r>
          </a:p>
          <a:p>
            <a:r>
              <a:rPr lang="en-US" sz="1400"/>
              <a:t>Certification Prep</a:t>
            </a:r>
          </a:p>
          <a:p>
            <a:r>
              <a:rPr lang="en-US" sz="1400"/>
              <a:t>Most Addiction Counseling Courses</a:t>
            </a:r>
          </a:p>
        </p:txBody>
      </p:sp>
      <p:sp>
        <p:nvSpPr>
          <p:cNvPr id="34" name="TextBox 33">
            <a:extLst>
              <a:ext uri="{FF2B5EF4-FFF2-40B4-BE49-F238E27FC236}">
                <a16:creationId xmlns:a16="http://schemas.microsoft.com/office/drawing/2014/main" id="{3067BAB4-22CB-44FE-A9F2-5A99E85B7E9F}"/>
              </a:ext>
            </a:extLst>
          </p:cNvPr>
          <p:cNvSpPr txBox="1"/>
          <p:nvPr/>
        </p:nvSpPr>
        <p:spPr>
          <a:xfrm>
            <a:off x="8233646" y="1670582"/>
            <a:ext cx="1722138" cy="369332"/>
          </a:xfrm>
          <a:prstGeom prst="rect">
            <a:avLst/>
          </a:prstGeom>
          <a:noFill/>
        </p:spPr>
        <p:txBody>
          <a:bodyPr wrap="none" rtlCol="0">
            <a:spAutoFit/>
          </a:bodyPr>
          <a:lstStyle/>
          <a:p>
            <a:r>
              <a:rPr lang="en-US"/>
              <a:t>Most Go Direct</a:t>
            </a:r>
          </a:p>
        </p:txBody>
      </p:sp>
    </p:spTree>
    <p:extLst>
      <p:ext uri="{BB962C8B-B14F-4D97-AF65-F5344CB8AC3E}">
        <p14:creationId xmlns:p14="http://schemas.microsoft.com/office/powerpoint/2010/main" val="54579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6324D5-E0F2-442C-80B4-4D8D7CD49551}"/>
              </a:ext>
            </a:extLst>
          </p:cNvPr>
          <p:cNvSpPr>
            <a:spLocks noGrp="1"/>
          </p:cNvSpPr>
          <p:nvPr>
            <p:ph type="title"/>
          </p:nvPr>
        </p:nvSpPr>
        <p:spPr/>
        <p:txBody>
          <a:bodyPr/>
          <a:lstStyle/>
          <a:p>
            <a:r>
              <a:rPr lang="en-US"/>
              <a:t>Eight Practice Domains of Addiction Counseling</a:t>
            </a:r>
          </a:p>
        </p:txBody>
      </p:sp>
      <p:pic>
        <p:nvPicPr>
          <p:cNvPr id="7" name="Picture 6">
            <a:extLst>
              <a:ext uri="{FF2B5EF4-FFF2-40B4-BE49-F238E27FC236}">
                <a16:creationId xmlns:a16="http://schemas.microsoft.com/office/drawing/2014/main" id="{A53D77E1-9195-4F25-B95D-3F57F2B0D636}"/>
              </a:ext>
            </a:extLst>
          </p:cNvPr>
          <p:cNvPicPr>
            <a:picLocks noChangeAspect="1"/>
          </p:cNvPicPr>
          <p:nvPr/>
        </p:nvPicPr>
        <p:blipFill>
          <a:blip r:embed="rId2"/>
          <a:stretch>
            <a:fillRect/>
          </a:stretch>
        </p:blipFill>
        <p:spPr>
          <a:xfrm>
            <a:off x="2736219" y="1155694"/>
            <a:ext cx="5903993" cy="5346317"/>
          </a:xfrm>
          <a:prstGeom prst="rect">
            <a:avLst/>
          </a:prstGeom>
        </p:spPr>
      </p:pic>
    </p:spTree>
    <p:extLst>
      <p:ext uri="{BB962C8B-B14F-4D97-AF65-F5344CB8AC3E}">
        <p14:creationId xmlns:p14="http://schemas.microsoft.com/office/powerpoint/2010/main" val="133893110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CF9444-5FE1-4390-B0EF-BEF83B7B1E69}"/>
              </a:ext>
            </a:extLst>
          </p:cNvPr>
          <p:cNvSpPr>
            <a:spLocks noGrp="1"/>
          </p:cNvSpPr>
          <p:nvPr>
            <p:ph type="title"/>
          </p:nvPr>
        </p:nvSpPr>
        <p:spPr/>
        <p:txBody>
          <a:bodyPr/>
          <a:lstStyle/>
          <a:p>
            <a:r>
              <a:rPr lang="en-US"/>
              <a:t>Christian Integration Across 8 Core Functions</a:t>
            </a:r>
          </a:p>
        </p:txBody>
      </p:sp>
      <p:graphicFrame>
        <p:nvGraphicFramePr>
          <p:cNvPr id="4" name="Content Placeholder 3">
            <a:extLst>
              <a:ext uri="{FF2B5EF4-FFF2-40B4-BE49-F238E27FC236}">
                <a16:creationId xmlns:a16="http://schemas.microsoft.com/office/drawing/2014/main" id="{8C7E78A9-24EC-4FD5-B23F-1555FE26225A}"/>
              </a:ext>
            </a:extLst>
          </p:cNvPr>
          <p:cNvGraphicFramePr>
            <a:graphicFrameLocks noGrp="1"/>
          </p:cNvGraphicFramePr>
          <p:nvPr>
            <p:ph sz="quarter" idx="4294967295"/>
          </p:nvPr>
        </p:nvGraphicFramePr>
        <p:xfrm>
          <a:off x="-839337" y="436728"/>
          <a:ext cx="13620465" cy="6086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a:extLst>
              <a:ext uri="{FF2B5EF4-FFF2-40B4-BE49-F238E27FC236}">
                <a16:creationId xmlns:a16="http://schemas.microsoft.com/office/drawing/2014/main" id="{831B34AE-2D63-47A6-8C37-603128195B0D}"/>
              </a:ext>
            </a:extLst>
          </p:cNvPr>
          <p:cNvSpPr/>
          <p:nvPr/>
        </p:nvSpPr>
        <p:spPr>
          <a:xfrm>
            <a:off x="2784143" y="436727"/>
            <a:ext cx="6298442" cy="608605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449E6A8-CC27-416B-AD68-2528C87EDD85}"/>
              </a:ext>
            </a:extLst>
          </p:cNvPr>
          <p:cNvSpPr txBox="1"/>
          <p:nvPr/>
        </p:nvSpPr>
        <p:spPr>
          <a:xfrm>
            <a:off x="2845559" y="436726"/>
            <a:ext cx="2377061" cy="646331"/>
          </a:xfrm>
          <a:prstGeom prst="rect">
            <a:avLst/>
          </a:prstGeom>
          <a:noFill/>
        </p:spPr>
        <p:txBody>
          <a:bodyPr wrap="none" rtlCol="0">
            <a:spAutoFit/>
          </a:bodyPr>
          <a:lstStyle/>
          <a:p>
            <a:r>
              <a:rPr lang="en-US" b="1"/>
              <a:t>Integration into </a:t>
            </a:r>
            <a:br>
              <a:rPr lang="en-US" b="1"/>
            </a:br>
            <a:r>
              <a:rPr lang="en-US" b="1"/>
              <a:t>Christian Worldview</a:t>
            </a:r>
          </a:p>
        </p:txBody>
      </p:sp>
    </p:spTree>
    <p:extLst>
      <p:ext uri="{BB962C8B-B14F-4D97-AF65-F5344CB8AC3E}">
        <p14:creationId xmlns:p14="http://schemas.microsoft.com/office/powerpoint/2010/main" val="123662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99FD93-6AFE-4D2D-90FA-A1A5F72FFA00}"/>
              </a:ext>
            </a:extLst>
          </p:cNvPr>
          <p:cNvSpPr>
            <a:spLocks noGrp="1"/>
          </p:cNvSpPr>
          <p:nvPr>
            <p:ph type="title"/>
          </p:nvPr>
        </p:nvSpPr>
        <p:spPr/>
        <p:txBody>
          <a:bodyPr/>
          <a:lstStyle/>
          <a:p>
            <a:r>
              <a:rPr lang="en-US"/>
              <a:t>8 Practice Domains and 12 Core Functions</a:t>
            </a:r>
          </a:p>
        </p:txBody>
      </p:sp>
      <p:graphicFrame>
        <p:nvGraphicFramePr>
          <p:cNvPr id="5" name="Table 5">
            <a:extLst>
              <a:ext uri="{FF2B5EF4-FFF2-40B4-BE49-F238E27FC236}">
                <a16:creationId xmlns:a16="http://schemas.microsoft.com/office/drawing/2014/main" id="{DE81E7E2-F41C-4243-A073-ABBCD43EEDC9}"/>
              </a:ext>
            </a:extLst>
          </p:cNvPr>
          <p:cNvGraphicFramePr>
            <a:graphicFrameLocks noGrp="1"/>
          </p:cNvGraphicFramePr>
          <p:nvPr>
            <p:ph sz="quarter" idx="10"/>
          </p:nvPr>
        </p:nvGraphicFramePr>
        <p:xfrm>
          <a:off x="153988" y="996950"/>
          <a:ext cx="11852274" cy="4424680"/>
        </p:xfrm>
        <a:graphic>
          <a:graphicData uri="http://schemas.openxmlformats.org/drawingml/2006/table">
            <a:tbl>
              <a:tblPr firstRow="1" bandRow="1">
                <a:tableStyleId>{5C22544A-7EE6-4342-B048-85BDC9FD1C3A}</a:tableStyleId>
              </a:tblPr>
              <a:tblGrid>
                <a:gridCol w="5926137">
                  <a:extLst>
                    <a:ext uri="{9D8B030D-6E8A-4147-A177-3AD203B41FA5}">
                      <a16:colId xmlns:a16="http://schemas.microsoft.com/office/drawing/2014/main" val="1200206712"/>
                    </a:ext>
                  </a:extLst>
                </a:gridCol>
                <a:gridCol w="5926137">
                  <a:extLst>
                    <a:ext uri="{9D8B030D-6E8A-4147-A177-3AD203B41FA5}">
                      <a16:colId xmlns:a16="http://schemas.microsoft.com/office/drawing/2014/main" val="1248044576"/>
                    </a:ext>
                  </a:extLst>
                </a:gridCol>
              </a:tblGrid>
              <a:tr h="370840">
                <a:tc>
                  <a:txBody>
                    <a:bodyPr/>
                    <a:lstStyle/>
                    <a:p>
                      <a:r>
                        <a:rPr lang="en-US"/>
                        <a:t>Eight Practice Domains</a:t>
                      </a:r>
                    </a:p>
                  </a:txBody>
                  <a:tcPr/>
                </a:tc>
                <a:tc>
                  <a:txBody>
                    <a:bodyPr/>
                    <a:lstStyle/>
                    <a:p>
                      <a:r>
                        <a:rPr lang="en-US"/>
                        <a:t>Twelve Core Functions</a:t>
                      </a:r>
                    </a:p>
                  </a:txBody>
                  <a:tcPr/>
                </a:tc>
                <a:extLst>
                  <a:ext uri="{0D108BD9-81ED-4DB2-BD59-A6C34878D82A}">
                    <a16:rowId xmlns:a16="http://schemas.microsoft.com/office/drawing/2014/main" val="431337346"/>
                  </a:ext>
                </a:extLst>
              </a:tr>
              <a:tr h="370840">
                <a:tc>
                  <a:txBody>
                    <a:bodyPr/>
                    <a:lstStyle/>
                    <a:p>
                      <a:r>
                        <a:rPr lang="en-US"/>
                        <a:t>1. Clinical Evaluation</a:t>
                      </a:r>
                    </a:p>
                  </a:txBody>
                  <a:tcPr/>
                </a:tc>
                <a:tc>
                  <a:txBody>
                    <a:bodyPr/>
                    <a:lstStyle/>
                    <a:p>
                      <a:pPr marL="342900" indent="-342900">
                        <a:buAutoNum type="arabicPeriod"/>
                      </a:pPr>
                      <a:r>
                        <a:rPr lang="en-US"/>
                        <a:t>Screening</a:t>
                      </a:r>
                    </a:p>
                    <a:p>
                      <a:pPr marL="342900" indent="-342900">
                        <a:buAutoNum type="arabicPeriod"/>
                      </a:pPr>
                      <a:r>
                        <a:rPr lang="en-US"/>
                        <a:t>Intake</a:t>
                      </a:r>
                    </a:p>
                    <a:p>
                      <a:pPr marL="342900" indent="-342900">
                        <a:buAutoNum type="arabicPeriod"/>
                      </a:pPr>
                      <a:r>
                        <a:rPr lang="en-US"/>
                        <a:t>Orientation</a:t>
                      </a:r>
                    </a:p>
                    <a:p>
                      <a:pPr marL="342900" indent="-342900">
                        <a:buAutoNum type="arabicPeriod"/>
                      </a:pPr>
                      <a:r>
                        <a:rPr lang="en-US"/>
                        <a:t>Assessment</a:t>
                      </a:r>
                    </a:p>
                  </a:txBody>
                  <a:tcPr/>
                </a:tc>
                <a:extLst>
                  <a:ext uri="{0D108BD9-81ED-4DB2-BD59-A6C34878D82A}">
                    <a16:rowId xmlns:a16="http://schemas.microsoft.com/office/drawing/2014/main" val="1774111317"/>
                  </a:ext>
                </a:extLst>
              </a:tr>
              <a:tr h="370840">
                <a:tc>
                  <a:txBody>
                    <a:bodyPr/>
                    <a:lstStyle/>
                    <a:p>
                      <a:r>
                        <a:rPr lang="en-US"/>
                        <a:t>2. Treatment Planning</a:t>
                      </a:r>
                    </a:p>
                  </a:txBody>
                  <a:tcPr/>
                </a:tc>
                <a:tc>
                  <a:txBody>
                    <a:bodyPr/>
                    <a:lstStyle/>
                    <a:p>
                      <a:r>
                        <a:rPr lang="en-US"/>
                        <a:t>5. Treatment Planning</a:t>
                      </a:r>
                    </a:p>
                  </a:txBody>
                  <a:tcPr/>
                </a:tc>
                <a:extLst>
                  <a:ext uri="{0D108BD9-81ED-4DB2-BD59-A6C34878D82A}">
                    <a16:rowId xmlns:a16="http://schemas.microsoft.com/office/drawing/2014/main" val="1643062866"/>
                  </a:ext>
                </a:extLst>
              </a:tr>
              <a:tr h="370840">
                <a:tc>
                  <a:txBody>
                    <a:bodyPr/>
                    <a:lstStyle/>
                    <a:p>
                      <a:r>
                        <a:rPr lang="en-US"/>
                        <a:t>3. Referral</a:t>
                      </a:r>
                    </a:p>
                  </a:txBody>
                  <a:tcPr/>
                </a:tc>
                <a:tc>
                  <a:txBody>
                    <a:bodyPr/>
                    <a:lstStyle/>
                    <a:p>
                      <a:r>
                        <a:rPr lang="en-US"/>
                        <a:t>10. Referral</a:t>
                      </a:r>
                    </a:p>
                  </a:txBody>
                  <a:tcPr/>
                </a:tc>
                <a:extLst>
                  <a:ext uri="{0D108BD9-81ED-4DB2-BD59-A6C34878D82A}">
                    <a16:rowId xmlns:a16="http://schemas.microsoft.com/office/drawing/2014/main" val="438427116"/>
                  </a:ext>
                </a:extLst>
              </a:tr>
              <a:tr h="370840">
                <a:tc>
                  <a:txBody>
                    <a:bodyPr/>
                    <a:lstStyle/>
                    <a:p>
                      <a:r>
                        <a:rPr lang="en-US"/>
                        <a:t>4. Service Coordination</a:t>
                      </a:r>
                    </a:p>
                  </a:txBody>
                  <a:tcPr/>
                </a:tc>
                <a:tc>
                  <a:txBody>
                    <a:bodyPr/>
                    <a:lstStyle/>
                    <a:p>
                      <a:r>
                        <a:rPr lang="en-US"/>
                        <a:t>7. Case Management</a:t>
                      </a:r>
                    </a:p>
                  </a:txBody>
                  <a:tcPr/>
                </a:tc>
                <a:extLst>
                  <a:ext uri="{0D108BD9-81ED-4DB2-BD59-A6C34878D82A}">
                    <a16:rowId xmlns:a16="http://schemas.microsoft.com/office/drawing/2014/main" val="284227178"/>
                  </a:ext>
                </a:extLst>
              </a:tr>
              <a:tr h="370840">
                <a:tc>
                  <a:txBody>
                    <a:bodyPr/>
                    <a:lstStyle/>
                    <a:p>
                      <a:r>
                        <a:rPr lang="en-US"/>
                        <a:t>5. Counseling</a:t>
                      </a:r>
                    </a:p>
                  </a:txBody>
                  <a:tcPr/>
                </a:tc>
                <a:tc>
                  <a:txBody>
                    <a:bodyPr/>
                    <a:lstStyle/>
                    <a:p>
                      <a:r>
                        <a:rPr lang="en-US"/>
                        <a:t>6. Counseling</a:t>
                      </a:r>
                    </a:p>
                    <a:p>
                      <a:r>
                        <a:rPr lang="en-US"/>
                        <a:t>8. Crisis Intervention</a:t>
                      </a:r>
                    </a:p>
                  </a:txBody>
                  <a:tcPr/>
                </a:tc>
                <a:extLst>
                  <a:ext uri="{0D108BD9-81ED-4DB2-BD59-A6C34878D82A}">
                    <a16:rowId xmlns:a16="http://schemas.microsoft.com/office/drawing/2014/main" val="184895410"/>
                  </a:ext>
                </a:extLst>
              </a:tr>
              <a:tr h="370840">
                <a:tc>
                  <a:txBody>
                    <a:bodyPr/>
                    <a:lstStyle/>
                    <a:p>
                      <a:r>
                        <a:rPr lang="en-US"/>
                        <a:t>6. Client, Family, and Community Education</a:t>
                      </a:r>
                    </a:p>
                  </a:txBody>
                  <a:tcPr/>
                </a:tc>
                <a:tc>
                  <a:txBody>
                    <a:bodyPr/>
                    <a:lstStyle/>
                    <a:p>
                      <a:r>
                        <a:rPr lang="en-US"/>
                        <a:t>9. Client Education</a:t>
                      </a:r>
                    </a:p>
                  </a:txBody>
                  <a:tcPr/>
                </a:tc>
                <a:extLst>
                  <a:ext uri="{0D108BD9-81ED-4DB2-BD59-A6C34878D82A}">
                    <a16:rowId xmlns:a16="http://schemas.microsoft.com/office/drawing/2014/main" val="3610122876"/>
                  </a:ext>
                </a:extLst>
              </a:tr>
              <a:tr h="370840">
                <a:tc>
                  <a:txBody>
                    <a:bodyPr/>
                    <a:lstStyle/>
                    <a:p>
                      <a:r>
                        <a:rPr lang="en-US"/>
                        <a:t>7. Documentation</a:t>
                      </a:r>
                    </a:p>
                  </a:txBody>
                  <a:tcPr/>
                </a:tc>
                <a:tc>
                  <a:txBody>
                    <a:bodyPr/>
                    <a:lstStyle/>
                    <a:p>
                      <a:r>
                        <a:rPr lang="en-US"/>
                        <a:t>11. Reports and Record Keeping</a:t>
                      </a:r>
                    </a:p>
                  </a:txBody>
                  <a:tcPr/>
                </a:tc>
                <a:extLst>
                  <a:ext uri="{0D108BD9-81ED-4DB2-BD59-A6C34878D82A}">
                    <a16:rowId xmlns:a16="http://schemas.microsoft.com/office/drawing/2014/main" val="4021823588"/>
                  </a:ext>
                </a:extLst>
              </a:tr>
              <a:tr h="370840">
                <a:tc>
                  <a:txBody>
                    <a:bodyPr/>
                    <a:lstStyle/>
                    <a:p>
                      <a:r>
                        <a:rPr lang="en-US"/>
                        <a:t>8. Professional and Ethical Responsibilities</a:t>
                      </a:r>
                    </a:p>
                  </a:txBody>
                  <a:tcPr/>
                </a:tc>
                <a:tc>
                  <a:txBody>
                    <a:bodyPr/>
                    <a:lstStyle/>
                    <a:p>
                      <a:r>
                        <a:rPr lang="en-US"/>
                        <a:t>12. Consultation with other Professionals</a:t>
                      </a:r>
                    </a:p>
                  </a:txBody>
                  <a:tcPr/>
                </a:tc>
                <a:extLst>
                  <a:ext uri="{0D108BD9-81ED-4DB2-BD59-A6C34878D82A}">
                    <a16:rowId xmlns:a16="http://schemas.microsoft.com/office/drawing/2014/main" val="623966621"/>
                  </a:ext>
                </a:extLst>
              </a:tr>
            </a:tbl>
          </a:graphicData>
        </a:graphic>
      </p:graphicFrame>
    </p:spTree>
    <p:extLst>
      <p:ext uri="{BB962C8B-B14F-4D97-AF65-F5344CB8AC3E}">
        <p14:creationId xmlns:p14="http://schemas.microsoft.com/office/powerpoint/2010/main" val="424636740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2B0C8-6754-4531-9407-73F5112C8743}"/>
              </a:ext>
            </a:extLst>
          </p:cNvPr>
          <p:cNvSpPr>
            <a:spLocks noGrp="1"/>
          </p:cNvSpPr>
          <p:nvPr>
            <p:ph type="title"/>
          </p:nvPr>
        </p:nvSpPr>
        <p:spPr/>
        <p:txBody>
          <a:bodyPr/>
          <a:lstStyle/>
          <a:p>
            <a:r>
              <a:rPr lang="en-US"/>
              <a:t>City Vision Addiction Counseling Courses</a:t>
            </a:r>
          </a:p>
        </p:txBody>
      </p:sp>
      <p:sp>
        <p:nvSpPr>
          <p:cNvPr id="4" name="Content Placeholder 3">
            <a:extLst>
              <a:ext uri="{FF2B5EF4-FFF2-40B4-BE49-F238E27FC236}">
                <a16:creationId xmlns:a16="http://schemas.microsoft.com/office/drawing/2014/main" id="{EA5CF1F9-8B48-4AC8-B75C-B4F82FF60D72}"/>
              </a:ext>
            </a:extLst>
          </p:cNvPr>
          <p:cNvSpPr>
            <a:spLocks noGrp="1"/>
          </p:cNvSpPr>
          <p:nvPr>
            <p:ph sz="quarter" idx="10"/>
          </p:nvPr>
        </p:nvSpPr>
        <p:spPr>
          <a:xfrm>
            <a:off x="93028" y="996950"/>
            <a:ext cx="5728652" cy="5689600"/>
          </a:xfrm>
        </p:spPr>
        <p:txBody>
          <a:bodyPr/>
          <a:lstStyle/>
          <a:p>
            <a:pPr marL="0" indent="0">
              <a:buNone/>
            </a:pPr>
            <a:r>
              <a:rPr lang="en-US" sz="1700" b="1"/>
              <a:t>Core Courses (7 minimum)</a:t>
            </a:r>
          </a:p>
          <a:p>
            <a:r>
              <a:rPr lang="en-US" sz="1700"/>
              <a:t>Introduction to Christian Addiction Counseling</a:t>
            </a:r>
          </a:p>
          <a:p>
            <a:r>
              <a:rPr lang="en-US" sz="1700"/>
              <a:t>Addiction Counseling Certification Preparation</a:t>
            </a:r>
          </a:p>
          <a:p>
            <a:r>
              <a:rPr lang="en-US" sz="1700"/>
              <a:t>Recovery Coaching &amp; Peer Support Specialist</a:t>
            </a:r>
          </a:p>
          <a:p>
            <a:r>
              <a:rPr lang="en-US" sz="1700"/>
              <a:t>Professional Counseling Practices</a:t>
            </a:r>
          </a:p>
          <a:p>
            <a:r>
              <a:rPr lang="en-US" sz="1700"/>
              <a:t>Drugs of Abuse</a:t>
            </a:r>
          </a:p>
          <a:p>
            <a:r>
              <a:rPr lang="en-US" sz="1700"/>
              <a:t>Counseling Foundations</a:t>
            </a:r>
          </a:p>
          <a:p>
            <a:r>
              <a:rPr lang="en-US" sz="1700"/>
              <a:t>Spirituality &amp; Addiction</a:t>
            </a:r>
          </a:p>
          <a:p>
            <a:r>
              <a:rPr lang="en-US" sz="1700"/>
              <a:t>Case Management</a:t>
            </a:r>
          </a:p>
          <a:p>
            <a:r>
              <a:rPr lang="en-US" sz="1700"/>
              <a:t>Counseling in Urban &amp; Multicultural Environments</a:t>
            </a:r>
          </a:p>
        </p:txBody>
      </p:sp>
      <p:sp>
        <p:nvSpPr>
          <p:cNvPr id="5" name="Content Placeholder 3">
            <a:extLst>
              <a:ext uri="{FF2B5EF4-FFF2-40B4-BE49-F238E27FC236}">
                <a16:creationId xmlns:a16="http://schemas.microsoft.com/office/drawing/2014/main" id="{83E4316F-947A-439B-9C70-DA4C45FDD0FD}"/>
              </a:ext>
            </a:extLst>
          </p:cNvPr>
          <p:cNvSpPr txBox="1">
            <a:spLocks/>
          </p:cNvSpPr>
          <p:nvPr/>
        </p:nvSpPr>
        <p:spPr>
          <a:xfrm>
            <a:off x="6040956" y="996950"/>
            <a:ext cx="6362636" cy="5689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700" b="1"/>
              <a:t>Core Electives (3 minimum)</a:t>
            </a:r>
          </a:p>
          <a:p>
            <a:pPr marL="0" indent="0">
              <a:buFont typeface="Arial" panose="020B0604020202020204" pitchFamily="34" charset="0"/>
              <a:buNone/>
            </a:pPr>
            <a:r>
              <a:rPr lang="en-US" sz="1700"/>
              <a:t>Technology, Life Balance &amp; Behavioral Addictions</a:t>
            </a:r>
          </a:p>
          <a:p>
            <a:pPr marL="0" indent="0">
              <a:buFont typeface="Arial" panose="020B0604020202020204" pitchFamily="34" charset="0"/>
              <a:buNone/>
            </a:pPr>
            <a:r>
              <a:rPr lang="en-US" sz="1700"/>
              <a:t>Family Issues &amp; Recovery</a:t>
            </a:r>
          </a:p>
          <a:p>
            <a:pPr marL="0" indent="0">
              <a:buFont typeface="Arial" panose="020B0604020202020204" pitchFamily="34" charset="0"/>
              <a:buNone/>
            </a:pPr>
            <a:r>
              <a:rPr lang="en-US" sz="1700"/>
              <a:t>Sexual Issues in Addiction</a:t>
            </a:r>
          </a:p>
          <a:p>
            <a:pPr marL="0" indent="0">
              <a:buFont typeface="Arial" panose="020B0604020202020204" pitchFamily="34" charset="0"/>
              <a:buNone/>
            </a:pPr>
            <a:r>
              <a:rPr lang="en-US" sz="1700"/>
              <a:t>Group Counseling Practices</a:t>
            </a:r>
          </a:p>
          <a:p>
            <a:pPr marL="0" indent="0">
              <a:buFont typeface="Arial" panose="020B0604020202020204" pitchFamily="34" charset="0"/>
              <a:buNone/>
            </a:pPr>
            <a:r>
              <a:rPr lang="en-US" sz="1700"/>
              <a:t>Mental Illness, Addiction &amp; Dual Diagnosis</a:t>
            </a:r>
          </a:p>
          <a:p>
            <a:pPr marL="0" indent="0">
              <a:buFont typeface="Arial" panose="020B0604020202020204" pitchFamily="34" charset="0"/>
              <a:buNone/>
            </a:pPr>
            <a:r>
              <a:rPr lang="en-US" sz="1700"/>
              <a:t>Counseling Alcoholics</a:t>
            </a:r>
          </a:p>
          <a:p>
            <a:pPr marL="0" indent="0">
              <a:buFont typeface="Arial" panose="020B0604020202020204" pitchFamily="34" charset="0"/>
              <a:buNone/>
            </a:pPr>
            <a:r>
              <a:rPr lang="en-US" sz="1700"/>
              <a:t>Chaplaincy</a:t>
            </a:r>
          </a:p>
          <a:p>
            <a:pPr marL="0" indent="0">
              <a:buFont typeface="Arial" panose="020B0604020202020204" pitchFamily="34" charset="0"/>
              <a:buNone/>
            </a:pPr>
            <a:r>
              <a:rPr lang="en-US" sz="1700"/>
              <a:t>Vocation, Calling &amp; Purpose of Work</a:t>
            </a:r>
          </a:p>
          <a:p>
            <a:pPr marL="0" indent="0">
              <a:buFont typeface="Arial" panose="020B0604020202020204" pitchFamily="34" charset="0"/>
              <a:buNone/>
            </a:pPr>
            <a:r>
              <a:rPr lang="en-US" sz="1700"/>
              <a:t>Nonprofit Educational program Design</a:t>
            </a:r>
          </a:p>
          <a:p>
            <a:pPr marL="0" indent="0">
              <a:buFont typeface="Arial" panose="020B0604020202020204" pitchFamily="34" charset="0"/>
              <a:buNone/>
            </a:pPr>
            <a:r>
              <a:rPr lang="en-US" sz="1700"/>
              <a:t>Managing Residential Recovery Programs</a:t>
            </a:r>
          </a:p>
        </p:txBody>
      </p:sp>
    </p:spTree>
    <p:extLst>
      <p:ext uri="{BB962C8B-B14F-4D97-AF65-F5344CB8AC3E}">
        <p14:creationId xmlns:p14="http://schemas.microsoft.com/office/powerpoint/2010/main" val="392091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B47C6BFC-1165-491F-8D86-C3B877508E44}"/>
              </a:ext>
            </a:extLst>
          </p:cNvPr>
          <p:cNvSpPr/>
          <p:nvPr/>
        </p:nvSpPr>
        <p:spPr>
          <a:xfrm>
            <a:off x="6095998" y="-1"/>
            <a:ext cx="6096002" cy="6858001"/>
          </a:xfrm>
          <a:prstGeom prst="rect">
            <a:avLst/>
          </a:prstGeom>
          <a:solidFill>
            <a:srgbClr val="1616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50000"/>
                </a:schemeClr>
              </a:solidFill>
            </a:endParaRPr>
          </a:p>
        </p:txBody>
      </p:sp>
      <p:sp>
        <p:nvSpPr>
          <p:cNvPr id="67" name="Rectangle: Rounded Corners 66">
            <a:extLst>
              <a:ext uri="{FF2B5EF4-FFF2-40B4-BE49-F238E27FC236}">
                <a16:creationId xmlns:a16="http://schemas.microsoft.com/office/drawing/2014/main" id="{FA1511D2-A857-403B-B1B8-667D08CA4ABB}"/>
              </a:ext>
            </a:extLst>
          </p:cNvPr>
          <p:cNvSpPr/>
          <p:nvPr/>
        </p:nvSpPr>
        <p:spPr>
          <a:xfrm>
            <a:off x="2453489" y="2247900"/>
            <a:ext cx="7487216" cy="2659078"/>
          </a:xfrm>
          <a:prstGeom prst="roundRect">
            <a:avLst>
              <a:gd name="adj" fmla="val 2530"/>
            </a:avLst>
          </a:prstGeom>
          <a:gradFill>
            <a:gsLst>
              <a:gs pos="0">
                <a:schemeClr val="accent4"/>
              </a:gs>
              <a:gs pos="85000">
                <a:schemeClr val="accent1"/>
              </a:gs>
            </a:gsLst>
            <a:path path="circle">
              <a:fillToRect l="100000" t="100000"/>
            </a:path>
          </a:gradFill>
          <a:ln>
            <a:noFill/>
          </a:ln>
          <a:effectLst>
            <a:outerShdw blurRad="558800" dist="177800" dir="2700000" sx="94000" sy="94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TextBox 217">
            <a:extLst>
              <a:ext uri="{FF2B5EF4-FFF2-40B4-BE49-F238E27FC236}">
                <a16:creationId xmlns:a16="http://schemas.microsoft.com/office/drawing/2014/main" id="{E8798B27-8ADE-46BB-AF80-255BC40B13CE}"/>
              </a:ext>
            </a:extLst>
          </p:cNvPr>
          <p:cNvSpPr txBox="1"/>
          <p:nvPr/>
        </p:nvSpPr>
        <p:spPr>
          <a:xfrm>
            <a:off x="2570564" y="2554683"/>
            <a:ext cx="7395906" cy="584775"/>
          </a:xfrm>
          <a:prstGeom prst="rect">
            <a:avLst/>
          </a:prstGeom>
          <a:noFill/>
        </p:spPr>
        <p:txBody>
          <a:bodyPr wrap="square" rtlCol="0">
            <a:spAutoFit/>
          </a:bodyPr>
          <a:lstStyle/>
          <a:p>
            <a:r>
              <a:rPr lang="en-US" sz="3200" b="1">
                <a:solidFill>
                  <a:schemeClr val="bg1"/>
                </a:solidFill>
                <a:latin typeface="+mj-lt"/>
              </a:rPr>
              <a:t>History and Vision of City Vision University</a:t>
            </a:r>
          </a:p>
        </p:txBody>
      </p:sp>
      <p:sp>
        <p:nvSpPr>
          <p:cNvPr id="20" name="TextBox 19">
            <a:extLst>
              <a:ext uri="{FF2B5EF4-FFF2-40B4-BE49-F238E27FC236}">
                <a16:creationId xmlns:a16="http://schemas.microsoft.com/office/drawing/2014/main" id="{2DBCB9CC-295A-4A8D-9393-81517C4C8805}"/>
              </a:ext>
            </a:extLst>
          </p:cNvPr>
          <p:cNvSpPr txBox="1"/>
          <p:nvPr/>
        </p:nvSpPr>
        <p:spPr>
          <a:xfrm>
            <a:off x="6268517" y="3833732"/>
            <a:ext cx="3148474" cy="1077218"/>
          </a:xfrm>
          <a:prstGeom prst="rect">
            <a:avLst/>
          </a:prstGeom>
          <a:noFill/>
        </p:spPr>
        <p:txBody>
          <a:bodyPr wrap="square" rtlCol="0">
            <a:spAutoFit/>
          </a:bodyPr>
          <a:lstStyle/>
          <a:p>
            <a:r>
              <a:rPr lang="en-US" sz="1600" b="1">
                <a:solidFill>
                  <a:schemeClr val="bg1">
                    <a:lumMod val="95000"/>
                  </a:schemeClr>
                </a:solidFill>
                <a:latin typeface="+mj-lt"/>
              </a:rPr>
              <a:t>Dr. Andrew Sears</a:t>
            </a:r>
          </a:p>
          <a:p>
            <a:r>
              <a:rPr lang="en-US" sz="1600" b="1">
                <a:solidFill>
                  <a:schemeClr val="bg1">
                    <a:lumMod val="95000"/>
                  </a:schemeClr>
                </a:solidFill>
                <a:latin typeface="+mj-lt"/>
              </a:rPr>
              <a:t>President </a:t>
            </a:r>
            <a:br>
              <a:rPr lang="en-US" sz="1600" b="1">
                <a:solidFill>
                  <a:schemeClr val="bg1">
                    <a:lumMod val="95000"/>
                  </a:schemeClr>
                </a:solidFill>
                <a:latin typeface="+mj-lt"/>
              </a:rPr>
            </a:br>
            <a:r>
              <a:rPr lang="en-US" sz="1600" b="1">
                <a:solidFill>
                  <a:schemeClr val="bg1">
                    <a:lumMod val="95000"/>
                  </a:schemeClr>
                </a:solidFill>
                <a:latin typeface="+mj-lt"/>
              </a:rPr>
              <a:t>City Vision University</a:t>
            </a:r>
          </a:p>
          <a:p>
            <a:r>
              <a:rPr lang="en-US" sz="1600" b="1">
                <a:solidFill>
                  <a:schemeClr val="bg1"/>
                </a:solidFill>
                <a:latin typeface="+mj-lt"/>
                <a:hlinkClick r:id="rId3">
                  <a:extLst>
                    <a:ext uri="{A12FA001-AC4F-418D-AE19-62706E023703}">
                      <ahyp:hlinkClr xmlns:ahyp="http://schemas.microsoft.com/office/drawing/2018/hyperlinkcolor" val="tx"/>
                    </a:ext>
                  </a:extLst>
                </a:hlinkClick>
              </a:rPr>
              <a:t>www.cityvision.edu</a:t>
            </a:r>
            <a:r>
              <a:rPr lang="en-US" sz="1600" b="1">
                <a:solidFill>
                  <a:schemeClr val="bg1"/>
                </a:solidFill>
                <a:latin typeface="+mj-lt"/>
              </a:rPr>
              <a:t> </a:t>
            </a:r>
          </a:p>
        </p:txBody>
      </p:sp>
      <p:cxnSp>
        <p:nvCxnSpPr>
          <p:cNvPr id="22" name="Straight Connector 21">
            <a:extLst>
              <a:ext uri="{FF2B5EF4-FFF2-40B4-BE49-F238E27FC236}">
                <a16:creationId xmlns:a16="http://schemas.microsoft.com/office/drawing/2014/main" id="{3C6BD1E0-7530-459B-9041-7052C524DE8D}"/>
              </a:ext>
            </a:extLst>
          </p:cNvPr>
          <p:cNvCxnSpPr>
            <a:cxnSpLocks/>
          </p:cNvCxnSpPr>
          <p:nvPr/>
        </p:nvCxnSpPr>
        <p:spPr>
          <a:xfrm>
            <a:off x="6095998" y="3845254"/>
            <a:ext cx="0" cy="830997"/>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A person wearing a suit and tie smiling at the camera&#10;&#10;Description automatically generated">
            <a:extLst>
              <a:ext uri="{FF2B5EF4-FFF2-40B4-BE49-F238E27FC236}">
                <a16:creationId xmlns:a16="http://schemas.microsoft.com/office/drawing/2014/main" id="{1BDBA505-0C46-489F-A586-EEB4974208B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4422" y="2775623"/>
            <a:ext cx="1812428" cy="2139262"/>
          </a:xfrm>
          <a:prstGeom prst="rect">
            <a:avLst/>
          </a:prstGeom>
        </p:spPr>
      </p:pic>
    </p:spTree>
    <p:extLst>
      <p:ext uri="{BB962C8B-B14F-4D97-AF65-F5344CB8AC3E}">
        <p14:creationId xmlns:p14="http://schemas.microsoft.com/office/powerpoint/2010/main" val="2483183907"/>
      </p:ext>
    </p:extLst>
  </p:cSld>
  <p:clrMapOvr>
    <a:masterClrMapping/>
  </p:clrMapOvr>
  <mc:AlternateContent xmlns:mc="http://schemas.openxmlformats.org/markup-compatibility/2006" xmlns:p14="http://schemas.microsoft.com/office/powerpoint/2010/main">
    <mc:Choice Requires="p14">
      <p:transition spd="slow">
        <p14:reveal thruBlk="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750"/>
                                        <p:tgtEl>
                                          <p:spTgt spid="67"/>
                                        </p:tgtEl>
                                      </p:cBhvr>
                                    </p:animEffect>
                                    <p:anim calcmode="lin" valueType="num">
                                      <p:cBhvr>
                                        <p:cTn id="8" dur="750" fill="hold"/>
                                        <p:tgtEl>
                                          <p:spTgt spid="67"/>
                                        </p:tgtEl>
                                        <p:attrNameLst>
                                          <p:attrName>ppt_x</p:attrName>
                                        </p:attrNameLst>
                                      </p:cBhvr>
                                      <p:tavLst>
                                        <p:tav tm="0">
                                          <p:val>
                                            <p:strVal val="#ppt_x"/>
                                          </p:val>
                                        </p:tav>
                                        <p:tav tm="100000">
                                          <p:val>
                                            <p:strVal val="#ppt_x"/>
                                          </p:val>
                                        </p:tav>
                                      </p:tavLst>
                                    </p:anim>
                                    <p:anim calcmode="lin" valueType="num">
                                      <p:cBhvr>
                                        <p:cTn id="9" dur="675" decel="100000" fill="hold"/>
                                        <p:tgtEl>
                                          <p:spTgt spid="67"/>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67"/>
                                        </p:tgtEl>
                                        <p:attrNameLst>
                                          <p:attrName>ppt_y</p:attrName>
                                        </p:attrNameLst>
                                      </p:cBhvr>
                                      <p:tavLst>
                                        <p:tav tm="0">
                                          <p:val>
                                            <p:strVal val="#ppt_y-.03"/>
                                          </p:val>
                                        </p:tav>
                                        <p:tav tm="100000">
                                          <p:val>
                                            <p:strVal val="#ppt_y"/>
                                          </p:val>
                                        </p:tav>
                                      </p:tavLst>
                                    </p:anim>
                                  </p:childTnLst>
                                </p:cTn>
                              </p:par>
                              <p:par>
                                <p:cTn id="11" presetID="2" presetClass="entr" presetSubtype="2" decel="100000" fill="hold" grpId="0" nodeType="withEffect">
                                  <p:stCondLst>
                                    <p:cond delay="1000"/>
                                  </p:stCondLst>
                                  <p:childTnLst>
                                    <p:set>
                                      <p:cBhvr>
                                        <p:cTn id="12" dur="1" fill="hold">
                                          <p:stCondLst>
                                            <p:cond delay="0"/>
                                          </p:stCondLst>
                                        </p:cTn>
                                        <p:tgtEl>
                                          <p:spTgt spid="65"/>
                                        </p:tgtEl>
                                        <p:attrNameLst>
                                          <p:attrName>style.visibility</p:attrName>
                                        </p:attrNameLst>
                                      </p:cBhvr>
                                      <p:to>
                                        <p:strVal val="visible"/>
                                      </p:to>
                                    </p:set>
                                    <p:anim calcmode="lin" valueType="num">
                                      <p:cBhvr additive="base">
                                        <p:cTn id="13" dur="750" fill="hold"/>
                                        <p:tgtEl>
                                          <p:spTgt spid="65"/>
                                        </p:tgtEl>
                                        <p:attrNameLst>
                                          <p:attrName>ppt_x</p:attrName>
                                        </p:attrNameLst>
                                      </p:cBhvr>
                                      <p:tavLst>
                                        <p:tav tm="0">
                                          <p:val>
                                            <p:strVal val="1+#ppt_w/2"/>
                                          </p:val>
                                        </p:tav>
                                        <p:tav tm="100000">
                                          <p:val>
                                            <p:strVal val="#ppt_x"/>
                                          </p:val>
                                        </p:tav>
                                      </p:tavLst>
                                    </p:anim>
                                    <p:anim calcmode="lin" valueType="num">
                                      <p:cBhvr additive="base">
                                        <p:cTn id="14" dur="750" fill="hold"/>
                                        <p:tgtEl>
                                          <p:spTgt spid="65"/>
                                        </p:tgtEl>
                                        <p:attrNameLst>
                                          <p:attrName>ppt_y</p:attrName>
                                        </p:attrNameLst>
                                      </p:cBhvr>
                                      <p:tavLst>
                                        <p:tav tm="0">
                                          <p:val>
                                            <p:strVal val="#ppt_y"/>
                                          </p:val>
                                        </p:tav>
                                        <p:tav tm="100000">
                                          <p:val>
                                            <p:strVal val="#ppt_y"/>
                                          </p:val>
                                        </p:tav>
                                      </p:tavLst>
                                    </p:anim>
                                  </p:childTnLst>
                                </p:cTn>
                              </p:par>
                              <p:par>
                                <p:cTn id="15" presetID="10" presetClass="entr" presetSubtype="0" fill="hold" grpId="0" nodeType="withEffect">
                                  <p:stCondLst>
                                    <p:cond delay="125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22" presetClass="entr" presetSubtype="1" fill="hold" nodeType="withEffect">
                                  <p:stCondLst>
                                    <p:cond delay="75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7" grpId="0" animBg="1"/>
      <p:bldP spid="20"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5715B-AC19-4255-8589-1A0C519538D0}"/>
              </a:ext>
            </a:extLst>
          </p:cNvPr>
          <p:cNvSpPr>
            <a:spLocks noGrp="1"/>
          </p:cNvSpPr>
          <p:nvPr>
            <p:ph type="title"/>
          </p:nvPr>
        </p:nvSpPr>
        <p:spPr/>
        <p:txBody>
          <a:bodyPr/>
          <a:lstStyle/>
          <a:p>
            <a:r>
              <a:rPr lang="en-US"/>
              <a:t>City Vision History, Recognition &amp; Awards</a:t>
            </a:r>
          </a:p>
        </p:txBody>
      </p:sp>
      <p:pic>
        <p:nvPicPr>
          <p:cNvPr id="4" name="Picture 3">
            <a:extLst>
              <a:ext uri="{FF2B5EF4-FFF2-40B4-BE49-F238E27FC236}">
                <a16:creationId xmlns:a16="http://schemas.microsoft.com/office/drawing/2014/main" id="{7C2B9298-D98E-44F6-A690-C70A3C71C26D}"/>
              </a:ext>
            </a:extLst>
          </p:cNvPr>
          <p:cNvPicPr>
            <a:picLocks noChangeAspect="1"/>
          </p:cNvPicPr>
          <p:nvPr/>
        </p:nvPicPr>
        <p:blipFill>
          <a:blip r:embed="rId2"/>
          <a:stretch>
            <a:fillRect/>
          </a:stretch>
        </p:blipFill>
        <p:spPr>
          <a:xfrm>
            <a:off x="3281463" y="2669814"/>
            <a:ext cx="6374860" cy="2475950"/>
          </a:xfrm>
          <a:prstGeom prst="rect">
            <a:avLst/>
          </a:prstGeom>
        </p:spPr>
      </p:pic>
      <p:pic>
        <p:nvPicPr>
          <p:cNvPr id="6" name="Picture 5">
            <a:extLst>
              <a:ext uri="{FF2B5EF4-FFF2-40B4-BE49-F238E27FC236}">
                <a16:creationId xmlns:a16="http://schemas.microsoft.com/office/drawing/2014/main" id="{A0E44A8E-3EB9-406A-A29C-0EC6D8777725}"/>
              </a:ext>
            </a:extLst>
          </p:cNvPr>
          <p:cNvPicPr>
            <a:picLocks noChangeAspect="1"/>
          </p:cNvPicPr>
          <p:nvPr/>
        </p:nvPicPr>
        <p:blipFill>
          <a:blip r:embed="rId3"/>
          <a:stretch>
            <a:fillRect/>
          </a:stretch>
        </p:blipFill>
        <p:spPr>
          <a:xfrm>
            <a:off x="2581071" y="494504"/>
            <a:ext cx="8834175" cy="954623"/>
          </a:xfrm>
          <a:prstGeom prst="rect">
            <a:avLst/>
          </a:prstGeom>
        </p:spPr>
      </p:pic>
      <p:sp>
        <p:nvSpPr>
          <p:cNvPr id="7" name="TextBox 6">
            <a:extLst>
              <a:ext uri="{FF2B5EF4-FFF2-40B4-BE49-F238E27FC236}">
                <a16:creationId xmlns:a16="http://schemas.microsoft.com/office/drawing/2014/main" id="{ACD6E416-8A4D-402D-AF9C-09C9BEA3FFE4}"/>
              </a:ext>
            </a:extLst>
          </p:cNvPr>
          <p:cNvSpPr txBox="1"/>
          <p:nvPr/>
        </p:nvSpPr>
        <p:spPr>
          <a:xfrm>
            <a:off x="453958" y="558702"/>
            <a:ext cx="1930978" cy="646331"/>
          </a:xfrm>
          <a:prstGeom prst="rect">
            <a:avLst/>
          </a:prstGeom>
          <a:noFill/>
        </p:spPr>
        <p:txBody>
          <a:bodyPr wrap="none" rtlCol="0">
            <a:spAutoFit/>
          </a:bodyPr>
          <a:lstStyle/>
          <a:p>
            <a:r>
              <a:rPr lang="en-US" b="1"/>
              <a:t>History with</a:t>
            </a:r>
          </a:p>
          <a:p>
            <a:r>
              <a:rPr lang="en-US" b="1"/>
              <a:t>Rescue Missions</a:t>
            </a:r>
          </a:p>
        </p:txBody>
      </p:sp>
      <p:pic>
        <p:nvPicPr>
          <p:cNvPr id="9" name="Picture 8">
            <a:extLst>
              <a:ext uri="{FF2B5EF4-FFF2-40B4-BE49-F238E27FC236}">
                <a16:creationId xmlns:a16="http://schemas.microsoft.com/office/drawing/2014/main" id="{D705E734-FD0D-417B-A04C-C2B643374785}"/>
              </a:ext>
            </a:extLst>
          </p:cNvPr>
          <p:cNvPicPr>
            <a:picLocks noChangeAspect="1"/>
          </p:cNvPicPr>
          <p:nvPr/>
        </p:nvPicPr>
        <p:blipFill rotWithShape="1">
          <a:blip r:embed="rId4"/>
          <a:srcRect l="1021" r="1057"/>
          <a:stretch/>
        </p:blipFill>
        <p:spPr>
          <a:xfrm>
            <a:off x="2872900" y="1607270"/>
            <a:ext cx="8553856" cy="988307"/>
          </a:xfrm>
          <a:prstGeom prst="rect">
            <a:avLst/>
          </a:prstGeom>
        </p:spPr>
      </p:pic>
      <p:sp>
        <p:nvSpPr>
          <p:cNvPr id="10" name="TextBox 9">
            <a:extLst>
              <a:ext uri="{FF2B5EF4-FFF2-40B4-BE49-F238E27FC236}">
                <a16:creationId xmlns:a16="http://schemas.microsoft.com/office/drawing/2014/main" id="{285249AF-DE1A-4B99-A199-58456308B97D}"/>
              </a:ext>
            </a:extLst>
          </p:cNvPr>
          <p:cNvSpPr txBox="1"/>
          <p:nvPr/>
        </p:nvSpPr>
        <p:spPr>
          <a:xfrm>
            <a:off x="453958" y="1671824"/>
            <a:ext cx="2388539" cy="646331"/>
          </a:xfrm>
          <a:prstGeom prst="rect">
            <a:avLst/>
          </a:prstGeom>
          <a:noFill/>
        </p:spPr>
        <p:txBody>
          <a:bodyPr wrap="none" rtlCol="0">
            <a:spAutoFit/>
          </a:bodyPr>
          <a:lstStyle/>
          <a:p>
            <a:r>
              <a:rPr lang="en-US" b="1"/>
              <a:t>History with</a:t>
            </a:r>
          </a:p>
          <a:p>
            <a:r>
              <a:rPr lang="en-US" b="1"/>
              <a:t>Christian Nonprofits</a:t>
            </a:r>
          </a:p>
        </p:txBody>
      </p:sp>
      <p:sp>
        <p:nvSpPr>
          <p:cNvPr id="11" name="TextBox 10">
            <a:extLst>
              <a:ext uri="{FF2B5EF4-FFF2-40B4-BE49-F238E27FC236}">
                <a16:creationId xmlns:a16="http://schemas.microsoft.com/office/drawing/2014/main" id="{4BCEB781-C51C-40BD-B928-EA45E7AB2CA0}"/>
              </a:ext>
            </a:extLst>
          </p:cNvPr>
          <p:cNvSpPr txBox="1"/>
          <p:nvPr/>
        </p:nvSpPr>
        <p:spPr>
          <a:xfrm>
            <a:off x="453958" y="2782669"/>
            <a:ext cx="1490152" cy="646331"/>
          </a:xfrm>
          <a:prstGeom prst="rect">
            <a:avLst/>
          </a:prstGeom>
          <a:noFill/>
        </p:spPr>
        <p:txBody>
          <a:bodyPr wrap="none" rtlCol="0">
            <a:spAutoFit/>
          </a:bodyPr>
          <a:lstStyle/>
          <a:p>
            <a:r>
              <a:rPr lang="en-US" b="1"/>
              <a:t>National </a:t>
            </a:r>
            <a:br>
              <a:rPr lang="en-US" b="1"/>
            </a:br>
            <a:r>
              <a:rPr lang="en-US" b="1"/>
              <a:t>Recognition</a:t>
            </a:r>
          </a:p>
        </p:txBody>
      </p:sp>
      <p:sp>
        <p:nvSpPr>
          <p:cNvPr id="12" name="TextBox 11">
            <a:extLst>
              <a:ext uri="{FF2B5EF4-FFF2-40B4-BE49-F238E27FC236}">
                <a16:creationId xmlns:a16="http://schemas.microsoft.com/office/drawing/2014/main" id="{61C8C517-8D61-43E5-870D-56F448467CF9}"/>
              </a:ext>
            </a:extLst>
          </p:cNvPr>
          <p:cNvSpPr txBox="1"/>
          <p:nvPr/>
        </p:nvSpPr>
        <p:spPr>
          <a:xfrm>
            <a:off x="453958" y="5322078"/>
            <a:ext cx="1171411" cy="646331"/>
          </a:xfrm>
          <a:prstGeom prst="rect">
            <a:avLst/>
          </a:prstGeom>
          <a:noFill/>
        </p:spPr>
        <p:txBody>
          <a:bodyPr wrap="none" rtlCol="0">
            <a:spAutoFit/>
          </a:bodyPr>
          <a:lstStyle/>
          <a:p>
            <a:r>
              <a:rPr lang="en-US" b="1"/>
              <a:t>Personal </a:t>
            </a:r>
            <a:br>
              <a:rPr lang="en-US" b="1"/>
            </a:br>
            <a:r>
              <a:rPr lang="en-US" b="1"/>
              <a:t>History</a:t>
            </a:r>
          </a:p>
        </p:txBody>
      </p:sp>
      <p:pic>
        <p:nvPicPr>
          <p:cNvPr id="13" name="Picture 4" descr="http://e2e.haas.berkeley.edu/images/office%20logos/mit%20logo.jpg">
            <a:extLst>
              <a:ext uri="{FF2B5EF4-FFF2-40B4-BE49-F238E27FC236}">
                <a16:creationId xmlns:a16="http://schemas.microsoft.com/office/drawing/2014/main" id="{D7CA6721-6C1B-4430-80F3-4C560842461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15936" y="5355790"/>
            <a:ext cx="3459480" cy="785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Image result for site:www.bgu.edu">
            <a:extLst>
              <a:ext uri="{FF2B5EF4-FFF2-40B4-BE49-F238E27FC236}">
                <a16:creationId xmlns:a16="http://schemas.microsoft.com/office/drawing/2014/main" id="{6E1A27AE-8128-4BDB-9F1C-3D386FDE532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394969" y="5355790"/>
            <a:ext cx="685800" cy="1030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650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9F9186-A902-4BEA-A86E-74811FDB71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861" r="1733"/>
          <a:stretch/>
        </p:blipFill>
        <p:spPr>
          <a:xfrm>
            <a:off x="-1" y="0"/>
            <a:ext cx="12189343" cy="6858000"/>
          </a:xfrm>
          <a:prstGeom prst="rect">
            <a:avLst/>
          </a:prstGeom>
        </p:spPr>
      </p:pic>
    </p:spTree>
    <p:extLst>
      <p:ext uri="{BB962C8B-B14F-4D97-AF65-F5344CB8AC3E}">
        <p14:creationId xmlns:p14="http://schemas.microsoft.com/office/powerpoint/2010/main" val="385309037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BF3866-CD28-41EB-B802-5941A33174C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082" t="19002" r="7415" b="62"/>
          <a:stretch/>
        </p:blipFill>
        <p:spPr>
          <a:xfrm>
            <a:off x="0" y="0"/>
            <a:ext cx="12192000" cy="6858000"/>
          </a:xfrm>
          <a:prstGeom prst="rect">
            <a:avLst/>
          </a:prstGeom>
        </p:spPr>
      </p:pic>
    </p:spTree>
    <p:extLst>
      <p:ext uri="{BB962C8B-B14F-4D97-AF65-F5344CB8AC3E}">
        <p14:creationId xmlns:p14="http://schemas.microsoft.com/office/powerpoint/2010/main" val="4081738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D01861-293D-400E-B616-B32F539228F5}"/>
              </a:ext>
            </a:extLst>
          </p:cNvPr>
          <p:cNvSpPr>
            <a:spLocks noGrp="1"/>
          </p:cNvSpPr>
          <p:nvPr>
            <p:ph type="title"/>
          </p:nvPr>
        </p:nvSpPr>
        <p:spPr/>
        <p:txBody>
          <a:bodyPr/>
          <a:lstStyle/>
          <a:p>
            <a:r>
              <a:rPr lang="en-US"/>
              <a:t>Five Approaches: Who are Your Clients?</a:t>
            </a:r>
          </a:p>
        </p:txBody>
      </p:sp>
      <p:graphicFrame>
        <p:nvGraphicFramePr>
          <p:cNvPr id="5" name="Content Placeholder 4">
            <a:extLst>
              <a:ext uri="{FF2B5EF4-FFF2-40B4-BE49-F238E27FC236}">
                <a16:creationId xmlns:a16="http://schemas.microsoft.com/office/drawing/2014/main" id="{90F35C59-32E3-4A32-A9EB-49681D633947}"/>
              </a:ext>
            </a:extLst>
          </p:cNvPr>
          <p:cNvGraphicFramePr>
            <a:graphicFrameLocks noGrp="1"/>
          </p:cNvGraphicFramePr>
          <p:nvPr>
            <p:ph sz="quarter" idx="10"/>
            <p:extLst>
              <p:ext uri="{D42A27DB-BD31-4B8C-83A1-F6EECF244321}">
                <p14:modId xmlns:p14="http://schemas.microsoft.com/office/powerpoint/2010/main" val="4037353230"/>
              </p:ext>
            </p:extLst>
          </p:nvPr>
        </p:nvGraphicFramePr>
        <p:xfrm>
          <a:off x="520607" y="996950"/>
          <a:ext cx="10845562" cy="53838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2A317AAF-3217-4286-8C7B-9A3B8C7D31F0}"/>
              </a:ext>
            </a:extLst>
          </p:cNvPr>
          <p:cNvSpPr txBox="1"/>
          <p:nvPr/>
        </p:nvSpPr>
        <p:spPr>
          <a:xfrm>
            <a:off x="21050" y="3227198"/>
            <a:ext cx="1217898" cy="1200329"/>
          </a:xfrm>
          <a:prstGeom prst="rect">
            <a:avLst/>
          </a:prstGeom>
          <a:noFill/>
        </p:spPr>
        <p:txBody>
          <a:bodyPr wrap="none" rtlCol="0">
            <a:spAutoFit/>
          </a:bodyPr>
          <a:lstStyle/>
          <a:p>
            <a:r>
              <a:rPr lang="en-US" b="1"/>
              <a:t>Church</a:t>
            </a:r>
            <a:br>
              <a:rPr lang="en-US" b="1"/>
            </a:br>
            <a:r>
              <a:rPr lang="en-US" b="1"/>
              <a:t>Gathered</a:t>
            </a:r>
            <a:endParaRPr lang="en-US"/>
          </a:p>
          <a:p>
            <a:r>
              <a:rPr lang="en-US"/>
              <a:t>(not of </a:t>
            </a:r>
            <a:br>
              <a:rPr lang="en-US"/>
            </a:br>
            <a:r>
              <a:rPr lang="en-US"/>
              <a:t>the world)</a:t>
            </a:r>
          </a:p>
        </p:txBody>
      </p:sp>
      <p:sp>
        <p:nvSpPr>
          <p:cNvPr id="8" name="TextBox 7">
            <a:extLst>
              <a:ext uri="{FF2B5EF4-FFF2-40B4-BE49-F238E27FC236}">
                <a16:creationId xmlns:a16="http://schemas.microsoft.com/office/drawing/2014/main" id="{CCBF1C90-1F7F-4E2C-9574-F4A27238E7A2}"/>
              </a:ext>
            </a:extLst>
          </p:cNvPr>
          <p:cNvSpPr txBox="1"/>
          <p:nvPr/>
        </p:nvSpPr>
        <p:spPr>
          <a:xfrm>
            <a:off x="10828282" y="2984720"/>
            <a:ext cx="1217898" cy="1200329"/>
          </a:xfrm>
          <a:prstGeom prst="rect">
            <a:avLst/>
          </a:prstGeom>
          <a:noFill/>
        </p:spPr>
        <p:txBody>
          <a:bodyPr wrap="none" rtlCol="0">
            <a:spAutoFit/>
          </a:bodyPr>
          <a:lstStyle/>
          <a:p>
            <a:r>
              <a:rPr lang="en-US" b="1"/>
              <a:t>Church</a:t>
            </a:r>
            <a:br>
              <a:rPr lang="en-US" b="1"/>
            </a:br>
            <a:r>
              <a:rPr lang="en-US" b="1"/>
              <a:t>Scattered</a:t>
            </a:r>
            <a:br>
              <a:rPr lang="en-US" b="1"/>
            </a:br>
            <a:r>
              <a:rPr lang="en-US"/>
              <a:t>(sent into </a:t>
            </a:r>
            <a:br>
              <a:rPr lang="en-US"/>
            </a:br>
            <a:r>
              <a:rPr lang="en-US"/>
              <a:t>the world)</a:t>
            </a:r>
            <a:endParaRPr lang="en-US" b="1"/>
          </a:p>
        </p:txBody>
      </p:sp>
      <p:sp>
        <p:nvSpPr>
          <p:cNvPr id="4" name="TextBox 3">
            <a:extLst>
              <a:ext uri="{FF2B5EF4-FFF2-40B4-BE49-F238E27FC236}">
                <a16:creationId xmlns:a16="http://schemas.microsoft.com/office/drawing/2014/main" id="{EB7B733C-C236-4B9B-A1F9-FD15185096CF}"/>
              </a:ext>
            </a:extLst>
          </p:cNvPr>
          <p:cNvSpPr txBox="1"/>
          <p:nvPr/>
        </p:nvSpPr>
        <p:spPr>
          <a:xfrm>
            <a:off x="9041828" y="5058544"/>
            <a:ext cx="1466299" cy="523220"/>
          </a:xfrm>
          <a:prstGeom prst="rect">
            <a:avLst/>
          </a:prstGeom>
          <a:noFill/>
        </p:spPr>
        <p:txBody>
          <a:bodyPr wrap="none" rtlCol="0">
            <a:spAutoFit/>
          </a:bodyPr>
          <a:lstStyle/>
          <a:p>
            <a:r>
              <a:rPr lang="en-US" sz="1400"/>
              <a:t>Most Clients are</a:t>
            </a:r>
            <a:br>
              <a:rPr lang="en-US" sz="1400"/>
            </a:br>
            <a:r>
              <a:rPr lang="en-US" sz="1400"/>
              <a:t>Not Christian</a:t>
            </a:r>
          </a:p>
        </p:txBody>
      </p:sp>
      <p:sp>
        <p:nvSpPr>
          <p:cNvPr id="11" name="TextBox 10">
            <a:extLst>
              <a:ext uri="{FF2B5EF4-FFF2-40B4-BE49-F238E27FC236}">
                <a16:creationId xmlns:a16="http://schemas.microsoft.com/office/drawing/2014/main" id="{6DF9F47C-C2DE-425A-9E3D-A10F9BE8E69A}"/>
              </a:ext>
            </a:extLst>
          </p:cNvPr>
          <p:cNvSpPr txBox="1"/>
          <p:nvPr/>
        </p:nvSpPr>
        <p:spPr>
          <a:xfrm>
            <a:off x="1628986" y="5058545"/>
            <a:ext cx="1466299" cy="738664"/>
          </a:xfrm>
          <a:prstGeom prst="rect">
            <a:avLst/>
          </a:prstGeom>
          <a:noFill/>
        </p:spPr>
        <p:txBody>
          <a:bodyPr wrap="none" rtlCol="0">
            <a:spAutoFit/>
          </a:bodyPr>
          <a:lstStyle/>
          <a:p>
            <a:r>
              <a:rPr lang="en-US" sz="1400"/>
              <a:t>Most Clients are</a:t>
            </a:r>
          </a:p>
          <a:p>
            <a:r>
              <a:rPr lang="en-US" sz="1400"/>
              <a:t>Evangelical or</a:t>
            </a:r>
            <a:br>
              <a:rPr lang="en-US" sz="1400"/>
            </a:br>
            <a:r>
              <a:rPr lang="en-US" sz="1400"/>
              <a:t>Fundamentalist</a:t>
            </a:r>
          </a:p>
        </p:txBody>
      </p:sp>
    </p:spTree>
    <p:extLst>
      <p:ext uri="{BB962C8B-B14F-4D97-AF65-F5344CB8AC3E}">
        <p14:creationId xmlns:p14="http://schemas.microsoft.com/office/powerpoint/2010/main" val="64202692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8966F-E385-44CA-B7AC-A86F63C27242}"/>
              </a:ext>
            </a:extLst>
          </p:cNvPr>
          <p:cNvSpPr>
            <a:spLocks noGrp="1"/>
          </p:cNvSpPr>
          <p:nvPr>
            <p:ph type="title"/>
          </p:nvPr>
        </p:nvSpPr>
        <p:spPr/>
        <p:txBody>
          <a:bodyPr/>
          <a:lstStyle/>
          <a:p>
            <a:r>
              <a:rPr lang="en-US"/>
              <a:t>Transforming Individuals Stories</a:t>
            </a:r>
          </a:p>
        </p:txBody>
      </p:sp>
      <p:pic>
        <p:nvPicPr>
          <p:cNvPr id="4" name="Picture 3" descr="A picture containing person, indoor, person, cutting&#10;&#10;Description automatically generated">
            <a:extLst>
              <a:ext uri="{FF2B5EF4-FFF2-40B4-BE49-F238E27FC236}">
                <a16:creationId xmlns:a16="http://schemas.microsoft.com/office/drawing/2014/main" id="{358F7DA3-C5D4-424D-84B3-4790BA27AEA0}"/>
              </a:ext>
            </a:extLst>
          </p:cNvPr>
          <p:cNvPicPr>
            <a:picLocks noChangeAspect="1"/>
          </p:cNvPicPr>
          <p:nvPr/>
        </p:nvPicPr>
        <p:blipFill rotWithShape="1">
          <a:blip r:embed="rId3">
            <a:extLst>
              <a:ext uri="{28A0092B-C50C-407E-A947-70E740481C1C}">
                <a14:useLocalDpi xmlns:a14="http://schemas.microsoft.com/office/drawing/2010/main" val="0"/>
              </a:ext>
            </a:extLst>
          </a:blip>
          <a:srcRect l="7461" t="13714" r="12540" b="10095"/>
          <a:stretch/>
        </p:blipFill>
        <p:spPr>
          <a:xfrm>
            <a:off x="1019828" y="3994521"/>
            <a:ext cx="2321251" cy="2763393"/>
          </a:xfrm>
          <a:prstGeom prst="rect">
            <a:avLst/>
          </a:prstGeom>
        </p:spPr>
      </p:pic>
      <p:sp>
        <p:nvSpPr>
          <p:cNvPr id="6" name="TextBox 5">
            <a:extLst>
              <a:ext uri="{FF2B5EF4-FFF2-40B4-BE49-F238E27FC236}">
                <a16:creationId xmlns:a16="http://schemas.microsoft.com/office/drawing/2014/main" id="{EAB6FE5D-A755-4472-ABD5-9C6780619335}"/>
              </a:ext>
            </a:extLst>
          </p:cNvPr>
          <p:cNvSpPr txBox="1"/>
          <p:nvPr/>
        </p:nvSpPr>
        <p:spPr>
          <a:xfrm>
            <a:off x="4294910" y="4947903"/>
            <a:ext cx="7106194" cy="1015663"/>
          </a:xfrm>
          <a:prstGeom prst="rect">
            <a:avLst/>
          </a:prstGeom>
          <a:noFill/>
        </p:spPr>
        <p:txBody>
          <a:bodyPr wrap="square">
            <a:spAutoFit/>
          </a:bodyPr>
          <a:lstStyle/>
          <a:p>
            <a:pPr algn="l" fontAlgn="base"/>
            <a:r>
              <a:rPr lang="en-US" sz="2000" b="1" i="0">
                <a:solidFill>
                  <a:srgbClr val="000000"/>
                </a:solidFill>
                <a:effectLst/>
                <a:latin typeface="Lato" panose="020F0502020204030203" pitchFamily="34" charset="0"/>
              </a:rPr>
              <a:t>“City Vision provided a Biblical understanding of addiction that helped transform my life.” </a:t>
            </a:r>
            <a:br>
              <a:rPr lang="en-US" sz="2000" b="1" i="0">
                <a:solidFill>
                  <a:srgbClr val="000000"/>
                </a:solidFill>
                <a:effectLst/>
                <a:latin typeface="Lato" panose="020F0502020204030203" pitchFamily="34" charset="0"/>
              </a:rPr>
            </a:br>
            <a:r>
              <a:rPr lang="en-US" sz="2000" b="1" i="0">
                <a:solidFill>
                  <a:srgbClr val="000000"/>
                </a:solidFill>
                <a:effectLst/>
                <a:latin typeface="Lato" panose="020F0502020204030203" pitchFamily="34" charset="0"/>
              </a:rPr>
              <a:t>– Jon Dean</a:t>
            </a:r>
            <a:endParaRPr lang="en-US" sz="2000" b="0" i="0">
              <a:solidFill>
                <a:srgbClr val="000000"/>
              </a:solidFill>
              <a:effectLst/>
              <a:latin typeface="Lato" panose="020F0502020204030203" pitchFamily="34" charset="0"/>
            </a:endParaRPr>
          </a:p>
        </p:txBody>
      </p:sp>
      <p:pic>
        <p:nvPicPr>
          <p:cNvPr id="5" name="Picture 2" descr="Brittany Hargrove">
            <a:extLst>
              <a:ext uri="{FF2B5EF4-FFF2-40B4-BE49-F238E27FC236}">
                <a16:creationId xmlns:a16="http://schemas.microsoft.com/office/drawing/2014/main" id="{ACF4E925-16F7-4B17-8F1C-1ECF59BEE3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194" y="1053180"/>
            <a:ext cx="2321251" cy="23212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46FC0B8-1C7E-4648-8656-190F1D046613}"/>
              </a:ext>
            </a:extLst>
          </p:cNvPr>
          <p:cNvSpPr txBox="1"/>
          <p:nvPr/>
        </p:nvSpPr>
        <p:spPr>
          <a:xfrm>
            <a:off x="4540852" y="2092242"/>
            <a:ext cx="7106194" cy="707886"/>
          </a:xfrm>
          <a:prstGeom prst="rect">
            <a:avLst/>
          </a:prstGeom>
          <a:noFill/>
        </p:spPr>
        <p:txBody>
          <a:bodyPr wrap="square">
            <a:spAutoFit/>
          </a:bodyPr>
          <a:lstStyle/>
          <a:p>
            <a:pPr algn="l" fontAlgn="base"/>
            <a:r>
              <a:rPr lang="en-US" sz="2000" b="1" i="0">
                <a:solidFill>
                  <a:srgbClr val="000000"/>
                </a:solidFill>
                <a:effectLst/>
                <a:latin typeface="Lato" panose="020F0502020204030203" pitchFamily="34" charset="0"/>
              </a:rPr>
              <a:t>“City Vision is not only a school, but also a ministry.” </a:t>
            </a:r>
            <a:br>
              <a:rPr lang="en-US" sz="2000" b="1" i="0">
                <a:solidFill>
                  <a:srgbClr val="000000"/>
                </a:solidFill>
                <a:effectLst/>
                <a:latin typeface="Lato" panose="020F0502020204030203" pitchFamily="34" charset="0"/>
              </a:rPr>
            </a:br>
            <a:r>
              <a:rPr lang="en-US" sz="2000" b="1" i="0">
                <a:solidFill>
                  <a:srgbClr val="000000"/>
                </a:solidFill>
                <a:effectLst/>
                <a:latin typeface="Lato" panose="020F0502020204030203" pitchFamily="34" charset="0"/>
              </a:rPr>
              <a:t>– Brittany Hargrove</a:t>
            </a:r>
            <a:endParaRPr lang="en-US" sz="2000" b="0" i="0">
              <a:solidFill>
                <a:srgbClr val="000000"/>
              </a:solidFill>
              <a:effectLst/>
              <a:latin typeface="Lato" panose="020F0502020204030203" pitchFamily="34" charset="0"/>
            </a:endParaRPr>
          </a:p>
        </p:txBody>
      </p:sp>
    </p:spTree>
    <p:extLst>
      <p:ext uri="{BB962C8B-B14F-4D97-AF65-F5344CB8AC3E}">
        <p14:creationId xmlns:p14="http://schemas.microsoft.com/office/powerpoint/2010/main" val="118564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A3DC75-3FD4-4E3A-8CFE-61FFD0869FA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891" t="24808" r="10610" b="584"/>
          <a:stretch/>
        </p:blipFill>
        <p:spPr>
          <a:xfrm>
            <a:off x="-222250" y="0"/>
            <a:ext cx="12414250" cy="6851224"/>
          </a:xfrm>
          <a:prstGeom prst="rect">
            <a:avLst/>
          </a:prstGeom>
        </p:spPr>
      </p:pic>
    </p:spTree>
    <p:extLst>
      <p:ext uri="{BB962C8B-B14F-4D97-AF65-F5344CB8AC3E}">
        <p14:creationId xmlns:p14="http://schemas.microsoft.com/office/powerpoint/2010/main" val="114111783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A84F241-A01F-44B9-8BE0-C92B91400246}"/>
              </a:ext>
            </a:extLst>
          </p:cNvPr>
          <p:cNvSpPr/>
          <p:nvPr/>
        </p:nvSpPr>
        <p:spPr>
          <a:xfrm>
            <a:off x="993059" y="3123242"/>
            <a:ext cx="10205882" cy="1926984"/>
          </a:xfrm>
          <a:prstGeom prst="roundRect">
            <a:avLst>
              <a:gd name="adj" fmla="val 2530"/>
            </a:avLst>
          </a:prstGeom>
          <a:gradFill>
            <a:gsLst>
              <a:gs pos="0">
                <a:schemeClr val="accent4"/>
              </a:gs>
              <a:gs pos="85000">
                <a:schemeClr val="accent1"/>
              </a:gs>
            </a:gsLst>
            <a:path path="circle">
              <a:fillToRect l="100000" t="100000"/>
            </a:path>
          </a:gradFill>
          <a:ln>
            <a:noFill/>
          </a:ln>
          <a:effectLst>
            <a:outerShdw blurRad="558800" dist="177800" dir="2700000" sx="94000" sy="94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B0A0B37-0ED3-4AC1-BAB1-7DD63DAAE2AC}"/>
              </a:ext>
            </a:extLst>
          </p:cNvPr>
          <p:cNvSpPr txBox="1"/>
          <p:nvPr/>
        </p:nvSpPr>
        <p:spPr>
          <a:xfrm>
            <a:off x="1196731" y="3283175"/>
            <a:ext cx="764805" cy="646331"/>
          </a:xfrm>
          <a:prstGeom prst="rect">
            <a:avLst/>
          </a:prstGeom>
          <a:noFill/>
        </p:spPr>
        <p:txBody>
          <a:bodyPr wrap="square" rtlCol="0">
            <a:spAutoFit/>
          </a:bodyPr>
          <a:lstStyle/>
          <a:p>
            <a:r>
              <a:rPr lang="en-US" sz="3600" b="1">
                <a:solidFill>
                  <a:schemeClr val="tx1">
                    <a:lumMod val="85000"/>
                    <a:lumOff val="15000"/>
                    <a:alpha val="30000"/>
                  </a:schemeClr>
                </a:solidFill>
                <a:latin typeface="+mj-lt"/>
              </a:rPr>
              <a:t>02</a:t>
            </a:r>
          </a:p>
        </p:txBody>
      </p:sp>
      <p:sp>
        <p:nvSpPr>
          <p:cNvPr id="9" name="TextBox 8">
            <a:extLst>
              <a:ext uri="{FF2B5EF4-FFF2-40B4-BE49-F238E27FC236}">
                <a16:creationId xmlns:a16="http://schemas.microsoft.com/office/drawing/2014/main" id="{05BD2D12-E0CC-4044-A2FC-C06FA2972AB4}"/>
              </a:ext>
            </a:extLst>
          </p:cNvPr>
          <p:cNvSpPr txBox="1"/>
          <p:nvPr/>
        </p:nvSpPr>
        <p:spPr>
          <a:xfrm>
            <a:off x="5833767" y="3267786"/>
            <a:ext cx="4567084" cy="1323439"/>
          </a:xfrm>
          <a:prstGeom prst="rect">
            <a:avLst/>
          </a:prstGeom>
          <a:noFill/>
        </p:spPr>
        <p:txBody>
          <a:bodyPr wrap="square" rtlCol="0">
            <a:spAutoFit/>
          </a:bodyPr>
          <a:lstStyle/>
          <a:p>
            <a:pPr marL="342900" indent="-342900">
              <a:buFont typeface="Arial" panose="020B0604020202020204" pitchFamily="34" charset="0"/>
              <a:buChar char="•"/>
            </a:pPr>
            <a:r>
              <a:rPr lang="en-US" sz="2000" b="1">
                <a:solidFill>
                  <a:schemeClr val="bg1"/>
                </a:solidFill>
                <a:latin typeface="+mj-lt"/>
              </a:rPr>
              <a:t>Co-developed joint program for 18 staff and interns across 5 countries</a:t>
            </a:r>
          </a:p>
          <a:p>
            <a:pPr marL="342900" indent="-342900">
              <a:buFont typeface="Arial" panose="020B0604020202020204" pitchFamily="34" charset="0"/>
              <a:buChar char="•"/>
            </a:pPr>
            <a:r>
              <a:rPr lang="en-US" sz="2000" b="1">
                <a:solidFill>
                  <a:schemeClr val="bg1"/>
                </a:solidFill>
                <a:latin typeface="+mj-lt"/>
              </a:rPr>
              <a:t>Paid City Vision to develop custom open courses on City Vision Institute</a:t>
            </a:r>
          </a:p>
        </p:txBody>
      </p:sp>
      <p:sp>
        <p:nvSpPr>
          <p:cNvPr id="13" name="TextBox 12">
            <a:extLst>
              <a:ext uri="{FF2B5EF4-FFF2-40B4-BE49-F238E27FC236}">
                <a16:creationId xmlns:a16="http://schemas.microsoft.com/office/drawing/2014/main" id="{04748171-4E27-44DF-845F-E57CBBC9F92E}"/>
              </a:ext>
            </a:extLst>
          </p:cNvPr>
          <p:cNvSpPr txBox="1"/>
          <p:nvPr/>
        </p:nvSpPr>
        <p:spPr>
          <a:xfrm>
            <a:off x="1196731" y="867856"/>
            <a:ext cx="764805" cy="646331"/>
          </a:xfrm>
          <a:prstGeom prst="rect">
            <a:avLst/>
          </a:prstGeom>
          <a:noFill/>
        </p:spPr>
        <p:txBody>
          <a:bodyPr wrap="square" rtlCol="0">
            <a:spAutoFit/>
          </a:bodyPr>
          <a:lstStyle/>
          <a:p>
            <a:r>
              <a:rPr lang="en-US" sz="3600" b="1">
                <a:solidFill>
                  <a:schemeClr val="tx1">
                    <a:lumMod val="65000"/>
                    <a:lumOff val="35000"/>
                    <a:alpha val="30000"/>
                  </a:schemeClr>
                </a:solidFill>
                <a:latin typeface="+mj-lt"/>
              </a:rPr>
              <a:t>01</a:t>
            </a:r>
          </a:p>
        </p:txBody>
      </p:sp>
      <p:sp>
        <p:nvSpPr>
          <p:cNvPr id="14" name="TextBox 13">
            <a:extLst>
              <a:ext uri="{FF2B5EF4-FFF2-40B4-BE49-F238E27FC236}">
                <a16:creationId xmlns:a16="http://schemas.microsoft.com/office/drawing/2014/main" id="{92D1F1F9-12EE-451D-B8A5-596FFB88EDDD}"/>
              </a:ext>
            </a:extLst>
          </p:cNvPr>
          <p:cNvSpPr txBox="1"/>
          <p:nvPr/>
        </p:nvSpPr>
        <p:spPr>
          <a:xfrm>
            <a:off x="5883253" y="1206379"/>
            <a:ext cx="4567084" cy="707886"/>
          </a:xfrm>
          <a:prstGeom prst="rect">
            <a:avLst/>
          </a:prstGeom>
          <a:noFill/>
        </p:spPr>
        <p:txBody>
          <a:bodyPr wrap="square" rtlCol="0">
            <a:spAutoFit/>
          </a:bodyPr>
          <a:lstStyle/>
          <a:p>
            <a:pPr marL="342900" indent="-342900">
              <a:buFont typeface="Arial" panose="020B0604020202020204" pitchFamily="34" charset="0"/>
              <a:buChar char="•"/>
            </a:pPr>
            <a:r>
              <a:rPr lang="en-US" sz="2000" b="1">
                <a:solidFill>
                  <a:schemeClr val="tx1">
                    <a:lumMod val="75000"/>
                    <a:lumOff val="25000"/>
                  </a:schemeClr>
                </a:solidFill>
                <a:latin typeface="+mj-lt"/>
              </a:rPr>
              <a:t>33+ Students with City Vision</a:t>
            </a:r>
          </a:p>
          <a:p>
            <a:pPr marL="342900" indent="-342900">
              <a:buFont typeface="Arial" panose="020B0604020202020204" pitchFamily="34" charset="0"/>
              <a:buChar char="•"/>
            </a:pPr>
            <a:r>
              <a:rPr lang="en-US" sz="2000" b="1">
                <a:solidFill>
                  <a:schemeClr val="tx1">
                    <a:lumMod val="75000"/>
                    <a:lumOff val="25000"/>
                  </a:schemeClr>
                </a:solidFill>
                <a:latin typeface="+mj-lt"/>
              </a:rPr>
              <a:t>Provided two faculty members</a:t>
            </a:r>
          </a:p>
        </p:txBody>
      </p:sp>
      <p:sp>
        <p:nvSpPr>
          <p:cNvPr id="15" name="TextBox 14">
            <a:extLst>
              <a:ext uri="{FF2B5EF4-FFF2-40B4-BE49-F238E27FC236}">
                <a16:creationId xmlns:a16="http://schemas.microsoft.com/office/drawing/2014/main" id="{D0243BFD-D3DA-4A27-96E4-B5CFDDE36A99}"/>
              </a:ext>
            </a:extLst>
          </p:cNvPr>
          <p:cNvSpPr txBox="1"/>
          <p:nvPr/>
        </p:nvSpPr>
        <p:spPr>
          <a:xfrm>
            <a:off x="6096000" y="1996898"/>
            <a:ext cx="5249091" cy="949491"/>
          </a:xfrm>
          <a:prstGeom prst="rect">
            <a:avLst/>
          </a:prstGeom>
          <a:noFill/>
        </p:spPr>
        <p:txBody>
          <a:bodyPr wrap="square" rtlCol="0">
            <a:spAutoFit/>
          </a:bodyPr>
          <a:lstStyle/>
          <a:p>
            <a:pPr>
              <a:lnSpc>
                <a:spcPct val="130000"/>
              </a:lnSpc>
            </a:pPr>
            <a:r>
              <a:rPr lang="en-US" sz="1100">
                <a:solidFill>
                  <a:schemeClr val="bg1">
                    <a:lumMod val="50000"/>
                  </a:schemeClr>
                </a:solidFill>
              </a:rPr>
              <a:t>"The partnership with City Vision has been one of the most important factors to equip our team to minister to the needs of the poor. Without this partnership, we wouldn’t be nearly as effective serving our most vulnerable neighbors.“ </a:t>
            </a:r>
            <a:br>
              <a:rPr lang="en-US" sz="1100">
                <a:solidFill>
                  <a:schemeClr val="bg1">
                    <a:lumMod val="50000"/>
                  </a:schemeClr>
                </a:solidFill>
              </a:rPr>
            </a:br>
            <a:r>
              <a:rPr lang="en-US" sz="1100" b="1">
                <a:solidFill>
                  <a:schemeClr val="bg1">
                    <a:lumMod val="50000"/>
                  </a:schemeClr>
                </a:solidFill>
              </a:rPr>
              <a:t>- Vann Ellison, Executive Director, St. Matthew’s House </a:t>
            </a:r>
            <a:endParaRPr lang="en-US" sz="1100">
              <a:solidFill>
                <a:schemeClr val="bg1">
                  <a:lumMod val="50000"/>
                </a:schemeClr>
              </a:solidFill>
            </a:endParaRPr>
          </a:p>
        </p:txBody>
      </p:sp>
      <p:sp>
        <p:nvSpPr>
          <p:cNvPr id="18" name="Rectangle 17">
            <a:extLst>
              <a:ext uri="{FF2B5EF4-FFF2-40B4-BE49-F238E27FC236}">
                <a16:creationId xmlns:a16="http://schemas.microsoft.com/office/drawing/2014/main" id="{3E168054-3CE1-4D51-A366-3F2968947725}"/>
              </a:ext>
            </a:extLst>
          </p:cNvPr>
          <p:cNvSpPr/>
          <p:nvPr/>
        </p:nvSpPr>
        <p:spPr>
          <a:xfrm>
            <a:off x="0" y="0"/>
            <a:ext cx="12192000" cy="874643"/>
          </a:xfrm>
          <a:prstGeom prst="rect">
            <a:avLst/>
          </a:prstGeom>
          <a:gradFill>
            <a:gsLst>
              <a:gs pos="0">
                <a:schemeClr val="accent4"/>
              </a:gs>
              <a:gs pos="85000">
                <a:schemeClr val="accent1"/>
              </a:gs>
            </a:gsLst>
            <a:path path="circle">
              <a:fillToRect l="100000" t="100000"/>
            </a:path>
          </a:gradFill>
          <a:ln>
            <a:noFill/>
          </a:ln>
          <a:effectLst>
            <a:outerShdw blurRad="368300" dist="88900" dir="5400000" sx="96000" sy="96000" algn="t"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FB20BAE-2E8F-439A-868E-450B3B4B3931}"/>
              </a:ext>
            </a:extLst>
          </p:cNvPr>
          <p:cNvSpPr txBox="1"/>
          <p:nvPr/>
        </p:nvSpPr>
        <p:spPr>
          <a:xfrm rot="10800000" flipV="1">
            <a:off x="11443200" y="171152"/>
            <a:ext cx="658761" cy="338554"/>
          </a:xfrm>
          <a:prstGeom prst="rect">
            <a:avLst/>
          </a:prstGeom>
          <a:noFill/>
        </p:spPr>
        <p:txBody>
          <a:bodyPr wrap="square" rtlCol="0">
            <a:spAutoFit/>
          </a:bodyPr>
          <a:lstStyle/>
          <a:p>
            <a:pPr algn="ctr"/>
            <a:fld id="{260E2A6B-A809-4840-BF14-8648BC0BDF87}" type="slidenum">
              <a:rPr lang="id-ID" sz="1600" i="0" smtClean="0">
                <a:solidFill>
                  <a:schemeClr val="bg1">
                    <a:lumMod val="95000"/>
                    <a:alpha val="60000"/>
                  </a:schemeClr>
                </a:solidFill>
                <a:latin typeface="+mj-lt"/>
                <a:ea typeface="Roboto Condensed" panose="02000000000000000000" pitchFamily="2" charset="0"/>
                <a:cs typeface="Segoe UI" panose="020B0502040204020203" pitchFamily="34" charset="0"/>
              </a:rPr>
              <a:pPr algn="ctr"/>
              <a:t>142</a:t>
            </a:fld>
            <a:endParaRPr lang="id-ID" sz="1600" i="0">
              <a:solidFill>
                <a:schemeClr val="bg1">
                  <a:lumMod val="95000"/>
                  <a:alpha val="60000"/>
                </a:schemeClr>
              </a:solidFill>
              <a:latin typeface="+mj-lt"/>
              <a:ea typeface="Roboto Condensed" panose="02000000000000000000" pitchFamily="2" charset="0"/>
              <a:cs typeface="Segoe UI" panose="020B0502040204020203" pitchFamily="34" charset="0"/>
            </a:endParaRPr>
          </a:p>
        </p:txBody>
      </p:sp>
      <p:grpSp>
        <p:nvGrpSpPr>
          <p:cNvPr id="20" name="Group 19">
            <a:extLst>
              <a:ext uri="{FF2B5EF4-FFF2-40B4-BE49-F238E27FC236}">
                <a16:creationId xmlns:a16="http://schemas.microsoft.com/office/drawing/2014/main" id="{062C4AF2-E3A3-4739-AFFC-3276334E1607}"/>
              </a:ext>
            </a:extLst>
          </p:cNvPr>
          <p:cNvGrpSpPr/>
          <p:nvPr/>
        </p:nvGrpSpPr>
        <p:grpSpPr>
          <a:xfrm rot="5400000">
            <a:off x="11675183" y="651894"/>
            <a:ext cx="194792" cy="70989"/>
            <a:chOff x="384609" y="288810"/>
            <a:chExt cx="283286" cy="103239"/>
          </a:xfrm>
          <a:solidFill>
            <a:schemeClr val="bg1"/>
          </a:solidFill>
        </p:grpSpPr>
        <p:sp>
          <p:nvSpPr>
            <p:cNvPr id="21" name="Oval 20">
              <a:extLst>
                <a:ext uri="{FF2B5EF4-FFF2-40B4-BE49-F238E27FC236}">
                  <a16:creationId xmlns:a16="http://schemas.microsoft.com/office/drawing/2014/main" id="{D1CFC079-CEBB-4507-AC3E-E2063B51B4BC}"/>
                </a:ext>
              </a:extLst>
            </p:cNvPr>
            <p:cNvSpPr/>
            <p:nvPr/>
          </p:nvSpPr>
          <p:spPr>
            <a:xfrm>
              <a:off x="384609"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C6F39BD-DEA2-4054-806E-F2AACE8158CD}"/>
                </a:ext>
              </a:extLst>
            </p:cNvPr>
            <p:cNvSpPr/>
            <p:nvPr/>
          </p:nvSpPr>
          <p:spPr>
            <a:xfrm>
              <a:off x="564656" y="288810"/>
              <a:ext cx="103239" cy="10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499F7D23-7F1E-4EAE-9FFB-82AA8BC47216}"/>
              </a:ext>
            </a:extLst>
          </p:cNvPr>
          <p:cNvGrpSpPr/>
          <p:nvPr/>
        </p:nvGrpSpPr>
        <p:grpSpPr>
          <a:xfrm>
            <a:off x="284356" y="488700"/>
            <a:ext cx="129932" cy="68359"/>
            <a:chOff x="1636700" y="3264905"/>
            <a:chExt cx="623796" cy="328190"/>
          </a:xfrm>
        </p:grpSpPr>
        <p:sp>
          <p:nvSpPr>
            <p:cNvPr id="24" name="Oval 23">
              <a:extLst>
                <a:ext uri="{FF2B5EF4-FFF2-40B4-BE49-F238E27FC236}">
                  <a16:creationId xmlns:a16="http://schemas.microsoft.com/office/drawing/2014/main" id="{2CA6216C-5002-49F3-B4FC-C9C18021E87B}"/>
                </a:ext>
              </a:extLst>
            </p:cNvPr>
            <p:cNvSpPr/>
            <p:nvPr/>
          </p:nvSpPr>
          <p:spPr>
            <a:xfrm>
              <a:off x="1932306" y="3264905"/>
              <a:ext cx="328190" cy="328190"/>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5" name="Oval 24">
              <a:extLst>
                <a:ext uri="{FF2B5EF4-FFF2-40B4-BE49-F238E27FC236}">
                  <a16:creationId xmlns:a16="http://schemas.microsoft.com/office/drawing/2014/main" id="{27C7F5CC-DE48-4DC2-BE29-C6A01AE41C40}"/>
                </a:ext>
              </a:extLst>
            </p:cNvPr>
            <p:cNvSpPr/>
            <p:nvPr/>
          </p:nvSpPr>
          <p:spPr>
            <a:xfrm>
              <a:off x="1636700" y="3330594"/>
              <a:ext cx="196812" cy="196812"/>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sp>
        <p:nvSpPr>
          <p:cNvPr id="26" name="Title 1">
            <a:extLst>
              <a:ext uri="{FF2B5EF4-FFF2-40B4-BE49-F238E27FC236}">
                <a16:creationId xmlns:a16="http://schemas.microsoft.com/office/drawing/2014/main" id="{822582FC-CDF9-4B2A-AA8D-69EA6FE46740}"/>
              </a:ext>
            </a:extLst>
          </p:cNvPr>
          <p:cNvSpPr txBox="1">
            <a:spLocks/>
          </p:cNvSpPr>
          <p:nvPr/>
        </p:nvSpPr>
        <p:spPr>
          <a:xfrm>
            <a:off x="434866" y="100086"/>
            <a:ext cx="11212180" cy="680670"/>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a:t>Transforming Organizations Stories</a:t>
            </a:r>
          </a:p>
        </p:txBody>
      </p:sp>
      <p:pic>
        <p:nvPicPr>
          <p:cNvPr id="4" name="Picture 6" descr="St. Matthew's House">
            <a:extLst>
              <a:ext uri="{FF2B5EF4-FFF2-40B4-BE49-F238E27FC236}">
                <a16:creationId xmlns:a16="http://schemas.microsoft.com/office/drawing/2014/main" id="{6B647A97-E125-44BF-B240-1545145D86A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4636" y="1514187"/>
            <a:ext cx="3530903" cy="71535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MI Home | EMI">
            <a:extLst>
              <a:ext uri="{FF2B5EF4-FFF2-40B4-BE49-F238E27FC236}">
                <a16:creationId xmlns:a16="http://schemas.microsoft.com/office/drawing/2014/main" id="{C8E06753-EE12-4ADF-A62D-7C96CB1CEF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1253" y="3204257"/>
            <a:ext cx="1241735" cy="12417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47FADDD-645D-4AD8-8788-FFC37508DCE7}"/>
              </a:ext>
            </a:extLst>
          </p:cNvPr>
          <p:cNvSpPr txBox="1"/>
          <p:nvPr/>
        </p:nvSpPr>
        <p:spPr>
          <a:xfrm>
            <a:off x="1610810" y="4486499"/>
            <a:ext cx="2142620" cy="523220"/>
          </a:xfrm>
          <a:prstGeom prst="rect">
            <a:avLst/>
          </a:prstGeom>
          <a:noFill/>
        </p:spPr>
        <p:txBody>
          <a:bodyPr wrap="square" rtlCol="0">
            <a:spAutoFit/>
          </a:bodyPr>
          <a:lstStyle/>
          <a:p>
            <a:pPr algn="ctr"/>
            <a:r>
              <a:rPr lang="en-US" sz="1400" b="1">
                <a:latin typeface="+mj-lt"/>
              </a:rPr>
              <a:t>Engineering Ministries </a:t>
            </a:r>
            <a:br>
              <a:rPr lang="en-US" sz="1400" b="1">
                <a:latin typeface="+mj-lt"/>
              </a:rPr>
            </a:br>
            <a:r>
              <a:rPr lang="en-US" sz="1400" b="1">
                <a:latin typeface="+mj-lt"/>
              </a:rPr>
              <a:t>International</a:t>
            </a:r>
          </a:p>
        </p:txBody>
      </p:sp>
      <p:sp>
        <p:nvSpPr>
          <p:cNvPr id="33" name="TextBox 32">
            <a:extLst>
              <a:ext uri="{FF2B5EF4-FFF2-40B4-BE49-F238E27FC236}">
                <a16:creationId xmlns:a16="http://schemas.microsoft.com/office/drawing/2014/main" id="{272EEAFD-691C-4844-9F33-AC87DF69CEC4}"/>
              </a:ext>
            </a:extLst>
          </p:cNvPr>
          <p:cNvSpPr txBox="1"/>
          <p:nvPr/>
        </p:nvSpPr>
        <p:spPr>
          <a:xfrm>
            <a:off x="5883253" y="5642509"/>
            <a:ext cx="4567084" cy="1015663"/>
          </a:xfrm>
          <a:prstGeom prst="rect">
            <a:avLst/>
          </a:prstGeom>
          <a:noFill/>
        </p:spPr>
        <p:txBody>
          <a:bodyPr wrap="square" rtlCol="0">
            <a:spAutoFit/>
          </a:bodyPr>
          <a:lstStyle/>
          <a:p>
            <a:pPr marL="342900" indent="-342900">
              <a:buFont typeface="Arial" panose="020B0604020202020204" pitchFamily="34" charset="0"/>
              <a:buChar char="•"/>
            </a:pPr>
            <a:r>
              <a:rPr lang="en-US" sz="2000" b="1">
                <a:latin typeface="+mj-lt"/>
              </a:rPr>
              <a:t>City Vision Student, Michelle Porter</a:t>
            </a:r>
            <a:br>
              <a:rPr lang="en-US" sz="2000" b="1">
                <a:latin typeface="+mj-lt"/>
              </a:rPr>
            </a:br>
            <a:r>
              <a:rPr lang="en-US" sz="2000" b="1">
                <a:latin typeface="+mj-lt"/>
              </a:rPr>
              <a:t>Founded 2 rescue missions</a:t>
            </a:r>
          </a:p>
          <a:p>
            <a:pPr marL="342900" indent="-342900">
              <a:buFont typeface="Arial" panose="020B0604020202020204" pitchFamily="34" charset="0"/>
              <a:buChar char="•"/>
            </a:pPr>
            <a:r>
              <a:rPr lang="en-US" sz="2000" b="1">
                <a:latin typeface="+mj-lt"/>
              </a:rPr>
              <a:t>20+ Student &amp; Interns</a:t>
            </a:r>
          </a:p>
        </p:txBody>
      </p:sp>
      <p:pic>
        <p:nvPicPr>
          <p:cNvPr id="34" name="Picture 2" descr="SHRM logo">
            <a:extLst>
              <a:ext uri="{FF2B5EF4-FFF2-40B4-BE49-F238E27FC236}">
                <a16:creationId xmlns:a16="http://schemas.microsoft.com/office/drawing/2014/main" id="{C4D60010-4CA4-4740-80A4-6DFA0158CB5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96896" y="5919509"/>
            <a:ext cx="4812183" cy="35706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2A1407DB-3820-4AD1-81C7-ABC49615C7E5}"/>
              </a:ext>
            </a:extLst>
          </p:cNvPr>
          <p:cNvSpPr txBox="1"/>
          <p:nvPr/>
        </p:nvSpPr>
        <p:spPr>
          <a:xfrm>
            <a:off x="1017127" y="5319343"/>
            <a:ext cx="764805" cy="646331"/>
          </a:xfrm>
          <a:prstGeom prst="rect">
            <a:avLst/>
          </a:prstGeom>
          <a:noFill/>
        </p:spPr>
        <p:txBody>
          <a:bodyPr wrap="square" rtlCol="0">
            <a:spAutoFit/>
          </a:bodyPr>
          <a:lstStyle/>
          <a:p>
            <a:r>
              <a:rPr lang="en-US" sz="3600" b="1">
                <a:solidFill>
                  <a:schemeClr val="tx1">
                    <a:lumMod val="65000"/>
                    <a:lumOff val="35000"/>
                    <a:alpha val="30000"/>
                  </a:schemeClr>
                </a:solidFill>
                <a:latin typeface="+mj-lt"/>
              </a:rPr>
              <a:t>03</a:t>
            </a:r>
          </a:p>
        </p:txBody>
      </p:sp>
    </p:spTree>
    <p:extLst>
      <p:ext uri="{BB962C8B-B14F-4D97-AF65-F5344CB8AC3E}">
        <p14:creationId xmlns:p14="http://schemas.microsoft.com/office/powerpoint/2010/main" val="95883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9" grpId="0"/>
      <p:bldP spid="5" grpId="0"/>
      <p:bldP spid="33" grpId="0"/>
      <p:bldP spid="35"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679B3E0-F50D-4C67-8949-2FDA6C8D57C0}"/>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B3B3DA8B-02D1-49A8-85F9-E25B7D6454E0}"/>
              </a:ext>
            </a:extLst>
          </p:cNvPr>
          <p:cNvSpPr txBox="1"/>
          <p:nvPr/>
        </p:nvSpPr>
        <p:spPr>
          <a:xfrm>
            <a:off x="8839200" y="3682502"/>
            <a:ext cx="1234762" cy="523220"/>
          </a:xfrm>
          <a:prstGeom prst="rect">
            <a:avLst/>
          </a:prstGeom>
          <a:noFill/>
        </p:spPr>
        <p:txBody>
          <a:bodyPr wrap="square" rtlCol="0">
            <a:spAutoFit/>
          </a:bodyPr>
          <a:lstStyle/>
          <a:p>
            <a:r>
              <a:rPr lang="en-US" sz="1400" b="1">
                <a:solidFill>
                  <a:srgbClr val="FF0000"/>
                </a:solidFill>
              </a:rPr>
              <a:t>Addressing </a:t>
            </a:r>
          </a:p>
          <a:p>
            <a:r>
              <a:rPr lang="en-US" sz="1400" b="1">
                <a:solidFill>
                  <a:srgbClr val="FF0000"/>
                </a:solidFill>
              </a:rPr>
              <a:t>COVID Crisis</a:t>
            </a:r>
          </a:p>
        </p:txBody>
      </p:sp>
      <p:cxnSp>
        <p:nvCxnSpPr>
          <p:cNvPr id="19" name="Straight Arrow Connector 18">
            <a:extLst>
              <a:ext uri="{FF2B5EF4-FFF2-40B4-BE49-F238E27FC236}">
                <a16:creationId xmlns:a16="http://schemas.microsoft.com/office/drawing/2014/main" id="{0152DFC5-0F82-4D76-864E-D4D231EDAEF0}"/>
              </a:ext>
            </a:extLst>
          </p:cNvPr>
          <p:cNvCxnSpPr>
            <a:cxnSpLocks/>
            <a:stCxn id="5" idx="1"/>
          </p:cNvCxnSpPr>
          <p:nvPr/>
        </p:nvCxnSpPr>
        <p:spPr>
          <a:xfrm flipH="1">
            <a:off x="8375904" y="3944112"/>
            <a:ext cx="463296"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7DB87DD-3942-480D-8BC1-38804A8410D6}"/>
              </a:ext>
            </a:extLst>
          </p:cNvPr>
          <p:cNvSpPr txBox="1"/>
          <p:nvPr/>
        </p:nvSpPr>
        <p:spPr>
          <a:xfrm>
            <a:off x="1675756" y="3633734"/>
            <a:ext cx="1319400" cy="523220"/>
          </a:xfrm>
          <a:prstGeom prst="rect">
            <a:avLst/>
          </a:prstGeom>
          <a:noFill/>
        </p:spPr>
        <p:txBody>
          <a:bodyPr wrap="none" rtlCol="0">
            <a:spAutoFit/>
          </a:bodyPr>
          <a:lstStyle/>
          <a:p>
            <a:r>
              <a:rPr lang="en-US" sz="1400" b="1">
                <a:solidFill>
                  <a:srgbClr val="FF0000"/>
                </a:solidFill>
              </a:rPr>
              <a:t>Transforming</a:t>
            </a:r>
            <a:br>
              <a:rPr lang="en-US" sz="1400" b="1">
                <a:solidFill>
                  <a:srgbClr val="FF0000"/>
                </a:solidFill>
              </a:rPr>
            </a:br>
            <a:r>
              <a:rPr lang="en-US" sz="1400" b="1">
                <a:solidFill>
                  <a:srgbClr val="FF0000"/>
                </a:solidFill>
              </a:rPr>
              <a:t>Individuals</a:t>
            </a:r>
          </a:p>
        </p:txBody>
      </p:sp>
      <p:cxnSp>
        <p:nvCxnSpPr>
          <p:cNvPr id="26" name="Straight Arrow Connector 25">
            <a:extLst>
              <a:ext uri="{FF2B5EF4-FFF2-40B4-BE49-F238E27FC236}">
                <a16:creationId xmlns:a16="http://schemas.microsoft.com/office/drawing/2014/main" id="{0F95F088-030E-4799-9845-F87163D595FC}"/>
              </a:ext>
            </a:extLst>
          </p:cNvPr>
          <p:cNvCxnSpPr>
            <a:cxnSpLocks/>
          </p:cNvCxnSpPr>
          <p:nvPr/>
        </p:nvCxnSpPr>
        <p:spPr>
          <a:xfrm>
            <a:off x="2919984" y="3895344"/>
            <a:ext cx="384048"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15833EF-3C97-4BC1-A11E-8BCBC43728E6}"/>
              </a:ext>
            </a:extLst>
          </p:cNvPr>
          <p:cNvSpPr txBox="1"/>
          <p:nvPr/>
        </p:nvSpPr>
        <p:spPr>
          <a:xfrm>
            <a:off x="8899516" y="5834390"/>
            <a:ext cx="1319400" cy="738664"/>
          </a:xfrm>
          <a:prstGeom prst="rect">
            <a:avLst/>
          </a:prstGeom>
          <a:noFill/>
        </p:spPr>
        <p:txBody>
          <a:bodyPr wrap="none" rtlCol="0">
            <a:spAutoFit/>
          </a:bodyPr>
          <a:lstStyle/>
          <a:p>
            <a:r>
              <a:rPr lang="en-US" sz="1400" b="1">
                <a:solidFill>
                  <a:srgbClr val="FF0000"/>
                </a:solidFill>
              </a:rPr>
              <a:t>Transforming</a:t>
            </a:r>
            <a:br>
              <a:rPr lang="en-US" sz="1400" b="1">
                <a:solidFill>
                  <a:srgbClr val="FF0000"/>
                </a:solidFill>
              </a:rPr>
            </a:br>
            <a:r>
              <a:rPr lang="en-US" sz="1400" b="1">
                <a:solidFill>
                  <a:srgbClr val="FF0000"/>
                </a:solidFill>
              </a:rPr>
              <a:t>Christian</a:t>
            </a:r>
            <a:br>
              <a:rPr lang="en-US" sz="1400" b="1">
                <a:solidFill>
                  <a:srgbClr val="FF0000"/>
                </a:solidFill>
              </a:rPr>
            </a:br>
            <a:r>
              <a:rPr lang="en-US" sz="1400" b="1">
                <a:solidFill>
                  <a:srgbClr val="FF0000"/>
                </a:solidFill>
              </a:rPr>
              <a:t>Education</a:t>
            </a:r>
          </a:p>
        </p:txBody>
      </p:sp>
      <p:cxnSp>
        <p:nvCxnSpPr>
          <p:cNvPr id="29" name="Straight Arrow Connector 28">
            <a:extLst>
              <a:ext uri="{FF2B5EF4-FFF2-40B4-BE49-F238E27FC236}">
                <a16:creationId xmlns:a16="http://schemas.microsoft.com/office/drawing/2014/main" id="{2BAED504-CF14-4EB9-A048-A71B419244BD}"/>
              </a:ext>
            </a:extLst>
          </p:cNvPr>
          <p:cNvCxnSpPr>
            <a:cxnSpLocks/>
          </p:cNvCxnSpPr>
          <p:nvPr/>
        </p:nvCxnSpPr>
        <p:spPr>
          <a:xfrm flipH="1">
            <a:off x="8436220" y="6077712"/>
            <a:ext cx="463296"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EE3BAB7-DE20-4540-8302-CE1811D60E75}"/>
              </a:ext>
            </a:extLst>
          </p:cNvPr>
          <p:cNvSpPr txBox="1"/>
          <p:nvPr/>
        </p:nvSpPr>
        <p:spPr>
          <a:xfrm>
            <a:off x="5531541" y="2274844"/>
            <a:ext cx="1360565" cy="523220"/>
          </a:xfrm>
          <a:prstGeom prst="rect">
            <a:avLst/>
          </a:prstGeom>
          <a:noFill/>
        </p:spPr>
        <p:txBody>
          <a:bodyPr wrap="none" rtlCol="0">
            <a:spAutoFit/>
          </a:bodyPr>
          <a:lstStyle/>
          <a:p>
            <a:r>
              <a:rPr lang="en-US" sz="1400" b="1">
                <a:solidFill>
                  <a:srgbClr val="FF0000"/>
                </a:solidFill>
              </a:rPr>
              <a:t>Transforming</a:t>
            </a:r>
            <a:br>
              <a:rPr lang="en-US" sz="1400" b="1">
                <a:solidFill>
                  <a:srgbClr val="FF0000"/>
                </a:solidFill>
              </a:rPr>
            </a:br>
            <a:r>
              <a:rPr lang="en-US" sz="1400" b="1">
                <a:solidFill>
                  <a:srgbClr val="FF0000"/>
                </a:solidFill>
              </a:rPr>
              <a:t>Organizations</a:t>
            </a:r>
          </a:p>
        </p:txBody>
      </p:sp>
      <p:cxnSp>
        <p:nvCxnSpPr>
          <p:cNvPr id="31" name="Straight Arrow Connector 30">
            <a:extLst>
              <a:ext uri="{FF2B5EF4-FFF2-40B4-BE49-F238E27FC236}">
                <a16:creationId xmlns:a16="http://schemas.microsoft.com/office/drawing/2014/main" id="{D72417BC-4D9E-4074-A531-548BBDE003EB}"/>
              </a:ext>
            </a:extLst>
          </p:cNvPr>
          <p:cNvCxnSpPr>
            <a:cxnSpLocks/>
          </p:cNvCxnSpPr>
          <p:nvPr/>
        </p:nvCxnSpPr>
        <p:spPr>
          <a:xfrm>
            <a:off x="6211824" y="2798064"/>
            <a:ext cx="0" cy="98449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533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5" grpId="0"/>
      <p:bldP spid="28" grpId="0"/>
      <p:bldP spid="30"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667FE-2091-49CB-96D8-21339100AF73}"/>
              </a:ext>
            </a:extLst>
          </p:cNvPr>
          <p:cNvSpPr>
            <a:spLocks noGrp="1"/>
          </p:cNvSpPr>
          <p:nvPr>
            <p:ph type="title"/>
          </p:nvPr>
        </p:nvSpPr>
        <p:spPr/>
        <p:txBody>
          <a:bodyPr/>
          <a:lstStyle/>
          <a:p>
            <a:r>
              <a:rPr lang="en-US"/>
              <a:t>What Makes City Vision Unique?</a:t>
            </a:r>
          </a:p>
        </p:txBody>
      </p:sp>
      <p:sp>
        <p:nvSpPr>
          <p:cNvPr id="3" name="Content Placeholder 2">
            <a:extLst>
              <a:ext uri="{FF2B5EF4-FFF2-40B4-BE49-F238E27FC236}">
                <a16:creationId xmlns:a16="http://schemas.microsoft.com/office/drawing/2014/main" id="{6A9B759E-8806-4775-A70A-987E8DDF31D9}"/>
              </a:ext>
            </a:extLst>
          </p:cNvPr>
          <p:cNvSpPr>
            <a:spLocks noGrp="1"/>
          </p:cNvSpPr>
          <p:nvPr>
            <p:ph sz="quarter" idx="10"/>
          </p:nvPr>
        </p:nvSpPr>
        <p:spPr/>
        <p:txBody>
          <a:bodyPr/>
          <a:lstStyle/>
          <a:p>
            <a:pPr marL="514350" indent="-514350">
              <a:buFont typeface="+mj-lt"/>
              <a:buAutoNum type="arabicPeriod"/>
            </a:pPr>
            <a:r>
              <a:rPr lang="en-US"/>
              <a:t>Extremely targeted practical education for Christians serving the poor, addicted and underserved</a:t>
            </a:r>
          </a:p>
          <a:p>
            <a:pPr lvl="1"/>
            <a:r>
              <a:rPr lang="en-US" sz="2000"/>
              <a:t>Much more relevant than generic Christian ministry, business, nonprofit or counseling degrees</a:t>
            </a:r>
          </a:p>
          <a:p>
            <a:pPr marL="514350" indent="-514350">
              <a:buFont typeface="+mj-lt"/>
              <a:buAutoNum type="arabicPeriod"/>
            </a:pPr>
            <a:r>
              <a:rPr lang="en-US"/>
              <a:t>Affordability &amp; Convenience</a:t>
            </a:r>
          </a:p>
          <a:p>
            <a:pPr lvl="1"/>
            <a:r>
              <a:rPr lang="en-US" sz="2000"/>
              <a:t>Cost less than half of most other online Christian degrees</a:t>
            </a:r>
          </a:p>
          <a:p>
            <a:pPr lvl="1"/>
            <a:r>
              <a:rPr lang="en-US" sz="2000"/>
              <a:t>Prior learning credit for up to 25% of degree + credit partners</a:t>
            </a:r>
          </a:p>
          <a:p>
            <a:pPr lvl="1"/>
            <a:r>
              <a:rPr lang="en-US" sz="2000"/>
              <a:t>Convenience of online education</a:t>
            </a:r>
          </a:p>
          <a:p>
            <a:pPr marL="514350" indent="-514350">
              <a:buFont typeface="+mj-lt"/>
              <a:buAutoNum type="arabicPeriod"/>
            </a:pPr>
            <a:r>
              <a:rPr lang="en-US"/>
              <a:t>Deep Christian integration</a:t>
            </a:r>
          </a:p>
          <a:p>
            <a:pPr lvl="1"/>
            <a:r>
              <a:rPr lang="en-US" sz="2000"/>
              <a:t>We help translate tools into a Christian context</a:t>
            </a:r>
          </a:p>
          <a:p>
            <a:pPr marL="514350" indent="-514350">
              <a:buFont typeface="+mj-lt"/>
              <a:buAutoNum type="arabicPeriod"/>
            </a:pPr>
            <a:r>
              <a:rPr lang="en-US"/>
              <a:t>Business model focused around Christian nonprofit partnerships</a:t>
            </a:r>
          </a:p>
          <a:p>
            <a:pPr lvl="1"/>
            <a:r>
              <a:rPr lang="en-US" sz="2000"/>
              <a:t>We help you drive growth in your organization</a:t>
            </a:r>
          </a:p>
          <a:p>
            <a:pPr marL="514350" indent="-514350">
              <a:buFont typeface="+mj-lt"/>
              <a:buAutoNum type="arabicPeriod"/>
            </a:pPr>
            <a:endParaRPr lang="en-US"/>
          </a:p>
        </p:txBody>
      </p:sp>
      <p:pic>
        <p:nvPicPr>
          <p:cNvPr id="5" name="Picture 4">
            <a:extLst>
              <a:ext uri="{FF2B5EF4-FFF2-40B4-BE49-F238E27FC236}">
                <a16:creationId xmlns:a16="http://schemas.microsoft.com/office/drawing/2014/main" id="{DED58542-E7E7-474A-93ED-C5EF16BBE79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410580" y="2645006"/>
            <a:ext cx="3091856" cy="1719731"/>
          </a:xfrm>
          <a:prstGeom prst="rect">
            <a:avLst/>
          </a:prstGeom>
        </p:spPr>
      </p:pic>
    </p:spTree>
    <p:extLst>
      <p:ext uri="{BB962C8B-B14F-4D97-AF65-F5344CB8AC3E}">
        <p14:creationId xmlns:p14="http://schemas.microsoft.com/office/powerpoint/2010/main" val="176638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256" y="165234"/>
            <a:ext cx="11212180" cy="680670"/>
          </a:xfrm>
        </p:spPr>
        <p:txBody>
          <a:bodyPr>
            <a:noAutofit/>
          </a:bodyPr>
          <a:lstStyle/>
          <a:p>
            <a:pPr algn="ctr"/>
            <a:r>
              <a:rPr lang="en-US" sz="2800"/>
              <a:t>What We Do: Relationship Between Programs</a:t>
            </a:r>
          </a:p>
        </p:txBody>
      </p:sp>
      <p:graphicFrame>
        <p:nvGraphicFramePr>
          <p:cNvPr id="3" name="Diagram 2"/>
          <p:cNvGraphicFramePr/>
          <p:nvPr/>
        </p:nvGraphicFramePr>
        <p:xfrm>
          <a:off x="1286932" y="1624405"/>
          <a:ext cx="9670599" cy="52505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10147448" y="4628008"/>
            <a:ext cx="184731" cy="584775"/>
          </a:xfrm>
          <a:prstGeom prst="rect">
            <a:avLst/>
          </a:prstGeom>
          <a:noFill/>
        </p:spPr>
        <p:txBody>
          <a:bodyPr wrap="none" rtlCol="0">
            <a:spAutoFit/>
          </a:bodyPr>
          <a:lstStyle/>
          <a:p>
            <a:endParaRPr lang="en-US" sz="3200" b="1"/>
          </a:p>
        </p:txBody>
      </p:sp>
      <p:sp>
        <p:nvSpPr>
          <p:cNvPr id="4" name="Rectangle 3">
            <a:extLst>
              <a:ext uri="{FF2B5EF4-FFF2-40B4-BE49-F238E27FC236}">
                <a16:creationId xmlns:a16="http://schemas.microsoft.com/office/drawing/2014/main" id="{9AAE00E1-C7CF-40E6-8DB7-88A9AE85E052}"/>
              </a:ext>
            </a:extLst>
          </p:cNvPr>
          <p:cNvSpPr/>
          <p:nvPr/>
        </p:nvSpPr>
        <p:spPr>
          <a:xfrm>
            <a:off x="4350404" y="5085870"/>
            <a:ext cx="3606095" cy="17721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1771D9A-8DB1-4731-878C-B2063868F44A}"/>
              </a:ext>
            </a:extLst>
          </p:cNvPr>
          <p:cNvSpPr txBox="1"/>
          <p:nvPr/>
        </p:nvSpPr>
        <p:spPr>
          <a:xfrm>
            <a:off x="3498093" y="2020885"/>
            <a:ext cx="5098512" cy="1292662"/>
          </a:xfrm>
          <a:prstGeom prst="rect">
            <a:avLst/>
          </a:prstGeom>
          <a:noFill/>
        </p:spPr>
        <p:txBody>
          <a:bodyPr wrap="none" rtlCol="0">
            <a:spAutoFit/>
          </a:bodyPr>
          <a:lstStyle/>
          <a:p>
            <a:pPr algn="ctr"/>
            <a:r>
              <a:rPr lang="en-US" sz="2400" b="1">
                <a:solidFill>
                  <a:schemeClr val="bg1"/>
                </a:solidFill>
              </a:rPr>
              <a:t>CityVisionInstitute.org </a:t>
            </a:r>
          </a:p>
          <a:p>
            <a:pPr algn="ctr"/>
            <a:r>
              <a:rPr lang="en-US">
                <a:solidFill>
                  <a:schemeClr val="bg1"/>
                </a:solidFill>
              </a:rPr>
              <a:t>15,000+ in free Courses</a:t>
            </a:r>
            <a:br>
              <a:rPr lang="en-US">
                <a:solidFill>
                  <a:schemeClr val="bg1"/>
                </a:solidFill>
              </a:rPr>
            </a:br>
            <a:endParaRPr lang="en-US">
              <a:solidFill>
                <a:schemeClr val="bg1"/>
              </a:solidFill>
            </a:endParaRPr>
          </a:p>
          <a:p>
            <a:pPr algn="ctr"/>
            <a:r>
              <a:rPr lang="en-US">
                <a:solidFill>
                  <a:schemeClr val="bg1"/>
                </a:solidFill>
              </a:rPr>
              <a:t>1. Can Develop Customized “Corporate Training”</a:t>
            </a:r>
          </a:p>
        </p:txBody>
      </p:sp>
      <p:sp>
        <p:nvSpPr>
          <p:cNvPr id="12" name="TextBox 11">
            <a:extLst>
              <a:ext uri="{FF2B5EF4-FFF2-40B4-BE49-F238E27FC236}">
                <a16:creationId xmlns:a16="http://schemas.microsoft.com/office/drawing/2014/main" id="{A5232103-3DF4-42FD-BBE7-ED19E38E9627}"/>
              </a:ext>
            </a:extLst>
          </p:cNvPr>
          <p:cNvSpPr txBox="1"/>
          <p:nvPr/>
        </p:nvSpPr>
        <p:spPr>
          <a:xfrm>
            <a:off x="5282243" y="2885730"/>
            <a:ext cx="184730" cy="276999"/>
          </a:xfrm>
          <a:prstGeom prst="rect">
            <a:avLst/>
          </a:prstGeom>
          <a:noFill/>
        </p:spPr>
        <p:txBody>
          <a:bodyPr wrap="none" rtlCol="0">
            <a:spAutoFit/>
          </a:bodyPr>
          <a:lstStyle/>
          <a:p>
            <a:pPr algn="ctr"/>
            <a:endParaRPr lang="en-US" sz="1200" i="1">
              <a:solidFill>
                <a:schemeClr val="bg1"/>
              </a:solidFill>
            </a:endParaRPr>
          </a:p>
        </p:txBody>
      </p:sp>
      <p:sp>
        <p:nvSpPr>
          <p:cNvPr id="19" name="TextBox 18">
            <a:extLst>
              <a:ext uri="{FF2B5EF4-FFF2-40B4-BE49-F238E27FC236}">
                <a16:creationId xmlns:a16="http://schemas.microsoft.com/office/drawing/2014/main" id="{DBF25638-3DCA-46FC-9ACB-CC4CCAE34066}"/>
              </a:ext>
            </a:extLst>
          </p:cNvPr>
          <p:cNvSpPr txBox="1"/>
          <p:nvPr/>
        </p:nvSpPr>
        <p:spPr>
          <a:xfrm>
            <a:off x="3215234" y="3450108"/>
            <a:ext cx="2512226" cy="892552"/>
          </a:xfrm>
          <a:prstGeom prst="rect">
            <a:avLst/>
          </a:prstGeom>
          <a:noFill/>
        </p:spPr>
        <p:txBody>
          <a:bodyPr wrap="none" rtlCol="0">
            <a:spAutoFit/>
          </a:bodyPr>
          <a:lstStyle/>
          <a:p>
            <a:pPr algn="r"/>
            <a:r>
              <a:rPr lang="en-US" b="1">
                <a:solidFill>
                  <a:schemeClr val="bg1"/>
                </a:solidFill>
              </a:rPr>
              <a:t>Addiction Counseling</a:t>
            </a:r>
          </a:p>
          <a:p>
            <a:pPr algn="r"/>
            <a:r>
              <a:rPr lang="en-US" b="1">
                <a:solidFill>
                  <a:schemeClr val="bg1"/>
                </a:solidFill>
              </a:rPr>
              <a:t>Program</a:t>
            </a:r>
          </a:p>
          <a:p>
            <a:pPr algn="r"/>
            <a:endParaRPr lang="en-US" sz="1600" b="1"/>
          </a:p>
        </p:txBody>
      </p:sp>
      <p:cxnSp>
        <p:nvCxnSpPr>
          <p:cNvPr id="20" name="Straight Connector 19">
            <a:extLst>
              <a:ext uri="{FF2B5EF4-FFF2-40B4-BE49-F238E27FC236}">
                <a16:creationId xmlns:a16="http://schemas.microsoft.com/office/drawing/2014/main" id="{2A55A78B-239A-4DBE-96FD-818B2105BD5C}"/>
              </a:ext>
            </a:extLst>
          </p:cNvPr>
          <p:cNvCxnSpPr>
            <a:cxnSpLocks/>
          </p:cNvCxnSpPr>
          <p:nvPr/>
        </p:nvCxnSpPr>
        <p:spPr>
          <a:xfrm>
            <a:off x="5765549" y="3405932"/>
            <a:ext cx="1" cy="169686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58B10A3-48DE-4DC3-8A46-602C844F1D52}"/>
              </a:ext>
            </a:extLst>
          </p:cNvPr>
          <p:cNvSpPr txBox="1"/>
          <p:nvPr/>
        </p:nvSpPr>
        <p:spPr>
          <a:xfrm>
            <a:off x="5803639" y="3454214"/>
            <a:ext cx="2886545" cy="1631216"/>
          </a:xfrm>
          <a:prstGeom prst="rect">
            <a:avLst/>
          </a:prstGeom>
          <a:noFill/>
        </p:spPr>
        <p:txBody>
          <a:bodyPr wrap="square" rtlCol="0">
            <a:spAutoFit/>
          </a:bodyPr>
          <a:lstStyle/>
          <a:p>
            <a:pPr lvl="0"/>
            <a:r>
              <a:rPr lang="en-US" b="1">
                <a:solidFill>
                  <a:schemeClr val="bg1"/>
                </a:solidFill>
              </a:rPr>
              <a:t>Ministry &amp; Management</a:t>
            </a:r>
          </a:p>
          <a:p>
            <a:pPr lvl="0"/>
            <a:r>
              <a:rPr lang="en-US" b="1">
                <a:solidFill>
                  <a:schemeClr val="bg1"/>
                </a:solidFill>
              </a:rPr>
              <a:t>Programs</a:t>
            </a:r>
          </a:p>
          <a:p>
            <a:pPr marL="182880" indent="-182880">
              <a:buFont typeface="Arial" panose="020B0604020202020204" pitchFamily="34" charset="0"/>
              <a:buChar char="•"/>
            </a:pPr>
            <a:r>
              <a:rPr lang="en-US" sz="1600">
                <a:solidFill>
                  <a:schemeClr val="bg1"/>
                </a:solidFill>
              </a:rPr>
              <a:t>Nonprofit Management</a:t>
            </a:r>
          </a:p>
          <a:p>
            <a:pPr marL="182880" lvl="0" indent="-182880">
              <a:buFont typeface="Arial" panose="020B0604020202020204" pitchFamily="34" charset="0"/>
              <a:buChar char="•"/>
            </a:pPr>
            <a:r>
              <a:rPr lang="en-US" sz="1600">
                <a:solidFill>
                  <a:schemeClr val="bg1"/>
                </a:solidFill>
              </a:rPr>
              <a:t>Ministry</a:t>
            </a:r>
          </a:p>
          <a:p>
            <a:pPr marL="182880" lvl="0" indent="-182880">
              <a:buFont typeface="Arial" panose="020B0604020202020204" pitchFamily="34" charset="0"/>
              <a:buChar char="•"/>
            </a:pPr>
            <a:r>
              <a:rPr lang="en-US" sz="1600">
                <a:solidFill>
                  <a:schemeClr val="bg1"/>
                </a:solidFill>
              </a:rPr>
              <a:t>Business</a:t>
            </a:r>
          </a:p>
          <a:p>
            <a:pPr marL="182880" lvl="0" indent="-182880">
              <a:buFont typeface="Arial" panose="020B0604020202020204" pitchFamily="34" charset="0"/>
              <a:buChar char="•"/>
            </a:pPr>
            <a:r>
              <a:rPr lang="en-US" sz="1600">
                <a:solidFill>
                  <a:schemeClr val="bg1"/>
                </a:solidFill>
              </a:rPr>
              <a:t>MBA &amp; MSOL</a:t>
            </a:r>
          </a:p>
        </p:txBody>
      </p:sp>
      <p:sp>
        <p:nvSpPr>
          <p:cNvPr id="22" name="TextBox 21">
            <a:extLst>
              <a:ext uri="{FF2B5EF4-FFF2-40B4-BE49-F238E27FC236}">
                <a16:creationId xmlns:a16="http://schemas.microsoft.com/office/drawing/2014/main" id="{0E319DFF-CF45-442D-92CF-B3FD9B0125E3}"/>
              </a:ext>
            </a:extLst>
          </p:cNvPr>
          <p:cNvSpPr txBox="1"/>
          <p:nvPr/>
        </p:nvSpPr>
        <p:spPr>
          <a:xfrm>
            <a:off x="3918664" y="4582721"/>
            <a:ext cx="184731" cy="276999"/>
          </a:xfrm>
          <a:prstGeom prst="rect">
            <a:avLst/>
          </a:prstGeom>
          <a:noFill/>
        </p:spPr>
        <p:txBody>
          <a:bodyPr wrap="none" rtlCol="0">
            <a:spAutoFit/>
          </a:bodyPr>
          <a:lstStyle/>
          <a:p>
            <a:endParaRPr lang="en-US" sz="1200" i="1">
              <a:solidFill>
                <a:schemeClr val="bg1"/>
              </a:solidFill>
            </a:endParaRPr>
          </a:p>
        </p:txBody>
      </p:sp>
      <p:sp>
        <p:nvSpPr>
          <p:cNvPr id="23" name="TextBox 22">
            <a:extLst>
              <a:ext uri="{FF2B5EF4-FFF2-40B4-BE49-F238E27FC236}">
                <a16:creationId xmlns:a16="http://schemas.microsoft.com/office/drawing/2014/main" id="{FD343D3F-9B77-49E1-8513-F5EC1C7BA4A9}"/>
              </a:ext>
            </a:extLst>
          </p:cNvPr>
          <p:cNvSpPr txBox="1"/>
          <p:nvPr/>
        </p:nvSpPr>
        <p:spPr>
          <a:xfrm>
            <a:off x="5803640" y="4587653"/>
            <a:ext cx="184731" cy="276999"/>
          </a:xfrm>
          <a:prstGeom prst="rect">
            <a:avLst/>
          </a:prstGeom>
          <a:noFill/>
        </p:spPr>
        <p:txBody>
          <a:bodyPr wrap="none" rtlCol="0">
            <a:spAutoFit/>
          </a:bodyPr>
          <a:lstStyle/>
          <a:p>
            <a:endParaRPr lang="en-US" sz="1200" i="1">
              <a:solidFill>
                <a:schemeClr val="bg1"/>
              </a:solidFill>
            </a:endParaRPr>
          </a:p>
        </p:txBody>
      </p:sp>
      <p:sp>
        <p:nvSpPr>
          <p:cNvPr id="6" name="Arrow: Down 5">
            <a:extLst>
              <a:ext uri="{FF2B5EF4-FFF2-40B4-BE49-F238E27FC236}">
                <a16:creationId xmlns:a16="http://schemas.microsoft.com/office/drawing/2014/main" id="{0115AAB1-041B-4290-88E3-CC29CD446063}"/>
              </a:ext>
            </a:extLst>
          </p:cNvPr>
          <p:cNvSpPr/>
          <p:nvPr/>
        </p:nvSpPr>
        <p:spPr>
          <a:xfrm>
            <a:off x="9560769" y="3088794"/>
            <a:ext cx="229769" cy="8309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29E13D7-1672-4067-ADC7-05D49BEA8949}"/>
              </a:ext>
            </a:extLst>
          </p:cNvPr>
          <p:cNvSpPr txBox="1"/>
          <p:nvPr/>
        </p:nvSpPr>
        <p:spPr>
          <a:xfrm>
            <a:off x="9938281" y="2786330"/>
            <a:ext cx="1623778" cy="1323439"/>
          </a:xfrm>
          <a:prstGeom prst="rect">
            <a:avLst/>
          </a:prstGeom>
          <a:noFill/>
        </p:spPr>
        <p:txBody>
          <a:bodyPr wrap="none" rtlCol="0">
            <a:spAutoFit/>
          </a:bodyPr>
          <a:lstStyle/>
          <a:p>
            <a:r>
              <a:rPr lang="en-US" sz="1600"/>
              <a:t>2. Free Courses</a:t>
            </a:r>
          </a:p>
          <a:p>
            <a:r>
              <a:rPr lang="en-US" sz="1600"/>
              <a:t>Help Recruit</a:t>
            </a:r>
          </a:p>
          <a:p>
            <a:r>
              <a:rPr lang="en-US" sz="1600"/>
              <a:t>Paying Students</a:t>
            </a:r>
          </a:p>
          <a:p>
            <a:r>
              <a:rPr lang="en-US" sz="1600"/>
              <a:t>In Accredited</a:t>
            </a:r>
          </a:p>
          <a:p>
            <a:r>
              <a:rPr lang="en-US" sz="1600"/>
              <a:t>Courses</a:t>
            </a:r>
          </a:p>
        </p:txBody>
      </p:sp>
      <p:sp>
        <p:nvSpPr>
          <p:cNvPr id="17" name="TextBox 16">
            <a:extLst>
              <a:ext uri="{FF2B5EF4-FFF2-40B4-BE49-F238E27FC236}">
                <a16:creationId xmlns:a16="http://schemas.microsoft.com/office/drawing/2014/main" id="{03AC95BF-876F-4AFB-B97C-9028D6C90DF1}"/>
              </a:ext>
            </a:extLst>
          </p:cNvPr>
          <p:cNvSpPr txBox="1"/>
          <p:nvPr/>
        </p:nvSpPr>
        <p:spPr>
          <a:xfrm>
            <a:off x="441256" y="3757885"/>
            <a:ext cx="2263761" cy="584775"/>
          </a:xfrm>
          <a:prstGeom prst="rect">
            <a:avLst/>
          </a:prstGeom>
          <a:noFill/>
        </p:spPr>
        <p:txBody>
          <a:bodyPr wrap="none" rtlCol="0">
            <a:spAutoFit/>
          </a:bodyPr>
          <a:lstStyle/>
          <a:p>
            <a:r>
              <a:rPr lang="en-US" sz="1600"/>
              <a:t>Example: 5 students</a:t>
            </a:r>
          </a:p>
          <a:p>
            <a:r>
              <a:rPr lang="en-US" sz="1600"/>
              <a:t>from your organization</a:t>
            </a:r>
          </a:p>
        </p:txBody>
      </p:sp>
      <p:sp>
        <p:nvSpPr>
          <p:cNvPr id="18" name="TextBox 17">
            <a:extLst>
              <a:ext uri="{FF2B5EF4-FFF2-40B4-BE49-F238E27FC236}">
                <a16:creationId xmlns:a16="http://schemas.microsoft.com/office/drawing/2014/main" id="{5FF0AA3E-C8B9-4BAC-ACA9-392A21DA9180}"/>
              </a:ext>
            </a:extLst>
          </p:cNvPr>
          <p:cNvSpPr txBox="1"/>
          <p:nvPr/>
        </p:nvSpPr>
        <p:spPr>
          <a:xfrm>
            <a:off x="-44896" y="2593342"/>
            <a:ext cx="2458237" cy="584775"/>
          </a:xfrm>
          <a:prstGeom prst="rect">
            <a:avLst/>
          </a:prstGeom>
          <a:noFill/>
        </p:spPr>
        <p:txBody>
          <a:bodyPr wrap="none" rtlCol="0">
            <a:spAutoFit/>
          </a:bodyPr>
          <a:lstStyle/>
          <a:p>
            <a:r>
              <a:rPr lang="en-US" sz="1600"/>
              <a:t>20 staff &amp; 30 participants</a:t>
            </a:r>
          </a:p>
          <a:p>
            <a:r>
              <a:rPr lang="en-US" sz="1600"/>
              <a:t>from your organization</a:t>
            </a:r>
          </a:p>
        </p:txBody>
      </p:sp>
    </p:spTree>
    <p:extLst>
      <p:ext uri="{BB962C8B-B14F-4D97-AF65-F5344CB8AC3E}">
        <p14:creationId xmlns:p14="http://schemas.microsoft.com/office/powerpoint/2010/main" val="41761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991E0093-4642-447E-8E03-55C9EB156FC8}"/>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FFE29B1D-57AB-4596-829F-C2840B0E96E3}"/>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graphicEl>
                                              <a:dgm id="{4F6D246B-4DF8-46DE-B8C9-FB7E893CB8E9}"/>
                                            </p:graphicEl>
                                          </p:spTgt>
                                        </p:tgtEl>
                                        <p:attrNameLst>
                                          <p:attrName>style.visibility</p:attrName>
                                        </p:attrNameLst>
                                      </p:cBhvr>
                                      <p:to>
                                        <p:strVal val="visible"/>
                                      </p:to>
                                    </p:set>
                                  </p:childTnLst>
                                </p:cTn>
                              </p:par>
                              <p:par>
                                <p:cTn id="17" presetID="1" presetClass="entr" presetSubtype="0" fill="hold" grpId="0" nodeType="withEffect" nodePh="1">
                                  <p:stCondLst>
                                    <p:cond delay="0"/>
                                  </p:stCondLst>
                                  <p:endCondLst>
                                    <p:cond evt="begin" delay="0">
                                      <p:tn val="17"/>
                                    </p:cond>
                                  </p:end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lvlOne" rev="1"/>
        </p:bldSub>
      </p:bldGraphic>
      <p:bldP spid="8" grpId="0"/>
      <p:bldP spid="6" grpId="0" animBg="1"/>
      <p:bldP spid="7" grpId="0"/>
      <p:bldP spid="17" grpId="0"/>
      <p:bldP spid="18"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F3776-82D5-4AD3-A37F-3F3A960D832E}"/>
              </a:ext>
            </a:extLst>
          </p:cNvPr>
          <p:cNvSpPr>
            <a:spLocks noGrp="1"/>
          </p:cNvSpPr>
          <p:nvPr>
            <p:ph type="title"/>
          </p:nvPr>
        </p:nvSpPr>
        <p:spPr/>
        <p:txBody>
          <a:bodyPr/>
          <a:lstStyle/>
          <a:p>
            <a:r>
              <a:rPr lang="en-US"/>
              <a:t>Management and Ministry Faculty</a:t>
            </a:r>
          </a:p>
        </p:txBody>
      </p:sp>
      <p:pic>
        <p:nvPicPr>
          <p:cNvPr id="4" name="Picture 3">
            <a:extLst>
              <a:ext uri="{FF2B5EF4-FFF2-40B4-BE49-F238E27FC236}">
                <a16:creationId xmlns:a16="http://schemas.microsoft.com/office/drawing/2014/main" id="{5A068A4B-918B-47DC-816A-54E45BBB4F84}"/>
              </a:ext>
            </a:extLst>
          </p:cNvPr>
          <p:cNvPicPr>
            <a:picLocks noChangeAspect="1"/>
          </p:cNvPicPr>
          <p:nvPr/>
        </p:nvPicPr>
        <p:blipFill>
          <a:blip r:embed="rId2"/>
          <a:stretch>
            <a:fillRect/>
          </a:stretch>
        </p:blipFill>
        <p:spPr>
          <a:xfrm>
            <a:off x="2845308" y="369333"/>
            <a:ext cx="6054852" cy="6171487"/>
          </a:xfrm>
          <a:prstGeom prst="rect">
            <a:avLst/>
          </a:prstGeom>
        </p:spPr>
      </p:pic>
    </p:spTree>
    <p:extLst>
      <p:ext uri="{BB962C8B-B14F-4D97-AF65-F5344CB8AC3E}">
        <p14:creationId xmlns:p14="http://schemas.microsoft.com/office/powerpoint/2010/main" val="334527037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A9142-4561-4719-85E5-3218056CD076}"/>
              </a:ext>
            </a:extLst>
          </p:cNvPr>
          <p:cNvSpPr>
            <a:spLocks noGrp="1"/>
          </p:cNvSpPr>
          <p:nvPr>
            <p:ph type="title"/>
          </p:nvPr>
        </p:nvSpPr>
        <p:spPr/>
        <p:txBody>
          <a:bodyPr/>
          <a:lstStyle/>
          <a:p>
            <a:r>
              <a:rPr lang="en-US"/>
              <a:t>Addiction Counseling Faculty</a:t>
            </a:r>
          </a:p>
        </p:txBody>
      </p:sp>
      <p:pic>
        <p:nvPicPr>
          <p:cNvPr id="7" name="Picture 6">
            <a:extLst>
              <a:ext uri="{FF2B5EF4-FFF2-40B4-BE49-F238E27FC236}">
                <a16:creationId xmlns:a16="http://schemas.microsoft.com/office/drawing/2014/main" id="{A26F12DF-BDBB-4DE4-A65F-2317E2F254BD}"/>
              </a:ext>
            </a:extLst>
          </p:cNvPr>
          <p:cNvPicPr>
            <a:picLocks noChangeAspect="1"/>
          </p:cNvPicPr>
          <p:nvPr/>
        </p:nvPicPr>
        <p:blipFill>
          <a:blip r:embed="rId2"/>
          <a:stretch>
            <a:fillRect/>
          </a:stretch>
        </p:blipFill>
        <p:spPr>
          <a:xfrm>
            <a:off x="2371344" y="1203504"/>
            <a:ext cx="7951724" cy="4853477"/>
          </a:xfrm>
          <a:prstGeom prst="rect">
            <a:avLst/>
          </a:prstGeom>
        </p:spPr>
      </p:pic>
    </p:spTree>
    <p:extLst>
      <p:ext uri="{BB962C8B-B14F-4D97-AF65-F5344CB8AC3E}">
        <p14:creationId xmlns:p14="http://schemas.microsoft.com/office/powerpoint/2010/main" val="196877831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City Vision Board</a:t>
            </a:r>
          </a:p>
        </p:txBody>
      </p:sp>
      <p:sp>
        <p:nvSpPr>
          <p:cNvPr id="6" name="Rectangle 5"/>
          <p:cNvSpPr/>
          <p:nvPr/>
        </p:nvSpPr>
        <p:spPr>
          <a:xfrm>
            <a:off x="4829754" y="2984148"/>
            <a:ext cx="2209800" cy="400110"/>
          </a:xfrm>
          <a:prstGeom prst="rect">
            <a:avLst/>
          </a:prstGeom>
        </p:spPr>
        <p:txBody>
          <a:bodyPr wrap="square">
            <a:spAutoFit/>
          </a:bodyPr>
          <a:lstStyle/>
          <a:p>
            <a:r>
              <a:rPr lang="en-US" sz="1000"/>
              <a:t>Harriet Hodge Henry</a:t>
            </a:r>
          </a:p>
          <a:p>
            <a:r>
              <a:rPr lang="en-US" sz="1000"/>
              <a:t>Pastor, The Gathering</a:t>
            </a:r>
          </a:p>
        </p:txBody>
      </p:sp>
      <p:pic>
        <p:nvPicPr>
          <p:cNvPr id="1032" name="Picture 8" descr="Jay Gary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5302" y="1500726"/>
            <a:ext cx="1463040" cy="146304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8433861" y="2973290"/>
            <a:ext cx="1763079" cy="553998"/>
          </a:xfrm>
          <a:prstGeom prst="rect">
            <a:avLst/>
          </a:prstGeom>
        </p:spPr>
        <p:txBody>
          <a:bodyPr wrap="square">
            <a:spAutoFit/>
          </a:bodyPr>
          <a:lstStyle/>
          <a:p>
            <a:r>
              <a:rPr lang="en-US" sz="1000"/>
              <a:t>Dr. Jay Gary</a:t>
            </a:r>
          </a:p>
          <a:p>
            <a:r>
              <a:rPr lang="en-US" sz="1000"/>
              <a:t>Director of Online Programs</a:t>
            </a:r>
            <a:br>
              <a:rPr lang="en-US" sz="1000"/>
            </a:br>
            <a:r>
              <a:rPr lang="en-US" sz="1000"/>
              <a:t>Oral Roberts University</a:t>
            </a:r>
          </a:p>
        </p:txBody>
      </p:sp>
      <p:pic>
        <p:nvPicPr>
          <p:cNvPr id="1036" name="Picture 12" descr="Brad Smith 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1216" y="4218012"/>
            <a:ext cx="1465845" cy="146584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463115" y="5773479"/>
            <a:ext cx="1752600" cy="553998"/>
          </a:xfrm>
          <a:prstGeom prst="rect">
            <a:avLst/>
          </a:prstGeom>
        </p:spPr>
        <p:txBody>
          <a:bodyPr wrap="square">
            <a:spAutoFit/>
          </a:bodyPr>
          <a:lstStyle/>
          <a:p>
            <a:r>
              <a:rPr lang="en-US" sz="1000"/>
              <a:t>Dr. Brad Smith</a:t>
            </a:r>
          </a:p>
          <a:p>
            <a:r>
              <a:rPr lang="en-US" sz="1000"/>
              <a:t>President</a:t>
            </a:r>
          </a:p>
          <a:p>
            <a:r>
              <a:rPr lang="en-US" sz="1000"/>
              <a:t>Bakke University</a:t>
            </a:r>
          </a:p>
        </p:txBody>
      </p:sp>
      <p:pic>
        <p:nvPicPr>
          <p:cNvPr id="1038" name="Picture 14" descr="https://media.licdn.com/mpr/mpr/shrinknp_400_400/p/3/000/235/1b8/1fb121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3593" y="4218012"/>
            <a:ext cx="1463040" cy="146304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5027872" y="5721820"/>
            <a:ext cx="1752600" cy="553998"/>
          </a:xfrm>
          <a:prstGeom prst="rect">
            <a:avLst/>
          </a:prstGeom>
        </p:spPr>
        <p:txBody>
          <a:bodyPr wrap="square">
            <a:spAutoFit/>
          </a:bodyPr>
          <a:lstStyle/>
          <a:p>
            <a:r>
              <a:rPr lang="en-US" sz="1000"/>
              <a:t>Dr. Walker Tzeng, COO</a:t>
            </a:r>
          </a:p>
          <a:p>
            <a:r>
              <a:rPr lang="en-US" sz="1000"/>
              <a:t>Olivet University</a:t>
            </a:r>
          </a:p>
          <a:p>
            <a:r>
              <a:rPr lang="en-US" sz="1000"/>
              <a:t>WEA, ABHE</a:t>
            </a:r>
          </a:p>
        </p:txBody>
      </p:sp>
      <p:pic>
        <p:nvPicPr>
          <p:cNvPr id="2050" name="Picture 2" descr="Amanda Sanchez"/>
          <p:cNvPicPr>
            <a:picLocks noChangeAspect="1" noChangeArrowheads="1"/>
          </p:cNvPicPr>
          <p:nvPr/>
        </p:nvPicPr>
        <p:blipFill rotWithShape="1">
          <a:blip r:embed="rId5">
            <a:extLst>
              <a:ext uri="{28A0092B-C50C-407E-A947-70E740481C1C}">
                <a14:useLocalDpi xmlns:a14="http://schemas.microsoft.com/office/drawing/2010/main" val="0"/>
              </a:ext>
            </a:extLst>
          </a:blip>
          <a:srcRect l="19916" t="18000" r="34375" b="32000"/>
          <a:stretch/>
        </p:blipFill>
        <p:spPr bwMode="auto">
          <a:xfrm>
            <a:off x="8527361" y="4072685"/>
            <a:ext cx="1430500" cy="15648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25302" y="5678253"/>
            <a:ext cx="1752600" cy="553998"/>
          </a:xfrm>
          <a:prstGeom prst="rect">
            <a:avLst/>
          </a:prstGeom>
        </p:spPr>
        <p:txBody>
          <a:bodyPr wrap="square">
            <a:spAutoFit/>
          </a:bodyPr>
          <a:lstStyle/>
          <a:p>
            <a:r>
              <a:rPr lang="en-US" sz="1000"/>
              <a:t>Dr. Amanda Forbes</a:t>
            </a:r>
          </a:p>
          <a:p>
            <a:r>
              <a:rPr lang="en-US" sz="1000"/>
              <a:t>Executive Director</a:t>
            </a:r>
            <a:br>
              <a:rPr lang="en-US" sz="1000"/>
            </a:br>
            <a:r>
              <a:rPr lang="en-US" sz="1000"/>
              <a:t>Trinity Education Global</a:t>
            </a:r>
          </a:p>
        </p:txBody>
      </p:sp>
      <p:pic>
        <p:nvPicPr>
          <p:cNvPr id="5" name="Picture 2" descr="Image result for jim knagg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57128" y="1507310"/>
            <a:ext cx="1125017" cy="1500022"/>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1463115" y="2974623"/>
            <a:ext cx="2209800" cy="553998"/>
          </a:xfrm>
          <a:prstGeom prst="rect">
            <a:avLst/>
          </a:prstGeom>
        </p:spPr>
        <p:txBody>
          <a:bodyPr wrap="square">
            <a:spAutoFit/>
          </a:bodyPr>
          <a:lstStyle/>
          <a:p>
            <a:r>
              <a:rPr lang="en-US" sz="1000"/>
              <a:t>Commissioner Jim Knaggs</a:t>
            </a:r>
          </a:p>
          <a:p>
            <a:r>
              <a:rPr lang="en-US" sz="1000"/>
              <a:t>Former Territory Commander</a:t>
            </a:r>
          </a:p>
          <a:p>
            <a:r>
              <a:rPr lang="en-US" sz="1000"/>
              <a:t>Salvation Army Western Territory</a:t>
            </a:r>
          </a:p>
        </p:txBody>
      </p:sp>
      <p:pic>
        <p:nvPicPr>
          <p:cNvPr id="3074" name="Picture 2">
            <a:extLst>
              <a:ext uri="{FF2B5EF4-FFF2-40B4-BE49-F238E27FC236}">
                <a16:creationId xmlns:a16="http://schemas.microsoft.com/office/drawing/2014/main" id="{EE8E9FED-E994-4F20-90DA-C9BFAD0AA4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0714" y="1500726"/>
            <a:ext cx="1205286" cy="1506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86043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DF36A1-CB7B-40E1-BE2C-F26A36502BCC}"/>
              </a:ext>
            </a:extLst>
          </p:cNvPr>
          <p:cNvSpPr>
            <a:spLocks noGrp="1"/>
          </p:cNvSpPr>
          <p:nvPr>
            <p:ph type="title"/>
          </p:nvPr>
        </p:nvSpPr>
        <p:spPr/>
        <p:txBody>
          <a:bodyPr/>
          <a:lstStyle/>
          <a:p>
            <a:r>
              <a:rPr lang="en-US"/>
              <a:t>How You Can Help in this Vision</a:t>
            </a:r>
          </a:p>
        </p:txBody>
      </p:sp>
      <p:sp>
        <p:nvSpPr>
          <p:cNvPr id="4" name="Content Placeholder 3">
            <a:extLst>
              <a:ext uri="{FF2B5EF4-FFF2-40B4-BE49-F238E27FC236}">
                <a16:creationId xmlns:a16="http://schemas.microsoft.com/office/drawing/2014/main" id="{2DA38AF7-386A-4986-A576-3012F0438C15}"/>
              </a:ext>
            </a:extLst>
          </p:cNvPr>
          <p:cNvSpPr>
            <a:spLocks noGrp="1"/>
          </p:cNvSpPr>
          <p:nvPr>
            <p:ph sz="quarter" idx="10"/>
          </p:nvPr>
        </p:nvSpPr>
        <p:spPr/>
        <p:txBody>
          <a:bodyPr/>
          <a:lstStyle/>
          <a:p>
            <a:pPr marL="514350" indent="-514350">
              <a:buFont typeface="+mj-lt"/>
              <a:buAutoNum type="arabicPeriod"/>
            </a:pPr>
            <a:r>
              <a:rPr lang="en-US"/>
              <a:t>Train others in what you learned at City Vision</a:t>
            </a:r>
          </a:p>
          <a:p>
            <a:pPr marL="514350" indent="-514350">
              <a:buFont typeface="+mj-lt"/>
              <a:buAutoNum type="arabicPeriod"/>
            </a:pPr>
            <a:r>
              <a:rPr lang="en-US"/>
              <a:t>Share our free courses with others in your organization</a:t>
            </a:r>
          </a:p>
          <a:p>
            <a:pPr marL="514350" indent="-514350">
              <a:buFont typeface="+mj-lt"/>
              <a:buAutoNum type="arabicPeriod"/>
            </a:pPr>
            <a:r>
              <a:rPr lang="en-US"/>
              <a:t>Refer other students to City Vision</a:t>
            </a:r>
          </a:p>
          <a:p>
            <a:pPr marL="514350" indent="-514350">
              <a:buFont typeface="+mj-lt"/>
              <a:buAutoNum type="arabicPeriod"/>
            </a:pPr>
            <a:r>
              <a:rPr lang="en-US"/>
              <a:t>Set up calls between your organization’s leadership and City Vision </a:t>
            </a:r>
          </a:p>
          <a:p>
            <a:pPr lvl="1"/>
            <a:r>
              <a:rPr lang="en-US"/>
              <a:t>Help in the Transforming Organizations vision</a:t>
            </a:r>
          </a:p>
          <a:p>
            <a:pPr lvl="1"/>
            <a:r>
              <a:rPr lang="en-US"/>
              <a:t>We can help your organization set up an educational employee benefits program</a:t>
            </a:r>
          </a:p>
          <a:p>
            <a:pPr lvl="1"/>
            <a:r>
              <a:rPr lang="en-US"/>
              <a:t>See Partners menu on www.cityvision.edu</a:t>
            </a:r>
          </a:p>
          <a:p>
            <a:pPr lvl="1"/>
            <a:r>
              <a:rPr lang="en-US"/>
              <a:t>Send email to </a:t>
            </a:r>
            <a:r>
              <a:rPr lang="en-US">
                <a:hlinkClick r:id="rId2"/>
              </a:rPr>
              <a:t>Andrew@cityvision.edu</a:t>
            </a:r>
            <a:r>
              <a:rPr lang="en-US"/>
              <a:t> if interested</a:t>
            </a:r>
          </a:p>
          <a:p>
            <a:pPr marL="514350" indent="-514350">
              <a:buFont typeface="+mj-lt"/>
              <a:buAutoNum type="arabicPeriod"/>
            </a:pPr>
            <a:r>
              <a:rPr lang="en-US"/>
              <a:t>Stay connected and support City Vision after graduation</a:t>
            </a:r>
          </a:p>
          <a:p>
            <a:pPr lvl="1"/>
            <a:r>
              <a:rPr lang="en-US"/>
              <a:t>Consider giving either individually or through your church or organization</a:t>
            </a:r>
          </a:p>
          <a:p>
            <a:pPr lvl="1"/>
            <a:r>
              <a:rPr lang="en-US"/>
              <a:t>Scholarships only work if alumni and other donors continue to give</a:t>
            </a:r>
          </a:p>
        </p:txBody>
      </p:sp>
    </p:spTree>
    <p:extLst>
      <p:ext uri="{BB962C8B-B14F-4D97-AF65-F5344CB8AC3E}">
        <p14:creationId xmlns:p14="http://schemas.microsoft.com/office/powerpoint/2010/main" val="861185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D01861-293D-400E-B616-B32F539228F5}"/>
              </a:ext>
            </a:extLst>
          </p:cNvPr>
          <p:cNvSpPr>
            <a:spLocks noGrp="1"/>
          </p:cNvSpPr>
          <p:nvPr>
            <p:ph type="title"/>
          </p:nvPr>
        </p:nvSpPr>
        <p:spPr/>
        <p:txBody>
          <a:bodyPr/>
          <a:lstStyle/>
          <a:p>
            <a:r>
              <a:rPr lang="en-US"/>
              <a:t>Five Approaches: What is Your Call?</a:t>
            </a:r>
          </a:p>
        </p:txBody>
      </p:sp>
      <p:graphicFrame>
        <p:nvGraphicFramePr>
          <p:cNvPr id="5" name="Content Placeholder 4">
            <a:extLst>
              <a:ext uri="{FF2B5EF4-FFF2-40B4-BE49-F238E27FC236}">
                <a16:creationId xmlns:a16="http://schemas.microsoft.com/office/drawing/2014/main" id="{90F35C59-32E3-4A32-A9EB-49681D633947}"/>
              </a:ext>
            </a:extLst>
          </p:cNvPr>
          <p:cNvGraphicFramePr>
            <a:graphicFrameLocks noGrp="1"/>
          </p:cNvGraphicFramePr>
          <p:nvPr>
            <p:ph sz="quarter" idx="10"/>
            <p:extLst>
              <p:ext uri="{D42A27DB-BD31-4B8C-83A1-F6EECF244321}">
                <p14:modId xmlns:p14="http://schemas.microsoft.com/office/powerpoint/2010/main" val="921328560"/>
              </p:ext>
            </p:extLst>
          </p:nvPr>
        </p:nvGraphicFramePr>
        <p:xfrm>
          <a:off x="520607" y="1447800"/>
          <a:ext cx="10845562" cy="53838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2A317AAF-3217-4286-8C7B-9A3B8C7D31F0}"/>
              </a:ext>
            </a:extLst>
          </p:cNvPr>
          <p:cNvSpPr txBox="1"/>
          <p:nvPr/>
        </p:nvSpPr>
        <p:spPr>
          <a:xfrm>
            <a:off x="21050" y="3678048"/>
            <a:ext cx="1217898" cy="1200329"/>
          </a:xfrm>
          <a:prstGeom prst="rect">
            <a:avLst/>
          </a:prstGeom>
          <a:noFill/>
        </p:spPr>
        <p:txBody>
          <a:bodyPr wrap="none" rtlCol="0">
            <a:spAutoFit/>
          </a:bodyPr>
          <a:lstStyle/>
          <a:p>
            <a:r>
              <a:rPr lang="en-US" b="1"/>
              <a:t>Church</a:t>
            </a:r>
            <a:br>
              <a:rPr lang="en-US" b="1"/>
            </a:br>
            <a:r>
              <a:rPr lang="en-US" b="1"/>
              <a:t>Gathered</a:t>
            </a:r>
            <a:endParaRPr lang="en-US"/>
          </a:p>
          <a:p>
            <a:r>
              <a:rPr lang="en-US"/>
              <a:t>(not of </a:t>
            </a:r>
            <a:br>
              <a:rPr lang="en-US"/>
            </a:br>
            <a:r>
              <a:rPr lang="en-US"/>
              <a:t>the world)</a:t>
            </a:r>
          </a:p>
        </p:txBody>
      </p:sp>
      <p:sp>
        <p:nvSpPr>
          <p:cNvPr id="8" name="TextBox 7">
            <a:extLst>
              <a:ext uri="{FF2B5EF4-FFF2-40B4-BE49-F238E27FC236}">
                <a16:creationId xmlns:a16="http://schemas.microsoft.com/office/drawing/2014/main" id="{CCBF1C90-1F7F-4E2C-9574-F4A27238E7A2}"/>
              </a:ext>
            </a:extLst>
          </p:cNvPr>
          <p:cNvSpPr txBox="1"/>
          <p:nvPr/>
        </p:nvSpPr>
        <p:spPr>
          <a:xfrm>
            <a:off x="10828282" y="3435570"/>
            <a:ext cx="1217898" cy="1200329"/>
          </a:xfrm>
          <a:prstGeom prst="rect">
            <a:avLst/>
          </a:prstGeom>
          <a:noFill/>
        </p:spPr>
        <p:txBody>
          <a:bodyPr wrap="none" rtlCol="0">
            <a:spAutoFit/>
          </a:bodyPr>
          <a:lstStyle/>
          <a:p>
            <a:r>
              <a:rPr lang="en-US" b="1"/>
              <a:t>Church</a:t>
            </a:r>
            <a:br>
              <a:rPr lang="en-US" b="1"/>
            </a:br>
            <a:r>
              <a:rPr lang="en-US" b="1"/>
              <a:t>Scattered</a:t>
            </a:r>
            <a:br>
              <a:rPr lang="en-US" b="1"/>
            </a:br>
            <a:r>
              <a:rPr lang="en-US"/>
              <a:t>(sent into </a:t>
            </a:r>
            <a:br>
              <a:rPr lang="en-US"/>
            </a:br>
            <a:r>
              <a:rPr lang="en-US"/>
              <a:t>the world)</a:t>
            </a:r>
            <a:endParaRPr lang="en-US" b="1"/>
          </a:p>
        </p:txBody>
      </p:sp>
      <p:sp>
        <p:nvSpPr>
          <p:cNvPr id="4" name="TextBox 3">
            <a:extLst>
              <a:ext uri="{FF2B5EF4-FFF2-40B4-BE49-F238E27FC236}">
                <a16:creationId xmlns:a16="http://schemas.microsoft.com/office/drawing/2014/main" id="{EB7B733C-C236-4B9B-A1F9-FD15185096CF}"/>
              </a:ext>
            </a:extLst>
          </p:cNvPr>
          <p:cNvSpPr txBox="1"/>
          <p:nvPr/>
        </p:nvSpPr>
        <p:spPr>
          <a:xfrm>
            <a:off x="9041828" y="5509394"/>
            <a:ext cx="1861792" cy="738664"/>
          </a:xfrm>
          <a:prstGeom prst="rect">
            <a:avLst/>
          </a:prstGeom>
          <a:noFill/>
        </p:spPr>
        <p:txBody>
          <a:bodyPr wrap="none" rtlCol="0">
            <a:spAutoFit/>
          </a:bodyPr>
          <a:lstStyle/>
          <a:p>
            <a:r>
              <a:rPr lang="en-US" sz="1400"/>
              <a:t>Mostly Christians</a:t>
            </a:r>
          </a:p>
          <a:p>
            <a:r>
              <a:rPr lang="en-US" sz="1400"/>
              <a:t>Called as Witnesses</a:t>
            </a:r>
          </a:p>
          <a:p>
            <a:r>
              <a:rPr lang="en-US" sz="1400"/>
              <a:t>into Secular Contexts</a:t>
            </a:r>
          </a:p>
        </p:txBody>
      </p:sp>
      <p:sp>
        <p:nvSpPr>
          <p:cNvPr id="11" name="TextBox 10">
            <a:extLst>
              <a:ext uri="{FF2B5EF4-FFF2-40B4-BE49-F238E27FC236}">
                <a16:creationId xmlns:a16="http://schemas.microsoft.com/office/drawing/2014/main" id="{6DF9F47C-C2DE-425A-9E3D-A10F9BE8E69A}"/>
              </a:ext>
            </a:extLst>
          </p:cNvPr>
          <p:cNvSpPr txBox="1"/>
          <p:nvPr/>
        </p:nvSpPr>
        <p:spPr>
          <a:xfrm>
            <a:off x="2000646" y="5509394"/>
            <a:ext cx="1982851" cy="523220"/>
          </a:xfrm>
          <a:prstGeom prst="rect">
            <a:avLst/>
          </a:prstGeom>
          <a:noFill/>
        </p:spPr>
        <p:txBody>
          <a:bodyPr wrap="none" rtlCol="0">
            <a:spAutoFit/>
          </a:bodyPr>
          <a:lstStyle/>
          <a:p>
            <a:r>
              <a:rPr lang="en-US" sz="1400" dirty="0"/>
              <a:t>Mostly Pastors or</a:t>
            </a:r>
            <a:br>
              <a:rPr lang="en-US" sz="1400" dirty="0"/>
            </a:br>
            <a:r>
              <a:rPr lang="en-US" sz="1400" dirty="0"/>
              <a:t>Lay Biblical Counselors</a:t>
            </a:r>
          </a:p>
        </p:txBody>
      </p:sp>
      <p:sp>
        <p:nvSpPr>
          <p:cNvPr id="6" name="TextBox 5">
            <a:extLst>
              <a:ext uri="{FF2B5EF4-FFF2-40B4-BE49-F238E27FC236}">
                <a16:creationId xmlns:a16="http://schemas.microsoft.com/office/drawing/2014/main" id="{867CF6DB-A759-447E-BDA3-E78064784F16}"/>
              </a:ext>
            </a:extLst>
          </p:cNvPr>
          <p:cNvSpPr txBox="1"/>
          <p:nvPr/>
        </p:nvSpPr>
        <p:spPr>
          <a:xfrm>
            <a:off x="5250878" y="5509394"/>
            <a:ext cx="1297856" cy="954107"/>
          </a:xfrm>
          <a:prstGeom prst="rect">
            <a:avLst/>
          </a:prstGeom>
          <a:noFill/>
        </p:spPr>
        <p:txBody>
          <a:bodyPr wrap="none" rtlCol="0">
            <a:spAutoFit/>
          </a:bodyPr>
          <a:lstStyle/>
          <a:p>
            <a:r>
              <a:rPr lang="en-US" sz="1400"/>
              <a:t>Scientist in</a:t>
            </a:r>
            <a:br>
              <a:rPr lang="en-US" sz="1400"/>
            </a:br>
            <a:r>
              <a:rPr lang="en-US" sz="1400"/>
              <a:t>Psychology or</a:t>
            </a:r>
            <a:br>
              <a:rPr lang="en-US" sz="1400"/>
            </a:br>
            <a:r>
              <a:rPr lang="en-US" sz="1400"/>
              <a:t>Practicing</a:t>
            </a:r>
          </a:p>
          <a:p>
            <a:r>
              <a:rPr lang="en-US" sz="1400"/>
              <a:t>Psychologist</a:t>
            </a:r>
          </a:p>
        </p:txBody>
      </p:sp>
    </p:spTree>
    <p:extLst>
      <p:ext uri="{BB962C8B-B14F-4D97-AF65-F5344CB8AC3E}">
        <p14:creationId xmlns:p14="http://schemas.microsoft.com/office/powerpoint/2010/main" val="167849468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C07444-373E-468E-A3DF-9AD3A2B12C25}"/>
              </a:ext>
            </a:extLst>
          </p:cNvPr>
          <p:cNvPicPr>
            <a:picLocks noChangeAspect="1"/>
          </p:cNvPicPr>
          <p:nvPr/>
        </p:nvPicPr>
        <p:blipFill>
          <a:blip r:embed="rId2"/>
          <a:stretch>
            <a:fillRect/>
          </a:stretch>
        </p:blipFill>
        <p:spPr>
          <a:xfrm>
            <a:off x="161846" y="0"/>
            <a:ext cx="11868307" cy="6858000"/>
          </a:xfrm>
          <a:prstGeom prst="rect">
            <a:avLst/>
          </a:prstGeom>
        </p:spPr>
      </p:pic>
      <p:sp>
        <p:nvSpPr>
          <p:cNvPr id="5" name="Arrow: Left 4">
            <a:extLst>
              <a:ext uri="{FF2B5EF4-FFF2-40B4-BE49-F238E27FC236}">
                <a16:creationId xmlns:a16="http://schemas.microsoft.com/office/drawing/2014/main" id="{138219A0-96CE-421B-90F3-251808704137}"/>
              </a:ext>
            </a:extLst>
          </p:cNvPr>
          <p:cNvSpPr/>
          <p:nvPr/>
        </p:nvSpPr>
        <p:spPr>
          <a:xfrm>
            <a:off x="8019230" y="290666"/>
            <a:ext cx="420329" cy="553065"/>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425742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B47C6BFC-1165-491F-8D86-C3B877508E44}"/>
              </a:ext>
            </a:extLst>
          </p:cNvPr>
          <p:cNvSpPr/>
          <p:nvPr/>
        </p:nvSpPr>
        <p:spPr>
          <a:xfrm>
            <a:off x="6095998" y="-1"/>
            <a:ext cx="6096002" cy="6858001"/>
          </a:xfrm>
          <a:prstGeom prst="rect">
            <a:avLst/>
          </a:prstGeom>
          <a:solidFill>
            <a:srgbClr val="1616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50000"/>
                </a:schemeClr>
              </a:solidFill>
            </a:endParaRPr>
          </a:p>
        </p:txBody>
      </p:sp>
      <p:sp>
        <p:nvSpPr>
          <p:cNvPr id="67" name="Rectangle: Rounded Corners 66">
            <a:extLst>
              <a:ext uri="{FF2B5EF4-FFF2-40B4-BE49-F238E27FC236}">
                <a16:creationId xmlns:a16="http://schemas.microsoft.com/office/drawing/2014/main" id="{FA1511D2-A857-403B-B1B8-667D08CA4ABB}"/>
              </a:ext>
            </a:extLst>
          </p:cNvPr>
          <p:cNvSpPr/>
          <p:nvPr/>
        </p:nvSpPr>
        <p:spPr>
          <a:xfrm>
            <a:off x="2453489" y="2247900"/>
            <a:ext cx="7487216" cy="2659078"/>
          </a:xfrm>
          <a:prstGeom prst="roundRect">
            <a:avLst>
              <a:gd name="adj" fmla="val 2530"/>
            </a:avLst>
          </a:prstGeom>
          <a:gradFill>
            <a:gsLst>
              <a:gs pos="0">
                <a:schemeClr val="accent4"/>
              </a:gs>
              <a:gs pos="85000">
                <a:schemeClr val="accent1"/>
              </a:gs>
            </a:gsLst>
            <a:path path="circle">
              <a:fillToRect l="100000" t="100000"/>
            </a:path>
          </a:gradFill>
          <a:ln>
            <a:noFill/>
          </a:ln>
          <a:effectLst>
            <a:outerShdw blurRad="558800" dist="177800" dir="2700000" sx="94000" sy="94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TextBox 217">
            <a:extLst>
              <a:ext uri="{FF2B5EF4-FFF2-40B4-BE49-F238E27FC236}">
                <a16:creationId xmlns:a16="http://schemas.microsoft.com/office/drawing/2014/main" id="{E8798B27-8ADE-46BB-AF80-255BC40B13CE}"/>
              </a:ext>
            </a:extLst>
          </p:cNvPr>
          <p:cNvSpPr txBox="1"/>
          <p:nvPr/>
        </p:nvSpPr>
        <p:spPr>
          <a:xfrm>
            <a:off x="2570564" y="2554683"/>
            <a:ext cx="7395906" cy="1077218"/>
          </a:xfrm>
          <a:prstGeom prst="rect">
            <a:avLst/>
          </a:prstGeom>
          <a:noFill/>
        </p:spPr>
        <p:txBody>
          <a:bodyPr wrap="square" rtlCol="0">
            <a:spAutoFit/>
          </a:bodyPr>
          <a:lstStyle/>
          <a:p>
            <a:r>
              <a:rPr lang="en-US" sz="3200" b="1">
                <a:solidFill>
                  <a:schemeClr val="bg1"/>
                </a:solidFill>
                <a:latin typeface="+mj-lt"/>
              </a:rPr>
              <a:t>Finding a Practicum Site or Supervision Site in Addiction Counseling</a:t>
            </a:r>
          </a:p>
        </p:txBody>
      </p:sp>
      <p:sp>
        <p:nvSpPr>
          <p:cNvPr id="20" name="TextBox 19">
            <a:extLst>
              <a:ext uri="{FF2B5EF4-FFF2-40B4-BE49-F238E27FC236}">
                <a16:creationId xmlns:a16="http://schemas.microsoft.com/office/drawing/2014/main" id="{2DBCB9CC-295A-4A8D-9393-81517C4C8805}"/>
              </a:ext>
            </a:extLst>
          </p:cNvPr>
          <p:cNvSpPr txBox="1"/>
          <p:nvPr/>
        </p:nvSpPr>
        <p:spPr>
          <a:xfrm>
            <a:off x="6268517" y="3833732"/>
            <a:ext cx="3148474" cy="1077218"/>
          </a:xfrm>
          <a:prstGeom prst="rect">
            <a:avLst/>
          </a:prstGeom>
          <a:noFill/>
        </p:spPr>
        <p:txBody>
          <a:bodyPr wrap="square" rtlCol="0">
            <a:spAutoFit/>
          </a:bodyPr>
          <a:lstStyle/>
          <a:p>
            <a:r>
              <a:rPr lang="en-US" sz="1600" b="1">
                <a:solidFill>
                  <a:schemeClr val="bg1">
                    <a:lumMod val="95000"/>
                  </a:schemeClr>
                </a:solidFill>
                <a:latin typeface="+mj-lt"/>
              </a:rPr>
              <a:t>Dr. Andrew Sears</a:t>
            </a:r>
          </a:p>
          <a:p>
            <a:r>
              <a:rPr lang="en-US" sz="1600" b="1">
                <a:solidFill>
                  <a:schemeClr val="bg1">
                    <a:lumMod val="95000"/>
                  </a:schemeClr>
                </a:solidFill>
                <a:latin typeface="+mj-lt"/>
              </a:rPr>
              <a:t>President </a:t>
            </a:r>
            <a:br>
              <a:rPr lang="en-US" sz="1600" b="1">
                <a:solidFill>
                  <a:schemeClr val="bg1">
                    <a:lumMod val="95000"/>
                  </a:schemeClr>
                </a:solidFill>
                <a:latin typeface="+mj-lt"/>
              </a:rPr>
            </a:br>
            <a:r>
              <a:rPr lang="en-US" sz="1600" b="1">
                <a:solidFill>
                  <a:schemeClr val="bg1">
                    <a:lumMod val="95000"/>
                  </a:schemeClr>
                </a:solidFill>
                <a:latin typeface="+mj-lt"/>
              </a:rPr>
              <a:t>City Vision University</a:t>
            </a:r>
          </a:p>
          <a:p>
            <a:r>
              <a:rPr lang="en-US" sz="1600" b="1">
                <a:solidFill>
                  <a:schemeClr val="bg1"/>
                </a:solidFill>
                <a:latin typeface="+mj-lt"/>
                <a:hlinkClick r:id="rId3">
                  <a:extLst>
                    <a:ext uri="{A12FA001-AC4F-418D-AE19-62706E023703}">
                      <ahyp:hlinkClr xmlns:ahyp="http://schemas.microsoft.com/office/drawing/2018/hyperlinkcolor" val="tx"/>
                    </a:ext>
                  </a:extLst>
                </a:hlinkClick>
              </a:rPr>
              <a:t>www.cityvision.edu</a:t>
            </a:r>
            <a:r>
              <a:rPr lang="en-US" sz="1600" b="1">
                <a:solidFill>
                  <a:schemeClr val="bg1"/>
                </a:solidFill>
                <a:latin typeface="+mj-lt"/>
              </a:rPr>
              <a:t> </a:t>
            </a:r>
          </a:p>
        </p:txBody>
      </p:sp>
      <p:cxnSp>
        <p:nvCxnSpPr>
          <p:cNvPr id="22" name="Straight Connector 21">
            <a:extLst>
              <a:ext uri="{FF2B5EF4-FFF2-40B4-BE49-F238E27FC236}">
                <a16:creationId xmlns:a16="http://schemas.microsoft.com/office/drawing/2014/main" id="{3C6BD1E0-7530-459B-9041-7052C524DE8D}"/>
              </a:ext>
            </a:extLst>
          </p:cNvPr>
          <p:cNvCxnSpPr>
            <a:cxnSpLocks/>
          </p:cNvCxnSpPr>
          <p:nvPr/>
        </p:nvCxnSpPr>
        <p:spPr>
          <a:xfrm>
            <a:off x="6095998" y="3845254"/>
            <a:ext cx="0" cy="830997"/>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A person wearing a suit and tie smiling at the camera&#10;&#10;Description automatically generated">
            <a:extLst>
              <a:ext uri="{FF2B5EF4-FFF2-40B4-BE49-F238E27FC236}">
                <a16:creationId xmlns:a16="http://schemas.microsoft.com/office/drawing/2014/main" id="{1BDBA505-0C46-489F-A586-EEB4974208B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4422" y="2775623"/>
            <a:ext cx="1812428" cy="2139262"/>
          </a:xfrm>
          <a:prstGeom prst="rect">
            <a:avLst/>
          </a:prstGeom>
        </p:spPr>
      </p:pic>
      <p:sp>
        <p:nvSpPr>
          <p:cNvPr id="2" name="Rectangle 1">
            <a:extLst>
              <a:ext uri="{FF2B5EF4-FFF2-40B4-BE49-F238E27FC236}">
                <a16:creationId xmlns:a16="http://schemas.microsoft.com/office/drawing/2014/main" id="{0697F919-46E7-4F20-9E77-9CA2F1AAA366}"/>
              </a:ext>
            </a:extLst>
          </p:cNvPr>
          <p:cNvSpPr/>
          <p:nvPr/>
        </p:nvSpPr>
        <p:spPr>
          <a:xfrm>
            <a:off x="6268517" y="5451469"/>
            <a:ext cx="5720283" cy="923330"/>
          </a:xfrm>
          <a:prstGeom prst="rect">
            <a:avLst/>
          </a:prstGeom>
        </p:spPr>
        <p:txBody>
          <a:bodyPr wrap="square">
            <a:spAutoFit/>
          </a:bodyPr>
          <a:lstStyle/>
          <a:p>
            <a:r>
              <a:rPr lang="en-US" b="1" dirty="0">
                <a:solidFill>
                  <a:schemeClr val="bg1"/>
                </a:solidFill>
              </a:rPr>
              <a:t>Introduction to Christian Addiction Counseling</a:t>
            </a:r>
          </a:p>
          <a:p>
            <a:endParaRPr lang="en-US" b="1" dirty="0">
              <a:solidFill>
                <a:schemeClr val="bg1"/>
              </a:solidFill>
            </a:endParaRPr>
          </a:p>
          <a:p>
            <a:r>
              <a:rPr lang="en-US" sz="1800" b="1" kern="1200" dirty="0">
                <a:solidFill>
                  <a:srgbClr val="FFFFFF"/>
                </a:solidFill>
                <a:effectLst/>
                <a:latin typeface="Segoe UI" panose="020B0502040204020203" pitchFamily="34" charset="0"/>
                <a:ea typeface="+mn-ea"/>
                <a:cs typeface="+mn-cs"/>
              </a:rPr>
              <a:t>Free Course at www.cityvisioninstitute.org </a:t>
            </a:r>
            <a:endParaRPr lang="en-US" dirty="0"/>
          </a:p>
        </p:txBody>
      </p:sp>
    </p:spTree>
    <p:extLst>
      <p:ext uri="{BB962C8B-B14F-4D97-AF65-F5344CB8AC3E}">
        <p14:creationId xmlns:p14="http://schemas.microsoft.com/office/powerpoint/2010/main" val="232639884"/>
      </p:ext>
    </p:extLst>
  </p:cSld>
  <p:clrMapOvr>
    <a:masterClrMapping/>
  </p:clrMapOvr>
  <mc:AlternateContent xmlns:mc="http://schemas.openxmlformats.org/markup-compatibility/2006" xmlns:p14="http://schemas.microsoft.com/office/powerpoint/2010/main">
    <mc:Choice Requires="p14">
      <p:transition spd="slow">
        <p14:reveal thruBlk="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750"/>
                                        <p:tgtEl>
                                          <p:spTgt spid="67"/>
                                        </p:tgtEl>
                                      </p:cBhvr>
                                    </p:animEffect>
                                    <p:anim calcmode="lin" valueType="num">
                                      <p:cBhvr>
                                        <p:cTn id="8" dur="750" fill="hold"/>
                                        <p:tgtEl>
                                          <p:spTgt spid="67"/>
                                        </p:tgtEl>
                                        <p:attrNameLst>
                                          <p:attrName>ppt_x</p:attrName>
                                        </p:attrNameLst>
                                      </p:cBhvr>
                                      <p:tavLst>
                                        <p:tav tm="0">
                                          <p:val>
                                            <p:strVal val="#ppt_x"/>
                                          </p:val>
                                        </p:tav>
                                        <p:tav tm="100000">
                                          <p:val>
                                            <p:strVal val="#ppt_x"/>
                                          </p:val>
                                        </p:tav>
                                      </p:tavLst>
                                    </p:anim>
                                    <p:anim calcmode="lin" valueType="num">
                                      <p:cBhvr>
                                        <p:cTn id="9" dur="675" decel="100000" fill="hold"/>
                                        <p:tgtEl>
                                          <p:spTgt spid="67"/>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67"/>
                                        </p:tgtEl>
                                        <p:attrNameLst>
                                          <p:attrName>ppt_y</p:attrName>
                                        </p:attrNameLst>
                                      </p:cBhvr>
                                      <p:tavLst>
                                        <p:tav tm="0">
                                          <p:val>
                                            <p:strVal val="#ppt_y-.03"/>
                                          </p:val>
                                        </p:tav>
                                        <p:tav tm="100000">
                                          <p:val>
                                            <p:strVal val="#ppt_y"/>
                                          </p:val>
                                        </p:tav>
                                      </p:tavLst>
                                    </p:anim>
                                  </p:childTnLst>
                                </p:cTn>
                              </p:par>
                              <p:par>
                                <p:cTn id="11" presetID="2" presetClass="entr" presetSubtype="2" decel="100000" fill="hold" grpId="0" nodeType="withEffect">
                                  <p:stCondLst>
                                    <p:cond delay="1000"/>
                                  </p:stCondLst>
                                  <p:childTnLst>
                                    <p:set>
                                      <p:cBhvr>
                                        <p:cTn id="12" dur="1" fill="hold">
                                          <p:stCondLst>
                                            <p:cond delay="0"/>
                                          </p:stCondLst>
                                        </p:cTn>
                                        <p:tgtEl>
                                          <p:spTgt spid="65"/>
                                        </p:tgtEl>
                                        <p:attrNameLst>
                                          <p:attrName>style.visibility</p:attrName>
                                        </p:attrNameLst>
                                      </p:cBhvr>
                                      <p:to>
                                        <p:strVal val="visible"/>
                                      </p:to>
                                    </p:set>
                                    <p:anim calcmode="lin" valueType="num">
                                      <p:cBhvr additive="base">
                                        <p:cTn id="13" dur="750" fill="hold"/>
                                        <p:tgtEl>
                                          <p:spTgt spid="65"/>
                                        </p:tgtEl>
                                        <p:attrNameLst>
                                          <p:attrName>ppt_x</p:attrName>
                                        </p:attrNameLst>
                                      </p:cBhvr>
                                      <p:tavLst>
                                        <p:tav tm="0">
                                          <p:val>
                                            <p:strVal val="1+#ppt_w/2"/>
                                          </p:val>
                                        </p:tav>
                                        <p:tav tm="100000">
                                          <p:val>
                                            <p:strVal val="#ppt_x"/>
                                          </p:val>
                                        </p:tav>
                                      </p:tavLst>
                                    </p:anim>
                                    <p:anim calcmode="lin" valueType="num">
                                      <p:cBhvr additive="base">
                                        <p:cTn id="14" dur="750" fill="hold"/>
                                        <p:tgtEl>
                                          <p:spTgt spid="65"/>
                                        </p:tgtEl>
                                        <p:attrNameLst>
                                          <p:attrName>ppt_y</p:attrName>
                                        </p:attrNameLst>
                                      </p:cBhvr>
                                      <p:tavLst>
                                        <p:tav tm="0">
                                          <p:val>
                                            <p:strVal val="#ppt_y"/>
                                          </p:val>
                                        </p:tav>
                                        <p:tav tm="100000">
                                          <p:val>
                                            <p:strVal val="#ppt_y"/>
                                          </p:val>
                                        </p:tav>
                                      </p:tavLst>
                                    </p:anim>
                                  </p:childTnLst>
                                </p:cTn>
                              </p:par>
                              <p:par>
                                <p:cTn id="15" presetID="10" presetClass="entr" presetSubtype="0" fill="hold" grpId="0" nodeType="withEffect">
                                  <p:stCondLst>
                                    <p:cond delay="125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22" presetClass="entr" presetSubtype="1" fill="hold" nodeType="withEffect">
                                  <p:stCondLst>
                                    <p:cond delay="75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7" grpId="0" animBg="1"/>
      <p:bldP spid="20"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E11EF-33FB-4DD2-AE84-0336727E2A37}"/>
              </a:ext>
            </a:extLst>
          </p:cNvPr>
          <p:cNvSpPr>
            <a:spLocks noGrp="1"/>
          </p:cNvSpPr>
          <p:nvPr>
            <p:ph type="title"/>
          </p:nvPr>
        </p:nvSpPr>
        <p:spPr/>
        <p:txBody>
          <a:bodyPr lIns="91440" tIns="45720" rIns="91440" bIns="45720" anchor="t"/>
          <a:lstStyle/>
          <a:p>
            <a:r>
              <a:rPr lang="en-US"/>
              <a:t>Example Missouri CDAC &amp; NAADAC NCAC</a:t>
            </a:r>
          </a:p>
        </p:txBody>
      </p:sp>
      <p:sp>
        <p:nvSpPr>
          <p:cNvPr id="3" name="Content Placeholder 2">
            <a:extLst>
              <a:ext uri="{FF2B5EF4-FFF2-40B4-BE49-F238E27FC236}">
                <a16:creationId xmlns:a16="http://schemas.microsoft.com/office/drawing/2014/main" id="{F8EC23C9-812C-4443-8A89-01B761511A28}"/>
              </a:ext>
            </a:extLst>
          </p:cNvPr>
          <p:cNvSpPr>
            <a:spLocks noGrp="1"/>
          </p:cNvSpPr>
          <p:nvPr>
            <p:ph sz="quarter" idx="10"/>
          </p:nvPr>
        </p:nvSpPr>
        <p:spPr>
          <a:xfrm>
            <a:off x="0" y="996950"/>
            <a:ext cx="12192000" cy="5689600"/>
          </a:xfrm>
        </p:spPr>
        <p:txBody>
          <a:bodyPr/>
          <a:lstStyle/>
          <a:p>
            <a:pPr marL="0" indent="0">
              <a:buNone/>
            </a:pPr>
            <a:r>
              <a:rPr lang="en-US" dirty="0"/>
              <a:t>			</a:t>
            </a:r>
            <a:r>
              <a:rPr lang="en-US" u="sng" dirty="0"/>
              <a:t>Missouri License</a:t>
            </a:r>
            <a:r>
              <a:rPr lang="en-US" dirty="0"/>
              <a:t>			</a:t>
            </a:r>
            <a:r>
              <a:rPr lang="en-US" u="sng" dirty="0"/>
              <a:t>NAADAC Certification</a:t>
            </a:r>
          </a:p>
          <a:p>
            <a:pPr marL="0" indent="0">
              <a:buNone/>
            </a:pPr>
            <a:r>
              <a:rPr lang="en-US" sz="2000" dirty="0"/>
              <a:t>			Certified Alcohol &amp; Drug Counselor	National Certified Addiction Counselor I</a:t>
            </a:r>
          </a:p>
          <a:p>
            <a:pPr marL="0" indent="0">
              <a:buNone/>
            </a:pPr>
            <a:r>
              <a:rPr lang="en-US" sz="2400" b="1" dirty="0"/>
              <a:t>Education Hours</a:t>
            </a:r>
            <a:r>
              <a:rPr lang="en-US" sz="2000" dirty="0"/>
              <a:t>	</a:t>
            </a:r>
            <a:r>
              <a:rPr lang="en-US" sz="2400" dirty="0"/>
              <a:t>180 (local in MO)			270</a:t>
            </a:r>
          </a:p>
          <a:p>
            <a:pPr marL="0" indent="0">
              <a:buNone/>
            </a:pPr>
            <a:r>
              <a:rPr lang="en-US" sz="2400" b="1" dirty="0"/>
              <a:t>Practicum Hours</a:t>
            </a:r>
            <a:r>
              <a:rPr lang="en-US" sz="2400" dirty="0"/>
              <a:t>	300					None</a:t>
            </a:r>
          </a:p>
          <a:p>
            <a:pPr marL="0" indent="0">
              <a:buNone/>
            </a:pPr>
            <a:r>
              <a:rPr lang="en-US" sz="2400" b="1" dirty="0"/>
              <a:t>Experience Hours </a:t>
            </a:r>
            <a:r>
              <a:rPr lang="en-US" sz="2400" dirty="0"/>
              <a:t>	BS: 2,000, AS: 3,000, HS: 4,000	6,000</a:t>
            </a:r>
          </a:p>
          <a:p>
            <a:pPr marL="0" indent="0">
              <a:buNone/>
            </a:pPr>
            <a:r>
              <a:rPr lang="en-US" sz="2400" b="1" dirty="0"/>
              <a:t>Exam	</a:t>
            </a:r>
            <a:r>
              <a:rPr lang="en-US" sz="2000" dirty="0"/>
              <a:t>	</a:t>
            </a:r>
            <a:r>
              <a:rPr lang="en-US" sz="2400" dirty="0"/>
              <a:t>	IC&amp;RC ADC Exam			IC&amp;RC ADC Exam or NCAC Level 1</a:t>
            </a:r>
          </a:p>
          <a:p>
            <a:pPr marL="0" indent="0">
              <a:buNone/>
            </a:pPr>
            <a:r>
              <a:rPr lang="en-US" sz="2400" b="1" dirty="0"/>
              <a:t>Other	</a:t>
            </a:r>
            <a:r>
              <a:rPr lang="en-US" b="1" dirty="0"/>
              <a:t>							</a:t>
            </a:r>
            <a:r>
              <a:rPr lang="en-US" sz="2400" dirty="0"/>
              <a:t>Active State License</a:t>
            </a:r>
            <a:endParaRPr lang="en-US" sz="2000" dirty="0"/>
          </a:p>
        </p:txBody>
      </p:sp>
    </p:spTree>
    <p:extLst>
      <p:ext uri="{BB962C8B-B14F-4D97-AF65-F5344CB8AC3E}">
        <p14:creationId xmlns:p14="http://schemas.microsoft.com/office/powerpoint/2010/main" val="368133309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562D6-F920-4F3D-8234-1F36FC4BDCCF}"/>
              </a:ext>
            </a:extLst>
          </p:cNvPr>
          <p:cNvSpPr>
            <a:spLocks noGrp="1"/>
          </p:cNvSpPr>
          <p:nvPr>
            <p:ph type="title"/>
          </p:nvPr>
        </p:nvSpPr>
        <p:spPr/>
        <p:txBody>
          <a:bodyPr>
            <a:noAutofit/>
          </a:bodyPr>
          <a:lstStyle/>
          <a:p>
            <a:r>
              <a:rPr lang="en-US" sz="3600" dirty="0"/>
              <a:t>Limitations of Online Learning in Addiction Counseling</a:t>
            </a:r>
          </a:p>
        </p:txBody>
      </p:sp>
      <p:sp>
        <p:nvSpPr>
          <p:cNvPr id="3" name="Content Placeholder 2">
            <a:extLst>
              <a:ext uri="{FF2B5EF4-FFF2-40B4-BE49-F238E27FC236}">
                <a16:creationId xmlns:a16="http://schemas.microsoft.com/office/drawing/2014/main" id="{8B46BFF0-7281-47F8-9B4B-8F7B88744DF6}"/>
              </a:ext>
            </a:extLst>
          </p:cNvPr>
          <p:cNvSpPr>
            <a:spLocks noGrp="1"/>
          </p:cNvSpPr>
          <p:nvPr>
            <p:ph idx="4294967295"/>
          </p:nvPr>
        </p:nvSpPr>
        <p:spPr>
          <a:xfrm>
            <a:off x="990600" y="1143000"/>
            <a:ext cx="11201400" cy="5181600"/>
          </a:xfrm>
        </p:spPr>
        <p:txBody>
          <a:bodyPr/>
          <a:lstStyle/>
          <a:p>
            <a:r>
              <a:rPr lang="en-US" dirty="0"/>
              <a:t>Head Learning</a:t>
            </a:r>
          </a:p>
          <a:p>
            <a:pPr lvl="1"/>
            <a:r>
              <a:rPr lang="en-US" dirty="0"/>
              <a:t>Mainly what you can get from courses and books if you never work with organizations on practical assignments</a:t>
            </a:r>
            <a:br>
              <a:rPr lang="en-US" dirty="0"/>
            </a:br>
            <a:endParaRPr lang="en-US" dirty="0"/>
          </a:p>
          <a:p>
            <a:r>
              <a:rPr lang="en-US" dirty="0"/>
              <a:t>Heart Learning</a:t>
            </a:r>
          </a:p>
          <a:p>
            <a:pPr lvl="1"/>
            <a:r>
              <a:rPr lang="en-US" dirty="0"/>
              <a:t>Journaling, Reflective Assignments, Faculty Mentoring</a:t>
            </a:r>
          </a:p>
          <a:p>
            <a:pPr lvl="1"/>
            <a:r>
              <a:rPr lang="en-US" dirty="0"/>
              <a:t>Living and working in addiction counseling (supervision)</a:t>
            </a:r>
          </a:p>
          <a:p>
            <a:pPr lvl="1"/>
            <a:r>
              <a:rPr lang="en-US" dirty="0"/>
              <a:t>Going through counseling yourself</a:t>
            </a:r>
            <a:br>
              <a:rPr lang="en-US" dirty="0"/>
            </a:br>
            <a:br>
              <a:rPr lang="en-US" dirty="0"/>
            </a:br>
            <a:endParaRPr lang="en-US" dirty="0"/>
          </a:p>
          <a:p>
            <a:r>
              <a:rPr lang="en-US" dirty="0"/>
              <a:t>Hand Learning (doing)</a:t>
            </a:r>
          </a:p>
          <a:p>
            <a:pPr lvl="1"/>
            <a:r>
              <a:rPr lang="en-US"/>
              <a:t>Living and working in addiction counseling (supervision)</a:t>
            </a:r>
            <a:endParaRPr lang="en-US" dirty="0"/>
          </a:p>
        </p:txBody>
      </p:sp>
      <p:pic>
        <p:nvPicPr>
          <p:cNvPr id="4" name="Picture 2" descr="Image result for affective cognitive psychomotor">
            <a:extLst>
              <a:ext uri="{FF2B5EF4-FFF2-40B4-BE49-F238E27FC236}">
                <a16:creationId xmlns:a16="http://schemas.microsoft.com/office/drawing/2014/main" id="{A30B1FC4-B9D0-477C-A127-10504855D4F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66725" y="2563585"/>
            <a:ext cx="772885" cy="7728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affective cognitive psychomotor">
            <a:extLst>
              <a:ext uri="{FF2B5EF4-FFF2-40B4-BE49-F238E27FC236}">
                <a16:creationId xmlns:a16="http://schemas.microsoft.com/office/drawing/2014/main" id="{BCA0060A-13EF-45E2-B51C-9E4F8EBC65E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47930" y="4833256"/>
            <a:ext cx="771270" cy="6855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affective cognitive psychomotor">
            <a:extLst>
              <a:ext uri="{FF2B5EF4-FFF2-40B4-BE49-F238E27FC236}">
                <a16:creationId xmlns:a16="http://schemas.microsoft.com/office/drawing/2014/main" id="{6AFCD2BA-F4AC-4AE0-8CDA-A8CD81638963}"/>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95300" y="1295400"/>
            <a:ext cx="723900" cy="827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3408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B04FC-025C-43ED-B6DB-27E4CC648F09}"/>
              </a:ext>
            </a:extLst>
          </p:cNvPr>
          <p:cNvSpPr>
            <a:spLocks noGrp="1"/>
          </p:cNvSpPr>
          <p:nvPr>
            <p:ph type="title"/>
          </p:nvPr>
        </p:nvSpPr>
        <p:spPr/>
        <p:txBody>
          <a:bodyPr/>
          <a:lstStyle/>
          <a:p>
            <a:r>
              <a:rPr lang="en-US"/>
              <a:t>Would You Trust Online Learning for…</a:t>
            </a:r>
          </a:p>
        </p:txBody>
      </p:sp>
      <p:pic>
        <p:nvPicPr>
          <p:cNvPr id="6" name="Picture 5" descr="A person riding a bicycle on a road&#10;&#10;Description automatically generated">
            <a:extLst>
              <a:ext uri="{FF2B5EF4-FFF2-40B4-BE49-F238E27FC236}">
                <a16:creationId xmlns:a16="http://schemas.microsoft.com/office/drawing/2014/main" id="{9D36A7AC-910C-4BE7-9951-DA0FCDBA872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8630" y="2131979"/>
            <a:ext cx="2529915" cy="3799060"/>
          </a:xfrm>
          <a:prstGeom prst="rect">
            <a:avLst/>
          </a:prstGeom>
        </p:spPr>
      </p:pic>
      <p:sp>
        <p:nvSpPr>
          <p:cNvPr id="7" name="TextBox 6">
            <a:extLst>
              <a:ext uri="{FF2B5EF4-FFF2-40B4-BE49-F238E27FC236}">
                <a16:creationId xmlns:a16="http://schemas.microsoft.com/office/drawing/2014/main" id="{7C14E16A-2CD8-4B89-AFAC-3638071E1FF5}"/>
              </a:ext>
            </a:extLst>
          </p:cNvPr>
          <p:cNvSpPr txBox="1"/>
          <p:nvPr/>
        </p:nvSpPr>
        <p:spPr>
          <a:xfrm>
            <a:off x="376136" y="1595335"/>
            <a:ext cx="2790892" cy="369332"/>
          </a:xfrm>
          <a:prstGeom prst="rect">
            <a:avLst/>
          </a:prstGeom>
          <a:noFill/>
        </p:spPr>
        <p:txBody>
          <a:bodyPr wrap="none" rtlCol="0">
            <a:spAutoFit/>
          </a:bodyPr>
          <a:lstStyle/>
          <a:p>
            <a:r>
              <a:rPr lang="en-US" b="1"/>
              <a:t>Learning to Ride a Bike?</a:t>
            </a:r>
          </a:p>
        </p:txBody>
      </p:sp>
      <p:pic>
        <p:nvPicPr>
          <p:cNvPr id="11" name="Picture 10" descr="A person standing in front of a store&#10;&#10;Description automatically generated">
            <a:extLst>
              <a:ext uri="{FF2B5EF4-FFF2-40B4-BE49-F238E27FC236}">
                <a16:creationId xmlns:a16="http://schemas.microsoft.com/office/drawing/2014/main" id="{691827D1-DBF1-4AFD-929C-4BF375224B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63273" y="2185800"/>
            <a:ext cx="3637664" cy="2425109"/>
          </a:xfrm>
          <a:prstGeom prst="rect">
            <a:avLst/>
          </a:prstGeom>
        </p:spPr>
      </p:pic>
      <p:sp>
        <p:nvSpPr>
          <p:cNvPr id="12" name="TextBox 11">
            <a:extLst>
              <a:ext uri="{FF2B5EF4-FFF2-40B4-BE49-F238E27FC236}">
                <a16:creationId xmlns:a16="http://schemas.microsoft.com/office/drawing/2014/main" id="{6BCFDC60-2339-437A-97F0-0E1E80B6E83D}"/>
              </a:ext>
            </a:extLst>
          </p:cNvPr>
          <p:cNvSpPr txBox="1"/>
          <p:nvPr/>
        </p:nvSpPr>
        <p:spPr>
          <a:xfrm>
            <a:off x="4737758" y="1595335"/>
            <a:ext cx="1789272" cy="369332"/>
          </a:xfrm>
          <a:prstGeom prst="rect">
            <a:avLst/>
          </a:prstGeom>
          <a:noFill/>
        </p:spPr>
        <p:txBody>
          <a:bodyPr wrap="none" rtlCol="0">
            <a:spAutoFit/>
          </a:bodyPr>
          <a:lstStyle/>
          <a:p>
            <a:r>
              <a:rPr lang="en-US" b="1"/>
              <a:t>Flying a Plane?</a:t>
            </a:r>
          </a:p>
        </p:txBody>
      </p:sp>
      <p:pic>
        <p:nvPicPr>
          <p:cNvPr id="14" name="Picture 13" descr="A couple of people that are sitting on a couch&#10;&#10;Description automatically generated">
            <a:extLst>
              <a:ext uri="{FF2B5EF4-FFF2-40B4-BE49-F238E27FC236}">
                <a16:creationId xmlns:a16="http://schemas.microsoft.com/office/drawing/2014/main" id="{747C144E-3CCF-4B05-8809-95241F14B20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43403" y="2185801"/>
            <a:ext cx="3783375" cy="2425110"/>
          </a:xfrm>
          <a:prstGeom prst="rect">
            <a:avLst/>
          </a:prstGeom>
        </p:spPr>
      </p:pic>
      <p:sp>
        <p:nvSpPr>
          <p:cNvPr id="15" name="TextBox 14">
            <a:extLst>
              <a:ext uri="{FF2B5EF4-FFF2-40B4-BE49-F238E27FC236}">
                <a16:creationId xmlns:a16="http://schemas.microsoft.com/office/drawing/2014/main" id="{8C8E7AA9-4005-4243-BE19-11068B66E322}"/>
              </a:ext>
            </a:extLst>
          </p:cNvPr>
          <p:cNvSpPr txBox="1"/>
          <p:nvPr/>
        </p:nvSpPr>
        <p:spPr>
          <a:xfrm>
            <a:off x="8293100" y="1398344"/>
            <a:ext cx="3080395" cy="646331"/>
          </a:xfrm>
          <a:prstGeom prst="rect">
            <a:avLst/>
          </a:prstGeom>
          <a:noFill/>
        </p:spPr>
        <p:txBody>
          <a:bodyPr wrap="none" rtlCol="0">
            <a:spAutoFit/>
          </a:bodyPr>
          <a:lstStyle/>
          <a:p>
            <a:r>
              <a:rPr lang="en-US" b="1"/>
              <a:t>Managing an Organization</a:t>
            </a:r>
            <a:br>
              <a:rPr lang="en-US" b="1"/>
            </a:br>
            <a:r>
              <a:rPr lang="en-US" b="1"/>
              <a:t>That Transforming Lives</a:t>
            </a:r>
          </a:p>
        </p:txBody>
      </p:sp>
      <p:sp>
        <p:nvSpPr>
          <p:cNvPr id="16" name="TextBox 15">
            <a:extLst>
              <a:ext uri="{FF2B5EF4-FFF2-40B4-BE49-F238E27FC236}">
                <a16:creationId xmlns:a16="http://schemas.microsoft.com/office/drawing/2014/main" id="{62159AE2-49F4-45EB-A879-6EDBB4500808}"/>
              </a:ext>
            </a:extLst>
          </p:cNvPr>
          <p:cNvSpPr txBox="1"/>
          <p:nvPr/>
        </p:nvSpPr>
        <p:spPr>
          <a:xfrm>
            <a:off x="5156200" y="4893333"/>
            <a:ext cx="1408206" cy="369332"/>
          </a:xfrm>
          <a:prstGeom prst="rect">
            <a:avLst/>
          </a:prstGeom>
          <a:noFill/>
        </p:spPr>
        <p:txBody>
          <a:bodyPr wrap="none" rtlCol="0">
            <a:spAutoFit/>
          </a:bodyPr>
          <a:lstStyle/>
          <a:p>
            <a:r>
              <a:rPr lang="en-US" b="1" dirty="0"/>
              <a:t>Simulators </a:t>
            </a:r>
          </a:p>
        </p:txBody>
      </p:sp>
      <p:sp>
        <p:nvSpPr>
          <p:cNvPr id="17" name="TextBox 16">
            <a:extLst>
              <a:ext uri="{FF2B5EF4-FFF2-40B4-BE49-F238E27FC236}">
                <a16:creationId xmlns:a16="http://schemas.microsoft.com/office/drawing/2014/main" id="{5E854140-76E7-495D-9F13-7EF5ADDF9C91}"/>
              </a:ext>
            </a:extLst>
          </p:cNvPr>
          <p:cNvSpPr txBox="1"/>
          <p:nvPr/>
        </p:nvSpPr>
        <p:spPr>
          <a:xfrm>
            <a:off x="8813800" y="4813325"/>
            <a:ext cx="2613216" cy="646331"/>
          </a:xfrm>
          <a:prstGeom prst="rect">
            <a:avLst/>
          </a:prstGeom>
          <a:noFill/>
        </p:spPr>
        <p:txBody>
          <a:bodyPr wrap="none" rtlCol="0">
            <a:spAutoFit/>
          </a:bodyPr>
          <a:lstStyle/>
          <a:p>
            <a:r>
              <a:rPr lang="en-US" b="1"/>
              <a:t>Practical Assignments </a:t>
            </a:r>
            <a:br>
              <a:rPr lang="en-US" b="1"/>
            </a:br>
            <a:r>
              <a:rPr lang="en-US" b="1"/>
              <a:t>in Real Organizations</a:t>
            </a:r>
          </a:p>
        </p:txBody>
      </p:sp>
      <p:sp>
        <p:nvSpPr>
          <p:cNvPr id="18" name="Arrow: Right 17">
            <a:extLst>
              <a:ext uri="{FF2B5EF4-FFF2-40B4-BE49-F238E27FC236}">
                <a16:creationId xmlns:a16="http://schemas.microsoft.com/office/drawing/2014/main" id="{2CB9AA48-D7AB-4A98-B2D6-2C4D91D62B98}"/>
              </a:ext>
            </a:extLst>
          </p:cNvPr>
          <p:cNvSpPr/>
          <p:nvPr/>
        </p:nvSpPr>
        <p:spPr>
          <a:xfrm>
            <a:off x="7137400" y="4956833"/>
            <a:ext cx="1155700" cy="3058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AB49E68-4C17-4D70-891F-334B247E5C74}"/>
              </a:ext>
            </a:extLst>
          </p:cNvPr>
          <p:cNvSpPr txBox="1"/>
          <p:nvPr/>
        </p:nvSpPr>
        <p:spPr>
          <a:xfrm>
            <a:off x="4654551" y="5510076"/>
            <a:ext cx="2330450" cy="369332"/>
          </a:xfrm>
          <a:prstGeom prst="rect">
            <a:avLst/>
          </a:prstGeom>
          <a:noFill/>
        </p:spPr>
        <p:txBody>
          <a:bodyPr wrap="square" rtlCol="0">
            <a:spAutoFit/>
          </a:bodyPr>
          <a:lstStyle/>
          <a:p>
            <a:r>
              <a:rPr lang="en-US" b="1" dirty="0"/>
              <a:t>Practice Flight Time </a:t>
            </a:r>
          </a:p>
        </p:txBody>
      </p:sp>
      <p:sp>
        <p:nvSpPr>
          <p:cNvPr id="22" name="TextBox 21">
            <a:extLst>
              <a:ext uri="{FF2B5EF4-FFF2-40B4-BE49-F238E27FC236}">
                <a16:creationId xmlns:a16="http://schemas.microsoft.com/office/drawing/2014/main" id="{A159C89A-AECE-44A1-9797-F62EE4E8A697}"/>
              </a:ext>
            </a:extLst>
          </p:cNvPr>
          <p:cNvSpPr txBox="1"/>
          <p:nvPr/>
        </p:nvSpPr>
        <p:spPr>
          <a:xfrm>
            <a:off x="8813800" y="5520205"/>
            <a:ext cx="1393138" cy="369332"/>
          </a:xfrm>
          <a:prstGeom prst="rect">
            <a:avLst/>
          </a:prstGeom>
          <a:noFill/>
        </p:spPr>
        <p:txBody>
          <a:bodyPr wrap="none" rtlCol="0">
            <a:spAutoFit/>
          </a:bodyPr>
          <a:lstStyle/>
          <a:p>
            <a:r>
              <a:rPr lang="en-US" b="1"/>
              <a:t>Internships</a:t>
            </a:r>
          </a:p>
        </p:txBody>
      </p:sp>
      <p:sp>
        <p:nvSpPr>
          <p:cNvPr id="23" name="Arrow: Right 22">
            <a:extLst>
              <a:ext uri="{FF2B5EF4-FFF2-40B4-BE49-F238E27FC236}">
                <a16:creationId xmlns:a16="http://schemas.microsoft.com/office/drawing/2014/main" id="{827A6758-0F69-4B8C-AA6B-0933956E59D8}"/>
              </a:ext>
            </a:extLst>
          </p:cNvPr>
          <p:cNvSpPr/>
          <p:nvPr/>
        </p:nvSpPr>
        <p:spPr>
          <a:xfrm>
            <a:off x="7137400" y="5545089"/>
            <a:ext cx="1155700" cy="3058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84005C9-2A55-4712-9617-7965D68781B8}"/>
              </a:ext>
            </a:extLst>
          </p:cNvPr>
          <p:cNvSpPr txBox="1"/>
          <p:nvPr/>
        </p:nvSpPr>
        <p:spPr>
          <a:xfrm>
            <a:off x="4654551" y="6042231"/>
            <a:ext cx="2330450" cy="369332"/>
          </a:xfrm>
          <a:prstGeom prst="rect">
            <a:avLst/>
          </a:prstGeom>
          <a:noFill/>
        </p:spPr>
        <p:txBody>
          <a:bodyPr wrap="square" rtlCol="0">
            <a:spAutoFit/>
          </a:bodyPr>
          <a:lstStyle/>
          <a:p>
            <a:r>
              <a:rPr lang="en-US" b="1"/>
              <a:t>Flight Experience</a:t>
            </a:r>
          </a:p>
        </p:txBody>
      </p:sp>
      <p:sp>
        <p:nvSpPr>
          <p:cNvPr id="26" name="TextBox 25">
            <a:extLst>
              <a:ext uri="{FF2B5EF4-FFF2-40B4-BE49-F238E27FC236}">
                <a16:creationId xmlns:a16="http://schemas.microsoft.com/office/drawing/2014/main" id="{B1160023-DEC1-4311-BCB0-0C993170D447}"/>
              </a:ext>
            </a:extLst>
          </p:cNvPr>
          <p:cNvSpPr txBox="1"/>
          <p:nvPr/>
        </p:nvSpPr>
        <p:spPr>
          <a:xfrm>
            <a:off x="8813800" y="6052360"/>
            <a:ext cx="3249672" cy="369332"/>
          </a:xfrm>
          <a:prstGeom prst="rect">
            <a:avLst/>
          </a:prstGeom>
          <a:noFill/>
        </p:spPr>
        <p:txBody>
          <a:bodyPr wrap="none" rtlCol="0">
            <a:spAutoFit/>
          </a:bodyPr>
          <a:lstStyle/>
          <a:p>
            <a:r>
              <a:rPr lang="en-US" b="1"/>
              <a:t>Job in Nonprofit or Ministry</a:t>
            </a:r>
          </a:p>
        </p:txBody>
      </p:sp>
      <p:sp>
        <p:nvSpPr>
          <p:cNvPr id="27" name="Arrow: Right 26">
            <a:extLst>
              <a:ext uri="{FF2B5EF4-FFF2-40B4-BE49-F238E27FC236}">
                <a16:creationId xmlns:a16="http://schemas.microsoft.com/office/drawing/2014/main" id="{5619D87D-241B-404F-8633-58547EB92696}"/>
              </a:ext>
            </a:extLst>
          </p:cNvPr>
          <p:cNvSpPr/>
          <p:nvPr/>
        </p:nvSpPr>
        <p:spPr>
          <a:xfrm>
            <a:off x="7137400" y="6077244"/>
            <a:ext cx="1155700" cy="3058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467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5" grpId="0"/>
      <p:bldP spid="16" grpId="0"/>
      <p:bldP spid="17" grpId="0"/>
      <p:bldP spid="18" grpId="0" animBg="1"/>
      <p:bldP spid="21" grpId="0"/>
      <p:bldP spid="22" grpId="0"/>
      <p:bldP spid="23" grpId="0" animBg="1"/>
      <p:bldP spid="25" grpId="0"/>
      <p:bldP spid="26" grpId="0"/>
      <p:bldP spid="27"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2B6C1-1C4F-4A48-BED5-CD9857316A54}"/>
              </a:ext>
            </a:extLst>
          </p:cNvPr>
          <p:cNvSpPr>
            <a:spLocks noGrp="1"/>
          </p:cNvSpPr>
          <p:nvPr>
            <p:ph type="title"/>
          </p:nvPr>
        </p:nvSpPr>
        <p:spPr/>
        <p:txBody>
          <a:bodyPr/>
          <a:lstStyle/>
          <a:p>
            <a:r>
              <a:rPr lang="en-US" sz="3200" dirty="0"/>
              <a:t>Seeking Supervision Sites for Licensure: Three Groups of Students</a:t>
            </a:r>
          </a:p>
        </p:txBody>
      </p:sp>
      <p:sp>
        <p:nvSpPr>
          <p:cNvPr id="3" name="Content Placeholder 2">
            <a:extLst>
              <a:ext uri="{FF2B5EF4-FFF2-40B4-BE49-F238E27FC236}">
                <a16:creationId xmlns:a16="http://schemas.microsoft.com/office/drawing/2014/main" id="{118F21C3-6F7A-4D64-8D27-FFCF9A8AD637}"/>
              </a:ext>
            </a:extLst>
          </p:cNvPr>
          <p:cNvSpPr>
            <a:spLocks noGrp="1"/>
          </p:cNvSpPr>
          <p:nvPr>
            <p:ph sz="quarter" idx="10"/>
          </p:nvPr>
        </p:nvSpPr>
        <p:spPr/>
        <p:txBody>
          <a:bodyPr/>
          <a:lstStyle/>
          <a:p>
            <a:r>
              <a:rPr lang="en-US" b="1" dirty="0"/>
              <a:t>Group 1. Not Seeking Licensure</a:t>
            </a:r>
          </a:p>
          <a:p>
            <a:pPr lvl="1"/>
            <a:r>
              <a:rPr lang="en-US" dirty="0"/>
              <a:t>Do not need to seen out supervision site</a:t>
            </a:r>
          </a:p>
          <a:p>
            <a:r>
              <a:rPr lang="en-US" b="1" dirty="0"/>
              <a:t>Group 2. Seeking Licensure, Currently Staff in Nonprofit or Ministry that can provide counseling supervision</a:t>
            </a:r>
          </a:p>
          <a:p>
            <a:pPr lvl="1"/>
            <a:r>
              <a:rPr lang="en-US" dirty="0"/>
              <a:t>Need someone who is a licensed counselor that meets your state’s requirements</a:t>
            </a:r>
          </a:p>
          <a:p>
            <a:r>
              <a:rPr lang="en-US" b="1" dirty="0"/>
              <a:t>Group 3. Seeking Licensure, Not Currently Staff or Volunteer Leadership in Nonprofit or Ministry that can provide counseling supervision</a:t>
            </a:r>
            <a:endParaRPr lang="en-US" dirty="0"/>
          </a:p>
          <a:p>
            <a:pPr lvl="1"/>
            <a:r>
              <a:rPr lang="en-US" dirty="0"/>
              <a:t>Students who do not develop relationships with nonprofit organizations and get effective practical experience have more difficulty getting jobs</a:t>
            </a:r>
          </a:p>
        </p:txBody>
      </p:sp>
    </p:spTree>
    <p:extLst>
      <p:ext uri="{BB962C8B-B14F-4D97-AF65-F5344CB8AC3E}">
        <p14:creationId xmlns:p14="http://schemas.microsoft.com/office/powerpoint/2010/main" val="229776140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741C9C-3D1B-456A-ADD0-E2B516787B7D}"/>
              </a:ext>
            </a:extLst>
          </p:cNvPr>
          <p:cNvSpPr>
            <a:spLocks noGrp="1"/>
          </p:cNvSpPr>
          <p:nvPr>
            <p:ph type="title"/>
          </p:nvPr>
        </p:nvSpPr>
        <p:spPr/>
        <p:txBody>
          <a:bodyPr/>
          <a:lstStyle/>
          <a:p>
            <a:r>
              <a:rPr lang="en-US"/>
              <a:t>How to Find an Organization</a:t>
            </a:r>
          </a:p>
        </p:txBody>
      </p:sp>
      <p:sp>
        <p:nvSpPr>
          <p:cNvPr id="5" name="Content Placeholder 4">
            <a:extLst>
              <a:ext uri="{FF2B5EF4-FFF2-40B4-BE49-F238E27FC236}">
                <a16:creationId xmlns:a16="http://schemas.microsoft.com/office/drawing/2014/main" id="{1AB95CD2-D275-4AAE-B9DA-278D92445D43}"/>
              </a:ext>
            </a:extLst>
          </p:cNvPr>
          <p:cNvSpPr>
            <a:spLocks noGrp="1"/>
          </p:cNvSpPr>
          <p:nvPr>
            <p:ph sz="quarter" idx="10"/>
          </p:nvPr>
        </p:nvSpPr>
        <p:spPr/>
        <p:txBody>
          <a:bodyPr/>
          <a:lstStyle/>
          <a:p>
            <a:r>
              <a:rPr lang="en-US" dirty="0"/>
              <a:t>If you are in group 3 or if your organization is small or a church, you will need to find an organization to work with on assignments</a:t>
            </a:r>
          </a:p>
          <a:p>
            <a:r>
              <a:rPr lang="en-US" dirty="0"/>
              <a:t>Many students do not like “cold calling” organizations, but it is an important professional skill for networking</a:t>
            </a:r>
          </a:p>
          <a:p>
            <a:r>
              <a:rPr lang="en-US" dirty="0"/>
              <a:t>If this is very difficult for you:</a:t>
            </a:r>
          </a:p>
          <a:p>
            <a:pPr lvl="1"/>
            <a:r>
              <a:rPr lang="en-US" dirty="0"/>
              <a:t>Talk to us if you have called more than 50 organizations </a:t>
            </a:r>
            <a:r>
              <a:rPr lang="en-US" u="sng" dirty="0"/>
              <a:t>and</a:t>
            </a:r>
            <a:r>
              <a:rPr lang="en-US" dirty="0"/>
              <a:t> reached more than 20 organizations </a:t>
            </a:r>
            <a:r>
              <a:rPr lang="en-US" u="sng" dirty="0"/>
              <a:t>and</a:t>
            </a:r>
            <a:r>
              <a:rPr lang="en-US" dirty="0"/>
              <a:t> have still been rejected</a:t>
            </a:r>
          </a:p>
          <a:p>
            <a:pPr lvl="1"/>
            <a:r>
              <a:rPr lang="en-US" dirty="0"/>
              <a:t>While there are advantages to working with a local organization, you could also work with an organization remotely if you cannot find local organizations</a:t>
            </a:r>
          </a:p>
          <a:p>
            <a:pPr lvl="1"/>
            <a:r>
              <a:rPr lang="en-US" dirty="0"/>
              <a:t>Ultimately your effectiveness is determined by 1) how many organizations you call and 2) how effective you are at “pitching” yourself via phone</a:t>
            </a:r>
          </a:p>
        </p:txBody>
      </p:sp>
    </p:spTree>
    <p:extLst>
      <p:ext uri="{BB962C8B-B14F-4D97-AF65-F5344CB8AC3E}">
        <p14:creationId xmlns:p14="http://schemas.microsoft.com/office/powerpoint/2010/main" val="76515476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EC5FE5-1D72-4A49-BEF5-A3AF39519F44}"/>
              </a:ext>
            </a:extLst>
          </p:cNvPr>
          <p:cNvSpPr>
            <a:spLocks noGrp="1"/>
          </p:cNvSpPr>
          <p:nvPr>
            <p:ph type="title"/>
          </p:nvPr>
        </p:nvSpPr>
        <p:spPr/>
        <p:txBody>
          <a:bodyPr/>
          <a:lstStyle/>
          <a:p>
            <a:r>
              <a:rPr lang="en-US" dirty="0"/>
              <a:t>How to Identify an Organization for Supervision</a:t>
            </a:r>
          </a:p>
        </p:txBody>
      </p:sp>
      <p:sp>
        <p:nvSpPr>
          <p:cNvPr id="4" name="Content Placeholder 3">
            <a:extLst>
              <a:ext uri="{FF2B5EF4-FFF2-40B4-BE49-F238E27FC236}">
                <a16:creationId xmlns:a16="http://schemas.microsoft.com/office/drawing/2014/main" id="{7159A3AD-D168-4E98-A6D0-B8BC0978C418}"/>
              </a:ext>
            </a:extLst>
          </p:cNvPr>
          <p:cNvSpPr>
            <a:spLocks noGrp="1"/>
          </p:cNvSpPr>
          <p:nvPr>
            <p:ph sz="quarter" idx="10"/>
          </p:nvPr>
        </p:nvSpPr>
        <p:spPr>
          <a:xfrm>
            <a:off x="88900" y="996950"/>
            <a:ext cx="11976100" cy="5689600"/>
          </a:xfrm>
        </p:spPr>
        <p:txBody>
          <a:bodyPr/>
          <a:lstStyle/>
          <a:p>
            <a:r>
              <a:rPr lang="en-US" sz="2400" dirty="0"/>
              <a:t>Step 1. Getting to the right person</a:t>
            </a:r>
          </a:p>
          <a:p>
            <a:pPr lvl="1"/>
            <a:r>
              <a:rPr lang="en-US" sz="2000" dirty="0"/>
              <a:t>Do research in advance on their website</a:t>
            </a:r>
          </a:p>
          <a:p>
            <a:pPr lvl="1"/>
            <a:r>
              <a:rPr lang="en-US" sz="2000" dirty="0"/>
              <a:t>Potential good starting places: Search for job postings, Google Search Addiction Treatment Center </a:t>
            </a:r>
          </a:p>
          <a:p>
            <a:pPr lvl="1"/>
            <a:r>
              <a:rPr lang="en-US" sz="2000" dirty="0"/>
              <a:t>Call and ask if there is someone on staff who handles counseling interns</a:t>
            </a:r>
          </a:p>
          <a:p>
            <a:pPr lvl="1"/>
            <a:r>
              <a:rPr lang="en-US" sz="2000" dirty="0"/>
              <a:t>Many students do not like “cold calling” organizations, but it is an important professional skill for networking</a:t>
            </a:r>
          </a:p>
          <a:p>
            <a:r>
              <a:rPr lang="en-US" sz="2400" dirty="0"/>
              <a:t>Step 2. Interviewing the right person </a:t>
            </a:r>
          </a:p>
          <a:p>
            <a:pPr lvl="1"/>
            <a:r>
              <a:rPr lang="en-US" sz="2000" dirty="0"/>
              <a:t>and then ask them if they serve as a supervision for Addiction Counseling students needing supervised hours </a:t>
            </a:r>
          </a:p>
          <a:p>
            <a:pPr lvl="1"/>
            <a:r>
              <a:rPr lang="en-US" sz="2000" dirty="0"/>
              <a:t>Ask them how their process works</a:t>
            </a:r>
          </a:p>
        </p:txBody>
      </p:sp>
    </p:spTree>
    <p:extLst>
      <p:ext uri="{BB962C8B-B14F-4D97-AF65-F5344CB8AC3E}">
        <p14:creationId xmlns:p14="http://schemas.microsoft.com/office/powerpoint/2010/main" val="13243614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F0EF12-B934-4263-BA97-BAAF0854F11E}"/>
              </a:ext>
            </a:extLst>
          </p:cNvPr>
          <p:cNvSpPr>
            <a:spLocks noGrp="1"/>
          </p:cNvSpPr>
          <p:nvPr>
            <p:ph type="title"/>
          </p:nvPr>
        </p:nvSpPr>
        <p:spPr/>
        <p:txBody>
          <a:bodyPr/>
          <a:lstStyle/>
          <a:p>
            <a:r>
              <a:rPr lang="en-US" sz="4000"/>
              <a:t>City Vision’s 436/514 Internship/Practicum Course</a:t>
            </a:r>
          </a:p>
        </p:txBody>
      </p:sp>
      <p:sp>
        <p:nvSpPr>
          <p:cNvPr id="4" name="Content Placeholder 3">
            <a:extLst>
              <a:ext uri="{FF2B5EF4-FFF2-40B4-BE49-F238E27FC236}">
                <a16:creationId xmlns:a16="http://schemas.microsoft.com/office/drawing/2014/main" id="{E9C1F1B8-BBA2-4D24-B315-6FFAAB88CEAE}"/>
              </a:ext>
            </a:extLst>
          </p:cNvPr>
          <p:cNvSpPr>
            <a:spLocks noGrp="1"/>
          </p:cNvSpPr>
          <p:nvPr>
            <p:ph sz="quarter" idx="10"/>
          </p:nvPr>
        </p:nvSpPr>
        <p:spPr/>
        <p:txBody>
          <a:bodyPr/>
          <a:lstStyle/>
          <a:p>
            <a:pPr>
              <a:lnSpc>
                <a:spcPct val="100000"/>
              </a:lnSpc>
              <a:spcBef>
                <a:spcPts val="0"/>
              </a:spcBef>
            </a:pPr>
            <a:r>
              <a:rPr lang="en-US" dirty="0"/>
              <a:t>Can only take Internship/Practicum course if:</a:t>
            </a:r>
          </a:p>
          <a:p>
            <a:pPr marL="914400" lvl="1" indent="-457200">
              <a:lnSpc>
                <a:spcPct val="100000"/>
              </a:lnSpc>
              <a:spcBef>
                <a:spcPts val="0"/>
              </a:spcBef>
              <a:buFont typeface="+mj-lt"/>
              <a:buAutoNum type="arabicPeriod"/>
            </a:pPr>
            <a:r>
              <a:rPr lang="en-US" dirty="0"/>
              <a:t>You have completed Introduction to Christian Addiction Counseling</a:t>
            </a:r>
          </a:p>
          <a:p>
            <a:pPr marL="914400" lvl="1" indent="-457200">
              <a:lnSpc>
                <a:spcPct val="100000"/>
              </a:lnSpc>
              <a:spcBef>
                <a:spcPts val="0"/>
              </a:spcBef>
              <a:buFont typeface="+mj-lt"/>
              <a:buAutoNum type="arabicPeriod"/>
            </a:pPr>
            <a:r>
              <a:rPr lang="en-US" dirty="0"/>
              <a:t>You have room in your degree plan for elective courses</a:t>
            </a:r>
          </a:p>
          <a:p>
            <a:pPr marL="914400" lvl="1" indent="-457200">
              <a:lnSpc>
                <a:spcPct val="100000"/>
              </a:lnSpc>
              <a:spcBef>
                <a:spcPts val="0"/>
              </a:spcBef>
              <a:buFont typeface="+mj-lt"/>
              <a:buAutoNum type="arabicPeriod"/>
            </a:pPr>
            <a:r>
              <a:rPr lang="en-US" dirty="0"/>
              <a:t>You have found someone within a nonprofit organization, church or ministry that has signed our supervision agreement</a:t>
            </a:r>
          </a:p>
          <a:p>
            <a:pPr lvl="2">
              <a:lnSpc>
                <a:spcPct val="100000"/>
              </a:lnSpc>
              <a:spcBef>
                <a:spcPts val="0"/>
              </a:spcBef>
            </a:pPr>
            <a:r>
              <a:rPr lang="en-US" dirty="0"/>
              <a:t>Could be your current employer if you work for an appropriate organization</a:t>
            </a:r>
          </a:p>
          <a:p>
            <a:pPr lvl="2">
              <a:lnSpc>
                <a:spcPct val="100000"/>
              </a:lnSpc>
              <a:spcBef>
                <a:spcPts val="0"/>
              </a:spcBef>
            </a:pPr>
            <a:r>
              <a:rPr lang="en-US" dirty="0"/>
              <a:t>Could serve as an intern volunteering 10 hours a week as a part of your course credit</a:t>
            </a:r>
          </a:p>
          <a:p>
            <a:pPr>
              <a:lnSpc>
                <a:spcPct val="100000"/>
              </a:lnSpc>
              <a:spcBef>
                <a:spcPts val="0"/>
              </a:spcBef>
            </a:pPr>
            <a:r>
              <a:rPr lang="en-US" dirty="0"/>
              <a:t>Basic course structure</a:t>
            </a:r>
          </a:p>
          <a:p>
            <a:pPr lvl="1">
              <a:lnSpc>
                <a:spcPct val="100000"/>
              </a:lnSpc>
              <a:spcBef>
                <a:spcPts val="0"/>
              </a:spcBef>
            </a:pPr>
            <a:r>
              <a:rPr lang="en-US" dirty="0"/>
              <a:t>Weekly journaling/reflection on work</a:t>
            </a:r>
          </a:p>
          <a:p>
            <a:pPr lvl="1">
              <a:lnSpc>
                <a:spcPct val="100000"/>
              </a:lnSpc>
              <a:spcBef>
                <a:spcPts val="0"/>
              </a:spcBef>
            </a:pPr>
            <a:r>
              <a:rPr lang="en-US" dirty="0"/>
              <a:t>Work log (signed off by supervisor) with about 10 hours a week counting toward course time</a:t>
            </a:r>
          </a:p>
          <a:p>
            <a:pPr lvl="1">
              <a:lnSpc>
                <a:spcPct val="100000"/>
              </a:lnSpc>
              <a:spcBef>
                <a:spcPts val="0"/>
              </a:spcBef>
            </a:pPr>
            <a:r>
              <a:rPr lang="en-US" dirty="0"/>
              <a:t>Reading &amp; material relevant to internship</a:t>
            </a:r>
          </a:p>
          <a:p>
            <a:pPr>
              <a:lnSpc>
                <a:spcPct val="100000"/>
              </a:lnSpc>
              <a:spcBef>
                <a:spcPts val="0"/>
              </a:spcBef>
            </a:pPr>
            <a:r>
              <a:rPr lang="en-US" dirty="0"/>
              <a:t>Availability</a:t>
            </a:r>
          </a:p>
          <a:p>
            <a:pPr lvl="1">
              <a:lnSpc>
                <a:spcPct val="100000"/>
              </a:lnSpc>
              <a:spcBef>
                <a:spcPts val="0"/>
              </a:spcBef>
            </a:pPr>
            <a:r>
              <a:rPr lang="en-US" dirty="0"/>
              <a:t>436/514 Internship/Practicum Course will be available every term and can be taken a second time (with a different course number)</a:t>
            </a:r>
          </a:p>
        </p:txBody>
      </p:sp>
    </p:spTree>
    <p:extLst>
      <p:ext uri="{BB962C8B-B14F-4D97-AF65-F5344CB8AC3E}">
        <p14:creationId xmlns:p14="http://schemas.microsoft.com/office/powerpoint/2010/main" val="146485350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3CC6A-3B0E-4241-8747-25EB68925149}"/>
              </a:ext>
            </a:extLst>
          </p:cNvPr>
          <p:cNvSpPr>
            <a:spLocks noGrp="1"/>
          </p:cNvSpPr>
          <p:nvPr>
            <p:ph type="title"/>
          </p:nvPr>
        </p:nvSpPr>
        <p:spPr/>
        <p:txBody>
          <a:bodyPr/>
          <a:lstStyle/>
          <a:p>
            <a:r>
              <a:rPr lang="en-US" dirty="0"/>
              <a:t>Licensure Plan and Career Plan Instructions</a:t>
            </a:r>
          </a:p>
        </p:txBody>
      </p:sp>
      <p:sp>
        <p:nvSpPr>
          <p:cNvPr id="3" name="Content Placeholder 2">
            <a:extLst>
              <a:ext uri="{FF2B5EF4-FFF2-40B4-BE49-F238E27FC236}">
                <a16:creationId xmlns:a16="http://schemas.microsoft.com/office/drawing/2014/main" id="{C0347492-06B5-4A29-9695-8B7D71A63F77}"/>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2517951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D01861-293D-400E-B616-B32F539228F5}"/>
              </a:ext>
            </a:extLst>
          </p:cNvPr>
          <p:cNvSpPr>
            <a:spLocks noGrp="1"/>
          </p:cNvSpPr>
          <p:nvPr>
            <p:ph type="title"/>
          </p:nvPr>
        </p:nvSpPr>
        <p:spPr/>
        <p:txBody>
          <a:bodyPr/>
          <a:lstStyle/>
          <a:p>
            <a:r>
              <a:rPr lang="en-US"/>
              <a:t>Five Approaches: Where Are You Being Educated</a:t>
            </a:r>
          </a:p>
        </p:txBody>
      </p:sp>
      <p:graphicFrame>
        <p:nvGraphicFramePr>
          <p:cNvPr id="5" name="Content Placeholder 4">
            <a:extLst>
              <a:ext uri="{FF2B5EF4-FFF2-40B4-BE49-F238E27FC236}">
                <a16:creationId xmlns:a16="http://schemas.microsoft.com/office/drawing/2014/main" id="{90F35C59-32E3-4A32-A9EB-49681D633947}"/>
              </a:ext>
            </a:extLst>
          </p:cNvPr>
          <p:cNvGraphicFramePr>
            <a:graphicFrameLocks noGrp="1"/>
          </p:cNvGraphicFramePr>
          <p:nvPr>
            <p:ph sz="quarter" idx="10"/>
            <p:extLst>
              <p:ext uri="{D42A27DB-BD31-4B8C-83A1-F6EECF244321}">
                <p14:modId xmlns:p14="http://schemas.microsoft.com/office/powerpoint/2010/main" val="2971273399"/>
              </p:ext>
            </p:extLst>
          </p:nvPr>
        </p:nvGraphicFramePr>
        <p:xfrm>
          <a:off x="520607" y="996950"/>
          <a:ext cx="10845562" cy="53838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2A317AAF-3217-4286-8C7B-9A3B8C7D31F0}"/>
              </a:ext>
            </a:extLst>
          </p:cNvPr>
          <p:cNvSpPr txBox="1"/>
          <p:nvPr/>
        </p:nvSpPr>
        <p:spPr>
          <a:xfrm>
            <a:off x="21050" y="3227198"/>
            <a:ext cx="1217898" cy="1200329"/>
          </a:xfrm>
          <a:prstGeom prst="rect">
            <a:avLst/>
          </a:prstGeom>
          <a:noFill/>
        </p:spPr>
        <p:txBody>
          <a:bodyPr wrap="none" rtlCol="0">
            <a:spAutoFit/>
          </a:bodyPr>
          <a:lstStyle/>
          <a:p>
            <a:r>
              <a:rPr lang="en-US" b="1"/>
              <a:t>Church</a:t>
            </a:r>
            <a:br>
              <a:rPr lang="en-US" b="1"/>
            </a:br>
            <a:r>
              <a:rPr lang="en-US" b="1"/>
              <a:t>Gathered</a:t>
            </a:r>
            <a:endParaRPr lang="en-US"/>
          </a:p>
          <a:p>
            <a:r>
              <a:rPr lang="en-US"/>
              <a:t>(not of </a:t>
            </a:r>
            <a:br>
              <a:rPr lang="en-US"/>
            </a:br>
            <a:r>
              <a:rPr lang="en-US"/>
              <a:t>the world)</a:t>
            </a:r>
          </a:p>
        </p:txBody>
      </p:sp>
      <p:sp>
        <p:nvSpPr>
          <p:cNvPr id="8" name="TextBox 7">
            <a:extLst>
              <a:ext uri="{FF2B5EF4-FFF2-40B4-BE49-F238E27FC236}">
                <a16:creationId xmlns:a16="http://schemas.microsoft.com/office/drawing/2014/main" id="{CCBF1C90-1F7F-4E2C-9574-F4A27238E7A2}"/>
              </a:ext>
            </a:extLst>
          </p:cNvPr>
          <p:cNvSpPr txBox="1"/>
          <p:nvPr/>
        </p:nvSpPr>
        <p:spPr>
          <a:xfrm>
            <a:off x="10828282" y="2984720"/>
            <a:ext cx="1217898" cy="1200329"/>
          </a:xfrm>
          <a:prstGeom prst="rect">
            <a:avLst/>
          </a:prstGeom>
          <a:noFill/>
        </p:spPr>
        <p:txBody>
          <a:bodyPr wrap="none" rtlCol="0">
            <a:spAutoFit/>
          </a:bodyPr>
          <a:lstStyle/>
          <a:p>
            <a:r>
              <a:rPr lang="en-US" b="1"/>
              <a:t>Church</a:t>
            </a:r>
            <a:br>
              <a:rPr lang="en-US" b="1"/>
            </a:br>
            <a:r>
              <a:rPr lang="en-US" b="1"/>
              <a:t>Scattered</a:t>
            </a:r>
            <a:br>
              <a:rPr lang="en-US" b="1"/>
            </a:br>
            <a:r>
              <a:rPr lang="en-US"/>
              <a:t>(sent into </a:t>
            </a:r>
            <a:br>
              <a:rPr lang="en-US"/>
            </a:br>
            <a:r>
              <a:rPr lang="en-US"/>
              <a:t>the world)</a:t>
            </a:r>
            <a:endParaRPr lang="en-US" b="1"/>
          </a:p>
        </p:txBody>
      </p:sp>
      <p:sp>
        <p:nvSpPr>
          <p:cNvPr id="4" name="TextBox 3">
            <a:extLst>
              <a:ext uri="{FF2B5EF4-FFF2-40B4-BE49-F238E27FC236}">
                <a16:creationId xmlns:a16="http://schemas.microsoft.com/office/drawing/2014/main" id="{EB7B733C-C236-4B9B-A1F9-FD15185096CF}"/>
              </a:ext>
            </a:extLst>
          </p:cNvPr>
          <p:cNvSpPr txBox="1"/>
          <p:nvPr/>
        </p:nvSpPr>
        <p:spPr>
          <a:xfrm>
            <a:off x="9123776" y="5574125"/>
            <a:ext cx="1704506" cy="738664"/>
          </a:xfrm>
          <a:prstGeom prst="rect">
            <a:avLst/>
          </a:prstGeom>
          <a:noFill/>
        </p:spPr>
        <p:txBody>
          <a:bodyPr wrap="none" rtlCol="0">
            <a:spAutoFit/>
          </a:bodyPr>
          <a:lstStyle/>
          <a:p>
            <a:r>
              <a:rPr lang="en-US" sz="1400"/>
              <a:t>Secular University</a:t>
            </a:r>
          </a:p>
          <a:p>
            <a:r>
              <a:rPr lang="en-US" sz="1400"/>
              <a:t>or more Liberal</a:t>
            </a:r>
            <a:br>
              <a:rPr lang="en-US" sz="1400"/>
            </a:br>
            <a:r>
              <a:rPr lang="en-US" sz="1400"/>
              <a:t>Christian University</a:t>
            </a:r>
          </a:p>
        </p:txBody>
      </p:sp>
      <p:sp>
        <p:nvSpPr>
          <p:cNvPr id="11" name="TextBox 10">
            <a:extLst>
              <a:ext uri="{FF2B5EF4-FFF2-40B4-BE49-F238E27FC236}">
                <a16:creationId xmlns:a16="http://schemas.microsoft.com/office/drawing/2014/main" id="{6DF9F47C-C2DE-425A-9E3D-A10F9BE8E69A}"/>
              </a:ext>
            </a:extLst>
          </p:cNvPr>
          <p:cNvSpPr txBox="1"/>
          <p:nvPr/>
        </p:nvSpPr>
        <p:spPr>
          <a:xfrm>
            <a:off x="2013346" y="5588363"/>
            <a:ext cx="1159292" cy="1169551"/>
          </a:xfrm>
          <a:prstGeom prst="rect">
            <a:avLst/>
          </a:prstGeom>
          <a:noFill/>
        </p:spPr>
        <p:txBody>
          <a:bodyPr wrap="none" rtlCol="0">
            <a:spAutoFit/>
          </a:bodyPr>
          <a:lstStyle/>
          <a:p>
            <a:r>
              <a:rPr lang="en-US" sz="1400"/>
              <a:t>Typically</a:t>
            </a:r>
          </a:p>
          <a:p>
            <a:r>
              <a:rPr lang="en-US" sz="1400"/>
              <a:t>Seminary,</a:t>
            </a:r>
          </a:p>
          <a:p>
            <a:r>
              <a:rPr lang="en-US" sz="1400"/>
              <a:t>Bible School</a:t>
            </a:r>
          </a:p>
          <a:p>
            <a:r>
              <a:rPr lang="en-US" sz="1400"/>
              <a:t>or Theology</a:t>
            </a:r>
            <a:br>
              <a:rPr lang="en-US" sz="1400"/>
            </a:br>
            <a:r>
              <a:rPr lang="en-US" sz="1400"/>
              <a:t>Department</a:t>
            </a:r>
          </a:p>
        </p:txBody>
      </p:sp>
      <p:sp>
        <p:nvSpPr>
          <p:cNvPr id="2" name="TextBox 1">
            <a:extLst>
              <a:ext uri="{FF2B5EF4-FFF2-40B4-BE49-F238E27FC236}">
                <a16:creationId xmlns:a16="http://schemas.microsoft.com/office/drawing/2014/main" id="{20985BAA-D407-4F01-8AEF-6F04BF578D34}"/>
              </a:ext>
            </a:extLst>
          </p:cNvPr>
          <p:cNvSpPr txBox="1"/>
          <p:nvPr/>
        </p:nvSpPr>
        <p:spPr>
          <a:xfrm>
            <a:off x="5410742" y="5740676"/>
            <a:ext cx="2308837" cy="738664"/>
          </a:xfrm>
          <a:prstGeom prst="rect">
            <a:avLst/>
          </a:prstGeom>
          <a:noFill/>
        </p:spPr>
        <p:txBody>
          <a:bodyPr wrap="none" rtlCol="0">
            <a:spAutoFit/>
          </a:bodyPr>
          <a:lstStyle/>
          <a:p>
            <a:r>
              <a:rPr lang="en-US" sz="1400"/>
              <a:t>Typically at a Christian</a:t>
            </a:r>
            <a:br>
              <a:rPr lang="en-US" sz="1400"/>
            </a:br>
            <a:r>
              <a:rPr lang="en-US" sz="1400"/>
              <a:t>University in Counseling or</a:t>
            </a:r>
          </a:p>
          <a:p>
            <a:r>
              <a:rPr lang="en-US" sz="1400"/>
              <a:t>Psychology Department</a:t>
            </a:r>
          </a:p>
        </p:txBody>
      </p:sp>
      <p:sp>
        <p:nvSpPr>
          <p:cNvPr id="10" name="Right Brace 9">
            <a:extLst>
              <a:ext uri="{FF2B5EF4-FFF2-40B4-BE49-F238E27FC236}">
                <a16:creationId xmlns:a16="http://schemas.microsoft.com/office/drawing/2014/main" id="{E4FF3883-5281-45DC-9E6E-25D9938DA899}"/>
              </a:ext>
            </a:extLst>
          </p:cNvPr>
          <p:cNvSpPr/>
          <p:nvPr/>
        </p:nvSpPr>
        <p:spPr>
          <a:xfrm rot="5400000">
            <a:off x="2474175" y="4525441"/>
            <a:ext cx="349464" cy="1560187"/>
          </a:xfrm>
          <a:prstGeom prst="rightBrace">
            <a:avLst/>
          </a:prstGeom>
          <a:ln w="19050">
            <a:solidFill>
              <a:srgbClr val="25253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ight Brace 5">
            <a:extLst>
              <a:ext uri="{FF2B5EF4-FFF2-40B4-BE49-F238E27FC236}">
                <a16:creationId xmlns:a16="http://schemas.microsoft.com/office/drawing/2014/main" id="{BA3307E9-70EC-4AD7-81FC-35E6C2A0B96A}"/>
              </a:ext>
            </a:extLst>
          </p:cNvPr>
          <p:cNvSpPr/>
          <p:nvPr/>
        </p:nvSpPr>
        <p:spPr>
          <a:xfrm rot="5400000">
            <a:off x="6229838" y="2325829"/>
            <a:ext cx="349464" cy="6517462"/>
          </a:xfrm>
          <a:prstGeom prst="rightBrace">
            <a:avLst/>
          </a:prstGeom>
          <a:ln w="19050">
            <a:solidFill>
              <a:srgbClr val="25253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ight Brace 13">
            <a:extLst>
              <a:ext uri="{FF2B5EF4-FFF2-40B4-BE49-F238E27FC236}">
                <a16:creationId xmlns:a16="http://schemas.microsoft.com/office/drawing/2014/main" id="{C3A0C5B0-B4EB-4014-AC9B-1770B5442F78}"/>
              </a:ext>
            </a:extLst>
          </p:cNvPr>
          <p:cNvSpPr/>
          <p:nvPr/>
        </p:nvSpPr>
        <p:spPr>
          <a:xfrm rot="5400000">
            <a:off x="9573477" y="4403106"/>
            <a:ext cx="349464" cy="1560187"/>
          </a:xfrm>
          <a:prstGeom prst="rightBrace">
            <a:avLst/>
          </a:prstGeom>
          <a:ln w="19050">
            <a:solidFill>
              <a:srgbClr val="25253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5114790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6D79A-A2CB-4491-B7CD-D12D0C3DD538}"/>
              </a:ext>
            </a:extLst>
          </p:cNvPr>
          <p:cNvSpPr>
            <a:spLocks noGrp="1"/>
          </p:cNvSpPr>
          <p:nvPr>
            <p:ph type="title"/>
          </p:nvPr>
        </p:nvSpPr>
        <p:spPr>
          <a:xfrm>
            <a:off x="2572118" y="2381010"/>
            <a:ext cx="7285703" cy="1233518"/>
          </a:xfrm>
        </p:spPr>
        <p:txBody>
          <a:bodyPr/>
          <a:lstStyle/>
          <a:p>
            <a:r>
              <a:rPr lang="en-US" sz="3200" b="1" dirty="0">
                <a:solidFill>
                  <a:schemeClr val="bg1"/>
                </a:solidFill>
                <a:latin typeface="+mj-lt"/>
              </a:rPr>
              <a:t>Lesson 8: Compassion Fatigue, Burnout, Secondary Trauma and Self-Care</a:t>
            </a:r>
            <a:br>
              <a:rPr lang="en-US" sz="3200" b="1" dirty="0">
                <a:solidFill>
                  <a:schemeClr val="bg1"/>
                </a:solidFill>
                <a:latin typeface="+mj-lt"/>
              </a:rPr>
            </a:br>
            <a:endParaRPr lang="en-US" sz="3600" dirty="0"/>
          </a:p>
        </p:txBody>
      </p:sp>
      <p:sp>
        <p:nvSpPr>
          <p:cNvPr id="3" name="Text Placeholder 2">
            <a:extLst>
              <a:ext uri="{FF2B5EF4-FFF2-40B4-BE49-F238E27FC236}">
                <a16:creationId xmlns:a16="http://schemas.microsoft.com/office/drawing/2014/main" id="{250908C3-B0FD-4D56-96F4-C8BC2D0951EC}"/>
              </a:ext>
            </a:extLst>
          </p:cNvPr>
          <p:cNvSpPr>
            <a:spLocks noGrp="1"/>
          </p:cNvSpPr>
          <p:nvPr>
            <p:ph type="body" sz="quarter" idx="10"/>
          </p:nvPr>
        </p:nvSpPr>
        <p:spPr/>
        <p:txBody>
          <a:bodyPr/>
          <a:lstStyle/>
          <a:p>
            <a:r>
              <a:rPr lang="en-US"/>
              <a:t>Dr. Andrew Sears</a:t>
            </a:r>
            <a:br>
              <a:rPr lang="en-US"/>
            </a:br>
            <a:r>
              <a:rPr lang="en-US"/>
              <a:t>President </a:t>
            </a:r>
            <a:br>
              <a:rPr lang="en-US"/>
            </a:br>
            <a:r>
              <a:rPr lang="en-US"/>
              <a:t>City Vision University</a:t>
            </a:r>
            <a:br>
              <a:rPr lang="en-US"/>
            </a:br>
            <a:r>
              <a:rPr lang="en-US"/>
              <a:t>www.cityvision.edu </a:t>
            </a:r>
          </a:p>
          <a:p>
            <a:endParaRPr lang="en-US"/>
          </a:p>
        </p:txBody>
      </p:sp>
      <p:pic>
        <p:nvPicPr>
          <p:cNvPr id="5" name="Picture 4" descr="A person wearing a suit and tie smiling at the camera&#10;&#10;Description automatically generated">
            <a:extLst>
              <a:ext uri="{FF2B5EF4-FFF2-40B4-BE49-F238E27FC236}">
                <a16:creationId xmlns:a16="http://schemas.microsoft.com/office/drawing/2014/main" id="{923E3C04-A1CC-49A9-AB06-12C196D253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34422" y="3073564"/>
            <a:ext cx="1565141" cy="1847382"/>
          </a:xfrm>
          <a:prstGeom prst="rect">
            <a:avLst/>
          </a:prstGeom>
        </p:spPr>
      </p:pic>
      <p:sp>
        <p:nvSpPr>
          <p:cNvPr id="7" name="Rectangle 6">
            <a:extLst>
              <a:ext uri="{FF2B5EF4-FFF2-40B4-BE49-F238E27FC236}">
                <a16:creationId xmlns:a16="http://schemas.microsoft.com/office/drawing/2014/main" id="{1FA1D55C-557B-4B9A-A07F-4A4967839364}"/>
              </a:ext>
            </a:extLst>
          </p:cNvPr>
          <p:cNvSpPr/>
          <p:nvPr/>
        </p:nvSpPr>
        <p:spPr>
          <a:xfrm>
            <a:off x="6268517" y="5451469"/>
            <a:ext cx="5720283" cy="923330"/>
          </a:xfrm>
          <a:prstGeom prst="rect">
            <a:avLst/>
          </a:prstGeom>
        </p:spPr>
        <p:txBody>
          <a:bodyPr wrap="square">
            <a:spAutoFit/>
          </a:bodyPr>
          <a:lstStyle/>
          <a:p>
            <a:r>
              <a:rPr lang="en-US" b="1" dirty="0">
                <a:solidFill>
                  <a:schemeClr val="bg1"/>
                </a:solidFill>
              </a:rPr>
              <a:t>Introduction to Christian Addiction Counseling</a:t>
            </a:r>
          </a:p>
          <a:p>
            <a:endParaRPr lang="en-US" b="1" dirty="0">
              <a:solidFill>
                <a:schemeClr val="bg1"/>
              </a:solidFill>
            </a:endParaRPr>
          </a:p>
          <a:p>
            <a:r>
              <a:rPr lang="en-US" sz="1800" b="1" kern="1200" dirty="0">
                <a:solidFill>
                  <a:srgbClr val="FFFFFF"/>
                </a:solidFill>
                <a:effectLst/>
                <a:latin typeface="Segoe UI" panose="020B0502040204020203" pitchFamily="34" charset="0"/>
                <a:ea typeface="+mn-ea"/>
                <a:cs typeface="+mn-cs"/>
              </a:rPr>
              <a:t>Free Course at www.cityvisioninstitute.org </a:t>
            </a:r>
            <a:endParaRPr lang="en-US" dirty="0"/>
          </a:p>
        </p:txBody>
      </p:sp>
    </p:spTree>
    <p:extLst>
      <p:ext uri="{BB962C8B-B14F-4D97-AF65-F5344CB8AC3E}">
        <p14:creationId xmlns:p14="http://schemas.microsoft.com/office/powerpoint/2010/main" val="297936046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DEADA-B3D9-425C-87B5-3F5F63C70894}"/>
              </a:ext>
            </a:extLst>
          </p:cNvPr>
          <p:cNvSpPr>
            <a:spLocks noGrp="1"/>
          </p:cNvSpPr>
          <p:nvPr>
            <p:ph type="title"/>
          </p:nvPr>
        </p:nvSpPr>
        <p:spPr/>
        <p:txBody>
          <a:bodyPr/>
          <a:lstStyle/>
          <a:p>
            <a:r>
              <a:rPr lang="en-US" dirty="0"/>
              <a:t>Important Concepts to Avoid Burnout</a:t>
            </a:r>
          </a:p>
        </p:txBody>
      </p:sp>
      <p:sp>
        <p:nvSpPr>
          <p:cNvPr id="3" name="Content Placeholder 2">
            <a:extLst>
              <a:ext uri="{FF2B5EF4-FFF2-40B4-BE49-F238E27FC236}">
                <a16:creationId xmlns:a16="http://schemas.microsoft.com/office/drawing/2014/main" id="{92E96D5A-34D1-41DC-A21E-EAAA0D648D0B}"/>
              </a:ext>
            </a:extLst>
          </p:cNvPr>
          <p:cNvSpPr>
            <a:spLocks noGrp="1"/>
          </p:cNvSpPr>
          <p:nvPr>
            <p:ph sz="quarter" idx="10"/>
          </p:nvPr>
        </p:nvSpPr>
        <p:spPr/>
        <p:txBody>
          <a:bodyPr/>
          <a:lstStyle/>
          <a:p>
            <a:r>
              <a:rPr lang="en-US" dirty="0"/>
              <a:t>Compassion Fatigue</a:t>
            </a:r>
          </a:p>
          <a:p>
            <a:r>
              <a:rPr lang="en-US" dirty="0"/>
              <a:t>Emotional Labor</a:t>
            </a:r>
          </a:p>
          <a:p>
            <a:r>
              <a:rPr lang="en-US" dirty="0"/>
              <a:t>Secondary/Vicarious Trauma</a:t>
            </a:r>
          </a:p>
          <a:p>
            <a:r>
              <a:rPr lang="en-US" dirty="0"/>
              <a:t>Adrenal Fatigue</a:t>
            </a:r>
          </a:p>
        </p:txBody>
      </p:sp>
    </p:spTree>
    <p:extLst>
      <p:ext uri="{BB962C8B-B14F-4D97-AF65-F5344CB8AC3E}">
        <p14:creationId xmlns:p14="http://schemas.microsoft.com/office/powerpoint/2010/main" val="418736039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ABFA3A-C08D-46E9-9FE7-AFDBA5A8097C}"/>
              </a:ext>
            </a:extLst>
          </p:cNvPr>
          <p:cNvSpPr txBox="1">
            <a:spLocks noChangeArrowheads="1"/>
          </p:cNvSpPr>
          <p:nvPr/>
        </p:nvSpPr>
        <p:spPr bwMode="auto">
          <a:xfrm>
            <a:off x="5881553" y="798091"/>
            <a:ext cx="585615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en-US" altLang="en-US" dirty="0"/>
              <a:t> Eat healthy</a:t>
            </a:r>
          </a:p>
          <a:p>
            <a:pPr eaLnBrk="1" hangingPunct="1">
              <a:buFont typeface="Arial" panose="020B0604020202020204" pitchFamily="34" charset="0"/>
              <a:buChar char="•"/>
            </a:pPr>
            <a:r>
              <a:rPr lang="en-US" altLang="en-US" dirty="0"/>
              <a:t> Exercise regularly</a:t>
            </a:r>
          </a:p>
          <a:p>
            <a:pPr eaLnBrk="1" hangingPunct="1">
              <a:buFont typeface="Arial" panose="020B0604020202020204" pitchFamily="34" charset="0"/>
              <a:buChar char="•"/>
            </a:pPr>
            <a:r>
              <a:rPr lang="en-US" altLang="en-US" dirty="0"/>
              <a:t> Monitor symptoms of adrenal fatigue</a:t>
            </a:r>
          </a:p>
          <a:p>
            <a:pPr eaLnBrk="1" hangingPunct="1">
              <a:buFont typeface="Arial" panose="020B0604020202020204" pitchFamily="34" charset="0"/>
              <a:buChar char="•"/>
            </a:pPr>
            <a:r>
              <a:rPr lang="en-US" altLang="en-US" dirty="0"/>
              <a:t> Treat adrenal fatigue (Integrative/Functional Medicine)</a:t>
            </a:r>
          </a:p>
          <a:p>
            <a:pPr eaLnBrk="1" hangingPunct="1">
              <a:buFont typeface="Arial" panose="020B0604020202020204" pitchFamily="34" charset="0"/>
              <a:buChar char="•"/>
            </a:pPr>
            <a:r>
              <a:rPr lang="en-US" altLang="en-US" dirty="0"/>
              <a:t> Take healthy vitamins, supplements and medication</a:t>
            </a:r>
            <a:br>
              <a:rPr lang="en-US" altLang="en-US" dirty="0"/>
            </a:br>
            <a:r>
              <a:rPr lang="en-US" altLang="en-US" dirty="0"/>
              <a:t>   under guidance of a doctor</a:t>
            </a:r>
          </a:p>
        </p:txBody>
      </p:sp>
      <p:sp>
        <p:nvSpPr>
          <p:cNvPr id="5" name="TextBox 4">
            <a:extLst>
              <a:ext uri="{FF2B5EF4-FFF2-40B4-BE49-F238E27FC236}">
                <a16:creationId xmlns:a16="http://schemas.microsoft.com/office/drawing/2014/main" id="{5B1700F1-BCCF-4E1A-A2ED-CFBFFB60FA96}"/>
              </a:ext>
            </a:extLst>
          </p:cNvPr>
          <p:cNvSpPr txBox="1">
            <a:spLocks noChangeArrowheads="1"/>
          </p:cNvSpPr>
          <p:nvPr/>
        </p:nvSpPr>
        <p:spPr bwMode="auto">
          <a:xfrm>
            <a:off x="331391" y="652529"/>
            <a:ext cx="4753224"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en-US" altLang="en-US" dirty="0"/>
              <a:t> Secure a job in a healthy work environment</a:t>
            </a:r>
          </a:p>
          <a:p>
            <a:pPr eaLnBrk="1" hangingPunct="1">
              <a:buFont typeface="Arial" panose="020B0604020202020204" pitchFamily="34" charset="0"/>
              <a:buChar char="•"/>
            </a:pPr>
            <a:r>
              <a:rPr lang="en-US" altLang="en-US" dirty="0"/>
              <a:t> Go to counseling or life coaching</a:t>
            </a:r>
          </a:p>
          <a:p>
            <a:pPr eaLnBrk="1" hangingPunct="1">
              <a:buFont typeface="Arial" panose="020B0604020202020204" pitchFamily="34" charset="0"/>
              <a:buChar char="•"/>
            </a:pPr>
            <a:r>
              <a:rPr lang="en-US" altLang="en-US" dirty="0"/>
              <a:t> Develop healthy friendships</a:t>
            </a:r>
          </a:p>
          <a:p>
            <a:pPr eaLnBrk="1" hangingPunct="1">
              <a:buFont typeface="Arial" panose="020B0604020202020204" pitchFamily="34" charset="0"/>
              <a:buChar char="•"/>
            </a:pPr>
            <a:r>
              <a:rPr lang="en-US" altLang="en-US" dirty="0"/>
              <a:t> Deepen your personality identity</a:t>
            </a:r>
          </a:p>
          <a:p>
            <a:pPr eaLnBrk="1" hangingPunct="1">
              <a:buFont typeface="Arial" panose="020B0604020202020204" pitchFamily="34" charset="0"/>
              <a:buChar char="•"/>
            </a:pPr>
            <a:r>
              <a:rPr lang="en-US" altLang="en-US" dirty="0"/>
              <a:t> Establish physical &amp; emotional safety</a:t>
            </a:r>
          </a:p>
          <a:p>
            <a:pPr eaLnBrk="1" hangingPunct="1">
              <a:buFont typeface="Arial" panose="020B0604020202020204" pitchFamily="34" charset="0"/>
              <a:buChar char="•"/>
            </a:pPr>
            <a:r>
              <a:rPr lang="en-US" altLang="en-US" dirty="0"/>
              <a:t> Pursue spiritual fulfillment</a:t>
            </a:r>
          </a:p>
          <a:p>
            <a:pPr eaLnBrk="1" hangingPunct="1">
              <a:buFont typeface="Arial" panose="020B0604020202020204" pitchFamily="34" charset="0"/>
              <a:buChar char="•"/>
            </a:pPr>
            <a:r>
              <a:rPr lang="en-US" altLang="en-US" dirty="0"/>
              <a:t> Get healing from wounds of abuse</a:t>
            </a:r>
          </a:p>
          <a:p>
            <a:pPr eaLnBrk="1" hangingPunct="1">
              <a:buFont typeface="Arial" panose="020B0604020202020204" pitchFamily="34" charset="0"/>
              <a:buChar char="•"/>
            </a:pPr>
            <a:r>
              <a:rPr lang="en-US" altLang="en-US" dirty="0"/>
              <a:t> Get connected to God</a:t>
            </a:r>
          </a:p>
          <a:p>
            <a:pPr eaLnBrk="1" hangingPunct="1">
              <a:buFont typeface="Arial" panose="020B0604020202020204" pitchFamily="34" charset="0"/>
              <a:buChar char="•"/>
            </a:pPr>
            <a:r>
              <a:rPr lang="en-US" altLang="en-US" dirty="0"/>
              <a:t> Avoid behavioral addictions</a:t>
            </a:r>
          </a:p>
        </p:txBody>
      </p:sp>
      <p:sp>
        <p:nvSpPr>
          <p:cNvPr id="6" name="TextBox 5">
            <a:extLst>
              <a:ext uri="{FF2B5EF4-FFF2-40B4-BE49-F238E27FC236}">
                <a16:creationId xmlns:a16="http://schemas.microsoft.com/office/drawing/2014/main" id="{ECC8D7E2-E48A-4417-B31A-5D559C48C4CD}"/>
              </a:ext>
            </a:extLst>
          </p:cNvPr>
          <p:cNvSpPr txBox="1">
            <a:spLocks noChangeArrowheads="1"/>
          </p:cNvSpPr>
          <p:nvPr/>
        </p:nvSpPr>
        <p:spPr bwMode="auto">
          <a:xfrm>
            <a:off x="331390" y="3497056"/>
            <a:ext cx="5295797"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en-US" altLang="en-US" dirty="0"/>
              <a:t> Find healthy church &amp; small group that values emotion, spiritual, relationships, etc.</a:t>
            </a:r>
          </a:p>
          <a:p>
            <a:pPr eaLnBrk="1" hangingPunct="1">
              <a:buFont typeface="Arial" panose="020B0604020202020204" pitchFamily="34" charset="0"/>
              <a:buChar char="•"/>
            </a:pPr>
            <a:r>
              <a:rPr lang="en-US" altLang="en-US" dirty="0"/>
              <a:t> Avoid triggering tech &amp; media use</a:t>
            </a:r>
          </a:p>
          <a:p>
            <a:pPr eaLnBrk="1" hangingPunct="1">
              <a:buFont typeface="Arial" panose="020B0604020202020204" pitchFamily="34" charset="0"/>
              <a:buChar char="•"/>
            </a:pPr>
            <a:r>
              <a:rPr lang="en-US" altLang="en-US" dirty="0"/>
              <a:t> Participate in health recovery or counseling groups (to receive)</a:t>
            </a:r>
          </a:p>
          <a:p>
            <a:pPr eaLnBrk="1" hangingPunct="1">
              <a:buFont typeface="Arial" panose="020B0604020202020204" pitchFamily="34" charset="0"/>
              <a:buChar char="•"/>
            </a:pPr>
            <a:r>
              <a:rPr lang="en-US" altLang="en-US" dirty="0"/>
              <a:t> For cultural minorities, find positive groups where you can be in your own culture</a:t>
            </a:r>
          </a:p>
        </p:txBody>
      </p:sp>
      <p:sp>
        <p:nvSpPr>
          <p:cNvPr id="7" name="TextBox 6">
            <a:extLst>
              <a:ext uri="{FF2B5EF4-FFF2-40B4-BE49-F238E27FC236}">
                <a16:creationId xmlns:a16="http://schemas.microsoft.com/office/drawing/2014/main" id="{F0FDC557-5235-4D27-AFD3-0E5172309803}"/>
              </a:ext>
            </a:extLst>
          </p:cNvPr>
          <p:cNvSpPr txBox="1">
            <a:spLocks noChangeArrowheads="1"/>
          </p:cNvSpPr>
          <p:nvPr/>
        </p:nvSpPr>
        <p:spPr bwMode="auto">
          <a:xfrm>
            <a:off x="5881552" y="3552780"/>
            <a:ext cx="537146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en-US" altLang="en-US" dirty="0"/>
              <a:t> Work towards developing more just systems and laws without burning yourself out personally Community development organizations</a:t>
            </a:r>
          </a:p>
        </p:txBody>
      </p:sp>
      <p:sp>
        <p:nvSpPr>
          <p:cNvPr id="8" name="Title 7">
            <a:extLst>
              <a:ext uri="{FF2B5EF4-FFF2-40B4-BE49-F238E27FC236}">
                <a16:creationId xmlns:a16="http://schemas.microsoft.com/office/drawing/2014/main" id="{C49278DB-D409-4544-9154-0165C1F9FB9A}"/>
              </a:ext>
            </a:extLst>
          </p:cNvPr>
          <p:cNvSpPr>
            <a:spLocks noGrp="1"/>
          </p:cNvSpPr>
          <p:nvPr>
            <p:ph type="title"/>
          </p:nvPr>
        </p:nvSpPr>
        <p:spPr/>
        <p:txBody>
          <a:bodyPr lIns="91440" tIns="45720" rIns="91440" bIns="45720" anchor="t"/>
          <a:lstStyle/>
          <a:p>
            <a:r>
              <a:rPr lang="en-US"/>
              <a:t>Four Quadrant Holistic Plan for Self-Care</a:t>
            </a:r>
          </a:p>
        </p:txBody>
      </p:sp>
      <p:cxnSp>
        <p:nvCxnSpPr>
          <p:cNvPr id="9" name="Straight Connector 8">
            <a:extLst>
              <a:ext uri="{FF2B5EF4-FFF2-40B4-BE49-F238E27FC236}">
                <a16:creationId xmlns:a16="http://schemas.microsoft.com/office/drawing/2014/main" id="{9321F790-A5F2-4C81-AFBF-B0941A18F611}"/>
              </a:ext>
            </a:extLst>
          </p:cNvPr>
          <p:cNvCxnSpPr/>
          <p:nvPr/>
        </p:nvCxnSpPr>
        <p:spPr>
          <a:xfrm>
            <a:off x="5728197" y="383180"/>
            <a:ext cx="0" cy="6192062"/>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561017B-9F0E-4149-A0A9-BCBBEEA363EC}"/>
              </a:ext>
            </a:extLst>
          </p:cNvPr>
          <p:cNvCxnSpPr>
            <a:cxnSpLocks/>
          </p:cNvCxnSpPr>
          <p:nvPr/>
        </p:nvCxnSpPr>
        <p:spPr>
          <a:xfrm>
            <a:off x="278674" y="3169124"/>
            <a:ext cx="11508826" cy="21268"/>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66340CB-459D-4372-A67B-3B9B08233BE4}"/>
              </a:ext>
            </a:extLst>
          </p:cNvPr>
          <p:cNvSpPr txBox="1"/>
          <p:nvPr/>
        </p:nvSpPr>
        <p:spPr>
          <a:xfrm rot="16200000">
            <a:off x="-431733" y="1941204"/>
            <a:ext cx="1261884" cy="369332"/>
          </a:xfrm>
          <a:prstGeom prst="rect">
            <a:avLst/>
          </a:prstGeom>
          <a:noFill/>
        </p:spPr>
        <p:txBody>
          <a:bodyPr wrap="none" rtlCol="0">
            <a:spAutoFit/>
          </a:bodyPr>
          <a:lstStyle/>
          <a:p>
            <a:r>
              <a:rPr lang="en-US" b="1">
                <a:solidFill>
                  <a:schemeClr val="bg1"/>
                </a:solidFill>
              </a:rPr>
              <a:t>Individual</a:t>
            </a:r>
          </a:p>
        </p:txBody>
      </p:sp>
      <p:sp>
        <p:nvSpPr>
          <p:cNvPr id="12" name="TextBox 11">
            <a:extLst>
              <a:ext uri="{FF2B5EF4-FFF2-40B4-BE49-F238E27FC236}">
                <a16:creationId xmlns:a16="http://schemas.microsoft.com/office/drawing/2014/main" id="{B403127E-74AF-4C8C-8D62-25F3DA65B759}"/>
              </a:ext>
            </a:extLst>
          </p:cNvPr>
          <p:cNvSpPr txBox="1"/>
          <p:nvPr/>
        </p:nvSpPr>
        <p:spPr>
          <a:xfrm rot="16200000">
            <a:off x="-459226" y="4871571"/>
            <a:ext cx="1274708" cy="369332"/>
          </a:xfrm>
          <a:prstGeom prst="rect">
            <a:avLst/>
          </a:prstGeom>
          <a:noFill/>
        </p:spPr>
        <p:txBody>
          <a:bodyPr wrap="none" rtlCol="0">
            <a:spAutoFit/>
          </a:bodyPr>
          <a:lstStyle/>
          <a:p>
            <a:r>
              <a:rPr lang="en-US" b="1">
                <a:solidFill>
                  <a:schemeClr val="bg1"/>
                </a:solidFill>
              </a:rPr>
              <a:t>Collective</a:t>
            </a:r>
          </a:p>
        </p:txBody>
      </p:sp>
      <p:sp>
        <p:nvSpPr>
          <p:cNvPr id="13" name="TextBox 12">
            <a:extLst>
              <a:ext uri="{FF2B5EF4-FFF2-40B4-BE49-F238E27FC236}">
                <a16:creationId xmlns:a16="http://schemas.microsoft.com/office/drawing/2014/main" id="{50B575B3-C169-42DA-A0B4-BEF713EE979A}"/>
              </a:ext>
            </a:extLst>
          </p:cNvPr>
          <p:cNvSpPr txBox="1"/>
          <p:nvPr/>
        </p:nvSpPr>
        <p:spPr>
          <a:xfrm>
            <a:off x="1734984" y="6518881"/>
            <a:ext cx="1032462" cy="369332"/>
          </a:xfrm>
          <a:prstGeom prst="rect">
            <a:avLst/>
          </a:prstGeom>
          <a:noFill/>
        </p:spPr>
        <p:txBody>
          <a:bodyPr wrap="none" rtlCol="0">
            <a:spAutoFit/>
          </a:bodyPr>
          <a:lstStyle/>
          <a:p>
            <a:r>
              <a:rPr lang="en-US" b="1">
                <a:solidFill>
                  <a:schemeClr val="bg1"/>
                </a:solidFill>
              </a:rPr>
              <a:t>Internal</a:t>
            </a:r>
          </a:p>
        </p:txBody>
      </p:sp>
      <p:sp>
        <p:nvSpPr>
          <p:cNvPr id="14" name="TextBox 13">
            <a:extLst>
              <a:ext uri="{FF2B5EF4-FFF2-40B4-BE49-F238E27FC236}">
                <a16:creationId xmlns:a16="http://schemas.microsoft.com/office/drawing/2014/main" id="{408F9DE3-7E6D-4891-B51F-8642AA283936}"/>
              </a:ext>
            </a:extLst>
          </p:cNvPr>
          <p:cNvSpPr txBox="1"/>
          <p:nvPr/>
        </p:nvSpPr>
        <p:spPr>
          <a:xfrm>
            <a:off x="6008191" y="6534722"/>
            <a:ext cx="1095172" cy="369332"/>
          </a:xfrm>
          <a:prstGeom prst="rect">
            <a:avLst/>
          </a:prstGeom>
          <a:noFill/>
        </p:spPr>
        <p:txBody>
          <a:bodyPr wrap="none" rtlCol="0">
            <a:spAutoFit/>
          </a:bodyPr>
          <a:lstStyle/>
          <a:p>
            <a:r>
              <a:rPr lang="en-US" b="1">
                <a:solidFill>
                  <a:schemeClr val="bg1"/>
                </a:solidFill>
              </a:rPr>
              <a:t>External</a:t>
            </a:r>
          </a:p>
        </p:txBody>
      </p:sp>
      <p:sp>
        <p:nvSpPr>
          <p:cNvPr id="15" name="TextBox 14">
            <a:extLst>
              <a:ext uri="{FF2B5EF4-FFF2-40B4-BE49-F238E27FC236}">
                <a16:creationId xmlns:a16="http://schemas.microsoft.com/office/drawing/2014/main" id="{D01D9B80-194D-4856-9D26-9C2E49269E69}"/>
              </a:ext>
            </a:extLst>
          </p:cNvPr>
          <p:cNvSpPr txBox="1"/>
          <p:nvPr/>
        </p:nvSpPr>
        <p:spPr>
          <a:xfrm>
            <a:off x="573642" y="365668"/>
            <a:ext cx="3520707" cy="338554"/>
          </a:xfrm>
          <a:prstGeom prst="rect">
            <a:avLst/>
          </a:prstGeom>
          <a:noFill/>
        </p:spPr>
        <p:txBody>
          <a:bodyPr wrap="none" rtlCol="0">
            <a:spAutoFit/>
          </a:bodyPr>
          <a:lstStyle/>
          <a:p>
            <a:r>
              <a:rPr lang="en-US" sz="1600" b="1"/>
              <a:t>Q1 Personal: Nurture (Humanities)</a:t>
            </a:r>
          </a:p>
        </p:txBody>
      </p:sp>
      <p:sp>
        <p:nvSpPr>
          <p:cNvPr id="16" name="TextBox 15">
            <a:extLst>
              <a:ext uri="{FF2B5EF4-FFF2-40B4-BE49-F238E27FC236}">
                <a16:creationId xmlns:a16="http://schemas.microsoft.com/office/drawing/2014/main" id="{72662CC4-0021-4CDC-ACCD-BD5F18F257B9}"/>
              </a:ext>
            </a:extLst>
          </p:cNvPr>
          <p:cNvSpPr txBox="1"/>
          <p:nvPr/>
        </p:nvSpPr>
        <p:spPr>
          <a:xfrm>
            <a:off x="5753007" y="414435"/>
            <a:ext cx="4434163" cy="338554"/>
          </a:xfrm>
          <a:prstGeom prst="rect">
            <a:avLst/>
          </a:prstGeom>
          <a:noFill/>
        </p:spPr>
        <p:txBody>
          <a:bodyPr wrap="none" rtlCol="0">
            <a:spAutoFit/>
          </a:bodyPr>
          <a:lstStyle/>
          <a:p>
            <a:r>
              <a:rPr lang="en-US" sz="1600" b="1"/>
              <a:t>Q2: Physical: Nature (Science &amp; Technology)</a:t>
            </a:r>
          </a:p>
        </p:txBody>
      </p:sp>
      <p:sp>
        <p:nvSpPr>
          <p:cNvPr id="17" name="TextBox 16">
            <a:extLst>
              <a:ext uri="{FF2B5EF4-FFF2-40B4-BE49-F238E27FC236}">
                <a16:creationId xmlns:a16="http://schemas.microsoft.com/office/drawing/2014/main" id="{EFA7FF16-18A1-4DFE-8380-B584387A4465}"/>
              </a:ext>
            </a:extLst>
          </p:cNvPr>
          <p:cNvSpPr txBox="1"/>
          <p:nvPr/>
        </p:nvSpPr>
        <p:spPr>
          <a:xfrm>
            <a:off x="573643" y="3217957"/>
            <a:ext cx="1334020" cy="338554"/>
          </a:xfrm>
          <a:prstGeom prst="rect">
            <a:avLst/>
          </a:prstGeom>
          <a:noFill/>
        </p:spPr>
        <p:txBody>
          <a:bodyPr wrap="none" rtlCol="0">
            <a:spAutoFit/>
          </a:bodyPr>
          <a:lstStyle/>
          <a:p>
            <a:r>
              <a:rPr lang="en-US" sz="1600" b="1"/>
              <a:t>Q3: Cultural</a:t>
            </a:r>
            <a:endParaRPr lang="en-US" sz="1600"/>
          </a:p>
        </p:txBody>
      </p:sp>
      <p:sp>
        <p:nvSpPr>
          <p:cNvPr id="18" name="TextBox 17">
            <a:extLst>
              <a:ext uri="{FF2B5EF4-FFF2-40B4-BE49-F238E27FC236}">
                <a16:creationId xmlns:a16="http://schemas.microsoft.com/office/drawing/2014/main" id="{D97D9051-28B6-4D3B-9862-ED1507C0F597}"/>
              </a:ext>
            </a:extLst>
          </p:cNvPr>
          <p:cNvSpPr txBox="1"/>
          <p:nvPr/>
        </p:nvSpPr>
        <p:spPr>
          <a:xfrm>
            <a:off x="5829206" y="3196689"/>
            <a:ext cx="2956259" cy="338554"/>
          </a:xfrm>
          <a:prstGeom prst="rect">
            <a:avLst/>
          </a:prstGeom>
          <a:noFill/>
        </p:spPr>
        <p:txBody>
          <a:bodyPr wrap="none" rtlCol="0">
            <a:spAutoFit/>
          </a:bodyPr>
          <a:lstStyle/>
          <a:p>
            <a:r>
              <a:rPr lang="en-US" sz="1600" b="1"/>
              <a:t>Q4: Societal (Social Sciences)</a:t>
            </a:r>
            <a:endParaRPr lang="en-US" sz="1600"/>
          </a:p>
        </p:txBody>
      </p:sp>
    </p:spTree>
    <p:extLst>
      <p:ext uri="{BB962C8B-B14F-4D97-AF65-F5344CB8AC3E}">
        <p14:creationId xmlns:p14="http://schemas.microsoft.com/office/powerpoint/2010/main" val="292520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5" grpId="0"/>
      <p:bldP spid="16"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D01861-293D-400E-B616-B32F539228F5}"/>
              </a:ext>
            </a:extLst>
          </p:cNvPr>
          <p:cNvSpPr>
            <a:spLocks noGrp="1"/>
          </p:cNvSpPr>
          <p:nvPr>
            <p:ph type="title"/>
          </p:nvPr>
        </p:nvSpPr>
        <p:spPr/>
        <p:txBody>
          <a:bodyPr/>
          <a:lstStyle/>
          <a:p>
            <a:r>
              <a:rPr lang="en-US" sz="3600"/>
              <a:t>How Strong is the Christian Worldview in Your Integration?</a:t>
            </a:r>
          </a:p>
        </p:txBody>
      </p:sp>
      <p:graphicFrame>
        <p:nvGraphicFramePr>
          <p:cNvPr id="5" name="Content Placeholder 4">
            <a:extLst>
              <a:ext uri="{FF2B5EF4-FFF2-40B4-BE49-F238E27FC236}">
                <a16:creationId xmlns:a16="http://schemas.microsoft.com/office/drawing/2014/main" id="{90F35C59-32E3-4A32-A9EB-49681D633947}"/>
              </a:ext>
            </a:extLst>
          </p:cNvPr>
          <p:cNvGraphicFramePr>
            <a:graphicFrameLocks noGrp="1"/>
          </p:cNvGraphicFramePr>
          <p:nvPr>
            <p:ph sz="quarter" idx="10"/>
            <p:extLst>
              <p:ext uri="{D42A27DB-BD31-4B8C-83A1-F6EECF244321}">
                <p14:modId xmlns:p14="http://schemas.microsoft.com/office/powerpoint/2010/main" val="1497924795"/>
              </p:ext>
            </p:extLst>
          </p:nvPr>
        </p:nvGraphicFramePr>
        <p:xfrm>
          <a:off x="520607" y="1447800"/>
          <a:ext cx="10845562" cy="53838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2A317AAF-3217-4286-8C7B-9A3B8C7D31F0}"/>
              </a:ext>
            </a:extLst>
          </p:cNvPr>
          <p:cNvSpPr txBox="1"/>
          <p:nvPr/>
        </p:nvSpPr>
        <p:spPr>
          <a:xfrm>
            <a:off x="21050" y="3678048"/>
            <a:ext cx="1217898" cy="1200329"/>
          </a:xfrm>
          <a:prstGeom prst="rect">
            <a:avLst/>
          </a:prstGeom>
          <a:noFill/>
        </p:spPr>
        <p:txBody>
          <a:bodyPr wrap="none" rtlCol="0">
            <a:spAutoFit/>
          </a:bodyPr>
          <a:lstStyle/>
          <a:p>
            <a:r>
              <a:rPr lang="en-US" b="1"/>
              <a:t>Church</a:t>
            </a:r>
            <a:br>
              <a:rPr lang="en-US" b="1"/>
            </a:br>
            <a:r>
              <a:rPr lang="en-US" b="1"/>
              <a:t>Gathered</a:t>
            </a:r>
            <a:endParaRPr lang="en-US"/>
          </a:p>
          <a:p>
            <a:r>
              <a:rPr lang="en-US"/>
              <a:t>(not of </a:t>
            </a:r>
            <a:br>
              <a:rPr lang="en-US"/>
            </a:br>
            <a:r>
              <a:rPr lang="en-US"/>
              <a:t>the world)</a:t>
            </a:r>
          </a:p>
        </p:txBody>
      </p:sp>
      <p:sp>
        <p:nvSpPr>
          <p:cNvPr id="8" name="TextBox 7">
            <a:extLst>
              <a:ext uri="{FF2B5EF4-FFF2-40B4-BE49-F238E27FC236}">
                <a16:creationId xmlns:a16="http://schemas.microsoft.com/office/drawing/2014/main" id="{CCBF1C90-1F7F-4E2C-9574-F4A27238E7A2}"/>
              </a:ext>
            </a:extLst>
          </p:cNvPr>
          <p:cNvSpPr txBox="1"/>
          <p:nvPr/>
        </p:nvSpPr>
        <p:spPr>
          <a:xfrm>
            <a:off x="10828282" y="3435570"/>
            <a:ext cx="1217898" cy="1200329"/>
          </a:xfrm>
          <a:prstGeom prst="rect">
            <a:avLst/>
          </a:prstGeom>
          <a:noFill/>
        </p:spPr>
        <p:txBody>
          <a:bodyPr wrap="none" rtlCol="0">
            <a:spAutoFit/>
          </a:bodyPr>
          <a:lstStyle/>
          <a:p>
            <a:r>
              <a:rPr lang="en-US" b="1"/>
              <a:t>Church</a:t>
            </a:r>
            <a:br>
              <a:rPr lang="en-US" b="1"/>
            </a:br>
            <a:r>
              <a:rPr lang="en-US" b="1"/>
              <a:t>Scattered</a:t>
            </a:r>
            <a:br>
              <a:rPr lang="en-US" b="1"/>
            </a:br>
            <a:r>
              <a:rPr lang="en-US"/>
              <a:t>(sent into </a:t>
            </a:r>
            <a:br>
              <a:rPr lang="en-US"/>
            </a:br>
            <a:r>
              <a:rPr lang="en-US"/>
              <a:t>the world)</a:t>
            </a:r>
            <a:endParaRPr lang="en-US" b="1"/>
          </a:p>
        </p:txBody>
      </p:sp>
      <p:sp>
        <p:nvSpPr>
          <p:cNvPr id="4" name="TextBox 3">
            <a:extLst>
              <a:ext uri="{FF2B5EF4-FFF2-40B4-BE49-F238E27FC236}">
                <a16:creationId xmlns:a16="http://schemas.microsoft.com/office/drawing/2014/main" id="{EB7B733C-C236-4B9B-A1F9-FD15185096CF}"/>
              </a:ext>
            </a:extLst>
          </p:cNvPr>
          <p:cNvSpPr txBox="1"/>
          <p:nvPr/>
        </p:nvSpPr>
        <p:spPr>
          <a:xfrm>
            <a:off x="4335069" y="924580"/>
            <a:ext cx="1892569" cy="523220"/>
          </a:xfrm>
          <a:prstGeom prst="rect">
            <a:avLst/>
          </a:prstGeom>
          <a:noFill/>
        </p:spPr>
        <p:txBody>
          <a:bodyPr wrap="none" rtlCol="0">
            <a:spAutoFit/>
          </a:bodyPr>
          <a:lstStyle/>
          <a:p>
            <a:r>
              <a:rPr lang="en-US" sz="1400" b="1"/>
              <a:t>Weak (secularized)</a:t>
            </a:r>
            <a:br>
              <a:rPr lang="en-US" sz="1400" b="1"/>
            </a:br>
            <a:r>
              <a:rPr lang="en-US" sz="1400" b="1"/>
              <a:t>Christian Worldview</a:t>
            </a:r>
          </a:p>
        </p:txBody>
      </p:sp>
      <p:sp>
        <p:nvSpPr>
          <p:cNvPr id="11" name="TextBox 10">
            <a:extLst>
              <a:ext uri="{FF2B5EF4-FFF2-40B4-BE49-F238E27FC236}">
                <a16:creationId xmlns:a16="http://schemas.microsoft.com/office/drawing/2014/main" id="{6DF9F47C-C2DE-425A-9E3D-A10F9BE8E69A}"/>
              </a:ext>
            </a:extLst>
          </p:cNvPr>
          <p:cNvSpPr txBox="1"/>
          <p:nvPr/>
        </p:nvSpPr>
        <p:spPr>
          <a:xfrm>
            <a:off x="4335069" y="6020619"/>
            <a:ext cx="1550746" cy="523220"/>
          </a:xfrm>
          <a:prstGeom prst="rect">
            <a:avLst/>
          </a:prstGeom>
          <a:noFill/>
        </p:spPr>
        <p:txBody>
          <a:bodyPr wrap="none" rtlCol="0">
            <a:spAutoFit/>
          </a:bodyPr>
          <a:lstStyle/>
          <a:p>
            <a:r>
              <a:rPr lang="en-US" sz="1400" b="1"/>
              <a:t>Strong Christian</a:t>
            </a:r>
            <a:br>
              <a:rPr lang="en-US" sz="1400" b="1"/>
            </a:br>
            <a:r>
              <a:rPr lang="en-US" sz="1400" b="1"/>
              <a:t>Worldview</a:t>
            </a:r>
          </a:p>
        </p:txBody>
      </p:sp>
      <p:sp>
        <p:nvSpPr>
          <p:cNvPr id="2" name="Rectangle 1">
            <a:extLst>
              <a:ext uri="{FF2B5EF4-FFF2-40B4-BE49-F238E27FC236}">
                <a16:creationId xmlns:a16="http://schemas.microsoft.com/office/drawing/2014/main" id="{EAF36A50-968E-48AE-887F-AA0644DF47C6}"/>
              </a:ext>
            </a:extLst>
          </p:cNvPr>
          <p:cNvSpPr/>
          <p:nvPr/>
        </p:nvSpPr>
        <p:spPr>
          <a:xfrm>
            <a:off x="1439839" y="1380931"/>
            <a:ext cx="7556500" cy="4719783"/>
          </a:xfrm>
          <a:prstGeom prst="rect">
            <a:avLst/>
          </a:prstGeom>
          <a:gradFill flip="none" rotWithShape="1">
            <a:gsLst>
              <a:gs pos="0">
                <a:schemeClr val="bg1">
                  <a:alpha val="50000"/>
                </a:schemeClr>
              </a:gs>
              <a:gs pos="35000">
                <a:schemeClr val="bg1">
                  <a:lumMod val="85000"/>
                  <a:alpha val="76000"/>
                </a:schemeClr>
              </a:gs>
              <a:gs pos="68000">
                <a:schemeClr val="bg1">
                  <a:lumMod val="50000"/>
                  <a:alpha val="90000"/>
                </a:schemeClr>
              </a:gs>
              <a:gs pos="100000">
                <a:schemeClr val="tx1">
                  <a:lumMod val="75000"/>
                  <a:lumOff val="2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77759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D01861-293D-400E-B616-B32F539228F5}"/>
              </a:ext>
            </a:extLst>
          </p:cNvPr>
          <p:cNvSpPr>
            <a:spLocks noGrp="1"/>
          </p:cNvSpPr>
          <p:nvPr>
            <p:ph type="title"/>
          </p:nvPr>
        </p:nvSpPr>
        <p:spPr/>
        <p:txBody>
          <a:bodyPr lIns="91440" tIns="45720" rIns="91440" bIns="45720" anchor="t"/>
          <a:lstStyle/>
          <a:p>
            <a:r>
              <a:rPr lang="en-US"/>
              <a:t>Three Approaches to Counseling &amp; Christianity</a:t>
            </a:r>
          </a:p>
        </p:txBody>
      </p:sp>
      <p:graphicFrame>
        <p:nvGraphicFramePr>
          <p:cNvPr id="5" name="Content Placeholder 4">
            <a:extLst>
              <a:ext uri="{FF2B5EF4-FFF2-40B4-BE49-F238E27FC236}">
                <a16:creationId xmlns:a16="http://schemas.microsoft.com/office/drawing/2014/main" id="{90F35C59-32E3-4A32-A9EB-49681D633947}"/>
              </a:ext>
            </a:extLst>
          </p:cNvPr>
          <p:cNvGraphicFramePr>
            <a:graphicFrameLocks noGrp="1"/>
          </p:cNvGraphicFramePr>
          <p:nvPr>
            <p:ph sz="quarter" idx="10"/>
            <p:extLst>
              <p:ext uri="{D42A27DB-BD31-4B8C-83A1-F6EECF244321}">
                <p14:modId xmlns:p14="http://schemas.microsoft.com/office/powerpoint/2010/main" val="2011243869"/>
              </p:ext>
            </p:extLst>
          </p:nvPr>
        </p:nvGraphicFramePr>
        <p:xfrm>
          <a:off x="520607" y="996950"/>
          <a:ext cx="10845562" cy="53838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2A317AAF-3217-4286-8C7B-9A3B8C7D31F0}"/>
              </a:ext>
            </a:extLst>
          </p:cNvPr>
          <p:cNvSpPr txBox="1"/>
          <p:nvPr/>
        </p:nvSpPr>
        <p:spPr>
          <a:xfrm>
            <a:off x="21050" y="3227198"/>
            <a:ext cx="1217898" cy="1200329"/>
          </a:xfrm>
          <a:prstGeom prst="rect">
            <a:avLst/>
          </a:prstGeom>
          <a:noFill/>
        </p:spPr>
        <p:txBody>
          <a:bodyPr wrap="none" rtlCol="0">
            <a:spAutoFit/>
          </a:bodyPr>
          <a:lstStyle/>
          <a:p>
            <a:r>
              <a:rPr lang="en-US" b="1"/>
              <a:t>Church</a:t>
            </a:r>
            <a:br>
              <a:rPr lang="en-US" b="1"/>
            </a:br>
            <a:r>
              <a:rPr lang="en-US" b="1"/>
              <a:t>Gathered</a:t>
            </a:r>
            <a:endParaRPr lang="en-US"/>
          </a:p>
          <a:p>
            <a:r>
              <a:rPr lang="en-US"/>
              <a:t>(not of </a:t>
            </a:r>
            <a:br>
              <a:rPr lang="en-US"/>
            </a:br>
            <a:r>
              <a:rPr lang="en-US"/>
              <a:t>the world)</a:t>
            </a:r>
          </a:p>
        </p:txBody>
      </p:sp>
      <p:sp>
        <p:nvSpPr>
          <p:cNvPr id="8" name="TextBox 7">
            <a:extLst>
              <a:ext uri="{FF2B5EF4-FFF2-40B4-BE49-F238E27FC236}">
                <a16:creationId xmlns:a16="http://schemas.microsoft.com/office/drawing/2014/main" id="{CCBF1C90-1F7F-4E2C-9574-F4A27238E7A2}"/>
              </a:ext>
            </a:extLst>
          </p:cNvPr>
          <p:cNvSpPr txBox="1"/>
          <p:nvPr/>
        </p:nvSpPr>
        <p:spPr>
          <a:xfrm>
            <a:off x="10828282" y="2984720"/>
            <a:ext cx="1217898" cy="1200329"/>
          </a:xfrm>
          <a:prstGeom prst="rect">
            <a:avLst/>
          </a:prstGeom>
          <a:noFill/>
        </p:spPr>
        <p:txBody>
          <a:bodyPr wrap="none" rtlCol="0">
            <a:spAutoFit/>
          </a:bodyPr>
          <a:lstStyle/>
          <a:p>
            <a:r>
              <a:rPr lang="en-US" b="1"/>
              <a:t>Church</a:t>
            </a:r>
            <a:br>
              <a:rPr lang="en-US" b="1"/>
            </a:br>
            <a:r>
              <a:rPr lang="en-US" b="1"/>
              <a:t>Scattered</a:t>
            </a:r>
            <a:br>
              <a:rPr lang="en-US" b="1"/>
            </a:br>
            <a:r>
              <a:rPr lang="en-US"/>
              <a:t>(sent into </a:t>
            </a:r>
            <a:br>
              <a:rPr lang="en-US"/>
            </a:br>
            <a:r>
              <a:rPr lang="en-US"/>
              <a:t>the world)</a:t>
            </a:r>
            <a:endParaRPr lang="en-US" b="1"/>
          </a:p>
        </p:txBody>
      </p:sp>
      <p:sp>
        <p:nvSpPr>
          <p:cNvPr id="2" name="TextBox 1">
            <a:extLst>
              <a:ext uri="{FF2B5EF4-FFF2-40B4-BE49-F238E27FC236}">
                <a16:creationId xmlns:a16="http://schemas.microsoft.com/office/drawing/2014/main" id="{CC41A665-09E7-4B72-84AA-B2F72E9D09ED}"/>
              </a:ext>
            </a:extLst>
          </p:cNvPr>
          <p:cNvSpPr txBox="1"/>
          <p:nvPr/>
        </p:nvSpPr>
        <p:spPr>
          <a:xfrm>
            <a:off x="1982947" y="5861050"/>
            <a:ext cx="989373" cy="307777"/>
          </a:xfrm>
          <a:prstGeom prst="rect">
            <a:avLst/>
          </a:prstGeom>
          <a:noFill/>
        </p:spPr>
        <p:txBody>
          <a:bodyPr wrap="none" rtlCol="0">
            <a:spAutoFit/>
          </a:bodyPr>
          <a:lstStyle/>
          <a:p>
            <a:r>
              <a:rPr lang="en-US" sz="1400"/>
              <a:t>Bible Only</a:t>
            </a:r>
          </a:p>
        </p:txBody>
      </p:sp>
      <p:sp>
        <p:nvSpPr>
          <p:cNvPr id="6" name="TextBox 5">
            <a:extLst>
              <a:ext uri="{FF2B5EF4-FFF2-40B4-BE49-F238E27FC236}">
                <a16:creationId xmlns:a16="http://schemas.microsoft.com/office/drawing/2014/main" id="{22EB6270-5131-46DD-AB33-E683952E32D3}"/>
              </a:ext>
            </a:extLst>
          </p:cNvPr>
          <p:cNvSpPr txBox="1"/>
          <p:nvPr/>
        </p:nvSpPr>
        <p:spPr>
          <a:xfrm>
            <a:off x="8447697" y="5861049"/>
            <a:ext cx="1172116" cy="307777"/>
          </a:xfrm>
          <a:prstGeom prst="rect">
            <a:avLst/>
          </a:prstGeom>
          <a:noFill/>
        </p:spPr>
        <p:txBody>
          <a:bodyPr wrap="none" rtlCol="0">
            <a:spAutoFit/>
          </a:bodyPr>
          <a:lstStyle/>
          <a:p>
            <a:r>
              <a:rPr lang="en-US" sz="1400"/>
              <a:t>Secular Only</a:t>
            </a:r>
          </a:p>
        </p:txBody>
      </p:sp>
      <p:sp>
        <p:nvSpPr>
          <p:cNvPr id="10" name="TextBox 9">
            <a:extLst>
              <a:ext uri="{FF2B5EF4-FFF2-40B4-BE49-F238E27FC236}">
                <a16:creationId xmlns:a16="http://schemas.microsoft.com/office/drawing/2014/main" id="{2FA9CCDF-EB38-4BF9-A70B-3666B73A5312}"/>
              </a:ext>
            </a:extLst>
          </p:cNvPr>
          <p:cNvSpPr txBox="1"/>
          <p:nvPr/>
        </p:nvSpPr>
        <p:spPr>
          <a:xfrm>
            <a:off x="4624251" y="5861049"/>
            <a:ext cx="3041923" cy="523220"/>
          </a:xfrm>
          <a:prstGeom prst="rect">
            <a:avLst/>
          </a:prstGeom>
          <a:noFill/>
        </p:spPr>
        <p:txBody>
          <a:bodyPr wrap="none" rtlCol="0">
            <a:spAutoFit/>
          </a:bodyPr>
          <a:lstStyle/>
          <a:p>
            <a:r>
              <a:rPr lang="en-US" sz="1400" dirty="0"/>
              <a:t>Strong Integration: Bible Dominant</a:t>
            </a:r>
            <a:br>
              <a:rPr lang="en-US" sz="1400" dirty="0"/>
            </a:br>
            <a:r>
              <a:rPr lang="en-US" sz="1400" dirty="0"/>
              <a:t>Weak Integration: Secular Dominant</a:t>
            </a:r>
          </a:p>
        </p:txBody>
      </p:sp>
    </p:spTree>
    <p:extLst>
      <p:ext uri="{BB962C8B-B14F-4D97-AF65-F5344CB8AC3E}">
        <p14:creationId xmlns:p14="http://schemas.microsoft.com/office/powerpoint/2010/main" val="2453731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DA32-46BD-4367-8AE1-69213A96CB0A}"/>
              </a:ext>
            </a:extLst>
          </p:cNvPr>
          <p:cNvSpPr>
            <a:spLocks noGrp="1"/>
          </p:cNvSpPr>
          <p:nvPr>
            <p:ph type="title"/>
          </p:nvPr>
        </p:nvSpPr>
        <p:spPr/>
        <p:txBody>
          <a:bodyPr>
            <a:normAutofit fontScale="90000"/>
          </a:bodyPr>
          <a:lstStyle/>
          <a:p>
            <a:r>
              <a:rPr lang="en-US" dirty="0"/>
              <a:t>Categorizing Three Dominant Cultures to Counseling &amp; Christianity</a:t>
            </a:r>
          </a:p>
        </p:txBody>
      </p:sp>
      <p:sp>
        <p:nvSpPr>
          <p:cNvPr id="7" name="AutoShape 3">
            <a:extLst>
              <a:ext uri="{FF2B5EF4-FFF2-40B4-BE49-F238E27FC236}">
                <a16:creationId xmlns:a16="http://schemas.microsoft.com/office/drawing/2014/main" id="{DB472CD2-61D5-492C-90B7-66E3F5CFE661}"/>
              </a:ext>
            </a:extLst>
          </p:cNvPr>
          <p:cNvSpPr>
            <a:spLocks noChangeAspect="1" noChangeArrowheads="1" noTextEdit="1"/>
          </p:cNvSpPr>
          <p:nvPr/>
        </p:nvSpPr>
        <p:spPr bwMode="auto">
          <a:xfrm>
            <a:off x="609600" y="990600"/>
            <a:ext cx="110172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5">
            <a:extLst>
              <a:ext uri="{FF2B5EF4-FFF2-40B4-BE49-F238E27FC236}">
                <a16:creationId xmlns:a16="http://schemas.microsoft.com/office/drawing/2014/main" id="{26720DBF-7E05-49DC-9777-589601E2C114}"/>
              </a:ext>
            </a:extLst>
          </p:cNvPr>
          <p:cNvSpPr>
            <a:spLocks noChangeArrowheads="1"/>
          </p:cNvSpPr>
          <p:nvPr/>
        </p:nvSpPr>
        <p:spPr bwMode="auto">
          <a:xfrm>
            <a:off x="614363" y="1023938"/>
            <a:ext cx="2749550" cy="3619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6">
            <a:extLst>
              <a:ext uri="{FF2B5EF4-FFF2-40B4-BE49-F238E27FC236}">
                <a16:creationId xmlns:a16="http://schemas.microsoft.com/office/drawing/2014/main" id="{A9EA15EB-3C01-4CD8-8F48-BBC398C4D063}"/>
              </a:ext>
            </a:extLst>
          </p:cNvPr>
          <p:cNvSpPr>
            <a:spLocks noChangeArrowheads="1"/>
          </p:cNvSpPr>
          <p:nvPr/>
        </p:nvSpPr>
        <p:spPr bwMode="auto">
          <a:xfrm>
            <a:off x="3363913" y="1023938"/>
            <a:ext cx="2674938" cy="3619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7">
            <a:extLst>
              <a:ext uri="{FF2B5EF4-FFF2-40B4-BE49-F238E27FC236}">
                <a16:creationId xmlns:a16="http://schemas.microsoft.com/office/drawing/2014/main" id="{32865F30-A7F5-42E9-AC5E-F1C4D5CED7E1}"/>
              </a:ext>
            </a:extLst>
          </p:cNvPr>
          <p:cNvSpPr>
            <a:spLocks noChangeArrowheads="1"/>
          </p:cNvSpPr>
          <p:nvPr/>
        </p:nvSpPr>
        <p:spPr bwMode="auto">
          <a:xfrm>
            <a:off x="6038850" y="1023938"/>
            <a:ext cx="2898775" cy="3619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8">
            <a:extLst>
              <a:ext uri="{FF2B5EF4-FFF2-40B4-BE49-F238E27FC236}">
                <a16:creationId xmlns:a16="http://schemas.microsoft.com/office/drawing/2014/main" id="{E5FD8D87-7C40-4CEF-B259-07BE3BB9357A}"/>
              </a:ext>
            </a:extLst>
          </p:cNvPr>
          <p:cNvSpPr>
            <a:spLocks noChangeArrowheads="1"/>
          </p:cNvSpPr>
          <p:nvPr/>
        </p:nvSpPr>
        <p:spPr bwMode="auto">
          <a:xfrm>
            <a:off x="8937625" y="1023938"/>
            <a:ext cx="2674938" cy="3619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9">
            <a:extLst>
              <a:ext uri="{FF2B5EF4-FFF2-40B4-BE49-F238E27FC236}">
                <a16:creationId xmlns:a16="http://schemas.microsoft.com/office/drawing/2014/main" id="{509956EB-F18D-4332-AC32-FCEEF45D5C87}"/>
              </a:ext>
            </a:extLst>
          </p:cNvPr>
          <p:cNvSpPr>
            <a:spLocks noChangeArrowheads="1"/>
          </p:cNvSpPr>
          <p:nvPr/>
        </p:nvSpPr>
        <p:spPr bwMode="auto">
          <a:xfrm>
            <a:off x="614363" y="1385888"/>
            <a:ext cx="2749550" cy="566738"/>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0">
            <a:extLst>
              <a:ext uri="{FF2B5EF4-FFF2-40B4-BE49-F238E27FC236}">
                <a16:creationId xmlns:a16="http://schemas.microsoft.com/office/drawing/2014/main" id="{EE30C231-8CEA-4F4A-B9FA-DDCE723BCDFD}"/>
              </a:ext>
            </a:extLst>
          </p:cNvPr>
          <p:cNvSpPr>
            <a:spLocks noChangeArrowheads="1"/>
          </p:cNvSpPr>
          <p:nvPr/>
        </p:nvSpPr>
        <p:spPr bwMode="auto">
          <a:xfrm>
            <a:off x="3363913" y="1385888"/>
            <a:ext cx="2674938" cy="566738"/>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11">
            <a:extLst>
              <a:ext uri="{FF2B5EF4-FFF2-40B4-BE49-F238E27FC236}">
                <a16:creationId xmlns:a16="http://schemas.microsoft.com/office/drawing/2014/main" id="{23D3A849-A1F3-4AA5-883B-412682E35B97}"/>
              </a:ext>
            </a:extLst>
          </p:cNvPr>
          <p:cNvSpPr>
            <a:spLocks noChangeArrowheads="1"/>
          </p:cNvSpPr>
          <p:nvPr/>
        </p:nvSpPr>
        <p:spPr bwMode="auto">
          <a:xfrm>
            <a:off x="6038850" y="1385888"/>
            <a:ext cx="2898775" cy="566738"/>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12">
            <a:extLst>
              <a:ext uri="{FF2B5EF4-FFF2-40B4-BE49-F238E27FC236}">
                <a16:creationId xmlns:a16="http://schemas.microsoft.com/office/drawing/2014/main" id="{024976B7-7479-4AFA-88E7-3CBA746D30DE}"/>
              </a:ext>
            </a:extLst>
          </p:cNvPr>
          <p:cNvSpPr>
            <a:spLocks noChangeArrowheads="1"/>
          </p:cNvSpPr>
          <p:nvPr/>
        </p:nvSpPr>
        <p:spPr bwMode="auto">
          <a:xfrm>
            <a:off x="8937625" y="1385888"/>
            <a:ext cx="2674938" cy="566738"/>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13">
            <a:extLst>
              <a:ext uri="{FF2B5EF4-FFF2-40B4-BE49-F238E27FC236}">
                <a16:creationId xmlns:a16="http://schemas.microsoft.com/office/drawing/2014/main" id="{69C4BCDF-9CB0-4429-80D0-4A36A143DC28}"/>
              </a:ext>
            </a:extLst>
          </p:cNvPr>
          <p:cNvSpPr>
            <a:spLocks noChangeArrowheads="1"/>
          </p:cNvSpPr>
          <p:nvPr/>
        </p:nvSpPr>
        <p:spPr bwMode="auto">
          <a:xfrm>
            <a:off x="614363" y="1952625"/>
            <a:ext cx="2749550" cy="566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14">
            <a:extLst>
              <a:ext uri="{FF2B5EF4-FFF2-40B4-BE49-F238E27FC236}">
                <a16:creationId xmlns:a16="http://schemas.microsoft.com/office/drawing/2014/main" id="{57654177-4496-4FEC-A01E-233F9089698B}"/>
              </a:ext>
            </a:extLst>
          </p:cNvPr>
          <p:cNvSpPr>
            <a:spLocks noChangeArrowheads="1"/>
          </p:cNvSpPr>
          <p:nvPr/>
        </p:nvSpPr>
        <p:spPr bwMode="auto">
          <a:xfrm>
            <a:off x="3363913" y="1952625"/>
            <a:ext cx="2674938" cy="566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15">
            <a:extLst>
              <a:ext uri="{FF2B5EF4-FFF2-40B4-BE49-F238E27FC236}">
                <a16:creationId xmlns:a16="http://schemas.microsoft.com/office/drawing/2014/main" id="{3BBF911B-3F31-4739-A06F-19774D251D9F}"/>
              </a:ext>
            </a:extLst>
          </p:cNvPr>
          <p:cNvSpPr>
            <a:spLocks noChangeArrowheads="1"/>
          </p:cNvSpPr>
          <p:nvPr/>
        </p:nvSpPr>
        <p:spPr bwMode="auto">
          <a:xfrm>
            <a:off x="6038850" y="1952625"/>
            <a:ext cx="2898775" cy="566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16">
            <a:extLst>
              <a:ext uri="{FF2B5EF4-FFF2-40B4-BE49-F238E27FC236}">
                <a16:creationId xmlns:a16="http://schemas.microsoft.com/office/drawing/2014/main" id="{BE929351-F574-4C85-B833-CD6F7C0DBF45}"/>
              </a:ext>
            </a:extLst>
          </p:cNvPr>
          <p:cNvSpPr>
            <a:spLocks noChangeArrowheads="1"/>
          </p:cNvSpPr>
          <p:nvPr/>
        </p:nvSpPr>
        <p:spPr bwMode="auto">
          <a:xfrm>
            <a:off x="8937625" y="1952625"/>
            <a:ext cx="2674938" cy="566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17">
            <a:extLst>
              <a:ext uri="{FF2B5EF4-FFF2-40B4-BE49-F238E27FC236}">
                <a16:creationId xmlns:a16="http://schemas.microsoft.com/office/drawing/2014/main" id="{0552A2E0-E58C-4B2E-80AB-055AB58D9895}"/>
              </a:ext>
            </a:extLst>
          </p:cNvPr>
          <p:cNvSpPr>
            <a:spLocks noChangeArrowheads="1"/>
          </p:cNvSpPr>
          <p:nvPr/>
        </p:nvSpPr>
        <p:spPr bwMode="auto">
          <a:xfrm>
            <a:off x="614363" y="2519363"/>
            <a:ext cx="2749550" cy="566738"/>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18">
            <a:extLst>
              <a:ext uri="{FF2B5EF4-FFF2-40B4-BE49-F238E27FC236}">
                <a16:creationId xmlns:a16="http://schemas.microsoft.com/office/drawing/2014/main" id="{A38CD431-E9C2-44AA-8876-5CF36F494648}"/>
              </a:ext>
            </a:extLst>
          </p:cNvPr>
          <p:cNvSpPr>
            <a:spLocks noChangeArrowheads="1"/>
          </p:cNvSpPr>
          <p:nvPr/>
        </p:nvSpPr>
        <p:spPr bwMode="auto">
          <a:xfrm>
            <a:off x="3363913" y="2519363"/>
            <a:ext cx="2674938" cy="566738"/>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19">
            <a:extLst>
              <a:ext uri="{FF2B5EF4-FFF2-40B4-BE49-F238E27FC236}">
                <a16:creationId xmlns:a16="http://schemas.microsoft.com/office/drawing/2014/main" id="{778DDF16-EBEB-4D16-B6E6-E92FD925B261}"/>
              </a:ext>
            </a:extLst>
          </p:cNvPr>
          <p:cNvSpPr>
            <a:spLocks noChangeArrowheads="1"/>
          </p:cNvSpPr>
          <p:nvPr/>
        </p:nvSpPr>
        <p:spPr bwMode="auto">
          <a:xfrm>
            <a:off x="6038850" y="2519363"/>
            <a:ext cx="2898775" cy="566738"/>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20">
            <a:extLst>
              <a:ext uri="{FF2B5EF4-FFF2-40B4-BE49-F238E27FC236}">
                <a16:creationId xmlns:a16="http://schemas.microsoft.com/office/drawing/2014/main" id="{F4038184-F91B-4523-B6D1-F2B7B6378B7A}"/>
              </a:ext>
            </a:extLst>
          </p:cNvPr>
          <p:cNvSpPr>
            <a:spLocks noChangeArrowheads="1"/>
          </p:cNvSpPr>
          <p:nvPr/>
        </p:nvSpPr>
        <p:spPr bwMode="auto">
          <a:xfrm>
            <a:off x="8937625" y="2519363"/>
            <a:ext cx="2674938" cy="566738"/>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21">
            <a:extLst>
              <a:ext uri="{FF2B5EF4-FFF2-40B4-BE49-F238E27FC236}">
                <a16:creationId xmlns:a16="http://schemas.microsoft.com/office/drawing/2014/main" id="{512BDBBA-4931-4AF5-B1CE-C43AB4689146}"/>
              </a:ext>
            </a:extLst>
          </p:cNvPr>
          <p:cNvSpPr>
            <a:spLocks noChangeArrowheads="1"/>
          </p:cNvSpPr>
          <p:nvPr/>
        </p:nvSpPr>
        <p:spPr bwMode="auto">
          <a:xfrm>
            <a:off x="700202" y="4604066"/>
            <a:ext cx="2749550" cy="565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22">
            <a:extLst>
              <a:ext uri="{FF2B5EF4-FFF2-40B4-BE49-F238E27FC236}">
                <a16:creationId xmlns:a16="http://schemas.microsoft.com/office/drawing/2014/main" id="{5F03824F-F93E-4DD9-B564-5EEA2DE8569E}"/>
              </a:ext>
            </a:extLst>
          </p:cNvPr>
          <p:cNvSpPr>
            <a:spLocks noChangeArrowheads="1"/>
          </p:cNvSpPr>
          <p:nvPr/>
        </p:nvSpPr>
        <p:spPr bwMode="auto">
          <a:xfrm>
            <a:off x="3449752" y="4604066"/>
            <a:ext cx="2674938" cy="565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23">
            <a:extLst>
              <a:ext uri="{FF2B5EF4-FFF2-40B4-BE49-F238E27FC236}">
                <a16:creationId xmlns:a16="http://schemas.microsoft.com/office/drawing/2014/main" id="{2AE323B3-A7EF-4343-92A2-61E748191B67}"/>
              </a:ext>
            </a:extLst>
          </p:cNvPr>
          <p:cNvSpPr>
            <a:spLocks noChangeArrowheads="1"/>
          </p:cNvSpPr>
          <p:nvPr/>
        </p:nvSpPr>
        <p:spPr bwMode="auto">
          <a:xfrm>
            <a:off x="6124689" y="4604066"/>
            <a:ext cx="2898775" cy="565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4">
            <a:extLst>
              <a:ext uri="{FF2B5EF4-FFF2-40B4-BE49-F238E27FC236}">
                <a16:creationId xmlns:a16="http://schemas.microsoft.com/office/drawing/2014/main" id="{A1C275FF-E750-4908-9E94-5287526EA4DC}"/>
              </a:ext>
            </a:extLst>
          </p:cNvPr>
          <p:cNvSpPr>
            <a:spLocks noChangeArrowheads="1"/>
          </p:cNvSpPr>
          <p:nvPr/>
        </p:nvSpPr>
        <p:spPr bwMode="auto">
          <a:xfrm>
            <a:off x="8937625" y="3086100"/>
            <a:ext cx="2674938" cy="565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25">
            <a:extLst>
              <a:ext uri="{FF2B5EF4-FFF2-40B4-BE49-F238E27FC236}">
                <a16:creationId xmlns:a16="http://schemas.microsoft.com/office/drawing/2014/main" id="{D1A70DB9-CA1C-4B3C-945C-1AC5525F6803}"/>
              </a:ext>
            </a:extLst>
          </p:cNvPr>
          <p:cNvSpPr>
            <a:spLocks noChangeArrowheads="1"/>
          </p:cNvSpPr>
          <p:nvPr/>
        </p:nvSpPr>
        <p:spPr bwMode="auto">
          <a:xfrm>
            <a:off x="614363" y="3651250"/>
            <a:ext cx="2749550" cy="566738"/>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Rectangle 26">
            <a:extLst>
              <a:ext uri="{FF2B5EF4-FFF2-40B4-BE49-F238E27FC236}">
                <a16:creationId xmlns:a16="http://schemas.microsoft.com/office/drawing/2014/main" id="{67261524-C860-43EB-8DEB-48E0A8DAE662}"/>
              </a:ext>
            </a:extLst>
          </p:cNvPr>
          <p:cNvSpPr>
            <a:spLocks noChangeArrowheads="1"/>
          </p:cNvSpPr>
          <p:nvPr/>
        </p:nvSpPr>
        <p:spPr bwMode="auto">
          <a:xfrm>
            <a:off x="3363913" y="3651250"/>
            <a:ext cx="2674938" cy="566738"/>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27">
            <a:extLst>
              <a:ext uri="{FF2B5EF4-FFF2-40B4-BE49-F238E27FC236}">
                <a16:creationId xmlns:a16="http://schemas.microsoft.com/office/drawing/2014/main" id="{018BBBD4-CB12-47E0-80C8-605948557222}"/>
              </a:ext>
            </a:extLst>
          </p:cNvPr>
          <p:cNvSpPr>
            <a:spLocks noChangeArrowheads="1"/>
          </p:cNvSpPr>
          <p:nvPr/>
        </p:nvSpPr>
        <p:spPr bwMode="auto">
          <a:xfrm>
            <a:off x="6038850" y="3651250"/>
            <a:ext cx="2898775" cy="566738"/>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28">
            <a:extLst>
              <a:ext uri="{FF2B5EF4-FFF2-40B4-BE49-F238E27FC236}">
                <a16:creationId xmlns:a16="http://schemas.microsoft.com/office/drawing/2014/main" id="{90D04B29-5831-42D3-9372-BF779EC33CB5}"/>
              </a:ext>
            </a:extLst>
          </p:cNvPr>
          <p:cNvSpPr>
            <a:spLocks noChangeArrowheads="1"/>
          </p:cNvSpPr>
          <p:nvPr/>
        </p:nvSpPr>
        <p:spPr bwMode="auto">
          <a:xfrm>
            <a:off x="8937625" y="3651250"/>
            <a:ext cx="2674938" cy="566738"/>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29">
            <a:extLst>
              <a:ext uri="{FF2B5EF4-FFF2-40B4-BE49-F238E27FC236}">
                <a16:creationId xmlns:a16="http://schemas.microsoft.com/office/drawing/2014/main" id="{727C7126-89AE-47C1-9402-885B602B54D6}"/>
              </a:ext>
            </a:extLst>
          </p:cNvPr>
          <p:cNvSpPr>
            <a:spLocks noChangeArrowheads="1"/>
          </p:cNvSpPr>
          <p:nvPr/>
        </p:nvSpPr>
        <p:spPr bwMode="auto">
          <a:xfrm>
            <a:off x="606540" y="4250055"/>
            <a:ext cx="2749550" cy="3619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30">
            <a:extLst>
              <a:ext uri="{FF2B5EF4-FFF2-40B4-BE49-F238E27FC236}">
                <a16:creationId xmlns:a16="http://schemas.microsoft.com/office/drawing/2014/main" id="{C0708398-9373-4263-9E8E-7CCDA3883BAD}"/>
              </a:ext>
            </a:extLst>
          </p:cNvPr>
          <p:cNvSpPr>
            <a:spLocks noChangeArrowheads="1"/>
          </p:cNvSpPr>
          <p:nvPr/>
        </p:nvSpPr>
        <p:spPr bwMode="auto">
          <a:xfrm>
            <a:off x="3356090" y="4250055"/>
            <a:ext cx="2674938" cy="3619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31">
            <a:extLst>
              <a:ext uri="{FF2B5EF4-FFF2-40B4-BE49-F238E27FC236}">
                <a16:creationId xmlns:a16="http://schemas.microsoft.com/office/drawing/2014/main" id="{F53D1C32-AF9C-42FE-9D20-8149B778E851}"/>
              </a:ext>
            </a:extLst>
          </p:cNvPr>
          <p:cNvSpPr>
            <a:spLocks noChangeArrowheads="1"/>
          </p:cNvSpPr>
          <p:nvPr/>
        </p:nvSpPr>
        <p:spPr bwMode="auto">
          <a:xfrm>
            <a:off x="6031027" y="4250055"/>
            <a:ext cx="2898775" cy="3619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32">
            <a:extLst>
              <a:ext uri="{FF2B5EF4-FFF2-40B4-BE49-F238E27FC236}">
                <a16:creationId xmlns:a16="http://schemas.microsoft.com/office/drawing/2014/main" id="{871538C9-E1BA-41EE-AB14-62BEAC6C75FF}"/>
              </a:ext>
            </a:extLst>
          </p:cNvPr>
          <p:cNvSpPr>
            <a:spLocks noChangeArrowheads="1"/>
          </p:cNvSpPr>
          <p:nvPr/>
        </p:nvSpPr>
        <p:spPr bwMode="auto">
          <a:xfrm>
            <a:off x="8929802" y="4250055"/>
            <a:ext cx="2674938" cy="3619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33">
            <a:extLst>
              <a:ext uri="{FF2B5EF4-FFF2-40B4-BE49-F238E27FC236}">
                <a16:creationId xmlns:a16="http://schemas.microsoft.com/office/drawing/2014/main" id="{550CA479-C392-4690-BBD4-0D5FCA39687E}"/>
              </a:ext>
            </a:extLst>
          </p:cNvPr>
          <p:cNvSpPr>
            <a:spLocks noChangeArrowheads="1"/>
          </p:cNvSpPr>
          <p:nvPr/>
        </p:nvSpPr>
        <p:spPr bwMode="auto">
          <a:xfrm>
            <a:off x="614363" y="4579938"/>
            <a:ext cx="2749550" cy="566738"/>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Rectangle 34">
            <a:extLst>
              <a:ext uri="{FF2B5EF4-FFF2-40B4-BE49-F238E27FC236}">
                <a16:creationId xmlns:a16="http://schemas.microsoft.com/office/drawing/2014/main" id="{F487AD88-E6B1-4B94-8F03-6A9C29AC301C}"/>
              </a:ext>
            </a:extLst>
          </p:cNvPr>
          <p:cNvSpPr>
            <a:spLocks noChangeArrowheads="1"/>
          </p:cNvSpPr>
          <p:nvPr/>
        </p:nvSpPr>
        <p:spPr bwMode="auto">
          <a:xfrm>
            <a:off x="3363913" y="4579938"/>
            <a:ext cx="2674938" cy="566738"/>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Rectangle 35">
            <a:extLst>
              <a:ext uri="{FF2B5EF4-FFF2-40B4-BE49-F238E27FC236}">
                <a16:creationId xmlns:a16="http://schemas.microsoft.com/office/drawing/2014/main" id="{E5247889-9FBC-44E8-A2BB-78E46F1174A5}"/>
              </a:ext>
            </a:extLst>
          </p:cNvPr>
          <p:cNvSpPr>
            <a:spLocks noChangeArrowheads="1"/>
          </p:cNvSpPr>
          <p:nvPr/>
        </p:nvSpPr>
        <p:spPr bwMode="auto">
          <a:xfrm>
            <a:off x="6038850" y="4579938"/>
            <a:ext cx="2898775" cy="566738"/>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Rectangle 36">
            <a:extLst>
              <a:ext uri="{FF2B5EF4-FFF2-40B4-BE49-F238E27FC236}">
                <a16:creationId xmlns:a16="http://schemas.microsoft.com/office/drawing/2014/main" id="{57AC59A4-B5EF-451D-BC01-D21C8870D00F}"/>
              </a:ext>
            </a:extLst>
          </p:cNvPr>
          <p:cNvSpPr>
            <a:spLocks noChangeArrowheads="1"/>
          </p:cNvSpPr>
          <p:nvPr/>
        </p:nvSpPr>
        <p:spPr bwMode="auto">
          <a:xfrm>
            <a:off x="8937625" y="4579938"/>
            <a:ext cx="2674938" cy="566738"/>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Rectangle 37">
            <a:extLst>
              <a:ext uri="{FF2B5EF4-FFF2-40B4-BE49-F238E27FC236}">
                <a16:creationId xmlns:a16="http://schemas.microsoft.com/office/drawing/2014/main" id="{3E48B964-AADD-460B-8EA7-0668E5A77BD8}"/>
              </a:ext>
            </a:extLst>
          </p:cNvPr>
          <p:cNvSpPr>
            <a:spLocks noChangeArrowheads="1"/>
          </p:cNvSpPr>
          <p:nvPr/>
        </p:nvSpPr>
        <p:spPr bwMode="auto">
          <a:xfrm>
            <a:off x="614363" y="5146675"/>
            <a:ext cx="2749550" cy="566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Rectangle 38">
            <a:extLst>
              <a:ext uri="{FF2B5EF4-FFF2-40B4-BE49-F238E27FC236}">
                <a16:creationId xmlns:a16="http://schemas.microsoft.com/office/drawing/2014/main" id="{1027EF28-4B77-46EC-8C70-2BE7B475AAC6}"/>
              </a:ext>
            </a:extLst>
          </p:cNvPr>
          <p:cNvSpPr>
            <a:spLocks noChangeArrowheads="1"/>
          </p:cNvSpPr>
          <p:nvPr/>
        </p:nvSpPr>
        <p:spPr bwMode="auto">
          <a:xfrm>
            <a:off x="3363913" y="5146675"/>
            <a:ext cx="2674938" cy="566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Rectangle 39">
            <a:extLst>
              <a:ext uri="{FF2B5EF4-FFF2-40B4-BE49-F238E27FC236}">
                <a16:creationId xmlns:a16="http://schemas.microsoft.com/office/drawing/2014/main" id="{C2BC1B39-5CB1-47F0-B10D-D61276BA4E17}"/>
              </a:ext>
            </a:extLst>
          </p:cNvPr>
          <p:cNvSpPr>
            <a:spLocks noChangeArrowheads="1"/>
          </p:cNvSpPr>
          <p:nvPr/>
        </p:nvSpPr>
        <p:spPr bwMode="auto">
          <a:xfrm>
            <a:off x="6038850" y="5146675"/>
            <a:ext cx="2898775" cy="566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Rectangle 40">
            <a:extLst>
              <a:ext uri="{FF2B5EF4-FFF2-40B4-BE49-F238E27FC236}">
                <a16:creationId xmlns:a16="http://schemas.microsoft.com/office/drawing/2014/main" id="{303F063C-2700-45A4-BF65-E7723B158719}"/>
              </a:ext>
            </a:extLst>
          </p:cNvPr>
          <p:cNvSpPr>
            <a:spLocks noChangeArrowheads="1"/>
          </p:cNvSpPr>
          <p:nvPr/>
        </p:nvSpPr>
        <p:spPr bwMode="auto">
          <a:xfrm>
            <a:off x="8937625" y="5146675"/>
            <a:ext cx="2674938" cy="566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Rectangle 41">
            <a:extLst>
              <a:ext uri="{FF2B5EF4-FFF2-40B4-BE49-F238E27FC236}">
                <a16:creationId xmlns:a16="http://schemas.microsoft.com/office/drawing/2014/main" id="{7D404DE5-6EC8-429F-8929-F61530BD9C29}"/>
              </a:ext>
            </a:extLst>
          </p:cNvPr>
          <p:cNvSpPr>
            <a:spLocks noChangeArrowheads="1"/>
          </p:cNvSpPr>
          <p:nvPr/>
        </p:nvSpPr>
        <p:spPr bwMode="auto">
          <a:xfrm>
            <a:off x="614363" y="5713413"/>
            <a:ext cx="2749550" cy="361950"/>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Rectangle 42">
            <a:extLst>
              <a:ext uri="{FF2B5EF4-FFF2-40B4-BE49-F238E27FC236}">
                <a16:creationId xmlns:a16="http://schemas.microsoft.com/office/drawing/2014/main" id="{B3403330-7DD9-4256-A36F-D8E6C7BBF060}"/>
              </a:ext>
            </a:extLst>
          </p:cNvPr>
          <p:cNvSpPr>
            <a:spLocks noChangeArrowheads="1"/>
          </p:cNvSpPr>
          <p:nvPr/>
        </p:nvSpPr>
        <p:spPr bwMode="auto">
          <a:xfrm>
            <a:off x="3363913" y="5713413"/>
            <a:ext cx="2674938" cy="361950"/>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Rectangle 43">
            <a:extLst>
              <a:ext uri="{FF2B5EF4-FFF2-40B4-BE49-F238E27FC236}">
                <a16:creationId xmlns:a16="http://schemas.microsoft.com/office/drawing/2014/main" id="{50726CB7-D6B5-48EC-94AF-318C4CF2BD00}"/>
              </a:ext>
            </a:extLst>
          </p:cNvPr>
          <p:cNvSpPr>
            <a:spLocks noChangeArrowheads="1"/>
          </p:cNvSpPr>
          <p:nvPr/>
        </p:nvSpPr>
        <p:spPr bwMode="auto">
          <a:xfrm>
            <a:off x="6038850" y="5713413"/>
            <a:ext cx="2898775" cy="361950"/>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Rectangle 44">
            <a:extLst>
              <a:ext uri="{FF2B5EF4-FFF2-40B4-BE49-F238E27FC236}">
                <a16:creationId xmlns:a16="http://schemas.microsoft.com/office/drawing/2014/main" id="{27950505-D453-453E-91EB-8C0C4E095E44}"/>
              </a:ext>
            </a:extLst>
          </p:cNvPr>
          <p:cNvSpPr>
            <a:spLocks noChangeArrowheads="1"/>
          </p:cNvSpPr>
          <p:nvPr/>
        </p:nvSpPr>
        <p:spPr bwMode="auto">
          <a:xfrm>
            <a:off x="8937625" y="5713413"/>
            <a:ext cx="2674938" cy="361950"/>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Rectangle 45">
            <a:extLst>
              <a:ext uri="{FF2B5EF4-FFF2-40B4-BE49-F238E27FC236}">
                <a16:creationId xmlns:a16="http://schemas.microsoft.com/office/drawing/2014/main" id="{D4CAF207-3635-47E0-B099-E3F2D1FF5FD9}"/>
              </a:ext>
            </a:extLst>
          </p:cNvPr>
          <p:cNvSpPr>
            <a:spLocks noChangeArrowheads="1"/>
          </p:cNvSpPr>
          <p:nvPr/>
        </p:nvSpPr>
        <p:spPr bwMode="auto">
          <a:xfrm>
            <a:off x="614363" y="6075363"/>
            <a:ext cx="2749550" cy="3635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Rectangle 46">
            <a:extLst>
              <a:ext uri="{FF2B5EF4-FFF2-40B4-BE49-F238E27FC236}">
                <a16:creationId xmlns:a16="http://schemas.microsoft.com/office/drawing/2014/main" id="{41E00C62-56BC-4515-9640-2C7F74AF1527}"/>
              </a:ext>
            </a:extLst>
          </p:cNvPr>
          <p:cNvSpPr>
            <a:spLocks noChangeArrowheads="1"/>
          </p:cNvSpPr>
          <p:nvPr/>
        </p:nvSpPr>
        <p:spPr bwMode="auto">
          <a:xfrm>
            <a:off x="3363913" y="6075363"/>
            <a:ext cx="2674938" cy="3635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Rectangle 47">
            <a:extLst>
              <a:ext uri="{FF2B5EF4-FFF2-40B4-BE49-F238E27FC236}">
                <a16:creationId xmlns:a16="http://schemas.microsoft.com/office/drawing/2014/main" id="{FA252AA5-418F-4242-8A00-7905FA9E4181}"/>
              </a:ext>
            </a:extLst>
          </p:cNvPr>
          <p:cNvSpPr>
            <a:spLocks noChangeArrowheads="1"/>
          </p:cNvSpPr>
          <p:nvPr/>
        </p:nvSpPr>
        <p:spPr bwMode="auto">
          <a:xfrm>
            <a:off x="6038850" y="6075363"/>
            <a:ext cx="2898775" cy="3635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Rectangle 48">
            <a:extLst>
              <a:ext uri="{FF2B5EF4-FFF2-40B4-BE49-F238E27FC236}">
                <a16:creationId xmlns:a16="http://schemas.microsoft.com/office/drawing/2014/main" id="{56DBEB38-979E-40E0-9986-658C48776C72}"/>
              </a:ext>
            </a:extLst>
          </p:cNvPr>
          <p:cNvSpPr>
            <a:spLocks noChangeArrowheads="1"/>
          </p:cNvSpPr>
          <p:nvPr/>
        </p:nvSpPr>
        <p:spPr bwMode="auto">
          <a:xfrm>
            <a:off x="8937625" y="6075363"/>
            <a:ext cx="2674938" cy="3635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Line 49">
            <a:extLst>
              <a:ext uri="{FF2B5EF4-FFF2-40B4-BE49-F238E27FC236}">
                <a16:creationId xmlns:a16="http://schemas.microsoft.com/office/drawing/2014/main" id="{F2E09A51-5581-49FC-BD4D-0D9F279DE938}"/>
              </a:ext>
            </a:extLst>
          </p:cNvPr>
          <p:cNvSpPr>
            <a:spLocks noChangeShapeType="1"/>
          </p:cNvSpPr>
          <p:nvPr/>
        </p:nvSpPr>
        <p:spPr bwMode="auto">
          <a:xfrm>
            <a:off x="608013" y="1385888"/>
            <a:ext cx="1101090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Line 50">
            <a:extLst>
              <a:ext uri="{FF2B5EF4-FFF2-40B4-BE49-F238E27FC236}">
                <a16:creationId xmlns:a16="http://schemas.microsoft.com/office/drawing/2014/main" id="{3D384EB9-FDDC-4CFF-8244-6236611FA712}"/>
              </a:ext>
            </a:extLst>
          </p:cNvPr>
          <p:cNvSpPr>
            <a:spLocks noChangeShapeType="1"/>
          </p:cNvSpPr>
          <p:nvPr/>
        </p:nvSpPr>
        <p:spPr bwMode="auto">
          <a:xfrm>
            <a:off x="608013" y="1952625"/>
            <a:ext cx="1101090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Line 51">
            <a:extLst>
              <a:ext uri="{FF2B5EF4-FFF2-40B4-BE49-F238E27FC236}">
                <a16:creationId xmlns:a16="http://schemas.microsoft.com/office/drawing/2014/main" id="{D83AD967-3E85-4138-A5C1-FB73E4DE5D76}"/>
              </a:ext>
            </a:extLst>
          </p:cNvPr>
          <p:cNvSpPr>
            <a:spLocks noChangeShapeType="1"/>
          </p:cNvSpPr>
          <p:nvPr/>
        </p:nvSpPr>
        <p:spPr bwMode="auto">
          <a:xfrm>
            <a:off x="608013" y="2519363"/>
            <a:ext cx="1101090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Line 52">
            <a:extLst>
              <a:ext uri="{FF2B5EF4-FFF2-40B4-BE49-F238E27FC236}">
                <a16:creationId xmlns:a16="http://schemas.microsoft.com/office/drawing/2014/main" id="{464FB607-50C8-4D9B-8C13-4387F72D749E}"/>
              </a:ext>
            </a:extLst>
          </p:cNvPr>
          <p:cNvSpPr>
            <a:spLocks noChangeShapeType="1"/>
          </p:cNvSpPr>
          <p:nvPr/>
        </p:nvSpPr>
        <p:spPr bwMode="auto">
          <a:xfrm>
            <a:off x="608013" y="3086100"/>
            <a:ext cx="1101090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Line 53">
            <a:extLst>
              <a:ext uri="{FF2B5EF4-FFF2-40B4-BE49-F238E27FC236}">
                <a16:creationId xmlns:a16="http://schemas.microsoft.com/office/drawing/2014/main" id="{BDFC35F0-2006-4EC6-B6DC-117ED7600F2A}"/>
              </a:ext>
            </a:extLst>
          </p:cNvPr>
          <p:cNvSpPr>
            <a:spLocks noChangeShapeType="1"/>
          </p:cNvSpPr>
          <p:nvPr/>
        </p:nvSpPr>
        <p:spPr bwMode="auto">
          <a:xfrm>
            <a:off x="608013" y="3651250"/>
            <a:ext cx="1101090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Line 54">
            <a:extLst>
              <a:ext uri="{FF2B5EF4-FFF2-40B4-BE49-F238E27FC236}">
                <a16:creationId xmlns:a16="http://schemas.microsoft.com/office/drawing/2014/main" id="{D94F0817-7B23-470F-9A62-354F178931FF}"/>
              </a:ext>
            </a:extLst>
          </p:cNvPr>
          <p:cNvSpPr>
            <a:spLocks noChangeShapeType="1"/>
          </p:cNvSpPr>
          <p:nvPr/>
        </p:nvSpPr>
        <p:spPr bwMode="auto">
          <a:xfrm>
            <a:off x="600190" y="4250055"/>
            <a:ext cx="1101090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Line 55">
            <a:extLst>
              <a:ext uri="{FF2B5EF4-FFF2-40B4-BE49-F238E27FC236}">
                <a16:creationId xmlns:a16="http://schemas.microsoft.com/office/drawing/2014/main" id="{1C91B0C3-A112-43E0-B806-752168EA3217}"/>
              </a:ext>
            </a:extLst>
          </p:cNvPr>
          <p:cNvSpPr>
            <a:spLocks noChangeShapeType="1"/>
          </p:cNvSpPr>
          <p:nvPr/>
        </p:nvSpPr>
        <p:spPr bwMode="auto">
          <a:xfrm>
            <a:off x="600190" y="4612005"/>
            <a:ext cx="1101090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Line 56">
            <a:extLst>
              <a:ext uri="{FF2B5EF4-FFF2-40B4-BE49-F238E27FC236}">
                <a16:creationId xmlns:a16="http://schemas.microsoft.com/office/drawing/2014/main" id="{190B3722-46A5-49C9-B89A-542C28C68DF9}"/>
              </a:ext>
            </a:extLst>
          </p:cNvPr>
          <p:cNvSpPr>
            <a:spLocks noChangeShapeType="1"/>
          </p:cNvSpPr>
          <p:nvPr/>
        </p:nvSpPr>
        <p:spPr bwMode="auto">
          <a:xfrm>
            <a:off x="608013" y="5146675"/>
            <a:ext cx="1101090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Line 57">
            <a:extLst>
              <a:ext uri="{FF2B5EF4-FFF2-40B4-BE49-F238E27FC236}">
                <a16:creationId xmlns:a16="http://schemas.microsoft.com/office/drawing/2014/main" id="{4CECCCD8-1102-4ABB-9CFF-2AA72C13D8F1}"/>
              </a:ext>
            </a:extLst>
          </p:cNvPr>
          <p:cNvSpPr>
            <a:spLocks noChangeShapeType="1"/>
          </p:cNvSpPr>
          <p:nvPr/>
        </p:nvSpPr>
        <p:spPr bwMode="auto">
          <a:xfrm>
            <a:off x="608013" y="5713413"/>
            <a:ext cx="1101090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Line 58">
            <a:extLst>
              <a:ext uri="{FF2B5EF4-FFF2-40B4-BE49-F238E27FC236}">
                <a16:creationId xmlns:a16="http://schemas.microsoft.com/office/drawing/2014/main" id="{196BDE22-F848-4E9F-95AE-D12A3721F432}"/>
              </a:ext>
            </a:extLst>
          </p:cNvPr>
          <p:cNvSpPr>
            <a:spLocks noChangeShapeType="1"/>
          </p:cNvSpPr>
          <p:nvPr/>
        </p:nvSpPr>
        <p:spPr bwMode="auto">
          <a:xfrm>
            <a:off x="608013" y="6075363"/>
            <a:ext cx="1101090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Line 59">
            <a:extLst>
              <a:ext uri="{FF2B5EF4-FFF2-40B4-BE49-F238E27FC236}">
                <a16:creationId xmlns:a16="http://schemas.microsoft.com/office/drawing/2014/main" id="{02370D9F-FBC0-422A-B704-CE1334BDF7A7}"/>
              </a:ext>
            </a:extLst>
          </p:cNvPr>
          <p:cNvSpPr>
            <a:spLocks noChangeShapeType="1"/>
          </p:cNvSpPr>
          <p:nvPr/>
        </p:nvSpPr>
        <p:spPr bwMode="auto">
          <a:xfrm>
            <a:off x="614363" y="1017588"/>
            <a:ext cx="0" cy="5427663"/>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Line 60">
            <a:extLst>
              <a:ext uri="{FF2B5EF4-FFF2-40B4-BE49-F238E27FC236}">
                <a16:creationId xmlns:a16="http://schemas.microsoft.com/office/drawing/2014/main" id="{E9B08109-8B9C-4EE6-8F72-968D8E5A6454}"/>
              </a:ext>
            </a:extLst>
          </p:cNvPr>
          <p:cNvSpPr>
            <a:spLocks noChangeShapeType="1"/>
          </p:cNvSpPr>
          <p:nvPr/>
        </p:nvSpPr>
        <p:spPr bwMode="auto">
          <a:xfrm>
            <a:off x="11612563" y="1017588"/>
            <a:ext cx="0" cy="5427663"/>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Line 61">
            <a:extLst>
              <a:ext uri="{FF2B5EF4-FFF2-40B4-BE49-F238E27FC236}">
                <a16:creationId xmlns:a16="http://schemas.microsoft.com/office/drawing/2014/main" id="{3A9A18AB-047B-43B6-A1E2-8D03ED22A9CA}"/>
              </a:ext>
            </a:extLst>
          </p:cNvPr>
          <p:cNvSpPr>
            <a:spLocks noChangeShapeType="1"/>
          </p:cNvSpPr>
          <p:nvPr/>
        </p:nvSpPr>
        <p:spPr bwMode="auto">
          <a:xfrm>
            <a:off x="608013" y="1023938"/>
            <a:ext cx="1101090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Line 62">
            <a:extLst>
              <a:ext uri="{FF2B5EF4-FFF2-40B4-BE49-F238E27FC236}">
                <a16:creationId xmlns:a16="http://schemas.microsoft.com/office/drawing/2014/main" id="{0952C3A9-9FB9-4AA2-A8A1-7426D3E3D56C}"/>
              </a:ext>
            </a:extLst>
          </p:cNvPr>
          <p:cNvSpPr>
            <a:spLocks noChangeShapeType="1"/>
          </p:cNvSpPr>
          <p:nvPr/>
        </p:nvSpPr>
        <p:spPr bwMode="auto">
          <a:xfrm>
            <a:off x="608013" y="6438900"/>
            <a:ext cx="1101090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Rectangle 65">
            <a:extLst>
              <a:ext uri="{FF2B5EF4-FFF2-40B4-BE49-F238E27FC236}">
                <a16:creationId xmlns:a16="http://schemas.microsoft.com/office/drawing/2014/main" id="{6EAF5E2B-2454-47BD-83B6-3EAA59FAC7B1}"/>
              </a:ext>
            </a:extLst>
          </p:cNvPr>
          <p:cNvSpPr>
            <a:spLocks noChangeArrowheads="1"/>
          </p:cNvSpPr>
          <p:nvPr/>
        </p:nvSpPr>
        <p:spPr bwMode="auto">
          <a:xfrm>
            <a:off x="3470275" y="1054895"/>
            <a:ext cx="15381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Franklin Gothic Book" panose="020B0503020102020204" pitchFamily="34" charset="0"/>
              </a:rPr>
              <a:t>Anti-Integratio</a:t>
            </a:r>
            <a:r>
              <a:rPr lang="en-US" altLang="en-US" b="1">
                <a:solidFill>
                  <a:srgbClr val="FFFFFF"/>
                </a:solidFill>
                <a:latin typeface="Franklin Gothic Book" panose="020B050302010202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0" name="Rectangle 66">
            <a:extLst>
              <a:ext uri="{FF2B5EF4-FFF2-40B4-BE49-F238E27FC236}">
                <a16:creationId xmlns:a16="http://schemas.microsoft.com/office/drawing/2014/main" id="{947D0CF6-4700-4C6B-9341-9B5C52EDE6A8}"/>
              </a:ext>
            </a:extLst>
          </p:cNvPr>
          <p:cNvSpPr>
            <a:spLocks noChangeArrowheads="1"/>
          </p:cNvSpPr>
          <p:nvPr/>
        </p:nvSpPr>
        <p:spPr bwMode="auto">
          <a:xfrm>
            <a:off x="6132513" y="1077743"/>
            <a:ext cx="19741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Franklin Gothic Book" panose="020B0503020102020204" pitchFamily="34" charset="0"/>
              </a:rPr>
              <a:t>Christian Integration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3" name="Rectangle 69">
            <a:extLst>
              <a:ext uri="{FF2B5EF4-FFF2-40B4-BE49-F238E27FC236}">
                <a16:creationId xmlns:a16="http://schemas.microsoft.com/office/drawing/2014/main" id="{40114257-2273-4EBC-BB9A-E5540B86F6B4}"/>
              </a:ext>
            </a:extLst>
          </p:cNvPr>
          <p:cNvSpPr>
            <a:spLocks noChangeArrowheads="1"/>
          </p:cNvSpPr>
          <p:nvPr/>
        </p:nvSpPr>
        <p:spPr bwMode="auto">
          <a:xfrm>
            <a:off x="9023760" y="1060949"/>
            <a:ext cx="7357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Franklin Gothic Book" panose="020B0503020102020204" pitchFamily="34" charset="0"/>
              </a:rPr>
              <a:t>Secular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6" name="Rectangle 72">
            <a:extLst>
              <a:ext uri="{FF2B5EF4-FFF2-40B4-BE49-F238E27FC236}">
                <a16:creationId xmlns:a16="http://schemas.microsoft.com/office/drawing/2014/main" id="{E39750AA-B11F-48A1-A201-8C8F86A10E40}"/>
              </a:ext>
            </a:extLst>
          </p:cNvPr>
          <p:cNvSpPr>
            <a:spLocks noChangeArrowheads="1"/>
          </p:cNvSpPr>
          <p:nvPr/>
        </p:nvSpPr>
        <p:spPr bwMode="auto">
          <a:xfrm>
            <a:off x="708025" y="1443038"/>
            <a:ext cx="174746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00000"/>
                </a:solidFill>
                <a:effectLst/>
                <a:latin typeface="Franklin Gothic Book" panose="020B0503020102020204" pitchFamily="34" charset="0"/>
              </a:rPr>
              <a:t>Primary Context</a:t>
            </a:r>
            <a:br>
              <a:rPr kumimoji="0" lang="en-US" altLang="en-US" sz="1600" b="1" i="0" u="none" strike="noStrike" cap="none" normalizeH="0" baseline="0">
                <a:ln>
                  <a:noFill/>
                </a:ln>
                <a:solidFill>
                  <a:srgbClr val="000000"/>
                </a:solidFill>
                <a:effectLst/>
                <a:latin typeface="Franklin Gothic Book" panose="020B0503020102020204" pitchFamily="34" charset="0"/>
              </a:rPr>
            </a:br>
            <a:r>
              <a:rPr kumimoji="0" lang="en-US" altLang="en-US" sz="1600" b="1" i="0" u="none" strike="noStrike" cap="none" normalizeH="0" baseline="0">
                <a:ln>
                  <a:noFill/>
                </a:ln>
                <a:solidFill>
                  <a:srgbClr val="000000"/>
                </a:solidFill>
                <a:effectLst/>
                <a:latin typeface="Franklin Gothic Book" panose="020B0503020102020204" pitchFamily="34" charset="0"/>
              </a:rPr>
              <a:t>Where do you work?</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8" name="Rectangle 74">
            <a:extLst>
              <a:ext uri="{FF2B5EF4-FFF2-40B4-BE49-F238E27FC236}">
                <a16:creationId xmlns:a16="http://schemas.microsoft.com/office/drawing/2014/main" id="{90407F32-4CD1-4ABA-81AB-CFC81C6B796A}"/>
              </a:ext>
            </a:extLst>
          </p:cNvPr>
          <p:cNvSpPr>
            <a:spLocks noChangeArrowheads="1"/>
          </p:cNvSpPr>
          <p:nvPr/>
        </p:nvSpPr>
        <p:spPr bwMode="auto">
          <a:xfrm>
            <a:off x="3457575" y="1443038"/>
            <a:ext cx="216924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Franklin Gothic Book" panose="020B0503020102020204" pitchFamily="34" charset="0"/>
              </a:rPr>
              <a:t>Churches &amp; Conservative</a:t>
            </a:r>
            <a:br>
              <a:rPr kumimoji="0" lang="en-US" altLang="en-US" sz="1600" b="0" i="0" u="none" strike="noStrike" cap="none" normalizeH="0" baseline="0">
                <a:ln>
                  <a:noFill/>
                </a:ln>
                <a:solidFill>
                  <a:srgbClr val="000000"/>
                </a:solidFill>
                <a:effectLst/>
                <a:latin typeface="Franklin Gothic Book" panose="020B0503020102020204" pitchFamily="34" charset="0"/>
              </a:rPr>
            </a:br>
            <a:r>
              <a:rPr kumimoji="0" lang="en-US" altLang="en-US" sz="1600" b="0" i="0" u="none" strike="noStrike" cap="none" normalizeH="0" baseline="0">
                <a:ln>
                  <a:noFill/>
                </a:ln>
                <a:solidFill>
                  <a:srgbClr val="000000"/>
                </a:solidFill>
                <a:effectLst/>
                <a:latin typeface="Franklin Gothic Book" panose="020B0503020102020204" pitchFamily="34" charset="0"/>
              </a:rPr>
              <a:t>Missionary Organizations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9" name="Rectangle 75">
            <a:extLst>
              <a:ext uri="{FF2B5EF4-FFF2-40B4-BE49-F238E27FC236}">
                <a16:creationId xmlns:a16="http://schemas.microsoft.com/office/drawing/2014/main" id="{44A8A06B-D2F4-4216-9E6F-CB6B59485950}"/>
              </a:ext>
            </a:extLst>
          </p:cNvPr>
          <p:cNvSpPr>
            <a:spLocks noChangeArrowheads="1"/>
          </p:cNvSpPr>
          <p:nvPr/>
        </p:nvSpPr>
        <p:spPr bwMode="auto">
          <a:xfrm>
            <a:off x="6132513" y="1443038"/>
            <a:ext cx="2443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Franklin Gothic Book" panose="020B0503020102020204" pitchFamily="34" charset="0"/>
              </a:rPr>
              <a:t>Christian counseling centers</a:t>
            </a:r>
            <a:br>
              <a:rPr kumimoji="0" lang="en-US" altLang="en-US" sz="1600" b="0" i="0" u="none" strike="noStrike" cap="none" normalizeH="0" baseline="0">
                <a:ln>
                  <a:noFill/>
                </a:ln>
                <a:solidFill>
                  <a:srgbClr val="000000"/>
                </a:solidFill>
                <a:effectLst/>
                <a:latin typeface="Franklin Gothic Book" panose="020B0503020102020204" pitchFamily="34" charset="0"/>
              </a:rPr>
            </a:br>
            <a:r>
              <a:rPr kumimoji="0" lang="en-US" altLang="en-US" sz="1600" b="0" i="0" u="none" strike="noStrike" cap="none" normalizeH="0" baseline="0">
                <a:ln>
                  <a:noFill/>
                </a:ln>
                <a:solidFill>
                  <a:srgbClr val="000000"/>
                </a:solidFill>
                <a:effectLst/>
                <a:latin typeface="Franklin Gothic Book" panose="020B0503020102020204" pitchFamily="34" charset="0"/>
              </a:rPr>
              <a:t>&amp; universities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1" name="Rectangle 77">
            <a:extLst>
              <a:ext uri="{FF2B5EF4-FFF2-40B4-BE49-F238E27FC236}">
                <a16:creationId xmlns:a16="http://schemas.microsoft.com/office/drawing/2014/main" id="{9D9D65A1-52B7-4493-A63E-F5EF64405881}"/>
              </a:ext>
            </a:extLst>
          </p:cNvPr>
          <p:cNvSpPr>
            <a:spLocks noChangeArrowheads="1"/>
          </p:cNvSpPr>
          <p:nvPr/>
        </p:nvSpPr>
        <p:spPr bwMode="auto">
          <a:xfrm>
            <a:off x="9031288" y="1443038"/>
            <a:ext cx="233166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Franklin Gothic Book" panose="020B0503020102020204" pitchFamily="34" charset="0"/>
              </a:rPr>
              <a:t>Secular counseling centers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2" name="Rectangle 78">
            <a:extLst>
              <a:ext uri="{FF2B5EF4-FFF2-40B4-BE49-F238E27FC236}">
                <a16:creationId xmlns:a16="http://schemas.microsoft.com/office/drawing/2014/main" id="{EBC4ECEA-F535-40E9-AC55-8FF10535C886}"/>
              </a:ext>
            </a:extLst>
          </p:cNvPr>
          <p:cNvSpPr>
            <a:spLocks noChangeArrowheads="1"/>
          </p:cNvSpPr>
          <p:nvPr/>
        </p:nvSpPr>
        <p:spPr bwMode="auto">
          <a:xfrm>
            <a:off x="708025" y="2011363"/>
            <a:ext cx="17206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0000"/>
                </a:solidFill>
                <a:effectLst/>
                <a:latin typeface="Franklin Gothic Book" panose="020B0503020102020204" pitchFamily="34" charset="0"/>
              </a:rPr>
              <a:t>Primary Clients</a:t>
            </a:r>
            <a:br>
              <a:rPr kumimoji="0" lang="en-US" altLang="en-US" sz="1500" b="1" i="0" u="none" strike="noStrike" cap="none" normalizeH="0" baseline="0">
                <a:ln>
                  <a:noFill/>
                </a:ln>
                <a:solidFill>
                  <a:srgbClr val="000000"/>
                </a:solidFill>
                <a:effectLst/>
                <a:latin typeface="Franklin Gothic Book" panose="020B0503020102020204" pitchFamily="34" charset="0"/>
              </a:rPr>
            </a:br>
            <a:r>
              <a:rPr kumimoji="0" lang="en-US" altLang="en-US" sz="1500" b="1" i="0" u="none" strike="noStrike" cap="none" normalizeH="0" baseline="0">
                <a:ln>
                  <a:noFill/>
                </a:ln>
                <a:solidFill>
                  <a:srgbClr val="000000"/>
                </a:solidFill>
                <a:effectLst/>
                <a:latin typeface="Franklin Gothic Book" panose="020B0503020102020204" pitchFamily="34" charset="0"/>
              </a:rPr>
              <a:t>Who do you counsel?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3" name="Rectangle 79">
            <a:extLst>
              <a:ext uri="{FF2B5EF4-FFF2-40B4-BE49-F238E27FC236}">
                <a16:creationId xmlns:a16="http://schemas.microsoft.com/office/drawing/2014/main" id="{4EFCB0DE-DD44-4061-8A00-5B49D0D24F3A}"/>
              </a:ext>
            </a:extLst>
          </p:cNvPr>
          <p:cNvSpPr>
            <a:spLocks noChangeArrowheads="1"/>
          </p:cNvSpPr>
          <p:nvPr/>
        </p:nvSpPr>
        <p:spPr bwMode="auto">
          <a:xfrm>
            <a:off x="3457575" y="2011363"/>
            <a:ext cx="24393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Franklin Gothic Book" panose="020B0503020102020204" pitchFamily="34" charset="0"/>
              </a:rPr>
              <a:t>Evangelical or Fundamentalist</a:t>
            </a:r>
            <a:br>
              <a:rPr kumimoji="0" lang="en-US" altLang="en-US" sz="1500" b="0" i="0" u="none" strike="noStrike" cap="none" normalizeH="0" baseline="0">
                <a:ln>
                  <a:noFill/>
                </a:ln>
                <a:solidFill>
                  <a:srgbClr val="000000"/>
                </a:solidFill>
                <a:effectLst/>
                <a:latin typeface="Franklin Gothic Book" panose="020B0503020102020204" pitchFamily="34" charset="0"/>
              </a:rPr>
            </a:br>
            <a:r>
              <a:rPr kumimoji="0" lang="en-US" altLang="en-US" sz="1500" b="0" i="0" u="none" strike="noStrike" cap="none" normalizeH="0" baseline="0">
                <a:ln>
                  <a:noFill/>
                </a:ln>
                <a:solidFill>
                  <a:srgbClr val="000000"/>
                </a:solidFill>
                <a:effectLst/>
                <a:latin typeface="Franklin Gothic Book" panose="020B0503020102020204" pitchFamily="34" charset="0"/>
              </a:rPr>
              <a:t>Christians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4" name="Rectangle 80">
            <a:extLst>
              <a:ext uri="{FF2B5EF4-FFF2-40B4-BE49-F238E27FC236}">
                <a16:creationId xmlns:a16="http://schemas.microsoft.com/office/drawing/2014/main" id="{BF7386E9-2D69-4B28-BEEA-E77F17C03DAF}"/>
              </a:ext>
            </a:extLst>
          </p:cNvPr>
          <p:cNvSpPr>
            <a:spLocks noChangeArrowheads="1"/>
          </p:cNvSpPr>
          <p:nvPr/>
        </p:nvSpPr>
        <p:spPr bwMode="auto">
          <a:xfrm>
            <a:off x="6132513" y="2011363"/>
            <a:ext cx="17856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Franklin Gothic Book" panose="020B0503020102020204" pitchFamily="34" charset="0"/>
              </a:rPr>
              <a:t>Christian</a:t>
            </a:r>
            <a:r>
              <a:rPr kumimoji="0" lang="en-US" altLang="en-US" sz="1500" b="0" i="0" u="none" strike="noStrike" cap="none" normalizeH="0">
                <a:ln>
                  <a:noFill/>
                </a:ln>
                <a:solidFill>
                  <a:srgbClr val="000000"/>
                </a:solidFill>
                <a:effectLst/>
                <a:latin typeface="Franklin Gothic Book" panose="020B0503020102020204" pitchFamily="34" charset="0"/>
              </a:rPr>
              <a:t> or Secular</a:t>
            </a:r>
            <a:br>
              <a:rPr kumimoji="0" lang="en-US" altLang="en-US" sz="1500" b="0" i="0" u="none" strike="noStrike" cap="none" normalizeH="0">
                <a:ln>
                  <a:noFill/>
                </a:ln>
                <a:solidFill>
                  <a:srgbClr val="000000"/>
                </a:solidFill>
                <a:effectLst/>
                <a:latin typeface="Franklin Gothic Book" panose="020B0503020102020204" pitchFamily="34" charset="0"/>
              </a:rPr>
            </a:br>
            <a:r>
              <a:rPr kumimoji="0" lang="en-US" altLang="en-US" sz="1500" b="0" i="0" u="none" strike="noStrike" cap="none" normalizeH="0">
                <a:ln>
                  <a:noFill/>
                </a:ln>
                <a:solidFill>
                  <a:srgbClr val="000000"/>
                </a:solidFill>
                <a:effectLst/>
                <a:latin typeface="Franklin Gothic Book" panose="020B0503020102020204" pitchFamily="34" charset="0"/>
              </a:rPr>
              <a:t>Depending on Context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6" name="Rectangle 82">
            <a:extLst>
              <a:ext uri="{FF2B5EF4-FFF2-40B4-BE49-F238E27FC236}">
                <a16:creationId xmlns:a16="http://schemas.microsoft.com/office/drawing/2014/main" id="{C0533053-21D1-41E4-8507-C85F5190E487}"/>
              </a:ext>
            </a:extLst>
          </p:cNvPr>
          <p:cNvSpPr>
            <a:spLocks noChangeArrowheads="1"/>
          </p:cNvSpPr>
          <p:nvPr/>
        </p:nvSpPr>
        <p:spPr bwMode="auto">
          <a:xfrm>
            <a:off x="9031288" y="2011363"/>
            <a:ext cx="110126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500">
                <a:solidFill>
                  <a:srgbClr val="000000"/>
                </a:solidFill>
                <a:latin typeface="Franklin Gothic Book" panose="020B0503020102020204" pitchFamily="34" charset="0"/>
              </a:rPr>
              <a:t>Non-Christian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8" name="Rectangle 84">
            <a:extLst>
              <a:ext uri="{FF2B5EF4-FFF2-40B4-BE49-F238E27FC236}">
                <a16:creationId xmlns:a16="http://schemas.microsoft.com/office/drawing/2014/main" id="{B2126915-CF96-4363-9FFB-DE03D6E51B51}"/>
              </a:ext>
            </a:extLst>
          </p:cNvPr>
          <p:cNvSpPr>
            <a:spLocks noChangeArrowheads="1"/>
          </p:cNvSpPr>
          <p:nvPr/>
        </p:nvSpPr>
        <p:spPr bwMode="auto">
          <a:xfrm>
            <a:off x="708025" y="2578100"/>
            <a:ext cx="9842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500" b="1">
                <a:solidFill>
                  <a:srgbClr val="000000"/>
                </a:solidFill>
                <a:latin typeface="Franklin Gothic Book" panose="020B0503020102020204" pitchFamily="34" charset="0"/>
              </a:rPr>
              <a:t>Licensed?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0000"/>
                </a:solidFill>
                <a:effectLst/>
                <a:latin typeface="Franklin Gothic Book" panose="020B0503020102020204" pitchFamily="34" charset="0"/>
              </a:rPr>
              <a:t>Job access?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9" name="Rectangle 85">
            <a:extLst>
              <a:ext uri="{FF2B5EF4-FFF2-40B4-BE49-F238E27FC236}">
                <a16:creationId xmlns:a16="http://schemas.microsoft.com/office/drawing/2014/main" id="{69BB568E-69D3-4C78-AE1E-BD0430859625}"/>
              </a:ext>
            </a:extLst>
          </p:cNvPr>
          <p:cNvSpPr>
            <a:spLocks noChangeArrowheads="1"/>
          </p:cNvSpPr>
          <p:nvPr/>
        </p:nvSpPr>
        <p:spPr bwMode="auto">
          <a:xfrm>
            <a:off x="3457575" y="2578100"/>
            <a:ext cx="22438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Franklin Gothic Book" panose="020B0503020102020204" pitchFamily="34" charset="0"/>
              </a:rPr>
              <a:t>No</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500">
                <a:solidFill>
                  <a:srgbClr val="000000"/>
                </a:solidFill>
                <a:latin typeface="Franklin Gothic Book" panose="020B0503020102020204" pitchFamily="34" charset="0"/>
              </a:rPr>
              <a:t>Few paid jobs unless pastor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1" name="Rectangle 87">
            <a:extLst>
              <a:ext uri="{FF2B5EF4-FFF2-40B4-BE49-F238E27FC236}">
                <a16:creationId xmlns:a16="http://schemas.microsoft.com/office/drawing/2014/main" id="{6A6E8F5C-0CCB-4C70-8587-82BFDF840BE6}"/>
              </a:ext>
            </a:extLst>
          </p:cNvPr>
          <p:cNvSpPr>
            <a:spLocks noChangeArrowheads="1"/>
          </p:cNvSpPr>
          <p:nvPr/>
        </p:nvSpPr>
        <p:spPr bwMode="auto">
          <a:xfrm>
            <a:off x="6132513" y="2578100"/>
            <a:ext cx="2288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Franklin Gothic Book" panose="020B0503020102020204" pitchFamily="34" charset="0"/>
              </a:rPr>
              <a:t>Yes</a:t>
            </a:r>
            <a:br>
              <a:rPr kumimoji="0" lang="en-US" altLang="en-US" sz="1500" b="0" i="0" u="none" strike="noStrike" cap="none" normalizeH="0" baseline="0">
                <a:ln>
                  <a:noFill/>
                </a:ln>
                <a:solidFill>
                  <a:srgbClr val="000000"/>
                </a:solidFill>
                <a:effectLst/>
                <a:latin typeface="Franklin Gothic Book" panose="020B0503020102020204" pitchFamily="34" charset="0"/>
              </a:rPr>
            </a:br>
            <a:r>
              <a:rPr kumimoji="0" lang="en-US" altLang="en-US" sz="1500" b="0" i="0" u="none" strike="noStrike" cap="none" normalizeH="0" baseline="0">
                <a:ln>
                  <a:noFill/>
                </a:ln>
                <a:solidFill>
                  <a:srgbClr val="000000"/>
                </a:solidFill>
                <a:effectLst/>
                <a:latin typeface="Franklin Gothic Book" panose="020B0503020102020204" pitchFamily="34" charset="0"/>
              </a:rPr>
              <a:t>Moderate level of jobs &amp; pay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3" name="Rectangle 89">
            <a:extLst>
              <a:ext uri="{FF2B5EF4-FFF2-40B4-BE49-F238E27FC236}">
                <a16:creationId xmlns:a16="http://schemas.microsoft.com/office/drawing/2014/main" id="{4E57DB93-AFB2-42D7-8A1E-5FDD2234B380}"/>
              </a:ext>
            </a:extLst>
          </p:cNvPr>
          <p:cNvSpPr>
            <a:spLocks noChangeArrowheads="1"/>
          </p:cNvSpPr>
          <p:nvPr/>
        </p:nvSpPr>
        <p:spPr bwMode="auto">
          <a:xfrm>
            <a:off x="9031288" y="2578100"/>
            <a:ext cx="21246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Franklin Gothic Book" panose="020B0503020102020204" pitchFamily="34" charset="0"/>
              </a:rPr>
              <a:t>Yes</a:t>
            </a:r>
            <a:br>
              <a:rPr kumimoji="0" lang="en-US" altLang="en-US" sz="1500" b="0" i="0" u="none" strike="noStrike" cap="none" normalizeH="0" baseline="0">
                <a:ln>
                  <a:noFill/>
                </a:ln>
                <a:solidFill>
                  <a:srgbClr val="000000"/>
                </a:solidFill>
                <a:effectLst/>
                <a:latin typeface="Franklin Gothic Book" panose="020B0503020102020204" pitchFamily="34" charset="0"/>
              </a:rPr>
            </a:br>
            <a:r>
              <a:rPr kumimoji="0" lang="en-US" altLang="en-US" sz="1500" b="0" i="0" u="none" strike="noStrike" cap="none" normalizeH="0" baseline="0">
                <a:ln>
                  <a:noFill/>
                </a:ln>
                <a:solidFill>
                  <a:srgbClr val="000000"/>
                </a:solidFill>
                <a:effectLst/>
                <a:latin typeface="Franklin Gothic Book" panose="020B0503020102020204" pitchFamily="34" charset="0"/>
              </a:rPr>
              <a:t>Highest level of jobs</a:t>
            </a:r>
            <a:r>
              <a:rPr kumimoji="0" lang="en-US" altLang="en-US" sz="1500" b="0" i="0" u="none" strike="noStrike" cap="none" normalizeH="0">
                <a:ln>
                  <a:noFill/>
                </a:ln>
                <a:solidFill>
                  <a:srgbClr val="000000"/>
                </a:solidFill>
                <a:effectLst/>
                <a:latin typeface="Franklin Gothic Book" panose="020B0503020102020204" pitchFamily="34" charset="0"/>
              </a:rPr>
              <a:t> &amp; pay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5" name="Rectangle 91">
            <a:extLst>
              <a:ext uri="{FF2B5EF4-FFF2-40B4-BE49-F238E27FC236}">
                <a16:creationId xmlns:a16="http://schemas.microsoft.com/office/drawing/2014/main" id="{D9C16B25-7A2A-4BBE-B228-A4C4DC42C409}"/>
              </a:ext>
            </a:extLst>
          </p:cNvPr>
          <p:cNvSpPr>
            <a:spLocks noChangeArrowheads="1"/>
          </p:cNvSpPr>
          <p:nvPr/>
        </p:nvSpPr>
        <p:spPr bwMode="auto">
          <a:xfrm>
            <a:off x="704964" y="4656454"/>
            <a:ext cx="2414588"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0000"/>
                </a:solidFill>
                <a:effectLst/>
                <a:latin typeface="Franklin Gothic Book" panose="020B0503020102020204" pitchFamily="34" charset="0"/>
              </a:rPr>
              <a:t>LGBT/Traditional Marriage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6" name="Rectangle 92">
            <a:extLst>
              <a:ext uri="{FF2B5EF4-FFF2-40B4-BE49-F238E27FC236}">
                <a16:creationId xmlns:a16="http://schemas.microsoft.com/office/drawing/2014/main" id="{70487534-6A83-48A5-94EB-6C00B81558DF}"/>
              </a:ext>
            </a:extLst>
          </p:cNvPr>
          <p:cNvSpPr>
            <a:spLocks noChangeArrowheads="1"/>
          </p:cNvSpPr>
          <p:nvPr/>
        </p:nvSpPr>
        <p:spPr bwMode="auto">
          <a:xfrm>
            <a:off x="3454514" y="4656454"/>
            <a:ext cx="18208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Franklin Gothic Book" panose="020B0503020102020204" pitchFamily="34" charset="0"/>
              </a:rPr>
              <a:t>Traditional Marriage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7" name="Rectangle 93">
            <a:extLst>
              <a:ext uri="{FF2B5EF4-FFF2-40B4-BE49-F238E27FC236}">
                <a16:creationId xmlns:a16="http://schemas.microsoft.com/office/drawing/2014/main" id="{69F512C6-BBF2-4076-909D-6171C790809F}"/>
              </a:ext>
            </a:extLst>
          </p:cNvPr>
          <p:cNvSpPr>
            <a:spLocks noChangeArrowheads="1"/>
          </p:cNvSpPr>
          <p:nvPr/>
        </p:nvSpPr>
        <p:spPr bwMode="auto">
          <a:xfrm>
            <a:off x="6129452" y="4656454"/>
            <a:ext cx="2165350"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Franklin Gothic Book" panose="020B0503020102020204" pitchFamily="34" charset="0"/>
              </a:rPr>
              <a:t>Traditional Marriage for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8" name="Rectangle 94">
            <a:extLst>
              <a:ext uri="{FF2B5EF4-FFF2-40B4-BE49-F238E27FC236}">
                <a16:creationId xmlns:a16="http://schemas.microsoft.com/office/drawing/2014/main" id="{DE47AFD9-9AEB-497E-BF1B-F713A7EBBBB0}"/>
              </a:ext>
            </a:extLst>
          </p:cNvPr>
          <p:cNvSpPr>
            <a:spLocks noChangeArrowheads="1"/>
          </p:cNvSpPr>
          <p:nvPr/>
        </p:nvSpPr>
        <p:spPr bwMode="auto">
          <a:xfrm>
            <a:off x="6129452" y="4886641"/>
            <a:ext cx="106189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Franklin Gothic Book" panose="020B0503020102020204" pitchFamily="34" charset="0"/>
              </a:rPr>
              <a:t>evangelicals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9" name="Rectangle 95">
            <a:extLst>
              <a:ext uri="{FF2B5EF4-FFF2-40B4-BE49-F238E27FC236}">
                <a16:creationId xmlns:a16="http://schemas.microsoft.com/office/drawing/2014/main" id="{7F6A73B7-F98C-4146-ABC4-6F70EAF2D317}"/>
              </a:ext>
            </a:extLst>
          </p:cNvPr>
          <p:cNvSpPr>
            <a:spLocks noChangeArrowheads="1"/>
          </p:cNvSpPr>
          <p:nvPr/>
        </p:nvSpPr>
        <p:spPr bwMode="auto">
          <a:xfrm>
            <a:off x="9028227" y="4656454"/>
            <a:ext cx="25853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500">
                <a:solidFill>
                  <a:srgbClr val="000000"/>
                </a:solidFill>
                <a:latin typeface="Franklin Gothic Book" panose="020B0503020102020204" pitchFamily="34" charset="0"/>
              </a:rPr>
              <a:t>Dominant Culture: </a:t>
            </a:r>
            <a:r>
              <a:rPr kumimoji="0" lang="en-US" altLang="en-US" sz="1500" b="0" i="0" u="none" strike="noStrike" cap="none" normalizeH="0" baseline="0">
                <a:ln>
                  <a:noFill/>
                </a:ln>
                <a:solidFill>
                  <a:srgbClr val="000000"/>
                </a:solidFill>
                <a:effectLst/>
                <a:latin typeface="Franklin Gothic Book" panose="020B0503020102020204" pitchFamily="34" charset="0"/>
              </a:rPr>
              <a:t>LGBT valued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Franklin Gothic Book" panose="020B0503020102020204" pitchFamily="34" charset="0"/>
              </a:rPr>
              <a:t>over traditional marriage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0" name="Rectangle 96">
            <a:extLst>
              <a:ext uri="{FF2B5EF4-FFF2-40B4-BE49-F238E27FC236}">
                <a16:creationId xmlns:a16="http://schemas.microsoft.com/office/drawing/2014/main" id="{F5B27B4A-3B29-405A-8700-9ABFAD49900C}"/>
              </a:ext>
            </a:extLst>
          </p:cNvPr>
          <p:cNvSpPr>
            <a:spLocks noChangeArrowheads="1"/>
          </p:cNvSpPr>
          <p:nvPr/>
        </p:nvSpPr>
        <p:spPr bwMode="auto">
          <a:xfrm>
            <a:off x="708025" y="3708400"/>
            <a:ext cx="17750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b="1">
                <a:solidFill>
                  <a:srgbClr val="000000"/>
                </a:solidFill>
                <a:latin typeface="Franklin Gothic Book" panose="020B0503020102020204" pitchFamily="34" charset="0"/>
              </a:rPr>
              <a:t>Where are you being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00000"/>
                </a:solidFill>
                <a:effectLst/>
                <a:latin typeface="Franklin Gothic Book" panose="020B0503020102020204" pitchFamily="34" charset="0"/>
              </a:rPr>
              <a:t>educated?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1" name="Rectangle 97">
            <a:extLst>
              <a:ext uri="{FF2B5EF4-FFF2-40B4-BE49-F238E27FC236}">
                <a16:creationId xmlns:a16="http://schemas.microsoft.com/office/drawing/2014/main" id="{A9EB30E6-72D8-462B-99DA-4A477D1654D3}"/>
              </a:ext>
            </a:extLst>
          </p:cNvPr>
          <p:cNvSpPr>
            <a:spLocks noChangeArrowheads="1"/>
          </p:cNvSpPr>
          <p:nvPr/>
        </p:nvSpPr>
        <p:spPr bwMode="auto">
          <a:xfrm>
            <a:off x="3457575" y="3708400"/>
            <a:ext cx="224099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Franklin Gothic Book" panose="020B0503020102020204" pitchFamily="34" charset="0"/>
              </a:rPr>
              <a:t>Seminaries, Bible Schools</a:t>
            </a:r>
            <a:br>
              <a:rPr kumimoji="0" lang="en-US" altLang="en-US" sz="1600" b="0" i="0" u="none" strike="noStrike" cap="none" normalizeH="0" baseline="0">
                <a:ln>
                  <a:noFill/>
                </a:ln>
                <a:solidFill>
                  <a:srgbClr val="000000"/>
                </a:solidFill>
                <a:effectLst/>
                <a:latin typeface="Franklin Gothic Book" panose="020B0503020102020204" pitchFamily="34" charset="0"/>
              </a:rPr>
            </a:br>
            <a:r>
              <a:rPr kumimoji="0" lang="en-US" altLang="en-US" sz="1600" b="0" i="0" u="none" strike="noStrike" cap="none" normalizeH="0" baseline="0">
                <a:ln>
                  <a:noFill/>
                </a:ln>
                <a:solidFill>
                  <a:srgbClr val="000000"/>
                </a:solidFill>
                <a:effectLst/>
                <a:latin typeface="Franklin Gothic Book" panose="020B0503020102020204" pitchFamily="34" charset="0"/>
              </a:rPr>
              <a:t>or theology departments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3" name="Rectangle 99">
            <a:extLst>
              <a:ext uri="{FF2B5EF4-FFF2-40B4-BE49-F238E27FC236}">
                <a16:creationId xmlns:a16="http://schemas.microsoft.com/office/drawing/2014/main" id="{3F974E26-D05A-44AF-AB42-FC5451597BE7}"/>
              </a:ext>
            </a:extLst>
          </p:cNvPr>
          <p:cNvSpPr>
            <a:spLocks noChangeArrowheads="1"/>
          </p:cNvSpPr>
          <p:nvPr/>
        </p:nvSpPr>
        <p:spPr bwMode="auto">
          <a:xfrm>
            <a:off x="6132513" y="3708400"/>
            <a:ext cx="204742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Franklin Gothic Book" panose="020B0503020102020204" pitchFamily="34" charset="0"/>
              </a:rPr>
              <a:t>Counseling Department</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a:solidFill>
                  <a:srgbClr val="000000"/>
                </a:solidFill>
                <a:latin typeface="Franklin Gothic Book" panose="020B0503020102020204" pitchFamily="34" charset="0"/>
              </a:rPr>
              <a:t>at Christian University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5" name="Rectangle 101">
            <a:extLst>
              <a:ext uri="{FF2B5EF4-FFF2-40B4-BE49-F238E27FC236}">
                <a16:creationId xmlns:a16="http://schemas.microsoft.com/office/drawing/2014/main" id="{1F6AE222-02B1-4BFA-812B-A1903105C8F1}"/>
              </a:ext>
            </a:extLst>
          </p:cNvPr>
          <p:cNvSpPr>
            <a:spLocks noChangeArrowheads="1"/>
          </p:cNvSpPr>
          <p:nvPr/>
        </p:nvSpPr>
        <p:spPr bwMode="auto">
          <a:xfrm>
            <a:off x="9031288" y="3708400"/>
            <a:ext cx="229261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Franklin Gothic Book" panose="020B0503020102020204" pitchFamily="34" charset="0"/>
              </a:rPr>
              <a:t>Secular University or More</a:t>
            </a:r>
            <a:br>
              <a:rPr kumimoji="0" lang="en-US" altLang="en-US" sz="1600" b="0" i="0" u="none" strike="noStrike" cap="none" normalizeH="0" baseline="0">
                <a:ln>
                  <a:noFill/>
                </a:ln>
                <a:solidFill>
                  <a:srgbClr val="000000"/>
                </a:solidFill>
                <a:effectLst/>
                <a:latin typeface="Franklin Gothic Book" panose="020B0503020102020204" pitchFamily="34" charset="0"/>
              </a:rPr>
            </a:br>
            <a:r>
              <a:rPr kumimoji="0" lang="en-US" altLang="en-US" sz="1600" b="0" i="0" u="none" strike="noStrike" cap="none" normalizeH="0" baseline="0">
                <a:ln>
                  <a:noFill/>
                </a:ln>
                <a:solidFill>
                  <a:srgbClr val="000000"/>
                </a:solidFill>
                <a:effectLst/>
                <a:latin typeface="Franklin Gothic Book" panose="020B0503020102020204" pitchFamily="34" charset="0"/>
              </a:rPr>
              <a:t>Liberal Christian University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7" name="Rectangle 103">
            <a:extLst>
              <a:ext uri="{FF2B5EF4-FFF2-40B4-BE49-F238E27FC236}">
                <a16:creationId xmlns:a16="http://schemas.microsoft.com/office/drawing/2014/main" id="{717FAB68-E39D-4D59-A323-CAF7DCC72EBC}"/>
              </a:ext>
            </a:extLst>
          </p:cNvPr>
          <p:cNvSpPr>
            <a:spLocks noChangeArrowheads="1"/>
          </p:cNvSpPr>
          <p:nvPr/>
        </p:nvSpPr>
        <p:spPr bwMode="auto">
          <a:xfrm>
            <a:off x="700202" y="4308792"/>
            <a:ext cx="142731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0000"/>
                </a:solidFill>
                <a:effectLst/>
                <a:latin typeface="Franklin Gothic Book" panose="020B0503020102020204" pitchFamily="34" charset="0"/>
              </a:rPr>
              <a:t>What is your call?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8" name="Rectangle 104">
            <a:extLst>
              <a:ext uri="{FF2B5EF4-FFF2-40B4-BE49-F238E27FC236}">
                <a16:creationId xmlns:a16="http://schemas.microsoft.com/office/drawing/2014/main" id="{AF3ABE11-AAE1-4D18-92CB-2E5CBC301CAC}"/>
              </a:ext>
            </a:extLst>
          </p:cNvPr>
          <p:cNvSpPr>
            <a:spLocks noChangeArrowheads="1"/>
          </p:cNvSpPr>
          <p:nvPr/>
        </p:nvSpPr>
        <p:spPr bwMode="auto">
          <a:xfrm>
            <a:off x="3449752" y="4308792"/>
            <a:ext cx="118513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Franklin Gothic Book" panose="020B0503020102020204" pitchFamily="34" charset="0"/>
              </a:rPr>
              <a:t>Mostly Pastors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9" name="Rectangle 105">
            <a:extLst>
              <a:ext uri="{FF2B5EF4-FFF2-40B4-BE49-F238E27FC236}">
                <a16:creationId xmlns:a16="http://schemas.microsoft.com/office/drawing/2014/main" id="{24A6988F-C84E-4182-8B9B-DE749017603F}"/>
              </a:ext>
            </a:extLst>
          </p:cNvPr>
          <p:cNvSpPr>
            <a:spLocks noChangeArrowheads="1"/>
          </p:cNvSpPr>
          <p:nvPr/>
        </p:nvSpPr>
        <p:spPr bwMode="auto">
          <a:xfrm>
            <a:off x="6124690" y="4308792"/>
            <a:ext cx="230652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Franklin Gothic Book" panose="020B0503020102020204" pitchFamily="34" charset="0"/>
              </a:rPr>
              <a:t>Witnesses in Mixed Contexts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0" name="Rectangle 106">
            <a:extLst>
              <a:ext uri="{FF2B5EF4-FFF2-40B4-BE49-F238E27FC236}">
                <a16:creationId xmlns:a16="http://schemas.microsoft.com/office/drawing/2014/main" id="{57270A15-97D3-4997-B5BB-5613EC1B0FD1}"/>
              </a:ext>
            </a:extLst>
          </p:cNvPr>
          <p:cNvSpPr>
            <a:spLocks noChangeArrowheads="1"/>
          </p:cNvSpPr>
          <p:nvPr/>
        </p:nvSpPr>
        <p:spPr bwMode="auto">
          <a:xfrm>
            <a:off x="9023465" y="4308792"/>
            <a:ext cx="243643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Franklin Gothic Book" panose="020B0503020102020204" pitchFamily="34" charset="0"/>
              </a:rPr>
              <a:t>Witnesses in Secular Contexts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1" name="Rectangle 107">
            <a:extLst>
              <a:ext uri="{FF2B5EF4-FFF2-40B4-BE49-F238E27FC236}">
                <a16:creationId xmlns:a16="http://schemas.microsoft.com/office/drawing/2014/main" id="{2DD9767E-263B-47D6-8A4B-41466F4A0EDB}"/>
              </a:ext>
            </a:extLst>
          </p:cNvPr>
          <p:cNvSpPr>
            <a:spLocks noChangeArrowheads="1"/>
          </p:cNvSpPr>
          <p:nvPr/>
        </p:nvSpPr>
        <p:spPr bwMode="auto">
          <a:xfrm>
            <a:off x="700202" y="3109299"/>
            <a:ext cx="19332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0000"/>
                </a:solidFill>
                <a:effectLst/>
                <a:latin typeface="Franklin Gothic Book" panose="020B0503020102020204" pitchFamily="34" charset="0"/>
              </a:rPr>
              <a:t>Approaches to Christian</a:t>
            </a:r>
            <a:br>
              <a:rPr kumimoji="0" lang="en-US" altLang="en-US" sz="1500" b="1" i="0" u="none" strike="noStrike" cap="none" normalizeH="0" baseline="0">
                <a:ln>
                  <a:noFill/>
                </a:ln>
                <a:solidFill>
                  <a:srgbClr val="000000"/>
                </a:solidFill>
                <a:effectLst/>
                <a:latin typeface="Franklin Gothic Book" panose="020B0503020102020204" pitchFamily="34" charset="0"/>
              </a:rPr>
            </a:br>
            <a:r>
              <a:rPr kumimoji="0" lang="en-US" altLang="en-US" sz="1500" b="1" i="0" u="none" strike="noStrike" cap="none" normalizeH="0" baseline="0">
                <a:ln>
                  <a:noFill/>
                </a:ln>
                <a:solidFill>
                  <a:srgbClr val="000000"/>
                </a:solidFill>
                <a:effectLst/>
                <a:latin typeface="Franklin Gothic Book" panose="020B0503020102020204" pitchFamily="34" charset="0"/>
              </a:rPr>
              <a:t>Counseling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2" name="Rectangle 108">
            <a:extLst>
              <a:ext uri="{FF2B5EF4-FFF2-40B4-BE49-F238E27FC236}">
                <a16:creationId xmlns:a16="http://schemas.microsoft.com/office/drawing/2014/main" id="{F154F9B7-3A08-4BD1-8EA5-D4084E9AFD05}"/>
              </a:ext>
            </a:extLst>
          </p:cNvPr>
          <p:cNvSpPr>
            <a:spLocks noChangeArrowheads="1"/>
          </p:cNvSpPr>
          <p:nvPr/>
        </p:nvSpPr>
        <p:spPr bwMode="auto">
          <a:xfrm>
            <a:off x="3449752" y="3109299"/>
            <a:ext cx="15340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Franklin Gothic Book" panose="020B0503020102020204" pitchFamily="34" charset="0"/>
              </a:rPr>
              <a:t>Traditional Biblical </a:t>
            </a:r>
            <a:br>
              <a:rPr kumimoji="0" lang="en-US" altLang="en-US" sz="1500" b="0" i="0" u="none" strike="noStrike" cap="none" normalizeH="0" baseline="0">
                <a:ln>
                  <a:noFill/>
                </a:ln>
                <a:solidFill>
                  <a:srgbClr val="000000"/>
                </a:solidFill>
                <a:effectLst/>
                <a:latin typeface="Franklin Gothic Book" panose="020B0503020102020204" pitchFamily="34" charset="0"/>
              </a:rPr>
            </a:br>
            <a:r>
              <a:rPr kumimoji="0" lang="en-US" altLang="en-US" sz="1500" b="0" i="0" u="none" strike="noStrike" cap="none" normalizeH="0" baseline="0">
                <a:ln>
                  <a:noFill/>
                </a:ln>
                <a:solidFill>
                  <a:srgbClr val="000000"/>
                </a:solidFill>
                <a:effectLst/>
                <a:latin typeface="Franklin Gothic Book" panose="020B0503020102020204" pitchFamily="34" charset="0"/>
              </a:rPr>
              <a:t>Counseling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4" name="Rectangle 110">
            <a:extLst>
              <a:ext uri="{FF2B5EF4-FFF2-40B4-BE49-F238E27FC236}">
                <a16:creationId xmlns:a16="http://schemas.microsoft.com/office/drawing/2014/main" id="{13EC744B-2A0A-4DDC-AAAA-7D0F9DA00A4A}"/>
              </a:ext>
            </a:extLst>
          </p:cNvPr>
          <p:cNvSpPr>
            <a:spLocks noChangeArrowheads="1"/>
          </p:cNvSpPr>
          <p:nvPr/>
        </p:nvSpPr>
        <p:spPr bwMode="auto">
          <a:xfrm>
            <a:off x="6124690" y="3109299"/>
            <a:ext cx="26296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Franklin Gothic Book" panose="020B0503020102020204" pitchFamily="34" charset="0"/>
              </a:rPr>
              <a:t>Integration, Christian Psychology</a:t>
            </a:r>
            <a:br>
              <a:rPr kumimoji="0" lang="en-US" altLang="en-US" sz="1500" b="0" i="0" u="none" strike="noStrike" cap="none" normalizeH="0" baseline="0">
                <a:ln>
                  <a:noFill/>
                </a:ln>
                <a:solidFill>
                  <a:srgbClr val="000000"/>
                </a:solidFill>
                <a:effectLst/>
                <a:latin typeface="Franklin Gothic Book" panose="020B0503020102020204" pitchFamily="34" charset="0"/>
              </a:rPr>
            </a:br>
            <a:r>
              <a:rPr kumimoji="0" lang="en-US" altLang="en-US" sz="1500" b="0" i="0" u="none" strike="noStrike" cap="none" normalizeH="0" baseline="0">
                <a:ln>
                  <a:noFill/>
                </a:ln>
                <a:solidFill>
                  <a:srgbClr val="000000"/>
                </a:solidFill>
                <a:effectLst/>
                <a:latin typeface="Franklin Gothic Book" panose="020B0503020102020204" pitchFamily="34" charset="0"/>
              </a:rPr>
              <a:t>Transformational Counseling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5" name="Rectangle 111">
            <a:extLst>
              <a:ext uri="{FF2B5EF4-FFF2-40B4-BE49-F238E27FC236}">
                <a16:creationId xmlns:a16="http://schemas.microsoft.com/office/drawing/2014/main" id="{ADA14639-6928-4E2E-B133-6DF809AC66FF}"/>
              </a:ext>
            </a:extLst>
          </p:cNvPr>
          <p:cNvSpPr>
            <a:spLocks noChangeArrowheads="1"/>
          </p:cNvSpPr>
          <p:nvPr/>
        </p:nvSpPr>
        <p:spPr bwMode="auto">
          <a:xfrm>
            <a:off x="9023465" y="3109299"/>
            <a:ext cx="19507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Franklin Gothic Book" panose="020B0503020102020204" pitchFamily="34" charset="0"/>
              </a:rPr>
              <a:t>Levels </a:t>
            </a:r>
            <a:r>
              <a:rPr kumimoji="0" lang="en-US" altLang="en-US" sz="1500" b="0" i="0" u="none" strike="noStrike" cap="none" normalizeH="0" baseline="0">
                <a:ln>
                  <a:noFill/>
                </a:ln>
                <a:solidFill>
                  <a:srgbClr val="000000"/>
                </a:solidFill>
                <a:effectLst/>
                <a:latin typeface="Franklin Gothic Book" panose="020B0503020102020204" pitchFamily="34" charset="0"/>
              </a:rPr>
              <a:t>of Explanation</a:t>
            </a:r>
            <a:br>
              <a:rPr kumimoji="0" lang="en-US" altLang="en-US" sz="1500" b="0" i="0" u="none" strike="noStrike" cap="none" normalizeH="0" baseline="0" dirty="0">
                <a:ln>
                  <a:noFill/>
                </a:ln>
                <a:solidFill>
                  <a:srgbClr val="000000"/>
                </a:solidFill>
                <a:effectLst/>
                <a:latin typeface="Franklin Gothic Book" panose="020B0503020102020204" pitchFamily="34" charset="0"/>
              </a:rPr>
            </a:br>
            <a:r>
              <a:rPr kumimoji="0" lang="en-US" altLang="en-US" sz="1500" b="0" i="0" u="none" strike="noStrike" cap="none" normalizeH="0" baseline="0" dirty="0">
                <a:ln>
                  <a:noFill/>
                </a:ln>
                <a:solidFill>
                  <a:srgbClr val="000000"/>
                </a:solidFill>
                <a:effectLst/>
                <a:latin typeface="Franklin Gothic Book" panose="020B0503020102020204" pitchFamily="34" charset="0"/>
              </a:rPr>
              <a:t>Anti-Religious Secularist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6" name="Rectangle 112">
            <a:extLst>
              <a:ext uri="{FF2B5EF4-FFF2-40B4-BE49-F238E27FC236}">
                <a16:creationId xmlns:a16="http://schemas.microsoft.com/office/drawing/2014/main" id="{C3FE3B17-0BFC-47D3-B596-38636E9E4680}"/>
              </a:ext>
            </a:extLst>
          </p:cNvPr>
          <p:cNvSpPr>
            <a:spLocks noChangeArrowheads="1"/>
          </p:cNvSpPr>
          <p:nvPr/>
        </p:nvSpPr>
        <p:spPr bwMode="auto">
          <a:xfrm>
            <a:off x="691652" y="5179852"/>
            <a:ext cx="24265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00000"/>
                </a:solidFill>
                <a:effectLst/>
                <a:latin typeface="Franklin Gothic Book" panose="020B0503020102020204" pitchFamily="34" charset="0"/>
              </a:rPr>
              <a:t>Risk of Christian Counselors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00000"/>
                </a:solidFill>
                <a:effectLst/>
                <a:latin typeface="Franklin Gothic Book" panose="020B0503020102020204" pitchFamily="34" charset="0"/>
              </a:rPr>
              <a:t>Being </a:t>
            </a:r>
            <a:r>
              <a:rPr lang="en-US" altLang="en-US" sz="1600" b="1">
                <a:solidFill>
                  <a:srgbClr val="000000"/>
                </a:solidFill>
                <a:latin typeface="Franklin Gothic Book" panose="020B0503020102020204" pitchFamily="34" charset="0"/>
              </a:rPr>
              <a:t>Secularized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0" name="Rectangle 116">
            <a:extLst>
              <a:ext uri="{FF2B5EF4-FFF2-40B4-BE49-F238E27FC236}">
                <a16:creationId xmlns:a16="http://schemas.microsoft.com/office/drawing/2014/main" id="{04C66AB5-8B71-4BF5-A00A-8600DA2E13FF}"/>
              </a:ext>
            </a:extLst>
          </p:cNvPr>
          <p:cNvSpPr>
            <a:spLocks noChangeArrowheads="1"/>
          </p:cNvSpPr>
          <p:nvPr/>
        </p:nvSpPr>
        <p:spPr bwMode="auto">
          <a:xfrm>
            <a:off x="3457575" y="5203825"/>
            <a:ext cx="48571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Franklin Gothic Book" panose="020B0503020102020204" pitchFamily="34" charset="0"/>
              </a:rPr>
              <a:t>Small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2" name="Rectangle 118">
            <a:extLst>
              <a:ext uri="{FF2B5EF4-FFF2-40B4-BE49-F238E27FC236}">
                <a16:creationId xmlns:a16="http://schemas.microsoft.com/office/drawing/2014/main" id="{B7434CB5-578E-4B89-B17F-E3A397096E18}"/>
              </a:ext>
            </a:extLst>
          </p:cNvPr>
          <p:cNvSpPr>
            <a:spLocks noChangeArrowheads="1"/>
          </p:cNvSpPr>
          <p:nvPr/>
        </p:nvSpPr>
        <p:spPr bwMode="auto">
          <a:xfrm>
            <a:off x="6132513" y="5203825"/>
            <a:ext cx="92075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Franklin Gothic Book" panose="020B0503020102020204" pitchFamily="34" charset="0"/>
              </a:rPr>
              <a:t>Moderate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3" name="Rectangle 119">
            <a:extLst>
              <a:ext uri="{FF2B5EF4-FFF2-40B4-BE49-F238E27FC236}">
                <a16:creationId xmlns:a16="http://schemas.microsoft.com/office/drawing/2014/main" id="{2E8918BC-098E-4C8C-B0FE-8575A303C00F}"/>
              </a:ext>
            </a:extLst>
          </p:cNvPr>
          <p:cNvSpPr>
            <a:spLocks noChangeArrowheads="1"/>
          </p:cNvSpPr>
          <p:nvPr/>
        </p:nvSpPr>
        <p:spPr bwMode="auto">
          <a:xfrm>
            <a:off x="9031288" y="5203825"/>
            <a:ext cx="23355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Franklin Gothic Book" panose="020B0503020102020204" pitchFamily="34" charset="0"/>
              </a:rPr>
              <a:t>High or already secularized</a:t>
            </a:r>
            <a:endParaRPr kumimoji="0" lang="en-US" altLang="en-US" sz="2000" b="0" i="0" u="none" strike="noStrike" cap="none" normalizeH="0" baseline="0">
              <a:ln>
                <a:noFill/>
              </a:ln>
              <a:solidFill>
                <a:schemeClr val="tx1"/>
              </a:solidFill>
              <a:effectLst/>
              <a:latin typeface="Arial" panose="020B0604020202020204" pitchFamily="34" charset="0"/>
            </a:endParaRPr>
          </a:p>
        </p:txBody>
      </p:sp>
      <p:sp>
        <p:nvSpPr>
          <p:cNvPr id="124" name="Rectangle 120">
            <a:extLst>
              <a:ext uri="{FF2B5EF4-FFF2-40B4-BE49-F238E27FC236}">
                <a16:creationId xmlns:a16="http://schemas.microsoft.com/office/drawing/2014/main" id="{01A2C7C4-3918-4E52-BD67-A33DD36F5D67}"/>
              </a:ext>
            </a:extLst>
          </p:cNvPr>
          <p:cNvSpPr>
            <a:spLocks noChangeArrowheads="1"/>
          </p:cNvSpPr>
          <p:nvPr/>
        </p:nvSpPr>
        <p:spPr bwMode="auto">
          <a:xfrm>
            <a:off x="708025" y="5772150"/>
            <a:ext cx="125842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0000"/>
                </a:solidFill>
                <a:effectLst/>
                <a:latin typeface="Franklin Gothic Book" panose="020B0503020102020204" pitchFamily="34" charset="0"/>
              </a:rPr>
              <a:t>Common Quote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6" name="Rectangle 122">
            <a:extLst>
              <a:ext uri="{FF2B5EF4-FFF2-40B4-BE49-F238E27FC236}">
                <a16:creationId xmlns:a16="http://schemas.microsoft.com/office/drawing/2014/main" id="{610FBBB4-8200-4F87-818A-05ADBBE095B0}"/>
              </a:ext>
            </a:extLst>
          </p:cNvPr>
          <p:cNvSpPr>
            <a:spLocks noChangeArrowheads="1"/>
          </p:cNvSpPr>
          <p:nvPr/>
        </p:nvSpPr>
        <p:spPr bwMode="auto">
          <a:xfrm>
            <a:off x="3457575" y="5772150"/>
            <a:ext cx="187846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Franklin Gothic Book" panose="020B0503020102020204" pitchFamily="34" charset="0"/>
              </a:rPr>
              <a:t>Sufficiency of Scripture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7" name="Rectangle 123">
            <a:extLst>
              <a:ext uri="{FF2B5EF4-FFF2-40B4-BE49-F238E27FC236}">
                <a16:creationId xmlns:a16="http://schemas.microsoft.com/office/drawing/2014/main" id="{16AAC9B1-B3D7-4687-B970-63D0EAF8FC08}"/>
              </a:ext>
            </a:extLst>
          </p:cNvPr>
          <p:cNvSpPr>
            <a:spLocks noChangeArrowheads="1"/>
          </p:cNvSpPr>
          <p:nvPr/>
        </p:nvSpPr>
        <p:spPr bwMode="auto">
          <a:xfrm>
            <a:off x="6132513" y="5772150"/>
            <a:ext cx="176811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Franklin Gothic Book" panose="020B0503020102020204" pitchFamily="34" charset="0"/>
              </a:rPr>
              <a:t>All truth is God’s truth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8" name="Rectangle 124">
            <a:extLst>
              <a:ext uri="{FF2B5EF4-FFF2-40B4-BE49-F238E27FC236}">
                <a16:creationId xmlns:a16="http://schemas.microsoft.com/office/drawing/2014/main" id="{BEBC90B5-1DAA-48DC-86D9-DED02E04CFF6}"/>
              </a:ext>
            </a:extLst>
          </p:cNvPr>
          <p:cNvSpPr>
            <a:spLocks noChangeArrowheads="1"/>
          </p:cNvSpPr>
          <p:nvPr/>
        </p:nvSpPr>
        <p:spPr bwMode="auto">
          <a:xfrm>
            <a:off x="9031288" y="5772150"/>
            <a:ext cx="257455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500">
                <a:solidFill>
                  <a:srgbClr val="000000"/>
                </a:solidFill>
                <a:latin typeface="Franklin Gothic Book" panose="020B0503020102020204" pitchFamily="34" charset="0"/>
              </a:rPr>
              <a:t>Religion is in a different domain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9" name="Rectangle 125">
            <a:extLst>
              <a:ext uri="{FF2B5EF4-FFF2-40B4-BE49-F238E27FC236}">
                <a16:creationId xmlns:a16="http://schemas.microsoft.com/office/drawing/2014/main" id="{8F9BCE24-5E75-4408-9B36-9432D9313664}"/>
              </a:ext>
            </a:extLst>
          </p:cNvPr>
          <p:cNvSpPr>
            <a:spLocks noChangeArrowheads="1"/>
          </p:cNvSpPr>
          <p:nvPr/>
        </p:nvSpPr>
        <p:spPr bwMode="auto">
          <a:xfrm>
            <a:off x="708025" y="6126163"/>
            <a:ext cx="123507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0000"/>
                </a:solidFill>
                <a:effectLst/>
                <a:latin typeface="Franklin Gothic Book" panose="020B0503020102020204" pitchFamily="34" charset="0"/>
              </a:rPr>
              <a:t>Risk: Legalism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0" name="Rectangle 126">
            <a:extLst>
              <a:ext uri="{FF2B5EF4-FFF2-40B4-BE49-F238E27FC236}">
                <a16:creationId xmlns:a16="http://schemas.microsoft.com/office/drawing/2014/main" id="{281B1569-598E-47F0-BE7D-67A653AD7925}"/>
              </a:ext>
            </a:extLst>
          </p:cNvPr>
          <p:cNvSpPr>
            <a:spLocks noChangeArrowheads="1"/>
          </p:cNvSpPr>
          <p:nvPr/>
        </p:nvSpPr>
        <p:spPr bwMode="auto">
          <a:xfrm>
            <a:off x="3457575" y="6132513"/>
            <a:ext cx="2433638"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Franklin Gothic Book" panose="020B0503020102020204" pitchFamily="34" charset="0"/>
              </a:rPr>
              <a:t>High: conservative legalism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1" name="Rectangle 127">
            <a:extLst>
              <a:ext uri="{FF2B5EF4-FFF2-40B4-BE49-F238E27FC236}">
                <a16:creationId xmlns:a16="http://schemas.microsoft.com/office/drawing/2014/main" id="{40EC9928-3C43-423C-B57E-9EFE5B9558B1}"/>
              </a:ext>
            </a:extLst>
          </p:cNvPr>
          <p:cNvSpPr>
            <a:spLocks noChangeArrowheads="1"/>
          </p:cNvSpPr>
          <p:nvPr/>
        </p:nvSpPr>
        <p:spPr bwMode="auto">
          <a:xfrm>
            <a:off x="6132513" y="6132513"/>
            <a:ext cx="42862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Franklin Gothic Book" panose="020B0503020102020204" pitchFamily="34" charset="0"/>
              </a:rPr>
              <a:t>Low</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2" name="Rectangle 128">
            <a:extLst>
              <a:ext uri="{FF2B5EF4-FFF2-40B4-BE49-F238E27FC236}">
                <a16:creationId xmlns:a16="http://schemas.microsoft.com/office/drawing/2014/main" id="{16F909AC-5F84-4040-9052-E0A6F25AB294}"/>
              </a:ext>
            </a:extLst>
          </p:cNvPr>
          <p:cNvSpPr>
            <a:spLocks noChangeArrowheads="1"/>
          </p:cNvSpPr>
          <p:nvPr/>
        </p:nvSpPr>
        <p:spPr bwMode="auto">
          <a:xfrm>
            <a:off x="9031288" y="6132513"/>
            <a:ext cx="187642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Franklin Gothic Book" panose="020B0503020102020204" pitchFamily="34" charset="0"/>
              </a:rPr>
              <a:t>High: liberal legalism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2501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1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1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1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1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5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0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01"/>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03"/>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0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59"/>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07"/>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08"/>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09"/>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10"/>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60"/>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95"/>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96"/>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97"/>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98"/>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99"/>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61"/>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20"/>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22"/>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123"/>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116"/>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62"/>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124"/>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126"/>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127"/>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128"/>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66"/>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129"/>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130"/>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131"/>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6" grpId="0" animBg="1"/>
      <p:bldP spid="76" grpId="0"/>
      <p:bldP spid="78" grpId="0"/>
      <p:bldP spid="79" grpId="0"/>
      <p:bldP spid="81" grpId="0"/>
      <p:bldP spid="82" grpId="0"/>
      <p:bldP spid="83" grpId="0"/>
      <p:bldP spid="84" grpId="0"/>
      <p:bldP spid="86" grpId="0"/>
      <p:bldP spid="88" grpId="0"/>
      <p:bldP spid="89" grpId="0"/>
      <p:bldP spid="91" grpId="0"/>
      <p:bldP spid="93" grpId="0"/>
      <p:bldP spid="95" grpId="0"/>
      <p:bldP spid="96" grpId="0"/>
      <p:bldP spid="97" grpId="0"/>
      <p:bldP spid="98" grpId="0"/>
      <p:bldP spid="99" grpId="0"/>
      <p:bldP spid="100" grpId="0"/>
      <p:bldP spid="101" grpId="0"/>
      <p:bldP spid="103" grpId="0"/>
      <p:bldP spid="105" grpId="0"/>
      <p:bldP spid="107" grpId="0"/>
      <p:bldP spid="108" grpId="0"/>
      <p:bldP spid="109" grpId="0"/>
      <p:bldP spid="110" grpId="0"/>
      <p:bldP spid="111" grpId="0"/>
      <p:bldP spid="112" grpId="0"/>
      <p:bldP spid="114" grpId="0"/>
      <p:bldP spid="115" grpId="0"/>
      <p:bldP spid="116" grpId="0"/>
      <p:bldP spid="120" grpId="0"/>
      <p:bldP spid="122" grpId="0"/>
      <p:bldP spid="123" grpId="0"/>
      <p:bldP spid="124" grpId="0"/>
      <p:bldP spid="126" grpId="0"/>
      <p:bldP spid="127" grpId="0"/>
      <p:bldP spid="128" grpId="0"/>
      <p:bldP spid="129" grpId="0"/>
      <p:bldP spid="130" grpId="0"/>
      <p:bldP spid="131" grpId="0"/>
      <p:bldP spid="1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B6C16-B812-47DE-A607-C2B4862A65B7}"/>
              </a:ext>
            </a:extLst>
          </p:cNvPr>
          <p:cNvSpPr>
            <a:spLocks noGrp="1"/>
          </p:cNvSpPr>
          <p:nvPr>
            <p:ph type="title"/>
          </p:nvPr>
        </p:nvSpPr>
        <p:spPr/>
        <p:txBody>
          <a:bodyPr/>
          <a:lstStyle/>
          <a:p>
            <a:r>
              <a:rPr lang="en-US"/>
              <a:t>Required Reading for Course</a:t>
            </a:r>
          </a:p>
        </p:txBody>
      </p:sp>
      <p:pic>
        <p:nvPicPr>
          <p:cNvPr id="1026" name="Picture 2">
            <a:extLst>
              <a:ext uri="{FF2B5EF4-FFF2-40B4-BE49-F238E27FC236}">
                <a16:creationId xmlns:a16="http://schemas.microsoft.com/office/drawing/2014/main" id="{0D3E3273-4FD2-4C56-B0BC-E63254DB42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4311" y="1063477"/>
            <a:ext cx="1920805" cy="23655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A357CAA-5B67-4B8B-B3B3-2D7BB2E29D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4289" y="1063477"/>
            <a:ext cx="1593329" cy="23876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Content Placeholder 5">
            <a:extLst>
              <a:ext uri="{FF2B5EF4-FFF2-40B4-BE49-F238E27FC236}">
                <a16:creationId xmlns:a16="http://schemas.microsoft.com/office/drawing/2014/main" id="{DABF38D7-A817-48D9-A602-950D7D3AFAB3}"/>
              </a:ext>
            </a:extLst>
          </p:cNvPr>
          <p:cNvGraphicFramePr>
            <a:graphicFrameLocks/>
          </p:cNvGraphicFramePr>
          <p:nvPr>
            <p:extLst>
              <p:ext uri="{D42A27DB-BD31-4B8C-83A1-F6EECF244321}">
                <p14:modId xmlns:p14="http://schemas.microsoft.com/office/powerpoint/2010/main" val="1400163267"/>
              </p:ext>
            </p:extLst>
          </p:nvPr>
        </p:nvGraphicFramePr>
        <p:xfrm>
          <a:off x="704850" y="3711722"/>
          <a:ext cx="10394950" cy="30461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5856647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D01861-293D-400E-B616-B32F539228F5}"/>
              </a:ext>
            </a:extLst>
          </p:cNvPr>
          <p:cNvSpPr>
            <a:spLocks noGrp="1"/>
          </p:cNvSpPr>
          <p:nvPr>
            <p:ph type="title"/>
          </p:nvPr>
        </p:nvSpPr>
        <p:spPr/>
        <p:txBody>
          <a:bodyPr/>
          <a:lstStyle/>
          <a:p>
            <a:r>
              <a:rPr lang="en-US"/>
              <a:t>Five Approaches: Marking Boundaries</a:t>
            </a:r>
          </a:p>
        </p:txBody>
      </p:sp>
      <p:graphicFrame>
        <p:nvGraphicFramePr>
          <p:cNvPr id="5" name="Content Placeholder 4">
            <a:extLst>
              <a:ext uri="{FF2B5EF4-FFF2-40B4-BE49-F238E27FC236}">
                <a16:creationId xmlns:a16="http://schemas.microsoft.com/office/drawing/2014/main" id="{90F35C59-32E3-4A32-A9EB-49681D633947}"/>
              </a:ext>
            </a:extLst>
          </p:cNvPr>
          <p:cNvGraphicFramePr>
            <a:graphicFrameLocks noGrp="1"/>
          </p:cNvGraphicFramePr>
          <p:nvPr>
            <p:ph sz="quarter" idx="10"/>
            <p:extLst>
              <p:ext uri="{D42A27DB-BD31-4B8C-83A1-F6EECF244321}">
                <p14:modId xmlns:p14="http://schemas.microsoft.com/office/powerpoint/2010/main" val="1365644031"/>
              </p:ext>
            </p:extLst>
          </p:nvPr>
        </p:nvGraphicFramePr>
        <p:xfrm>
          <a:off x="520607" y="996950"/>
          <a:ext cx="10845562" cy="53838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2A317AAF-3217-4286-8C7B-9A3B8C7D31F0}"/>
              </a:ext>
            </a:extLst>
          </p:cNvPr>
          <p:cNvSpPr txBox="1"/>
          <p:nvPr/>
        </p:nvSpPr>
        <p:spPr>
          <a:xfrm>
            <a:off x="21050" y="3227198"/>
            <a:ext cx="1217898" cy="1200329"/>
          </a:xfrm>
          <a:prstGeom prst="rect">
            <a:avLst/>
          </a:prstGeom>
          <a:noFill/>
        </p:spPr>
        <p:txBody>
          <a:bodyPr wrap="none" rtlCol="0">
            <a:spAutoFit/>
          </a:bodyPr>
          <a:lstStyle/>
          <a:p>
            <a:r>
              <a:rPr lang="en-US" b="1"/>
              <a:t>Church</a:t>
            </a:r>
            <a:br>
              <a:rPr lang="en-US" b="1"/>
            </a:br>
            <a:r>
              <a:rPr lang="en-US" b="1"/>
              <a:t>Gathered</a:t>
            </a:r>
            <a:endParaRPr lang="en-US"/>
          </a:p>
          <a:p>
            <a:r>
              <a:rPr lang="en-US"/>
              <a:t>(not of </a:t>
            </a:r>
            <a:br>
              <a:rPr lang="en-US"/>
            </a:br>
            <a:r>
              <a:rPr lang="en-US"/>
              <a:t>the world)</a:t>
            </a:r>
          </a:p>
        </p:txBody>
      </p:sp>
      <p:sp>
        <p:nvSpPr>
          <p:cNvPr id="8" name="TextBox 7">
            <a:extLst>
              <a:ext uri="{FF2B5EF4-FFF2-40B4-BE49-F238E27FC236}">
                <a16:creationId xmlns:a16="http://schemas.microsoft.com/office/drawing/2014/main" id="{CCBF1C90-1F7F-4E2C-9574-F4A27238E7A2}"/>
              </a:ext>
            </a:extLst>
          </p:cNvPr>
          <p:cNvSpPr txBox="1"/>
          <p:nvPr/>
        </p:nvSpPr>
        <p:spPr>
          <a:xfrm>
            <a:off x="10828282" y="2984720"/>
            <a:ext cx="1217898" cy="1200329"/>
          </a:xfrm>
          <a:prstGeom prst="rect">
            <a:avLst/>
          </a:prstGeom>
          <a:noFill/>
        </p:spPr>
        <p:txBody>
          <a:bodyPr wrap="none" rtlCol="0">
            <a:spAutoFit/>
          </a:bodyPr>
          <a:lstStyle/>
          <a:p>
            <a:r>
              <a:rPr lang="en-US" b="1"/>
              <a:t>Church</a:t>
            </a:r>
            <a:br>
              <a:rPr lang="en-US" b="1"/>
            </a:br>
            <a:r>
              <a:rPr lang="en-US" b="1"/>
              <a:t>Scattered</a:t>
            </a:r>
            <a:br>
              <a:rPr lang="en-US" b="1"/>
            </a:br>
            <a:r>
              <a:rPr lang="en-US"/>
              <a:t>(sent into </a:t>
            </a:r>
            <a:br>
              <a:rPr lang="en-US"/>
            </a:br>
            <a:r>
              <a:rPr lang="en-US"/>
              <a:t>the world)</a:t>
            </a:r>
            <a:endParaRPr lang="en-US" b="1"/>
          </a:p>
        </p:txBody>
      </p:sp>
      <p:sp>
        <p:nvSpPr>
          <p:cNvPr id="9" name="Right Brace 8">
            <a:extLst>
              <a:ext uri="{FF2B5EF4-FFF2-40B4-BE49-F238E27FC236}">
                <a16:creationId xmlns:a16="http://schemas.microsoft.com/office/drawing/2014/main" id="{F8D4AB40-3927-4D89-80A5-0033D76CBD6F}"/>
              </a:ext>
            </a:extLst>
          </p:cNvPr>
          <p:cNvSpPr/>
          <p:nvPr/>
        </p:nvSpPr>
        <p:spPr>
          <a:xfrm rot="5400000">
            <a:off x="5678349" y="2473178"/>
            <a:ext cx="356832" cy="7324409"/>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A097E71F-B7CD-4B1F-8550-DCA125393DD3}"/>
              </a:ext>
            </a:extLst>
          </p:cNvPr>
          <p:cNvSpPr txBox="1"/>
          <p:nvPr/>
        </p:nvSpPr>
        <p:spPr>
          <a:xfrm>
            <a:off x="2362200" y="6364783"/>
            <a:ext cx="6832600" cy="523220"/>
          </a:xfrm>
          <a:prstGeom prst="rect">
            <a:avLst/>
          </a:prstGeom>
          <a:noFill/>
        </p:spPr>
        <p:txBody>
          <a:bodyPr wrap="square" rtlCol="0">
            <a:spAutoFit/>
          </a:bodyPr>
          <a:lstStyle/>
          <a:p>
            <a:r>
              <a:rPr lang="en-US" sz="1400" b="1"/>
              <a:t>Lausanne Statement Declaration on Care and Counsel as Mission (Cape Town)</a:t>
            </a:r>
            <a:br>
              <a:rPr lang="en-US" sz="1400" b="1"/>
            </a:br>
            <a:r>
              <a:rPr lang="en-US" sz="1400" b="1"/>
              <a:t>(Founded by Billy Graham and represents 95% of evangelicals globally)</a:t>
            </a:r>
            <a:endParaRPr lang="en-US" sz="1400"/>
          </a:p>
        </p:txBody>
      </p:sp>
      <p:cxnSp>
        <p:nvCxnSpPr>
          <p:cNvPr id="12" name="Straight Connector 11">
            <a:extLst>
              <a:ext uri="{FF2B5EF4-FFF2-40B4-BE49-F238E27FC236}">
                <a16:creationId xmlns:a16="http://schemas.microsoft.com/office/drawing/2014/main" id="{009499AD-A450-40DD-A86C-0974A3E4F4DC}"/>
              </a:ext>
            </a:extLst>
          </p:cNvPr>
          <p:cNvCxnSpPr/>
          <p:nvPr/>
        </p:nvCxnSpPr>
        <p:spPr>
          <a:xfrm>
            <a:off x="9468720" y="1576634"/>
            <a:ext cx="52628" cy="43803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8DE6445-0EB2-4818-8592-9A486352B6F1}"/>
              </a:ext>
            </a:extLst>
          </p:cNvPr>
          <p:cNvSpPr txBox="1"/>
          <p:nvPr/>
        </p:nvSpPr>
        <p:spPr>
          <a:xfrm>
            <a:off x="9518970" y="1576634"/>
            <a:ext cx="2527210" cy="923330"/>
          </a:xfrm>
          <a:prstGeom prst="rect">
            <a:avLst/>
          </a:prstGeom>
          <a:noFill/>
        </p:spPr>
        <p:txBody>
          <a:bodyPr wrap="square" rtlCol="0">
            <a:spAutoFit/>
          </a:bodyPr>
          <a:lstStyle/>
          <a:p>
            <a:r>
              <a:rPr lang="en-US"/>
              <a:t>Anti-Biblical Teachings</a:t>
            </a:r>
          </a:p>
          <a:p>
            <a:r>
              <a:rPr lang="en-US"/>
              <a:t>All Biblical Counseling is Evil</a:t>
            </a:r>
          </a:p>
        </p:txBody>
      </p:sp>
      <p:sp>
        <p:nvSpPr>
          <p:cNvPr id="6" name="TextBox 5">
            <a:extLst>
              <a:ext uri="{FF2B5EF4-FFF2-40B4-BE49-F238E27FC236}">
                <a16:creationId xmlns:a16="http://schemas.microsoft.com/office/drawing/2014/main" id="{7A921BD3-2A00-4EB2-8253-9F3930EDA06A}"/>
              </a:ext>
            </a:extLst>
          </p:cNvPr>
          <p:cNvSpPr txBox="1"/>
          <p:nvPr/>
        </p:nvSpPr>
        <p:spPr>
          <a:xfrm>
            <a:off x="50768" y="1511910"/>
            <a:ext cx="2143792" cy="1200329"/>
          </a:xfrm>
          <a:prstGeom prst="rect">
            <a:avLst/>
          </a:prstGeom>
          <a:noFill/>
        </p:spPr>
        <p:txBody>
          <a:bodyPr wrap="none" rtlCol="0">
            <a:spAutoFit/>
          </a:bodyPr>
          <a:lstStyle/>
          <a:p>
            <a:r>
              <a:rPr lang="en-US" dirty="0"/>
              <a:t>Anyone Integrating</a:t>
            </a:r>
          </a:p>
          <a:p>
            <a:r>
              <a:rPr lang="en-US" dirty="0"/>
              <a:t>Psychology &amp;</a:t>
            </a:r>
            <a:br>
              <a:rPr lang="en-US" dirty="0"/>
            </a:br>
            <a:r>
              <a:rPr lang="en-US" dirty="0"/>
              <a:t>Christianity is likely</a:t>
            </a:r>
          </a:p>
          <a:p>
            <a:r>
              <a:rPr lang="en-US" dirty="0"/>
              <a:t>Going to Hell</a:t>
            </a:r>
          </a:p>
        </p:txBody>
      </p:sp>
      <p:cxnSp>
        <p:nvCxnSpPr>
          <p:cNvPr id="15" name="Straight Connector 14">
            <a:extLst>
              <a:ext uri="{FF2B5EF4-FFF2-40B4-BE49-F238E27FC236}">
                <a16:creationId xmlns:a16="http://schemas.microsoft.com/office/drawing/2014/main" id="{9BA1B73C-CFBE-4D4C-8640-E694723E542E}"/>
              </a:ext>
            </a:extLst>
          </p:cNvPr>
          <p:cNvCxnSpPr/>
          <p:nvPr/>
        </p:nvCxnSpPr>
        <p:spPr>
          <a:xfrm>
            <a:off x="2143121" y="1576634"/>
            <a:ext cx="52628" cy="43803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111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2"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23ED4-1FCD-42DD-B093-45CE1FA2512B}"/>
              </a:ext>
            </a:extLst>
          </p:cNvPr>
          <p:cNvSpPr>
            <a:spLocks noGrp="1"/>
          </p:cNvSpPr>
          <p:nvPr>
            <p:ph type="title"/>
          </p:nvPr>
        </p:nvSpPr>
        <p:spPr/>
        <p:txBody>
          <a:bodyPr/>
          <a:lstStyle/>
          <a:p>
            <a:r>
              <a:rPr lang="en-US"/>
              <a:t>Why Learn Five Approaches to Counseling and Christianity?</a:t>
            </a:r>
          </a:p>
        </p:txBody>
      </p:sp>
      <p:pic>
        <p:nvPicPr>
          <p:cNvPr id="4098" name="Picture 2" descr="Inspirational Quote: If all you have is a hammer, everything looks ...">
            <a:extLst>
              <a:ext uri="{FF2B5EF4-FFF2-40B4-BE49-F238E27FC236}">
                <a16:creationId xmlns:a16="http://schemas.microsoft.com/office/drawing/2014/main" id="{BDFDBE93-56D3-4DF9-BDED-CC3F7CD452F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6210" y="450018"/>
            <a:ext cx="3877220" cy="51680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4ABB678-9939-4B81-BA35-C4D891EB65F8}"/>
              </a:ext>
            </a:extLst>
          </p:cNvPr>
          <p:cNvSpPr txBox="1"/>
          <p:nvPr/>
        </p:nvSpPr>
        <p:spPr>
          <a:xfrm>
            <a:off x="1210491" y="6596390"/>
            <a:ext cx="4472699" cy="261610"/>
          </a:xfrm>
          <a:prstGeom prst="rect">
            <a:avLst/>
          </a:prstGeom>
          <a:noFill/>
        </p:spPr>
        <p:txBody>
          <a:bodyPr wrap="none" rtlCol="0">
            <a:spAutoFit/>
          </a:bodyPr>
          <a:lstStyle/>
          <a:p>
            <a:r>
              <a:rPr lang="en-US" sz="1100">
                <a:solidFill>
                  <a:schemeClr val="bg1"/>
                </a:solidFill>
              </a:rPr>
              <a:t>Image Source: </a:t>
            </a:r>
            <a:r>
              <a:rPr lang="en-US" sz="1100">
                <a:solidFill>
                  <a:schemeClr val="bg1"/>
                </a:solidFill>
                <a:hlinkClick r:id="rId4">
                  <a:extLst>
                    <a:ext uri="{A12FA001-AC4F-418D-AE19-62706E023703}">
                      <ahyp:hlinkClr xmlns:ahyp="http://schemas.microsoft.com/office/drawing/2018/hyperlinkcolor" val="tx"/>
                    </a:ext>
                  </a:extLst>
                </a:hlinkClick>
              </a:rPr>
              <a:t>https://www.pinterest.com/pin/215821007131374920/</a:t>
            </a:r>
            <a:endParaRPr lang="en-US" sz="1100">
              <a:solidFill>
                <a:schemeClr val="bg1"/>
              </a:solidFill>
            </a:endParaRPr>
          </a:p>
        </p:txBody>
      </p:sp>
      <p:sp>
        <p:nvSpPr>
          <p:cNvPr id="7" name="TextBox 6">
            <a:extLst>
              <a:ext uri="{FF2B5EF4-FFF2-40B4-BE49-F238E27FC236}">
                <a16:creationId xmlns:a16="http://schemas.microsoft.com/office/drawing/2014/main" id="{D00443C7-7197-4943-8432-3B79D171B9D1}"/>
              </a:ext>
            </a:extLst>
          </p:cNvPr>
          <p:cNvSpPr txBox="1"/>
          <p:nvPr/>
        </p:nvSpPr>
        <p:spPr>
          <a:xfrm>
            <a:off x="706210" y="5731230"/>
            <a:ext cx="7184146" cy="707886"/>
          </a:xfrm>
          <a:prstGeom prst="rect">
            <a:avLst/>
          </a:prstGeom>
          <a:noFill/>
        </p:spPr>
        <p:txBody>
          <a:bodyPr wrap="none" rtlCol="0">
            <a:spAutoFit/>
          </a:bodyPr>
          <a:lstStyle/>
          <a:p>
            <a:r>
              <a:rPr lang="en-US" sz="2000" b="1">
                <a:solidFill>
                  <a:srgbClr val="FF0000"/>
                </a:solidFill>
              </a:rPr>
              <a:t>Need to equip students with different calls for a variety of</a:t>
            </a:r>
          </a:p>
          <a:p>
            <a:r>
              <a:rPr lang="en-US" sz="2000" b="1">
                <a:solidFill>
                  <a:srgbClr val="FF0000"/>
                </a:solidFill>
              </a:rPr>
              <a:t>counseling settings for a range of clients.</a:t>
            </a:r>
          </a:p>
        </p:txBody>
      </p:sp>
      <p:pic>
        <p:nvPicPr>
          <p:cNvPr id="6" name="Picture 2" descr="Color Therapy Glasses. Orange Glasses for sleep. Color Therapy ...">
            <a:extLst>
              <a:ext uri="{FF2B5EF4-FFF2-40B4-BE49-F238E27FC236}">
                <a16:creationId xmlns:a16="http://schemas.microsoft.com/office/drawing/2014/main" id="{CE05D6B6-D758-4B59-9C78-84D3770790A3}"/>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r="49600"/>
          <a:stretch/>
        </p:blipFill>
        <p:spPr bwMode="auto">
          <a:xfrm>
            <a:off x="6972300" y="1723872"/>
            <a:ext cx="2400300" cy="30956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803E7E3-33FF-4A2B-8BCB-51B0CF5F725B}"/>
              </a:ext>
            </a:extLst>
          </p:cNvPr>
          <p:cNvSpPr/>
          <p:nvPr/>
        </p:nvSpPr>
        <p:spPr>
          <a:xfrm>
            <a:off x="6228076" y="615876"/>
            <a:ext cx="4498347" cy="1107996"/>
          </a:xfrm>
          <a:prstGeom prst="rect">
            <a:avLst/>
          </a:prstGeom>
        </p:spPr>
        <p:txBody>
          <a:bodyPr wrap="none">
            <a:spAutoFit/>
          </a:bodyPr>
          <a:lstStyle/>
          <a:p>
            <a:r>
              <a:rPr lang="en-US" sz="1600">
                <a:solidFill>
                  <a:srgbClr val="000000"/>
                </a:solidFill>
                <a:latin typeface="Helvetica Neue"/>
              </a:rPr>
              <a:t>“For now we </a:t>
            </a:r>
            <a:r>
              <a:rPr lang="en-US" sz="1600" b="1">
                <a:solidFill>
                  <a:srgbClr val="000000"/>
                </a:solidFill>
                <a:latin typeface="Helvetica Neue"/>
              </a:rPr>
              <a:t>see through a glass, darkly; </a:t>
            </a:r>
            <a:br>
              <a:rPr lang="en-US" sz="1600">
                <a:solidFill>
                  <a:srgbClr val="000000"/>
                </a:solidFill>
                <a:latin typeface="Helvetica Neue"/>
              </a:rPr>
            </a:br>
            <a:r>
              <a:rPr lang="en-US" sz="1600">
                <a:solidFill>
                  <a:srgbClr val="000000"/>
                </a:solidFill>
                <a:latin typeface="Helvetica Neue"/>
              </a:rPr>
              <a:t>but then face to face: </a:t>
            </a:r>
            <a:r>
              <a:rPr lang="en-US" sz="1600" b="1">
                <a:solidFill>
                  <a:srgbClr val="000000"/>
                </a:solidFill>
                <a:latin typeface="Helvetica Neue"/>
              </a:rPr>
              <a:t>now I know in part; </a:t>
            </a:r>
            <a:br>
              <a:rPr lang="en-US" sz="1600" b="1">
                <a:solidFill>
                  <a:srgbClr val="000000"/>
                </a:solidFill>
                <a:latin typeface="Helvetica Neue"/>
              </a:rPr>
            </a:br>
            <a:r>
              <a:rPr lang="en-US" sz="1600">
                <a:solidFill>
                  <a:srgbClr val="000000"/>
                </a:solidFill>
                <a:latin typeface="Helvetica Neue"/>
              </a:rPr>
              <a:t>but then shall I know even as also I am known.”</a:t>
            </a:r>
          </a:p>
          <a:p>
            <a:r>
              <a:rPr lang="en-US" sz="1600">
                <a:solidFill>
                  <a:srgbClr val="000000"/>
                </a:solidFill>
                <a:latin typeface="Helvetica Neue"/>
              </a:rPr>
              <a:t>1 Corinthians 13:12</a:t>
            </a:r>
            <a:endParaRPr lang="en-US" sz="1600"/>
          </a:p>
        </p:txBody>
      </p:sp>
    </p:spTree>
    <p:extLst>
      <p:ext uri="{BB962C8B-B14F-4D97-AF65-F5344CB8AC3E}">
        <p14:creationId xmlns:p14="http://schemas.microsoft.com/office/powerpoint/2010/main" val="171314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EA3BB-F170-41B5-8EF7-32C4129733DE}"/>
              </a:ext>
            </a:extLst>
          </p:cNvPr>
          <p:cNvSpPr>
            <a:spLocks noGrp="1"/>
          </p:cNvSpPr>
          <p:nvPr>
            <p:ph type="title"/>
          </p:nvPr>
        </p:nvSpPr>
        <p:spPr>
          <a:xfrm>
            <a:off x="380998" y="0"/>
            <a:ext cx="11506201" cy="369333"/>
          </a:xfrm>
        </p:spPr>
        <p:txBody>
          <a:bodyPr/>
          <a:lstStyle/>
          <a:p>
            <a:r>
              <a:rPr lang="en-US"/>
              <a:t>Different Approaches and Balanced Diet for Well Rounded Christian Counseling Education</a:t>
            </a:r>
          </a:p>
        </p:txBody>
      </p:sp>
      <p:pic>
        <p:nvPicPr>
          <p:cNvPr id="9218" name="Picture 2">
            <a:extLst>
              <a:ext uri="{FF2B5EF4-FFF2-40B4-BE49-F238E27FC236}">
                <a16:creationId xmlns:a16="http://schemas.microsoft.com/office/drawing/2014/main" id="{ECDA5B4E-C02C-48D1-B1EB-D8FE8E65E2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025" t="4861" r="4041" b="22917"/>
          <a:stretch/>
        </p:blipFill>
        <p:spPr bwMode="auto">
          <a:xfrm>
            <a:off x="2476500" y="465893"/>
            <a:ext cx="7372349" cy="5980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625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EA3BB-F170-41B5-8EF7-32C4129733DE}"/>
              </a:ext>
            </a:extLst>
          </p:cNvPr>
          <p:cNvSpPr>
            <a:spLocks noGrp="1"/>
          </p:cNvSpPr>
          <p:nvPr>
            <p:ph type="title"/>
          </p:nvPr>
        </p:nvSpPr>
        <p:spPr>
          <a:xfrm>
            <a:off x="380998" y="0"/>
            <a:ext cx="11506201" cy="369333"/>
          </a:xfrm>
        </p:spPr>
        <p:txBody>
          <a:bodyPr/>
          <a:lstStyle/>
          <a:p>
            <a:r>
              <a:rPr lang="en-US"/>
              <a:t>Different Approaches and Balanced Diet for Well Rounded Christian Counseling Education</a:t>
            </a:r>
          </a:p>
        </p:txBody>
      </p:sp>
      <p:pic>
        <p:nvPicPr>
          <p:cNvPr id="9218" name="Picture 2">
            <a:extLst>
              <a:ext uri="{FF2B5EF4-FFF2-40B4-BE49-F238E27FC236}">
                <a16:creationId xmlns:a16="http://schemas.microsoft.com/office/drawing/2014/main" id="{ECDA5B4E-C02C-48D1-B1EB-D8FE8E65E2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025" t="4861" r="4041" b="22917"/>
          <a:stretch/>
        </p:blipFill>
        <p:spPr bwMode="auto">
          <a:xfrm>
            <a:off x="2476500" y="465893"/>
            <a:ext cx="7372349" cy="59806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C515A07-B81A-4ACC-9A14-6FD1203D724B}"/>
              </a:ext>
            </a:extLst>
          </p:cNvPr>
          <p:cNvSpPr txBox="1"/>
          <p:nvPr/>
        </p:nvSpPr>
        <p:spPr>
          <a:xfrm>
            <a:off x="3324224" y="3695700"/>
            <a:ext cx="1952625" cy="615553"/>
          </a:xfrm>
          <a:prstGeom prst="rect">
            <a:avLst/>
          </a:prstGeom>
          <a:gradFill flip="none" rotWithShape="1">
            <a:gsLst>
              <a:gs pos="0">
                <a:srgbClr val="0AA94A"/>
              </a:gs>
              <a:gs pos="100000">
                <a:srgbClr val="BFD62F"/>
              </a:gs>
            </a:gsLst>
            <a:lin ang="18900000" scaled="1"/>
            <a:tileRect/>
          </a:gradFill>
        </p:spPr>
        <p:txBody>
          <a:bodyPr wrap="square" tIns="0" bIns="0" rtlCol="0">
            <a:spAutoFit/>
          </a:bodyPr>
          <a:lstStyle/>
          <a:p>
            <a:pPr algn="r"/>
            <a:r>
              <a:rPr lang="en-US" sz="2000" b="1">
                <a:solidFill>
                  <a:schemeClr val="bg1"/>
                </a:solidFill>
              </a:rPr>
              <a:t>Biblical</a:t>
            </a:r>
            <a:br>
              <a:rPr lang="en-US" sz="2000" b="1">
                <a:solidFill>
                  <a:schemeClr val="bg1"/>
                </a:solidFill>
              </a:rPr>
            </a:br>
            <a:r>
              <a:rPr lang="en-US" sz="2000" b="1">
                <a:solidFill>
                  <a:schemeClr val="bg1"/>
                </a:solidFill>
              </a:rPr>
              <a:t>Counseling</a:t>
            </a:r>
          </a:p>
        </p:txBody>
      </p:sp>
      <p:sp>
        <p:nvSpPr>
          <p:cNvPr id="4" name="TextBox 3">
            <a:extLst>
              <a:ext uri="{FF2B5EF4-FFF2-40B4-BE49-F238E27FC236}">
                <a16:creationId xmlns:a16="http://schemas.microsoft.com/office/drawing/2014/main" id="{26D39F42-79B4-4881-B783-213254C6BDF4}"/>
              </a:ext>
            </a:extLst>
          </p:cNvPr>
          <p:cNvSpPr txBox="1"/>
          <p:nvPr/>
        </p:nvSpPr>
        <p:spPr>
          <a:xfrm>
            <a:off x="5671931" y="2447925"/>
            <a:ext cx="1862344" cy="461665"/>
          </a:xfrm>
          <a:prstGeom prst="rect">
            <a:avLst/>
          </a:prstGeom>
          <a:gradFill flip="none" rotWithShape="1">
            <a:gsLst>
              <a:gs pos="0">
                <a:srgbClr val="CA9F7F"/>
              </a:gs>
              <a:gs pos="100000">
                <a:srgbClr val="D3691A"/>
              </a:gs>
            </a:gsLst>
            <a:lin ang="18900000" scaled="1"/>
            <a:tileRect/>
          </a:gradFill>
        </p:spPr>
        <p:txBody>
          <a:bodyPr wrap="square" rtlCol="0">
            <a:spAutoFit/>
          </a:bodyPr>
          <a:lstStyle/>
          <a:p>
            <a:r>
              <a:rPr lang="en-US" sz="2400" b="1">
                <a:solidFill>
                  <a:schemeClr val="bg1"/>
                </a:solidFill>
              </a:rPr>
              <a:t>Integration</a:t>
            </a:r>
          </a:p>
        </p:txBody>
      </p:sp>
      <p:sp>
        <p:nvSpPr>
          <p:cNvPr id="6" name="TextBox 5">
            <a:extLst>
              <a:ext uri="{FF2B5EF4-FFF2-40B4-BE49-F238E27FC236}">
                <a16:creationId xmlns:a16="http://schemas.microsoft.com/office/drawing/2014/main" id="{B9E6075B-DB7D-4567-964B-56878FAB6E6D}"/>
              </a:ext>
            </a:extLst>
          </p:cNvPr>
          <p:cNvSpPr txBox="1"/>
          <p:nvPr/>
        </p:nvSpPr>
        <p:spPr>
          <a:xfrm>
            <a:off x="3810000" y="2167205"/>
            <a:ext cx="1409699" cy="615553"/>
          </a:xfrm>
          <a:prstGeom prst="rect">
            <a:avLst/>
          </a:prstGeom>
          <a:gradFill flip="none" rotWithShape="1">
            <a:gsLst>
              <a:gs pos="0">
                <a:srgbClr val="D61C22"/>
              </a:gs>
              <a:gs pos="100000">
                <a:srgbClr val="EF738E"/>
              </a:gs>
            </a:gsLst>
            <a:lin ang="2700000" scaled="1"/>
            <a:tileRect/>
          </a:gradFill>
        </p:spPr>
        <p:txBody>
          <a:bodyPr wrap="square" lIns="0" tIns="0" rIns="0" bIns="0" rtlCol="0">
            <a:spAutoFit/>
          </a:bodyPr>
          <a:lstStyle/>
          <a:p>
            <a:pPr algn="r"/>
            <a:r>
              <a:rPr lang="en-US" sz="2000" b="1">
                <a:solidFill>
                  <a:schemeClr val="bg1"/>
                </a:solidFill>
              </a:rPr>
              <a:t>Christian</a:t>
            </a:r>
            <a:br>
              <a:rPr lang="en-US" sz="2000" b="1">
                <a:solidFill>
                  <a:schemeClr val="bg1"/>
                </a:solidFill>
              </a:rPr>
            </a:br>
            <a:r>
              <a:rPr lang="en-US" sz="2000" b="1">
                <a:solidFill>
                  <a:schemeClr val="bg1"/>
                </a:solidFill>
              </a:rPr>
              <a:t>Psychology</a:t>
            </a:r>
          </a:p>
        </p:txBody>
      </p:sp>
      <p:sp>
        <p:nvSpPr>
          <p:cNvPr id="8" name="TextBox 7">
            <a:extLst>
              <a:ext uri="{FF2B5EF4-FFF2-40B4-BE49-F238E27FC236}">
                <a16:creationId xmlns:a16="http://schemas.microsoft.com/office/drawing/2014/main" id="{744A0C69-145C-4EAD-A7E8-92D0505FDC9B}"/>
              </a:ext>
            </a:extLst>
          </p:cNvPr>
          <p:cNvSpPr txBox="1"/>
          <p:nvPr/>
        </p:nvSpPr>
        <p:spPr>
          <a:xfrm>
            <a:off x="5700504" y="4042320"/>
            <a:ext cx="1652795" cy="523220"/>
          </a:xfrm>
          <a:prstGeom prst="rect">
            <a:avLst/>
          </a:prstGeom>
          <a:gradFill flip="none" rotWithShape="1">
            <a:gsLst>
              <a:gs pos="0">
                <a:srgbClr val="967EB8"/>
              </a:gs>
              <a:gs pos="100000">
                <a:srgbClr val="5D468A"/>
              </a:gs>
            </a:gsLst>
            <a:lin ang="2700000" scaled="1"/>
            <a:tileRect/>
          </a:gradFill>
        </p:spPr>
        <p:txBody>
          <a:bodyPr wrap="square" lIns="0" rIns="0" rtlCol="0">
            <a:spAutoFit/>
          </a:bodyPr>
          <a:lstStyle/>
          <a:p>
            <a:r>
              <a:rPr lang="en-US" sz="1600" b="1">
                <a:solidFill>
                  <a:schemeClr val="bg1"/>
                </a:solidFill>
              </a:rPr>
              <a:t>Transformational</a:t>
            </a:r>
            <a:br>
              <a:rPr lang="en-US" sz="1000" b="1">
                <a:solidFill>
                  <a:schemeClr val="bg1"/>
                </a:solidFill>
              </a:rPr>
            </a:br>
            <a:endParaRPr lang="en-US" sz="1200" b="1">
              <a:solidFill>
                <a:schemeClr val="bg1"/>
              </a:solidFill>
            </a:endParaRPr>
          </a:p>
        </p:txBody>
      </p:sp>
      <p:sp>
        <p:nvSpPr>
          <p:cNvPr id="10" name="TextBox 9">
            <a:extLst>
              <a:ext uri="{FF2B5EF4-FFF2-40B4-BE49-F238E27FC236}">
                <a16:creationId xmlns:a16="http://schemas.microsoft.com/office/drawing/2014/main" id="{CFA50E78-1F0B-47CD-A8B5-FD21DBF850C3}"/>
              </a:ext>
            </a:extLst>
          </p:cNvPr>
          <p:cNvSpPr txBox="1"/>
          <p:nvPr/>
        </p:nvSpPr>
        <p:spPr>
          <a:xfrm>
            <a:off x="8062705" y="1643985"/>
            <a:ext cx="1233695" cy="584775"/>
          </a:xfrm>
          <a:prstGeom prst="rect">
            <a:avLst/>
          </a:prstGeom>
          <a:gradFill flip="none" rotWithShape="1">
            <a:gsLst>
              <a:gs pos="0">
                <a:srgbClr val="3C84C6"/>
              </a:gs>
              <a:gs pos="100000">
                <a:srgbClr val="65A7DA"/>
              </a:gs>
            </a:gsLst>
            <a:lin ang="5400000" scaled="0"/>
            <a:tileRect/>
          </a:gradFill>
        </p:spPr>
        <p:txBody>
          <a:bodyPr wrap="square" lIns="0" tIns="45720" rIns="0" bIns="45720" rtlCol="0" anchor="t">
            <a:spAutoFit/>
          </a:bodyPr>
          <a:lstStyle/>
          <a:p>
            <a:r>
              <a:rPr lang="en-US" sz="1600" b="1" dirty="0">
                <a:solidFill>
                  <a:schemeClr val="bg1"/>
                </a:solidFill>
              </a:rPr>
              <a:t>Levels of </a:t>
            </a:r>
            <a:br>
              <a:rPr lang="en-US" sz="1600" b="1">
                <a:solidFill>
                  <a:schemeClr val="bg1"/>
                </a:solidFill>
              </a:rPr>
            </a:br>
            <a:r>
              <a:rPr lang="en-US" sz="1600" b="1">
                <a:solidFill>
                  <a:schemeClr val="bg1"/>
                </a:solidFill>
              </a:rPr>
              <a:t>Explanation</a:t>
            </a:r>
            <a:endParaRPr lang="en-US" sz="1200" b="1" dirty="0">
              <a:solidFill>
                <a:schemeClr val="bg1"/>
              </a:solidFill>
            </a:endParaRPr>
          </a:p>
        </p:txBody>
      </p:sp>
    </p:spTree>
    <p:extLst>
      <p:ext uri="{BB962C8B-B14F-4D97-AF65-F5344CB8AC3E}">
        <p14:creationId xmlns:p14="http://schemas.microsoft.com/office/powerpoint/2010/main" val="2438040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3C52-E83E-4C14-B936-4734A1476807}"/>
              </a:ext>
            </a:extLst>
          </p:cNvPr>
          <p:cNvSpPr>
            <a:spLocks noGrp="1"/>
          </p:cNvSpPr>
          <p:nvPr>
            <p:ph type="title"/>
          </p:nvPr>
        </p:nvSpPr>
        <p:spPr/>
        <p:txBody>
          <a:bodyPr/>
          <a:lstStyle/>
          <a:p>
            <a:r>
              <a:rPr lang="en-US"/>
              <a:t>All Tools Shape our Thinking and Worldview</a:t>
            </a:r>
          </a:p>
        </p:txBody>
      </p:sp>
      <p:pic>
        <p:nvPicPr>
          <p:cNvPr id="7170" name="Picture 2" descr="We shape our tools and thereafter our tools shape us” – Bright, shiny  objects!">
            <a:extLst>
              <a:ext uri="{FF2B5EF4-FFF2-40B4-BE49-F238E27FC236}">
                <a16:creationId xmlns:a16="http://schemas.microsoft.com/office/drawing/2014/main" id="{BC5264E8-DECE-4609-A496-7EDDD301F9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6574" y="369333"/>
            <a:ext cx="6210301" cy="6210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6357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23849" y="-76200"/>
            <a:ext cx="11687176" cy="369333"/>
          </a:xfrm>
        </p:spPr>
        <p:txBody>
          <a:bodyPr>
            <a:normAutofit fontScale="90000"/>
          </a:bodyPr>
          <a:lstStyle/>
          <a:p>
            <a:r>
              <a:rPr lang="en-US" sz="3600" b="1"/>
              <a:t>Imbalance of Training in Secular Worldview vs. Christian Worldview</a:t>
            </a:r>
          </a:p>
        </p:txBody>
      </p:sp>
      <p:pic>
        <p:nvPicPr>
          <p:cNvPr id="1026" name="Picture 2" descr="Matthias Schlitte: Arm Wrestl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7476" y="417595"/>
            <a:ext cx="9686273" cy="60956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6DD1910-9CDC-44EF-AE2E-D6E8FD06F0C1}"/>
              </a:ext>
            </a:extLst>
          </p:cNvPr>
          <p:cNvSpPr txBox="1"/>
          <p:nvPr/>
        </p:nvSpPr>
        <p:spPr>
          <a:xfrm>
            <a:off x="1318021" y="1728302"/>
            <a:ext cx="1482650" cy="1323439"/>
          </a:xfrm>
          <a:prstGeom prst="rect">
            <a:avLst/>
          </a:prstGeom>
          <a:noFill/>
        </p:spPr>
        <p:txBody>
          <a:bodyPr wrap="none" rtlCol="0">
            <a:spAutoFit/>
          </a:bodyPr>
          <a:lstStyle/>
          <a:p>
            <a:r>
              <a:rPr lang="en-US" sz="2000" b="1" dirty="0">
                <a:solidFill>
                  <a:schemeClr val="bg1"/>
                </a:solidFill>
              </a:rPr>
              <a:t>Practice &amp;</a:t>
            </a:r>
          </a:p>
          <a:p>
            <a:r>
              <a:rPr lang="en-US" sz="2000" b="1" dirty="0">
                <a:solidFill>
                  <a:schemeClr val="bg1"/>
                </a:solidFill>
              </a:rPr>
              <a:t>Training in</a:t>
            </a:r>
          </a:p>
          <a:p>
            <a:r>
              <a:rPr lang="en-US" sz="2000" b="1" dirty="0">
                <a:solidFill>
                  <a:schemeClr val="bg1"/>
                </a:solidFill>
              </a:rPr>
              <a:t>Secular </a:t>
            </a:r>
          </a:p>
          <a:p>
            <a:r>
              <a:rPr lang="en-US" sz="2000" b="1" dirty="0">
                <a:solidFill>
                  <a:schemeClr val="bg1"/>
                </a:solidFill>
              </a:rPr>
              <a:t>Worldview</a:t>
            </a:r>
          </a:p>
        </p:txBody>
      </p:sp>
      <p:sp>
        <p:nvSpPr>
          <p:cNvPr id="6" name="TextBox 5">
            <a:extLst>
              <a:ext uri="{FF2B5EF4-FFF2-40B4-BE49-F238E27FC236}">
                <a16:creationId xmlns:a16="http://schemas.microsoft.com/office/drawing/2014/main" id="{8200C5C4-DEBF-48D0-9E1D-96ECA8BD08C2}"/>
              </a:ext>
            </a:extLst>
          </p:cNvPr>
          <p:cNvSpPr txBox="1"/>
          <p:nvPr/>
        </p:nvSpPr>
        <p:spPr>
          <a:xfrm>
            <a:off x="8656225" y="2261896"/>
            <a:ext cx="1482650" cy="1323439"/>
          </a:xfrm>
          <a:prstGeom prst="rect">
            <a:avLst/>
          </a:prstGeom>
          <a:noFill/>
        </p:spPr>
        <p:txBody>
          <a:bodyPr wrap="none" rtlCol="0">
            <a:spAutoFit/>
          </a:bodyPr>
          <a:lstStyle/>
          <a:p>
            <a:r>
              <a:rPr lang="en-US" sz="2000" b="1" dirty="0">
                <a:solidFill>
                  <a:schemeClr val="bg1"/>
                </a:solidFill>
              </a:rPr>
              <a:t>Practice &amp;</a:t>
            </a:r>
          </a:p>
          <a:p>
            <a:r>
              <a:rPr lang="en-US" sz="2000" b="1" dirty="0">
                <a:solidFill>
                  <a:schemeClr val="bg1"/>
                </a:solidFill>
              </a:rPr>
              <a:t>Training in</a:t>
            </a:r>
          </a:p>
          <a:p>
            <a:r>
              <a:rPr lang="en-US" sz="2000" b="1" dirty="0">
                <a:solidFill>
                  <a:schemeClr val="bg1"/>
                </a:solidFill>
              </a:rPr>
              <a:t>Christian</a:t>
            </a:r>
          </a:p>
          <a:p>
            <a:r>
              <a:rPr lang="en-US" sz="2000" b="1" dirty="0">
                <a:solidFill>
                  <a:schemeClr val="bg1"/>
                </a:solidFill>
              </a:rPr>
              <a:t>Worldview</a:t>
            </a:r>
          </a:p>
        </p:txBody>
      </p:sp>
      <p:sp>
        <p:nvSpPr>
          <p:cNvPr id="12" name="TextBox 11">
            <a:extLst>
              <a:ext uri="{FF2B5EF4-FFF2-40B4-BE49-F238E27FC236}">
                <a16:creationId xmlns:a16="http://schemas.microsoft.com/office/drawing/2014/main" id="{C0135027-7A3F-4A5C-9330-1BB08D77B6FA}"/>
              </a:ext>
            </a:extLst>
          </p:cNvPr>
          <p:cNvSpPr txBox="1"/>
          <p:nvPr/>
        </p:nvSpPr>
        <p:spPr>
          <a:xfrm>
            <a:off x="609600" y="6604084"/>
            <a:ext cx="6096000" cy="253916"/>
          </a:xfrm>
          <a:prstGeom prst="rect">
            <a:avLst/>
          </a:prstGeom>
          <a:noFill/>
        </p:spPr>
        <p:txBody>
          <a:bodyPr wrap="square">
            <a:spAutoFit/>
          </a:bodyPr>
          <a:lstStyle/>
          <a:p>
            <a:r>
              <a:rPr lang="en-US" sz="1050">
                <a:solidFill>
                  <a:schemeClr val="bg1"/>
                </a:solidFill>
              </a:rPr>
              <a:t>Image Source: https://www.mirror.co.uk/news/weird-news/man-giant-muscles-one-arm-3703950</a:t>
            </a:r>
          </a:p>
        </p:txBody>
      </p:sp>
    </p:spTree>
    <p:extLst>
      <p:ext uri="{BB962C8B-B14F-4D97-AF65-F5344CB8AC3E}">
        <p14:creationId xmlns:p14="http://schemas.microsoft.com/office/powerpoint/2010/main" val="3317994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6D79A-A2CB-4491-B7CD-D12D0C3DD538}"/>
              </a:ext>
            </a:extLst>
          </p:cNvPr>
          <p:cNvSpPr>
            <a:spLocks noGrp="1"/>
          </p:cNvSpPr>
          <p:nvPr>
            <p:ph type="title"/>
          </p:nvPr>
        </p:nvSpPr>
        <p:spPr/>
        <p:txBody>
          <a:bodyPr/>
          <a:lstStyle/>
          <a:p>
            <a:r>
              <a:rPr lang="en-US" sz="3200" b="1" dirty="0">
                <a:solidFill>
                  <a:schemeClr val="bg1"/>
                </a:solidFill>
                <a:latin typeface="+mj-lt"/>
              </a:rPr>
              <a:t>Lesson 2: Levels of Explanation &amp; Christian Counselors in Secular Contexts</a:t>
            </a:r>
            <a:br>
              <a:rPr lang="en-US" sz="3600" b="1" dirty="0">
                <a:solidFill>
                  <a:schemeClr val="bg1"/>
                </a:solidFill>
                <a:latin typeface="+mj-lt"/>
              </a:rPr>
            </a:br>
            <a:endParaRPr lang="en-US" sz="3600" dirty="0"/>
          </a:p>
        </p:txBody>
      </p:sp>
      <p:sp>
        <p:nvSpPr>
          <p:cNvPr id="3" name="Text Placeholder 2">
            <a:extLst>
              <a:ext uri="{FF2B5EF4-FFF2-40B4-BE49-F238E27FC236}">
                <a16:creationId xmlns:a16="http://schemas.microsoft.com/office/drawing/2014/main" id="{250908C3-B0FD-4D56-96F4-C8BC2D0951EC}"/>
              </a:ext>
            </a:extLst>
          </p:cNvPr>
          <p:cNvSpPr>
            <a:spLocks noGrp="1"/>
          </p:cNvSpPr>
          <p:nvPr>
            <p:ph type="body" sz="quarter" idx="10"/>
          </p:nvPr>
        </p:nvSpPr>
        <p:spPr/>
        <p:txBody>
          <a:bodyPr/>
          <a:lstStyle/>
          <a:p>
            <a:r>
              <a:rPr lang="en-US"/>
              <a:t>Dr. Andrew Sears</a:t>
            </a:r>
            <a:br>
              <a:rPr lang="en-US"/>
            </a:br>
            <a:r>
              <a:rPr lang="en-US"/>
              <a:t>President </a:t>
            </a:r>
            <a:br>
              <a:rPr lang="en-US"/>
            </a:br>
            <a:r>
              <a:rPr lang="en-US"/>
              <a:t>City Vision University</a:t>
            </a:r>
            <a:br>
              <a:rPr lang="en-US"/>
            </a:br>
            <a:r>
              <a:rPr lang="en-US"/>
              <a:t>www.cityvision.edu </a:t>
            </a:r>
          </a:p>
          <a:p>
            <a:endParaRPr lang="en-US"/>
          </a:p>
        </p:txBody>
      </p:sp>
      <p:pic>
        <p:nvPicPr>
          <p:cNvPr id="5" name="Picture 4" descr="A person wearing a suit and tie smiling at the camera&#10;&#10;Description automatically generated">
            <a:extLst>
              <a:ext uri="{FF2B5EF4-FFF2-40B4-BE49-F238E27FC236}">
                <a16:creationId xmlns:a16="http://schemas.microsoft.com/office/drawing/2014/main" id="{923E3C04-A1CC-49A9-AB06-12C196D253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34422" y="3073564"/>
            <a:ext cx="1565141" cy="1847382"/>
          </a:xfrm>
          <a:prstGeom prst="rect">
            <a:avLst/>
          </a:prstGeom>
        </p:spPr>
      </p:pic>
      <p:sp>
        <p:nvSpPr>
          <p:cNvPr id="7" name="Rectangle 6">
            <a:extLst>
              <a:ext uri="{FF2B5EF4-FFF2-40B4-BE49-F238E27FC236}">
                <a16:creationId xmlns:a16="http://schemas.microsoft.com/office/drawing/2014/main" id="{1FA1D55C-557B-4B9A-A07F-4A4967839364}"/>
              </a:ext>
            </a:extLst>
          </p:cNvPr>
          <p:cNvSpPr/>
          <p:nvPr/>
        </p:nvSpPr>
        <p:spPr>
          <a:xfrm>
            <a:off x="6268517" y="5451469"/>
            <a:ext cx="5720283" cy="646331"/>
          </a:xfrm>
          <a:prstGeom prst="rect">
            <a:avLst/>
          </a:prstGeom>
        </p:spPr>
        <p:txBody>
          <a:bodyPr wrap="square">
            <a:spAutoFit/>
          </a:bodyPr>
          <a:lstStyle/>
          <a:p>
            <a:r>
              <a:rPr lang="en-US" b="1" dirty="0">
                <a:solidFill>
                  <a:schemeClr val="bg1"/>
                </a:solidFill>
              </a:rPr>
              <a:t>Introduction to Christian Addiction Counseling</a:t>
            </a:r>
          </a:p>
          <a:p>
            <a:r>
              <a:rPr lang="en-US" sz="1800" b="1" kern="1200" dirty="0">
                <a:solidFill>
                  <a:srgbClr val="FFFFFF"/>
                </a:solidFill>
                <a:effectLst/>
                <a:latin typeface="Segoe UI" panose="020B0502040204020203" pitchFamily="34" charset="0"/>
                <a:ea typeface="+mn-ea"/>
                <a:cs typeface="+mn-cs"/>
              </a:rPr>
              <a:t>Free Course at www.cityvisioninstitute.org </a:t>
            </a:r>
            <a:endParaRPr lang="en-US" dirty="0"/>
          </a:p>
        </p:txBody>
      </p:sp>
    </p:spTree>
    <p:extLst>
      <p:ext uri="{BB962C8B-B14F-4D97-AF65-F5344CB8AC3E}">
        <p14:creationId xmlns:p14="http://schemas.microsoft.com/office/powerpoint/2010/main" val="17656317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D01861-293D-400E-B616-B32F539228F5}"/>
              </a:ext>
            </a:extLst>
          </p:cNvPr>
          <p:cNvSpPr>
            <a:spLocks noGrp="1"/>
          </p:cNvSpPr>
          <p:nvPr>
            <p:ph type="title"/>
          </p:nvPr>
        </p:nvSpPr>
        <p:spPr/>
        <p:txBody>
          <a:bodyPr/>
          <a:lstStyle/>
          <a:p>
            <a:r>
              <a:rPr lang="en-US"/>
              <a:t>Five Approaches: Where Do You Work?</a:t>
            </a:r>
          </a:p>
        </p:txBody>
      </p:sp>
      <p:graphicFrame>
        <p:nvGraphicFramePr>
          <p:cNvPr id="5" name="Content Placeholder 4">
            <a:extLst>
              <a:ext uri="{FF2B5EF4-FFF2-40B4-BE49-F238E27FC236}">
                <a16:creationId xmlns:a16="http://schemas.microsoft.com/office/drawing/2014/main" id="{90F35C59-32E3-4A32-A9EB-49681D633947}"/>
              </a:ext>
            </a:extLst>
          </p:cNvPr>
          <p:cNvGraphicFramePr>
            <a:graphicFrameLocks noGrp="1"/>
          </p:cNvGraphicFramePr>
          <p:nvPr>
            <p:ph sz="quarter" idx="10"/>
          </p:nvPr>
        </p:nvGraphicFramePr>
        <p:xfrm>
          <a:off x="520607" y="996950"/>
          <a:ext cx="10845562" cy="53838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2A317AAF-3217-4286-8C7B-9A3B8C7D31F0}"/>
              </a:ext>
            </a:extLst>
          </p:cNvPr>
          <p:cNvSpPr txBox="1"/>
          <p:nvPr/>
        </p:nvSpPr>
        <p:spPr>
          <a:xfrm>
            <a:off x="21050" y="3227198"/>
            <a:ext cx="1217898" cy="1200329"/>
          </a:xfrm>
          <a:prstGeom prst="rect">
            <a:avLst/>
          </a:prstGeom>
          <a:noFill/>
        </p:spPr>
        <p:txBody>
          <a:bodyPr wrap="none" rtlCol="0">
            <a:spAutoFit/>
          </a:bodyPr>
          <a:lstStyle/>
          <a:p>
            <a:r>
              <a:rPr lang="en-US" b="1"/>
              <a:t>Church</a:t>
            </a:r>
            <a:br>
              <a:rPr lang="en-US" b="1"/>
            </a:br>
            <a:r>
              <a:rPr lang="en-US" b="1"/>
              <a:t>Gathered</a:t>
            </a:r>
            <a:endParaRPr lang="en-US"/>
          </a:p>
          <a:p>
            <a:r>
              <a:rPr lang="en-US"/>
              <a:t>(not of </a:t>
            </a:r>
            <a:br>
              <a:rPr lang="en-US"/>
            </a:br>
            <a:r>
              <a:rPr lang="en-US"/>
              <a:t>the world)</a:t>
            </a:r>
          </a:p>
        </p:txBody>
      </p:sp>
      <p:sp>
        <p:nvSpPr>
          <p:cNvPr id="8" name="TextBox 7">
            <a:extLst>
              <a:ext uri="{FF2B5EF4-FFF2-40B4-BE49-F238E27FC236}">
                <a16:creationId xmlns:a16="http://schemas.microsoft.com/office/drawing/2014/main" id="{CCBF1C90-1F7F-4E2C-9574-F4A27238E7A2}"/>
              </a:ext>
            </a:extLst>
          </p:cNvPr>
          <p:cNvSpPr txBox="1"/>
          <p:nvPr/>
        </p:nvSpPr>
        <p:spPr>
          <a:xfrm>
            <a:off x="10828282" y="2984720"/>
            <a:ext cx="1217898" cy="1200329"/>
          </a:xfrm>
          <a:prstGeom prst="rect">
            <a:avLst/>
          </a:prstGeom>
          <a:noFill/>
        </p:spPr>
        <p:txBody>
          <a:bodyPr wrap="none" rtlCol="0">
            <a:spAutoFit/>
          </a:bodyPr>
          <a:lstStyle/>
          <a:p>
            <a:r>
              <a:rPr lang="en-US" b="1"/>
              <a:t>Church</a:t>
            </a:r>
            <a:br>
              <a:rPr lang="en-US" b="1"/>
            </a:br>
            <a:r>
              <a:rPr lang="en-US" b="1"/>
              <a:t>Scattered</a:t>
            </a:r>
            <a:br>
              <a:rPr lang="en-US" b="1"/>
            </a:br>
            <a:r>
              <a:rPr lang="en-US"/>
              <a:t>(sent into </a:t>
            </a:r>
            <a:br>
              <a:rPr lang="en-US"/>
            </a:br>
            <a:r>
              <a:rPr lang="en-US"/>
              <a:t>the world)</a:t>
            </a:r>
            <a:endParaRPr lang="en-US" b="1"/>
          </a:p>
        </p:txBody>
      </p:sp>
      <p:sp>
        <p:nvSpPr>
          <p:cNvPr id="4" name="TextBox 3">
            <a:extLst>
              <a:ext uri="{FF2B5EF4-FFF2-40B4-BE49-F238E27FC236}">
                <a16:creationId xmlns:a16="http://schemas.microsoft.com/office/drawing/2014/main" id="{EB7B733C-C236-4B9B-A1F9-FD15185096CF}"/>
              </a:ext>
            </a:extLst>
          </p:cNvPr>
          <p:cNvSpPr txBox="1"/>
          <p:nvPr/>
        </p:nvSpPr>
        <p:spPr>
          <a:xfrm>
            <a:off x="7868608" y="5058544"/>
            <a:ext cx="2121928" cy="954107"/>
          </a:xfrm>
          <a:prstGeom prst="rect">
            <a:avLst/>
          </a:prstGeom>
          <a:noFill/>
        </p:spPr>
        <p:txBody>
          <a:bodyPr wrap="none" rtlCol="0">
            <a:spAutoFit/>
          </a:bodyPr>
          <a:lstStyle/>
          <a:p>
            <a:r>
              <a:rPr lang="en-US" sz="1400" dirty="0"/>
              <a:t>Primarily Christian </a:t>
            </a:r>
          </a:p>
          <a:p>
            <a:r>
              <a:rPr lang="en-US" sz="1400" dirty="0"/>
              <a:t>Counselors in</a:t>
            </a:r>
          </a:p>
          <a:p>
            <a:r>
              <a:rPr lang="en-US" sz="1400" dirty="0"/>
              <a:t>Secular Organizations or</a:t>
            </a:r>
            <a:br>
              <a:rPr lang="en-US" sz="1400" dirty="0"/>
            </a:br>
            <a:r>
              <a:rPr lang="en-US" sz="1400" dirty="0"/>
              <a:t>in “public square”</a:t>
            </a:r>
          </a:p>
        </p:txBody>
      </p:sp>
      <p:sp>
        <p:nvSpPr>
          <p:cNvPr id="11" name="TextBox 10">
            <a:extLst>
              <a:ext uri="{FF2B5EF4-FFF2-40B4-BE49-F238E27FC236}">
                <a16:creationId xmlns:a16="http://schemas.microsoft.com/office/drawing/2014/main" id="{6DF9F47C-C2DE-425A-9E3D-A10F9BE8E69A}"/>
              </a:ext>
            </a:extLst>
          </p:cNvPr>
          <p:cNvSpPr txBox="1"/>
          <p:nvPr/>
        </p:nvSpPr>
        <p:spPr>
          <a:xfrm>
            <a:off x="1628986" y="5058545"/>
            <a:ext cx="1612942" cy="738664"/>
          </a:xfrm>
          <a:prstGeom prst="rect">
            <a:avLst/>
          </a:prstGeom>
          <a:noFill/>
        </p:spPr>
        <p:txBody>
          <a:bodyPr wrap="none" rtlCol="0">
            <a:spAutoFit/>
          </a:bodyPr>
          <a:lstStyle/>
          <a:p>
            <a:r>
              <a:rPr lang="en-US" sz="1400"/>
              <a:t>Primarily Christian</a:t>
            </a:r>
            <a:br>
              <a:rPr lang="en-US" sz="1400"/>
            </a:br>
            <a:r>
              <a:rPr lang="en-US" sz="1400"/>
              <a:t>Counselors </a:t>
            </a:r>
          </a:p>
          <a:p>
            <a:r>
              <a:rPr lang="en-US" sz="1400"/>
              <a:t>in Churches</a:t>
            </a:r>
          </a:p>
        </p:txBody>
      </p:sp>
      <p:sp>
        <p:nvSpPr>
          <p:cNvPr id="13" name="TextBox 12">
            <a:extLst>
              <a:ext uri="{FF2B5EF4-FFF2-40B4-BE49-F238E27FC236}">
                <a16:creationId xmlns:a16="http://schemas.microsoft.com/office/drawing/2014/main" id="{1BE6C9DB-D7F6-4A47-AF30-BDD8464F7E0C}"/>
              </a:ext>
            </a:extLst>
          </p:cNvPr>
          <p:cNvSpPr txBox="1"/>
          <p:nvPr/>
        </p:nvSpPr>
        <p:spPr>
          <a:xfrm>
            <a:off x="5071713" y="5058544"/>
            <a:ext cx="1993687" cy="954107"/>
          </a:xfrm>
          <a:prstGeom prst="rect">
            <a:avLst/>
          </a:prstGeom>
          <a:noFill/>
        </p:spPr>
        <p:txBody>
          <a:bodyPr wrap="none" rtlCol="0">
            <a:spAutoFit/>
          </a:bodyPr>
          <a:lstStyle/>
          <a:p>
            <a:r>
              <a:rPr lang="en-US" sz="1400"/>
              <a:t>Primarily Christian </a:t>
            </a:r>
          </a:p>
          <a:p>
            <a:r>
              <a:rPr lang="en-US" sz="1400"/>
              <a:t>Counselors in </a:t>
            </a:r>
          </a:p>
          <a:p>
            <a:r>
              <a:rPr lang="en-US" sz="1400"/>
              <a:t>Christian organizations</a:t>
            </a:r>
          </a:p>
          <a:p>
            <a:r>
              <a:rPr lang="en-US" sz="1400"/>
              <a:t>that take Insurance</a:t>
            </a:r>
          </a:p>
        </p:txBody>
      </p:sp>
    </p:spTree>
    <p:extLst>
      <p:ext uri="{BB962C8B-B14F-4D97-AF65-F5344CB8AC3E}">
        <p14:creationId xmlns:p14="http://schemas.microsoft.com/office/powerpoint/2010/main" val="26015138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8" name="Rectangle 6">
            <a:extLst>
              <a:ext uri="{FF2B5EF4-FFF2-40B4-BE49-F238E27FC236}">
                <a16:creationId xmlns:a16="http://schemas.microsoft.com/office/drawing/2014/main" id="{4719ACAB-5767-49E3-A415-A6F0ED923A59}"/>
              </a:ext>
            </a:extLst>
          </p:cNvPr>
          <p:cNvSpPr>
            <a:spLocks noGrp="1" noChangeArrowheads="1"/>
          </p:cNvSpPr>
          <p:nvPr>
            <p:ph type="title"/>
          </p:nvPr>
        </p:nvSpPr>
        <p:spPr/>
        <p:txBody>
          <a:bodyPr/>
          <a:lstStyle/>
          <a:p>
            <a:r>
              <a:rPr lang="en-US" altLang="en-US" sz="4000">
                <a:latin typeface="Lucida Bright" panose="02040602050505020304" pitchFamily="18" charset="0"/>
              </a:rPr>
              <a:t>Levels-of-Explanation </a:t>
            </a:r>
            <a:r>
              <a:rPr lang="en-US" altLang="en-US" sz="4000" dirty="0">
                <a:latin typeface="Lucida Bright" panose="02040602050505020304" pitchFamily="18" charset="0"/>
              </a:rPr>
              <a:t>Model</a:t>
            </a:r>
          </a:p>
        </p:txBody>
      </p:sp>
      <p:sp>
        <p:nvSpPr>
          <p:cNvPr id="566279" name="Rectangle 7">
            <a:extLst>
              <a:ext uri="{FF2B5EF4-FFF2-40B4-BE49-F238E27FC236}">
                <a16:creationId xmlns:a16="http://schemas.microsoft.com/office/drawing/2014/main" id="{81C776B5-5E5B-4066-AA53-2C9685A855E7}"/>
              </a:ext>
            </a:extLst>
          </p:cNvPr>
          <p:cNvSpPr>
            <a:spLocks noGrp="1" noChangeArrowheads="1"/>
          </p:cNvSpPr>
          <p:nvPr>
            <p:ph sz="quarter" idx="10"/>
          </p:nvPr>
        </p:nvSpPr>
        <p:spPr>
          <a:xfrm>
            <a:off x="153989" y="996950"/>
            <a:ext cx="8323262" cy="5689600"/>
          </a:xfrm>
        </p:spPr>
        <p:txBody>
          <a:bodyPr lIns="91440" tIns="45720" rIns="91440" bIns="45720" anchor="t"/>
          <a:lstStyle/>
          <a:p>
            <a:r>
              <a:rPr lang="en-US" altLang="en-US" dirty="0">
                <a:latin typeface="Lucida Bright"/>
              </a:rPr>
              <a:t>Humans are best understood in terms of a hierarchy of levels or disciplines of relative complexity that should not be confused</a:t>
            </a:r>
          </a:p>
        </p:txBody>
      </p:sp>
      <p:sp>
        <p:nvSpPr>
          <p:cNvPr id="566277" name="Text Box 5">
            <a:extLst>
              <a:ext uri="{FF2B5EF4-FFF2-40B4-BE49-F238E27FC236}">
                <a16:creationId xmlns:a16="http://schemas.microsoft.com/office/drawing/2014/main" id="{EE67B9C9-EA51-4092-A9EB-3CB2516C3518}"/>
              </a:ext>
            </a:extLst>
          </p:cNvPr>
          <p:cNvSpPr txBox="1">
            <a:spLocks noChangeArrowheads="1"/>
          </p:cNvSpPr>
          <p:nvPr/>
        </p:nvSpPr>
        <p:spPr bwMode="auto">
          <a:xfrm>
            <a:off x="8890000" y="996950"/>
            <a:ext cx="1905000" cy="2345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20000"/>
              </a:spcBef>
              <a:buSzPct val="90000"/>
            </a:pPr>
            <a:r>
              <a:rPr lang="en-US" altLang="en-US" sz="2400" u="sng"/>
              <a:t>Theology</a:t>
            </a:r>
          </a:p>
          <a:p>
            <a:pPr algn="ctr">
              <a:spcBef>
                <a:spcPct val="20000"/>
              </a:spcBef>
              <a:buSzPct val="90000"/>
            </a:pPr>
            <a:r>
              <a:rPr lang="en-US" altLang="en-US" sz="2400" u="sng"/>
              <a:t>Psychology</a:t>
            </a:r>
          </a:p>
          <a:p>
            <a:pPr algn="ctr">
              <a:spcBef>
                <a:spcPct val="20000"/>
              </a:spcBef>
              <a:buSzPct val="90000"/>
            </a:pPr>
            <a:r>
              <a:rPr lang="en-US" altLang="en-US" sz="2400" u="sng"/>
              <a:t>Biology</a:t>
            </a:r>
          </a:p>
          <a:p>
            <a:pPr algn="ctr">
              <a:spcBef>
                <a:spcPct val="20000"/>
              </a:spcBef>
              <a:buSzPct val="90000"/>
            </a:pPr>
            <a:r>
              <a:rPr lang="en-US" altLang="en-US" sz="2400" u="sng"/>
              <a:t>Chemistry</a:t>
            </a:r>
          </a:p>
          <a:p>
            <a:pPr>
              <a:spcBef>
                <a:spcPct val="50000"/>
              </a:spcBef>
            </a:pPr>
            <a:endParaRPr lang="en-US" altLang="en-US" sz="2400" u="sng">
              <a:latin typeface="Times New Roman" panose="02020603050405020304" pitchFamily="18" charset="0"/>
            </a:endParaRPr>
          </a:p>
        </p:txBody>
      </p:sp>
      <p:sp>
        <p:nvSpPr>
          <p:cNvPr id="566280" name="Rectangle 8">
            <a:extLst>
              <a:ext uri="{FF2B5EF4-FFF2-40B4-BE49-F238E27FC236}">
                <a16:creationId xmlns:a16="http://schemas.microsoft.com/office/drawing/2014/main" id="{3D6C55EF-F090-4BA7-B69E-E6454423BC02}"/>
              </a:ext>
            </a:extLst>
          </p:cNvPr>
          <p:cNvSpPr>
            <a:spLocks noChangeArrowheads="1"/>
          </p:cNvSpPr>
          <p:nvPr/>
        </p:nvSpPr>
        <p:spPr bwMode="auto">
          <a:xfrm>
            <a:off x="1117600" y="3558401"/>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fontAlgn="base">
              <a:spcBef>
                <a:spcPct val="0"/>
              </a:spcBef>
              <a:spcAft>
                <a:spcPct val="0"/>
              </a:spcAft>
              <a:defRPr kumimoji="1" sz="2400">
                <a:solidFill>
                  <a:schemeClr val="tx1"/>
                </a:solidFill>
                <a:latin typeface="Times New Roman" panose="02020603050405020304" pitchFamily="18" charset="0"/>
              </a:defRPr>
            </a:lvl6pPr>
            <a:lvl7pPr marL="2971800" indent="-228600" fontAlgn="base">
              <a:spcBef>
                <a:spcPct val="0"/>
              </a:spcBef>
              <a:spcAft>
                <a:spcPct val="0"/>
              </a:spcAft>
              <a:defRPr kumimoji="1" sz="2400">
                <a:solidFill>
                  <a:schemeClr val="tx1"/>
                </a:solidFill>
                <a:latin typeface="Times New Roman" panose="02020603050405020304" pitchFamily="18" charset="0"/>
              </a:defRPr>
            </a:lvl7pPr>
            <a:lvl8pPr marL="3429000" indent="-228600" fontAlgn="base">
              <a:spcBef>
                <a:spcPct val="0"/>
              </a:spcBef>
              <a:spcAft>
                <a:spcPct val="0"/>
              </a:spcAft>
              <a:defRPr kumimoji="1" sz="2400">
                <a:solidFill>
                  <a:schemeClr val="tx1"/>
                </a:solidFill>
                <a:latin typeface="Times New Roman" panose="02020603050405020304" pitchFamily="18" charset="0"/>
              </a:defRPr>
            </a:lvl8pPr>
            <a:lvl9pPr marL="3886200" indent="-228600" fontAlgn="base">
              <a:spcBef>
                <a:spcPct val="0"/>
              </a:spcBef>
              <a:spcAft>
                <a:spcPct val="0"/>
              </a:spcAft>
              <a:defRPr kumimoji="1" sz="2400">
                <a:solidFill>
                  <a:schemeClr val="tx1"/>
                </a:solidFill>
                <a:latin typeface="Times New Roman" panose="02020603050405020304" pitchFamily="18" charset="0"/>
              </a:defRPr>
            </a:lvl9pPr>
          </a:lstStyle>
          <a:p>
            <a:pPr>
              <a:spcBef>
                <a:spcPct val="20000"/>
              </a:spcBef>
              <a:buSzPct val="90000"/>
              <a:buFontTx/>
              <a:buBlip>
                <a:blip r:embed="rId3"/>
              </a:buBlip>
            </a:pPr>
            <a:r>
              <a:rPr kumimoji="0" lang="en-US" altLang="en-US" sz="3200" dirty="0">
                <a:latin typeface="Lucida Bright" panose="02040602050505020304" pitchFamily="18" charset="0"/>
              </a:rPr>
              <a:t>Therefore, one’s faith should not affect the other levels or disciplines</a:t>
            </a:r>
          </a:p>
        </p:txBody>
      </p:sp>
      <p:sp>
        <p:nvSpPr>
          <p:cNvPr id="2" name="TextBox 1">
            <a:extLst>
              <a:ext uri="{FF2B5EF4-FFF2-40B4-BE49-F238E27FC236}">
                <a16:creationId xmlns:a16="http://schemas.microsoft.com/office/drawing/2014/main" id="{B948E420-3790-4FF6-88A6-A8473A262909}"/>
              </a:ext>
            </a:extLst>
          </p:cNvPr>
          <p:cNvSpPr txBox="1"/>
          <p:nvPr/>
        </p:nvSpPr>
        <p:spPr>
          <a:xfrm>
            <a:off x="349250" y="6616700"/>
            <a:ext cx="7226658" cy="215444"/>
          </a:xfrm>
          <a:prstGeom prst="rect">
            <a:avLst/>
          </a:prstGeom>
          <a:noFill/>
        </p:spPr>
        <p:txBody>
          <a:bodyPr wrap="none" rtlCol="0">
            <a:spAutoFit/>
          </a:bodyPr>
          <a:lstStyle/>
          <a:p>
            <a:r>
              <a:rPr lang="en-US" sz="800"/>
              <a:t>Adapted from slides from Eric Johnson Presentation at https://foclonline.org/sites/live.foclonline.org//files/johnson_eric_christianity_psychology_outline.pdf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66279">
                                            <p:txEl>
                                              <p:pRg st="0" end="0"/>
                                            </p:txEl>
                                          </p:spTgt>
                                        </p:tgtEl>
                                        <p:attrNameLst>
                                          <p:attrName>style.visibility</p:attrName>
                                        </p:attrNameLst>
                                      </p:cBhvr>
                                      <p:to>
                                        <p:strVal val="visible"/>
                                      </p:to>
                                    </p:set>
                                    <p:animEffect transition="in" filter="checkerboard(across)">
                                      <p:cBhvr>
                                        <p:cTn id="7" dur="500"/>
                                        <p:tgtEl>
                                          <p:spTgt spid="5662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5" fill="hold" grpId="0" nodeType="clickEffect">
                                  <p:stCondLst>
                                    <p:cond delay="0"/>
                                  </p:stCondLst>
                                  <p:childTnLst>
                                    <p:set>
                                      <p:cBhvr>
                                        <p:cTn id="11" dur="1" fill="hold">
                                          <p:stCondLst>
                                            <p:cond delay="0"/>
                                          </p:stCondLst>
                                        </p:cTn>
                                        <p:tgtEl>
                                          <p:spTgt spid="566277"/>
                                        </p:tgtEl>
                                        <p:attrNameLst>
                                          <p:attrName>style.visibility</p:attrName>
                                        </p:attrNameLst>
                                      </p:cBhvr>
                                      <p:to>
                                        <p:strVal val="visible"/>
                                      </p:to>
                                    </p:set>
                                    <p:animEffect transition="in" filter="checkerboard(down)">
                                      <p:cBhvr>
                                        <p:cTn id="12" dur="500"/>
                                        <p:tgtEl>
                                          <p:spTgt spid="5662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66280"/>
                                        </p:tgtEl>
                                        <p:attrNameLst>
                                          <p:attrName>style.visibility</p:attrName>
                                        </p:attrNameLst>
                                      </p:cBhvr>
                                      <p:to>
                                        <p:strVal val="visible"/>
                                      </p:to>
                                    </p:set>
                                    <p:anim calcmode="lin" valueType="num">
                                      <p:cBhvr additive="base">
                                        <p:cTn id="17" dur="500" fill="hold"/>
                                        <p:tgtEl>
                                          <p:spTgt spid="566280"/>
                                        </p:tgtEl>
                                        <p:attrNameLst>
                                          <p:attrName>ppt_x</p:attrName>
                                        </p:attrNameLst>
                                      </p:cBhvr>
                                      <p:tavLst>
                                        <p:tav tm="0">
                                          <p:val>
                                            <p:strVal val="#ppt_x"/>
                                          </p:val>
                                        </p:tav>
                                        <p:tav tm="100000">
                                          <p:val>
                                            <p:strVal val="#ppt_x"/>
                                          </p:val>
                                        </p:tav>
                                      </p:tavLst>
                                    </p:anim>
                                    <p:anim calcmode="lin" valueType="num">
                                      <p:cBhvr additive="base">
                                        <p:cTn id="18" dur="500" fill="hold"/>
                                        <p:tgtEl>
                                          <p:spTgt spid="5662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279" grpId="0" build="p" autoUpdateAnimBg="0"/>
      <p:bldP spid="566277" grpId="0" autoUpdateAnimBg="0"/>
      <p:bldP spid="566280"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306" name="Rectangle 10">
            <a:extLst>
              <a:ext uri="{FF2B5EF4-FFF2-40B4-BE49-F238E27FC236}">
                <a16:creationId xmlns:a16="http://schemas.microsoft.com/office/drawing/2014/main" id="{DE06E62D-9905-4A8B-A0B0-A8AA866FA770}"/>
              </a:ext>
            </a:extLst>
          </p:cNvPr>
          <p:cNvSpPr>
            <a:spLocks noGrp="1" noChangeArrowheads="1"/>
          </p:cNvSpPr>
          <p:nvPr>
            <p:ph type="title"/>
          </p:nvPr>
        </p:nvSpPr>
        <p:spPr/>
        <p:txBody>
          <a:bodyPr/>
          <a:lstStyle/>
          <a:p>
            <a:r>
              <a:rPr lang="en-US" altLang="en-US" sz="4000">
                <a:latin typeface="Lucida Bright" panose="02040602050505020304" pitchFamily="18" charset="0"/>
              </a:rPr>
              <a:t>Levels-of-Explanation </a:t>
            </a:r>
            <a:r>
              <a:rPr lang="en-US" altLang="en-US" sz="4000" dirty="0">
                <a:latin typeface="Lucida Bright" panose="02040602050505020304" pitchFamily="18" charset="0"/>
              </a:rPr>
              <a:t>Model</a:t>
            </a:r>
          </a:p>
        </p:txBody>
      </p:sp>
      <p:sp>
        <p:nvSpPr>
          <p:cNvPr id="567307" name="Rectangle 11">
            <a:extLst>
              <a:ext uri="{FF2B5EF4-FFF2-40B4-BE49-F238E27FC236}">
                <a16:creationId xmlns:a16="http://schemas.microsoft.com/office/drawing/2014/main" id="{60115F48-BA6E-4332-A5C8-277FA7E51B9E}"/>
              </a:ext>
            </a:extLst>
          </p:cNvPr>
          <p:cNvSpPr>
            <a:spLocks noGrp="1" noChangeArrowheads="1"/>
          </p:cNvSpPr>
          <p:nvPr>
            <p:ph sz="quarter" idx="10"/>
          </p:nvPr>
        </p:nvSpPr>
        <p:spPr/>
        <p:txBody>
          <a:bodyPr/>
          <a:lstStyle/>
          <a:p>
            <a:r>
              <a:rPr lang="en-US" altLang="en-US">
                <a:latin typeface="Lucida Bright" panose="02040602050505020304" pitchFamily="18" charset="0"/>
              </a:rPr>
              <a:t>Strengths </a:t>
            </a:r>
          </a:p>
        </p:txBody>
      </p:sp>
      <p:sp>
        <p:nvSpPr>
          <p:cNvPr id="567304" name="Text Box 8">
            <a:extLst>
              <a:ext uri="{FF2B5EF4-FFF2-40B4-BE49-F238E27FC236}">
                <a16:creationId xmlns:a16="http://schemas.microsoft.com/office/drawing/2014/main" id="{4B1AACAC-6C1E-420B-A02F-CE97D4C78449}"/>
              </a:ext>
            </a:extLst>
          </p:cNvPr>
          <p:cNvSpPr txBox="1">
            <a:spLocks noChangeArrowheads="1"/>
          </p:cNvSpPr>
          <p:nvPr/>
        </p:nvSpPr>
        <p:spPr bwMode="auto">
          <a:xfrm>
            <a:off x="2133600" y="2819401"/>
            <a:ext cx="8534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dirty="0"/>
              <a:t>2. Allows all scientists to contribute to their discipline, regardless of worldview differences</a:t>
            </a:r>
          </a:p>
        </p:txBody>
      </p:sp>
      <p:sp>
        <p:nvSpPr>
          <p:cNvPr id="567305" name="Text Box 9">
            <a:extLst>
              <a:ext uri="{FF2B5EF4-FFF2-40B4-BE49-F238E27FC236}">
                <a16:creationId xmlns:a16="http://schemas.microsoft.com/office/drawing/2014/main" id="{5EE9F587-70E4-46FF-AB9A-A2FF1233CD58}"/>
              </a:ext>
            </a:extLst>
          </p:cNvPr>
          <p:cNvSpPr txBox="1">
            <a:spLocks noChangeArrowheads="1"/>
          </p:cNvSpPr>
          <p:nvPr/>
        </p:nvSpPr>
        <p:spPr bwMode="auto">
          <a:xfrm>
            <a:off x="2133600" y="3657601"/>
            <a:ext cx="7315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3. Avoids problems with misinterpreting the Bible, like what happened regarding the earth’s position in the solar system</a:t>
            </a:r>
          </a:p>
        </p:txBody>
      </p:sp>
      <p:sp>
        <p:nvSpPr>
          <p:cNvPr id="567308" name="Text Box 12">
            <a:extLst>
              <a:ext uri="{FF2B5EF4-FFF2-40B4-BE49-F238E27FC236}">
                <a16:creationId xmlns:a16="http://schemas.microsoft.com/office/drawing/2014/main" id="{F8B86195-D9BC-4CC1-A0FA-4C7819D539F0}"/>
              </a:ext>
            </a:extLst>
          </p:cNvPr>
          <p:cNvSpPr txBox="1">
            <a:spLocks noChangeArrowheads="1"/>
          </p:cNvSpPr>
          <p:nvPr/>
        </p:nvSpPr>
        <p:spPr bwMode="auto">
          <a:xfrm>
            <a:off x="2133600" y="2374901"/>
            <a:ext cx="701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1. Takes science and research very seriously</a:t>
            </a:r>
          </a:p>
        </p:txBody>
      </p:sp>
      <p:sp>
        <p:nvSpPr>
          <p:cNvPr id="567310" name="Text Box 14">
            <a:extLst>
              <a:ext uri="{FF2B5EF4-FFF2-40B4-BE49-F238E27FC236}">
                <a16:creationId xmlns:a16="http://schemas.microsoft.com/office/drawing/2014/main" id="{7D048487-1A59-48E6-9D7B-EA8BD3F861B1}"/>
              </a:ext>
            </a:extLst>
          </p:cNvPr>
          <p:cNvSpPr txBox="1">
            <a:spLocks noChangeArrowheads="1"/>
          </p:cNvSpPr>
          <p:nvPr/>
        </p:nvSpPr>
        <p:spPr bwMode="auto">
          <a:xfrm>
            <a:off x="2133600" y="4876801"/>
            <a:ext cx="8382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4. Has shaped contemporary psychology in areas like psychology of religion, forgiveness, and values in therapy </a:t>
            </a:r>
          </a:p>
        </p:txBody>
      </p:sp>
      <p:sp>
        <p:nvSpPr>
          <p:cNvPr id="2" name="TextBox 1">
            <a:extLst>
              <a:ext uri="{FF2B5EF4-FFF2-40B4-BE49-F238E27FC236}">
                <a16:creationId xmlns:a16="http://schemas.microsoft.com/office/drawing/2014/main" id="{4CB33863-32FD-49D5-B0CA-41258AC518DE}"/>
              </a:ext>
            </a:extLst>
          </p:cNvPr>
          <p:cNvSpPr txBox="1"/>
          <p:nvPr/>
        </p:nvSpPr>
        <p:spPr>
          <a:xfrm>
            <a:off x="349250" y="6616700"/>
            <a:ext cx="7226658" cy="215444"/>
          </a:xfrm>
          <a:prstGeom prst="rect">
            <a:avLst/>
          </a:prstGeom>
          <a:noFill/>
        </p:spPr>
        <p:txBody>
          <a:bodyPr wrap="none" rtlCol="0">
            <a:spAutoFit/>
          </a:bodyPr>
          <a:lstStyle/>
          <a:p>
            <a:r>
              <a:rPr lang="en-US" sz="800"/>
              <a:t>Adapted from slides from Eric Johnson Presentation at https://foclonline.org/sites/live.foclonline.org//files/johnson_eric_christianity_psychology_outline.pdf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67308"/>
                                        </p:tgtEl>
                                        <p:attrNameLst>
                                          <p:attrName>style.visibility</p:attrName>
                                        </p:attrNameLst>
                                      </p:cBhvr>
                                      <p:to>
                                        <p:strVal val="visible"/>
                                      </p:to>
                                    </p:set>
                                    <p:animEffect transition="in" filter="box(out)">
                                      <p:cBhvr>
                                        <p:cTn id="7" dur="500"/>
                                        <p:tgtEl>
                                          <p:spTgt spid="5673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67304"/>
                                        </p:tgtEl>
                                        <p:attrNameLst>
                                          <p:attrName>style.visibility</p:attrName>
                                        </p:attrNameLst>
                                      </p:cBhvr>
                                      <p:to>
                                        <p:strVal val="visible"/>
                                      </p:to>
                                    </p:set>
                                    <p:animEffect transition="in" filter="box(out)">
                                      <p:cBhvr>
                                        <p:cTn id="12" dur="500"/>
                                        <p:tgtEl>
                                          <p:spTgt spid="5673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567305"/>
                                        </p:tgtEl>
                                        <p:attrNameLst>
                                          <p:attrName>style.visibility</p:attrName>
                                        </p:attrNameLst>
                                      </p:cBhvr>
                                      <p:to>
                                        <p:strVal val="visible"/>
                                      </p:to>
                                    </p:set>
                                    <p:animEffect transition="in" filter="box(out)">
                                      <p:cBhvr>
                                        <p:cTn id="17" dur="500"/>
                                        <p:tgtEl>
                                          <p:spTgt spid="56730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567310"/>
                                        </p:tgtEl>
                                        <p:attrNameLst>
                                          <p:attrName>style.visibility</p:attrName>
                                        </p:attrNameLst>
                                      </p:cBhvr>
                                      <p:to>
                                        <p:strVal val="visible"/>
                                      </p:to>
                                    </p:set>
                                    <p:animEffect transition="in" filter="box(out)">
                                      <p:cBhvr>
                                        <p:cTn id="22" dur="500"/>
                                        <p:tgtEl>
                                          <p:spTgt spid="567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304" grpId="0" autoUpdateAnimBg="0"/>
      <p:bldP spid="567305" grpId="0" autoUpdateAnimBg="0"/>
      <p:bldP spid="567308" grpId="0" autoUpdateAnimBg="0"/>
      <p:bldP spid="567310"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D01861-293D-400E-B616-B32F539228F5}"/>
              </a:ext>
            </a:extLst>
          </p:cNvPr>
          <p:cNvSpPr>
            <a:spLocks noGrp="1"/>
          </p:cNvSpPr>
          <p:nvPr>
            <p:ph type="title"/>
          </p:nvPr>
        </p:nvSpPr>
        <p:spPr/>
        <p:txBody>
          <a:bodyPr/>
          <a:lstStyle/>
          <a:p>
            <a:r>
              <a:rPr lang="en-US"/>
              <a:t>Five Approaches to Counseling &amp; Christianity</a:t>
            </a:r>
          </a:p>
        </p:txBody>
      </p:sp>
      <p:graphicFrame>
        <p:nvGraphicFramePr>
          <p:cNvPr id="5" name="Content Placeholder 4">
            <a:extLst>
              <a:ext uri="{FF2B5EF4-FFF2-40B4-BE49-F238E27FC236}">
                <a16:creationId xmlns:a16="http://schemas.microsoft.com/office/drawing/2014/main" id="{90F35C59-32E3-4A32-A9EB-49681D633947}"/>
              </a:ext>
            </a:extLst>
          </p:cNvPr>
          <p:cNvGraphicFramePr>
            <a:graphicFrameLocks noGrp="1"/>
          </p:cNvGraphicFramePr>
          <p:nvPr>
            <p:ph sz="quarter" idx="10"/>
          </p:nvPr>
        </p:nvGraphicFramePr>
        <p:xfrm>
          <a:off x="-70332" y="996950"/>
          <a:ext cx="10845562" cy="53838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4">
            <a:extLst>
              <a:ext uri="{FF2B5EF4-FFF2-40B4-BE49-F238E27FC236}">
                <a16:creationId xmlns:a16="http://schemas.microsoft.com/office/drawing/2014/main" id="{051D1450-1BC4-4FD9-97C0-A8108CF94F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26534" y="1041399"/>
            <a:ext cx="1593329" cy="2387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74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2">
            <a:extLst>
              <a:ext uri="{FF2B5EF4-FFF2-40B4-BE49-F238E27FC236}">
                <a16:creationId xmlns:a16="http://schemas.microsoft.com/office/drawing/2014/main" id="{0A43F79C-1FF3-470B-A1F5-F9C51953C142}"/>
              </a:ext>
            </a:extLst>
          </p:cNvPr>
          <p:cNvSpPr>
            <a:spLocks noGrp="1" noChangeArrowheads="1"/>
          </p:cNvSpPr>
          <p:nvPr>
            <p:ph type="title"/>
          </p:nvPr>
        </p:nvSpPr>
        <p:spPr/>
        <p:txBody>
          <a:bodyPr/>
          <a:lstStyle/>
          <a:p>
            <a:r>
              <a:rPr lang="en-US" altLang="en-US" sz="4000">
                <a:latin typeface="Lucida Bright" panose="02040602050505020304" pitchFamily="18" charset="0"/>
              </a:rPr>
              <a:t>Levels-of-Explanation </a:t>
            </a:r>
            <a:r>
              <a:rPr lang="en-US" altLang="en-US" sz="4000" dirty="0">
                <a:latin typeface="Lucida Bright" panose="02040602050505020304" pitchFamily="18" charset="0"/>
              </a:rPr>
              <a:t>Model</a:t>
            </a:r>
          </a:p>
        </p:txBody>
      </p:sp>
      <p:sp>
        <p:nvSpPr>
          <p:cNvPr id="568323" name="Rectangle 3">
            <a:extLst>
              <a:ext uri="{FF2B5EF4-FFF2-40B4-BE49-F238E27FC236}">
                <a16:creationId xmlns:a16="http://schemas.microsoft.com/office/drawing/2014/main" id="{59398A7E-2E36-4527-A8D4-2502D99AE4E0}"/>
              </a:ext>
            </a:extLst>
          </p:cNvPr>
          <p:cNvSpPr>
            <a:spLocks noGrp="1" noChangeArrowheads="1"/>
          </p:cNvSpPr>
          <p:nvPr>
            <p:ph sz="quarter" idx="10"/>
          </p:nvPr>
        </p:nvSpPr>
        <p:spPr/>
        <p:txBody>
          <a:bodyPr/>
          <a:lstStyle/>
          <a:p>
            <a:r>
              <a:rPr lang="en-US" altLang="en-US">
                <a:latin typeface="Lucida Bright" panose="02040602050505020304" pitchFamily="18" charset="0"/>
              </a:rPr>
              <a:t>Weaknesses</a:t>
            </a:r>
          </a:p>
        </p:txBody>
      </p:sp>
      <p:sp>
        <p:nvSpPr>
          <p:cNvPr id="568324" name="Text Box 4">
            <a:extLst>
              <a:ext uri="{FF2B5EF4-FFF2-40B4-BE49-F238E27FC236}">
                <a16:creationId xmlns:a16="http://schemas.microsoft.com/office/drawing/2014/main" id="{92952CA1-4C35-40A0-AF6C-3905D72517DA}"/>
              </a:ext>
            </a:extLst>
          </p:cNvPr>
          <p:cNvSpPr txBox="1">
            <a:spLocks noChangeArrowheads="1"/>
          </p:cNvSpPr>
          <p:nvPr/>
        </p:nvSpPr>
        <p:spPr bwMode="auto">
          <a:xfrm>
            <a:off x="1981200" y="2209801"/>
            <a:ext cx="8001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dirty="0"/>
              <a:t>1. Prevents worldviews from exercising influence, </a:t>
            </a:r>
            <a:r>
              <a:rPr lang="en-US" altLang="en-US" sz="2400" i="1" dirty="0"/>
              <a:t>except for secularist worldview!</a:t>
            </a:r>
          </a:p>
        </p:txBody>
      </p:sp>
      <p:sp>
        <p:nvSpPr>
          <p:cNvPr id="568327" name="Text Box 7">
            <a:extLst>
              <a:ext uri="{FF2B5EF4-FFF2-40B4-BE49-F238E27FC236}">
                <a16:creationId xmlns:a16="http://schemas.microsoft.com/office/drawing/2014/main" id="{232AF0C7-1EF8-4455-8E55-E1A5BD0BB698}"/>
              </a:ext>
            </a:extLst>
          </p:cNvPr>
          <p:cNvSpPr txBox="1">
            <a:spLocks noChangeArrowheads="1"/>
          </p:cNvSpPr>
          <p:nvPr/>
        </p:nvSpPr>
        <p:spPr bwMode="auto">
          <a:xfrm>
            <a:off x="1981200" y="4267200"/>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3. Excludes Bible from contributing to psychology</a:t>
            </a:r>
          </a:p>
        </p:txBody>
      </p:sp>
      <p:sp>
        <p:nvSpPr>
          <p:cNvPr id="568328" name="Rectangle 8">
            <a:extLst>
              <a:ext uri="{FF2B5EF4-FFF2-40B4-BE49-F238E27FC236}">
                <a16:creationId xmlns:a16="http://schemas.microsoft.com/office/drawing/2014/main" id="{F2BBD8CD-95BD-4E32-BBBD-3756F2DCB821}"/>
              </a:ext>
            </a:extLst>
          </p:cNvPr>
          <p:cNvSpPr>
            <a:spLocks noChangeArrowheads="1"/>
          </p:cNvSpPr>
          <p:nvPr/>
        </p:nvSpPr>
        <p:spPr bwMode="auto">
          <a:xfrm>
            <a:off x="1981200" y="3048001"/>
            <a:ext cx="8686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dirty="0"/>
              <a:t>2. Secularism is unfair to Christians. Forbids Christians to work within their worldview/prevents use of Christian values in public mental health facilities</a:t>
            </a:r>
          </a:p>
        </p:txBody>
      </p:sp>
      <p:sp>
        <p:nvSpPr>
          <p:cNvPr id="568329" name="Text Box 9">
            <a:extLst>
              <a:ext uri="{FF2B5EF4-FFF2-40B4-BE49-F238E27FC236}">
                <a16:creationId xmlns:a16="http://schemas.microsoft.com/office/drawing/2014/main" id="{4928FD17-A3C3-47F8-9254-AAA1B654F2B7}"/>
              </a:ext>
            </a:extLst>
          </p:cNvPr>
          <p:cNvSpPr txBox="1">
            <a:spLocks noChangeArrowheads="1"/>
          </p:cNvSpPr>
          <p:nvPr/>
        </p:nvSpPr>
        <p:spPr bwMode="auto">
          <a:xfrm>
            <a:off x="1981199" y="4724401"/>
            <a:ext cx="856851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a:t>4. Can easily lead to syncretism and the importation of modern values regarding topics like homosexuality (D. Myers)</a:t>
            </a:r>
          </a:p>
        </p:txBody>
      </p:sp>
      <p:sp>
        <p:nvSpPr>
          <p:cNvPr id="2" name="TextBox 1">
            <a:extLst>
              <a:ext uri="{FF2B5EF4-FFF2-40B4-BE49-F238E27FC236}">
                <a16:creationId xmlns:a16="http://schemas.microsoft.com/office/drawing/2014/main" id="{60F29AAB-149C-4384-8EF8-23E0D044E669}"/>
              </a:ext>
            </a:extLst>
          </p:cNvPr>
          <p:cNvSpPr txBox="1"/>
          <p:nvPr/>
        </p:nvSpPr>
        <p:spPr>
          <a:xfrm>
            <a:off x="349250" y="6616700"/>
            <a:ext cx="7226658" cy="215444"/>
          </a:xfrm>
          <a:prstGeom prst="rect">
            <a:avLst/>
          </a:prstGeom>
          <a:noFill/>
        </p:spPr>
        <p:txBody>
          <a:bodyPr wrap="none" rtlCol="0">
            <a:spAutoFit/>
          </a:bodyPr>
          <a:lstStyle/>
          <a:p>
            <a:r>
              <a:rPr lang="en-US" sz="800"/>
              <a:t>Adapted from slides from Eric Johnson Presentation at https://foclonline.org/sites/live.foclonline.org//files/johnson_eric_christianity_psychology_outline.pdf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68324"/>
                                        </p:tgtEl>
                                        <p:attrNameLst>
                                          <p:attrName>style.visibility</p:attrName>
                                        </p:attrNameLst>
                                      </p:cBhvr>
                                      <p:to>
                                        <p:strVal val="visible"/>
                                      </p:to>
                                    </p:set>
                                    <p:animEffect transition="in" filter="blinds(horizontal)">
                                      <p:cBhvr>
                                        <p:cTn id="7" dur="500"/>
                                        <p:tgtEl>
                                          <p:spTgt spid="5683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68328"/>
                                        </p:tgtEl>
                                        <p:attrNameLst>
                                          <p:attrName>style.visibility</p:attrName>
                                        </p:attrNameLst>
                                      </p:cBhvr>
                                      <p:to>
                                        <p:strVal val="visible"/>
                                      </p:to>
                                    </p:set>
                                    <p:animEffect transition="in" filter="blinds(horizontal)">
                                      <p:cBhvr>
                                        <p:cTn id="12" dur="500"/>
                                        <p:tgtEl>
                                          <p:spTgt spid="5683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568327"/>
                                        </p:tgtEl>
                                        <p:attrNameLst>
                                          <p:attrName>style.visibility</p:attrName>
                                        </p:attrNameLst>
                                      </p:cBhvr>
                                      <p:to>
                                        <p:strVal val="visible"/>
                                      </p:to>
                                    </p:set>
                                    <p:anim calcmode="lin" valueType="num">
                                      <p:cBhvr additive="base">
                                        <p:cTn id="17" dur="500" fill="hold"/>
                                        <p:tgtEl>
                                          <p:spTgt spid="568327"/>
                                        </p:tgtEl>
                                        <p:attrNameLst>
                                          <p:attrName>ppt_x</p:attrName>
                                        </p:attrNameLst>
                                      </p:cBhvr>
                                      <p:tavLst>
                                        <p:tav tm="0">
                                          <p:val>
                                            <p:strVal val="0-#ppt_w/2"/>
                                          </p:val>
                                        </p:tav>
                                        <p:tav tm="100000">
                                          <p:val>
                                            <p:strVal val="#ppt_x"/>
                                          </p:val>
                                        </p:tav>
                                      </p:tavLst>
                                    </p:anim>
                                    <p:anim calcmode="lin" valueType="num">
                                      <p:cBhvr additive="base">
                                        <p:cTn id="18" dur="500" fill="hold"/>
                                        <p:tgtEl>
                                          <p:spTgt spid="568327"/>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68329"/>
                                        </p:tgtEl>
                                        <p:attrNameLst>
                                          <p:attrName>style.visibility</p:attrName>
                                        </p:attrNameLst>
                                      </p:cBhvr>
                                      <p:to>
                                        <p:strVal val="visible"/>
                                      </p:to>
                                    </p:set>
                                    <p:animEffect transition="in" filter="blinds(horizontal)">
                                      <p:cBhvr>
                                        <p:cTn id="23" dur="500"/>
                                        <p:tgtEl>
                                          <p:spTgt spid="568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24" grpId="0" autoUpdateAnimBg="0"/>
      <p:bldP spid="568327" grpId="0" autoUpdateAnimBg="0"/>
      <p:bldP spid="568328" grpId="0" autoUpdateAnimBg="0"/>
      <p:bldP spid="568329"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2B9DC3-DA52-46DC-8CAA-3B24A4EFED1D}"/>
              </a:ext>
            </a:extLst>
          </p:cNvPr>
          <p:cNvSpPr>
            <a:spLocks noGrp="1"/>
          </p:cNvSpPr>
          <p:nvPr>
            <p:ph type="title"/>
          </p:nvPr>
        </p:nvSpPr>
        <p:spPr/>
        <p:txBody>
          <a:bodyPr/>
          <a:lstStyle/>
          <a:p>
            <a:r>
              <a:rPr lang="en-US"/>
              <a:t>Dualism Heresy: Secular-Sacred Divide</a:t>
            </a:r>
          </a:p>
        </p:txBody>
      </p:sp>
      <p:cxnSp>
        <p:nvCxnSpPr>
          <p:cNvPr id="6" name="Straight Connector 5">
            <a:extLst>
              <a:ext uri="{FF2B5EF4-FFF2-40B4-BE49-F238E27FC236}">
                <a16:creationId xmlns:a16="http://schemas.microsoft.com/office/drawing/2014/main" id="{01E2EFF2-1762-4ECC-B062-E3084531BE50}"/>
              </a:ext>
            </a:extLst>
          </p:cNvPr>
          <p:cNvCxnSpPr>
            <a:cxnSpLocks/>
          </p:cNvCxnSpPr>
          <p:nvPr/>
        </p:nvCxnSpPr>
        <p:spPr>
          <a:xfrm>
            <a:off x="5664200" y="425450"/>
            <a:ext cx="44450" cy="3441700"/>
          </a:xfrm>
          <a:prstGeom prst="line">
            <a:avLst/>
          </a:prstGeom>
          <a:ln w="952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571D1E2-A96E-4E64-85E8-D10737E254D7}"/>
              </a:ext>
            </a:extLst>
          </p:cNvPr>
          <p:cNvSpPr txBox="1"/>
          <p:nvPr/>
        </p:nvSpPr>
        <p:spPr>
          <a:xfrm>
            <a:off x="6735209" y="1777999"/>
            <a:ext cx="2846100" cy="1200329"/>
          </a:xfrm>
          <a:prstGeom prst="rect">
            <a:avLst/>
          </a:prstGeom>
          <a:noFill/>
        </p:spPr>
        <p:txBody>
          <a:bodyPr wrap="none" rtlCol="0">
            <a:spAutoFit/>
          </a:bodyPr>
          <a:lstStyle/>
          <a:p>
            <a:r>
              <a:rPr lang="en-US" b="1"/>
              <a:t>Secular</a:t>
            </a:r>
          </a:p>
          <a:p>
            <a:pPr marL="285750" indent="-285750">
              <a:buFont typeface="Arial" panose="020B0604020202020204" pitchFamily="34" charset="0"/>
              <a:buChar char="•"/>
            </a:pPr>
            <a:r>
              <a:rPr lang="en-US"/>
              <a:t>Counseling/Psychology</a:t>
            </a:r>
          </a:p>
          <a:p>
            <a:pPr marL="285750" indent="-285750">
              <a:buFont typeface="Arial" panose="020B0604020202020204" pitchFamily="34" charset="0"/>
              <a:buChar char="•"/>
            </a:pPr>
            <a:r>
              <a:rPr lang="en-US"/>
              <a:t>Science</a:t>
            </a:r>
          </a:p>
          <a:p>
            <a:pPr marL="285750" indent="-285750">
              <a:buFont typeface="Arial" panose="020B0604020202020204" pitchFamily="34" charset="0"/>
              <a:buChar char="•"/>
            </a:pPr>
            <a:r>
              <a:rPr lang="en-US"/>
              <a:t>The other 6 days</a:t>
            </a:r>
          </a:p>
        </p:txBody>
      </p:sp>
      <p:sp>
        <p:nvSpPr>
          <p:cNvPr id="8" name="TextBox 7">
            <a:extLst>
              <a:ext uri="{FF2B5EF4-FFF2-40B4-BE49-F238E27FC236}">
                <a16:creationId xmlns:a16="http://schemas.microsoft.com/office/drawing/2014/main" id="{6FC605E3-46F1-496D-B4F5-1B2D4C5424AB}"/>
              </a:ext>
            </a:extLst>
          </p:cNvPr>
          <p:cNvSpPr txBox="1"/>
          <p:nvPr/>
        </p:nvSpPr>
        <p:spPr>
          <a:xfrm>
            <a:off x="2584450" y="1778000"/>
            <a:ext cx="2053191" cy="1200329"/>
          </a:xfrm>
          <a:prstGeom prst="rect">
            <a:avLst/>
          </a:prstGeom>
          <a:noFill/>
        </p:spPr>
        <p:txBody>
          <a:bodyPr wrap="none" rtlCol="0">
            <a:spAutoFit/>
          </a:bodyPr>
          <a:lstStyle/>
          <a:p>
            <a:r>
              <a:rPr lang="en-US" b="1"/>
              <a:t>Sacred</a:t>
            </a:r>
          </a:p>
          <a:p>
            <a:pPr marL="285750" indent="-285750">
              <a:buFont typeface="Arial" panose="020B0604020202020204" pitchFamily="34" charset="0"/>
              <a:buChar char="•"/>
            </a:pPr>
            <a:r>
              <a:rPr lang="en-US"/>
              <a:t>Personal beliefs</a:t>
            </a:r>
          </a:p>
          <a:p>
            <a:pPr marL="285750" indent="-285750">
              <a:buFont typeface="Arial" panose="020B0604020202020204" pitchFamily="34" charset="0"/>
              <a:buChar char="•"/>
            </a:pPr>
            <a:r>
              <a:rPr lang="en-US"/>
              <a:t>Church/religion</a:t>
            </a:r>
          </a:p>
          <a:p>
            <a:pPr marL="285750" indent="-285750">
              <a:buFont typeface="Arial" panose="020B0604020202020204" pitchFamily="34" charset="0"/>
              <a:buChar char="•"/>
            </a:pPr>
            <a:r>
              <a:rPr lang="en-US"/>
              <a:t>Sunday</a:t>
            </a:r>
          </a:p>
        </p:txBody>
      </p:sp>
      <p:sp>
        <p:nvSpPr>
          <p:cNvPr id="10" name="TextBox 9">
            <a:extLst>
              <a:ext uri="{FF2B5EF4-FFF2-40B4-BE49-F238E27FC236}">
                <a16:creationId xmlns:a16="http://schemas.microsoft.com/office/drawing/2014/main" id="{3ED2F874-BF81-4DFB-B75C-931E3BD06E0D}"/>
              </a:ext>
            </a:extLst>
          </p:cNvPr>
          <p:cNvSpPr txBox="1"/>
          <p:nvPr/>
        </p:nvSpPr>
        <p:spPr>
          <a:xfrm>
            <a:off x="895350" y="4540250"/>
            <a:ext cx="10372198" cy="1200329"/>
          </a:xfrm>
          <a:prstGeom prst="rect">
            <a:avLst/>
          </a:prstGeom>
          <a:noFill/>
        </p:spPr>
        <p:txBody>
          <a:bodyPr wrap="none" lIns="91440" tIns="45720" rIns="91440" bIns="45720" rtlCol="0" anchor="t">
            <a:spAutoFit/>
          </a:bodyPr>
          <a:lstStyle/>
          <a:p>
            <a:r>
              <a:rPr lang="en-US"/>
              <a:t>“The sacred-secular dualism is the </a:t>
            </a:r>
            <a:r>
              <a:rPr lang="en-US" b="1"/>
              <a:t>worst heresy</a:t>
            </a:r>
            <a:r>
              <a:rPr lang="en-US"/>
              <a:t> of the Christian church worldwide” – R. Paul Stevens</a:t>
            </a:r>
          </a:p>
          <a:p>
            <a:endParaRPr lang="en-US"/>
          </a:p>
          <a:p>
            <a:r>
              <a:rPr lang="en-US"/>
              <a:t>The whole world is sacred and under God. Ephesians 4:6, Isaiah 6:3, Psalm 139:8</a:t>
            </a:r>
          </a:p>
          <a:p>
            <a:endParaRPr lang="en-US"/>
          </a:p>
        </p:txBody>
      </p:sp>
    </p:spTree>
    <p:extLst>
      <p:ext uri="{BB962C8B-B14F-4D97-AF65-F5344CB8AC3E}">
        <p14:creationId xmlns:p14="http://schemas.microsoft.com/office/powerpoint/2010/main" val="7216519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C9B5C0-E74D-47C6-B6B0-0416737EFC4D}"/>
              </a:ext>
            </a:extLst>
          </p:cNvPr>
          <p:cNvSpPr>
            <a:spLocks noGrp="1"/>
          </p:cNvSpPr>
          <p:nvPr>
            <p:ph type="title"/>
          </p:nvPr>
        </p:nvSpPr>
        <p:spPr/>
        <p:txBody>
          <a:bodyPr/>
          <a:lstStyle/>
          <a:p>
            <a:r>
              <a:rPr lang="en-US" sz="3600"/>
              <a:t>Christian Systems Theory</a:t>
            </a:r>
          </a:p>
        </p:txBody>
      </p:sp>
      <p:sp>
        <p:nvSpPr>
          <p:cNvPr id="4" name="Content Placeholder 3">
            <a:extLst>
              <a:ext uri="{FF2B5EF4-FFF2-40B4-BE49-F238E27FC236}">
                <a16:creationId xmlns:a16="http://schemas.microsoft.com/office/drawing/2014/main" id="{56CE3567-776E-469E-A4A3-260C69F3CC02}"/>
              </a:ext>
            </a:extLst>
          </p:cNvPr>
          <p:cNvSpPr>
            <a:spLocks noGrp="1"/>
          </p:cNvSpPr>
          <p:nvPr>
            <p:ph sz="quarter" idx="10"/>
          </p:nvPr>
        </p:nvSpPr>
        <p:spPr>
          <a:xfrm>
            <a:off x="153988" y="996950"/>
            <a:ext cx="11942762" cy="5689600"/>
          </a:xfrm>
        </p:spPr>
        <p:txBody>
          <a:bodyPr/>
          <a:lstStyle/>
          <a:p>
            <a:r>
              <a:rPr lang="en-US" dirty="0">
                <a:solidFill>
                  <a:srgbClr val="000000"/>
                </a:solidFill>
                <a:latin typeface="Open Sans"/>
              </a:rPr>
              <a:t>Christian Systems Theory is an attempt to translate “levels of explanation” into a Christian context that is more holistic and avoids dualism</a:t>
            </a:r>
          </a:p>
          <a:p>
            <a:r>
              <a:rPr lang="en-US" dirty="0"/>
              <a:t>All Models Are Flawed</a:t>
            </a:r>
            <a:endParaRPr lang="en-US" b="0" i="0" dirty="0">
              <a:solidFill>
                <a:srgbClr val="000000"/>
              </a:solidFill>
              <a:effectLst/>
              <a:latin typeface="Open Sans"/>
            </a:endParaRPr>
          </a:p>
          <a:p>
            <a:pPr lvl="1"/>
            <a:r>
              <a:rPr lang="en-US" b="0" i="0" dirty="0">
                <a:solidFill>
                  <a:srgbClr val="000000"/>
                </a:solidFill>
                <a:effectLst/>
                <a:latin typeface="Open Sans"/>
              </a:rPr>
              <a:t>There is “sin” built into all models and perspectives</a:t>
            </a:r>
          </a:p>
          <a:p>
            <a:pPr lvl="1"/>
            <a:r>
              <a:rPr lang="en-US" b="0" i="0" dirty="0">
                <a:solidFill>
                  <a:srgbClr val="000000"/>
                </a:solidFill>
                <a:effectLst/>
                <a:latin typeface="Open Sans"/>
              </a:rPr>
              <a:t>“No area of science, society, or culture is perfect or neutral. It is essential to recognize, critique, and respond to the implicit ethics, forms of power, and/or oppression embedded in them.”- Lausanne Declaration on Care and Counsel as Mission</a:t>
            </a:r>
          </a:p>
          <a:p>
            <a:r>
              <a:rPr lang="en-US" b="0" i="0" dirty="0">
                <a:solidFill>
                  <a:srgbClr val="000000"/>
                </a:solidFill>
                <a:effectLst/>
                <a:latin typeface="Open Sans"/>
              </a:rPr>
              <a:t>Strengths</a:t>
            </a:r>
          </a:p>
          <a:p>
            <a:pPr lvl="1"/>
            <a:r>
              <a:rPr lang="en-US" dirty="0">
                <a:solidFill>
                  <a:srgbClr val="000000"/>
                </a:solidFill>
                <a:latin typeface="Open Sans"/>
              </a:rPr>
              <a:t>Helps students to understand all the dimensions of holistic treatment</a:t>
            </a:r>
            <a:endParaRPr lang="en-US" b="0" i="0" dirty="0">
              <a:solidFill>
                <a:srgbClr val="000000"/>
              </a:solidFill>
              <a:effectLst/>
              <a:latin typeface="Open Sans"/>
            </a:endParaRPr>
          </a:p>
          <a:p>
            <a:r>
              <a:rPr lang="en-US" b="0" i="0" dirty="0">
                <a:solidFill>
                  <a:srgbClr val="000000"/>
                </a:solidFill>
                <a:effectLst/>
                <a:latin typeface="Open Sans"/>
              </a:rPr>
              <a:t>Weaknesses</a:t>
            </a:r>
          </a:p>
          <a:p>
            <a:pPr lvl="1"/>
            <a:r>
              <a:rPr lang="en-US" dirty="0">
                <a:solidFill>
                  <a:srgbClr val="000000"/>
                </a:solidFill>
                <a:latin typeface="Open Sans"/>
              </a:rPr>
              <a:t>Can inadvertently cause students to view Bible &amp; theology as just one among many academic disciplines rather than being a more foundational lens or worldview from which to interpret other disciplines</a:t>
            </a:r>
            <a:endParaRPr lang="en-US" dirty="0"/>
          </a:p>
        </p:txBody>
      </p:sp>
    </p:spTree>
    <p:extLst>
      <p:ext uri="{BB962C8B-B14F-4D97-AF65-F5344CB8AC3E}">
        <p14:creationId xmlns:p14="http://schemas.microsoft.com/office/powerpoint/2010/main" val="255114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1430" y="414436"/>
            <a:ext cx="3550972" cy="584775"/>
          </a:xfrm>
          <a:prstGeom prst="rect">
            <a:avLst/>
          </a:prstGeom>
          <a:noFill/>
        </p:spPr>
        <p:txBody>
          <a:bodyPr wrap="none" rtlCol="0">
            <a:spAutoFit/>
          </a:bodyPr>
          <a:lstStyle/>
          <a:p>
            <a:r>
              <a:rPr lang="en-US" sz="1600" b="1"/>
              <a:t>Q1 Personal: Nurture (Humanities)</a:t>
            </a:r>
          </a:p>
          <a:p>
            <a:r>
              <a:rPr lang="en-US" sz="1600"/>
              <a:t>(I/mind)</a:t>
            </a:r>
          </a:p>
        </p:txBody>
      </p:sp>
      <p:sp>
        <p:nvSpPr>
          <p:cNvPr id="3" name="TextBox 2"/>
          <p:cNvSpPr txBox="1"/>
          <p:nvPr/>
        </p:nvSpPr>
        <p:spPr>
          <a:xfrm>
            <a:off x="5753007" y="414435"/>
            <a:ext cx="4560031" cy="584775"/>
          </a:xfrm>
          <a:prstGeom prst="rect">
            <a:avLst/>
          </a:prstGeom>
          <a:noFill/>
        </p:spPr>
        <p:txBody>
          <a:bodyPr wrap="none" rtlCol="0">
            <a:spAutoFit/>
          </a:bodyPr>
          <a:lstStyle/>
          <a:p>
            <a:r>
              <a:rPr lang="en-US" sz="1600" b="1"/>
              <a:t>Q2: Physical: Nature (Science &amp; Technology)</a:t>
            </a:r>
          </a:p>
          <a:p>
            <a:r>
              <a:rPr lang="en-US" sz="1600"/>
              <a:t>(it/body)</a:t>
            </a:r>
          </a:p>
        </p:txBody>
      </p:sp>
      <p:sp>
        <p:nvSpPr>
          <p:cNvPr id="4" name="TextBox 3"/>
          <p:cNvSpPr txBox="1"/>
          <p:nvPr/>
        </p:nvSpPr>
        <p:spPr>
          <a:xfrm>
            <a:off x="478271" y="3627257"/>
            <a:ext cx="1390124" cy="584775"/>
          </a:xfrm>
          <a:prstGeom prst="rect">
            <a:avLst/>
          </a:prstGeom>
          <a:noFill/>
        </p:spPr>
        <p:txBody>
          <a:bodyPr wrap="none" rtlCol="0">
            <a:spAutoFit/>
          </a:bodyPr>
          <a:lstStyle/>
          <a:p>
            <a:r>
              <a:rPr lang="en-US" sz="1600" b="1"/>
              <a:t>Q3: Cultural </a:t>
            </a:r>
            <a:br>
              <a:rPr lang="en-US" sz="1600" b="1"/>
            </a:br>
            <a:r>
              <a:rPr lang="en-US" sz="1600"/>
              <a:t>(we)</a:t>
            </a:r>
          </a:p>
        </p:txBody>
      </p:sp>
      <p:sp>
        <p:nvSpPr>
          <p:cNvPr id="5" name="TextBox 4"/>
          <p:cNvSpPr txBox="1"/>
          <p:nvPr/>
        </p:nvSpPr>
        <p:spPr>
          <a:xfrm>
            <a:off x="5829206" y="3605989"/>
            <a:ext cx="2956259" cy="584775"/>
          </a:xfrm>
          <a:prstGeom prst="rect">
            <a:avLst/>
          </a:prstGeom>
          <a:noFill/>
        </p:spPr>
        <p:txBody>
          <a:bodyPr wrap="none" rtlCol="0">
            <a:spAutoFit/>
          </a:bodyPr>
          <a:lstStyle/>
          <a:p>
            <a:r>
              <a:rPr lang="en-US" sz="1600" b="1"/>
              <a:t>Q4: Societal (Social Sciences)</a:t>
            </a:r>
            <a:br>
              <a:rPr lang="en-US" sz="1600" b="1"/>
            </a:br>
            <a:r>
              <a:rPr lang="en-US" sz="1600"/>
              <a:t>(they)</a:t>
            </a:r>
          </a:p>
        </p:txBody>
      </p:sp>
      <p:cxnSp>
        <p:nvCxnSpPr>
          <p:cNvPr id="7" name="Straight Connector 6"/>
          <p:cNvCxnSpPr/>
          <p:nvPr/>
        </p:nvCxnSpPr>
        <p:spPr>
          <a:xfrm>
            <a:off x="5728197" y="383180"/>
            <a:ext cx="0" cy="6192062"/>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p:cNvCxnSpPr>
            <a:cxnSpLocks/>
          </p:cNvCxnSpPr>
          <p:nvPr/>
        </p:nvCxnSpPr>
        <p:spPr>
          <a:xfrm>
            <a:off x="278674" y="3578424"/>
            <a:ext cx="11508826" cy="21268"/>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rot="16200000">
            <a:off x="-431733" y="1941204"/>
            <a:ext cx="1261884" cy="369332"/>
          </a:xfrm>
          <a:prstGeom prst="rect">
            <a:avLst/>
          </a:prstGeom>
          <a:noFill/>
        </p:spPr>
        <p:txBody>
          <a:bodyPr wrap="none" rtlCol="0">
            <a:spAutoFit/>
          </a:bodyPr>
          <a:lstStyle/>
          <a:p>
            <a:r>
              <a:rPr lang="en-US" b="1">
                <a:solidFill>
                  <a:schemeClr val="bg1"/>
                </a:solidFill>
              </a:rPr>
              <a:t>Individual</a:t>
            </a:r>
          </a:p>
        </p:txBody>
      </p:sp>
      <p:sp>
        <p:nvSpPr>
          <p:cNvPr id="14" name="TextBox 13"/>
          <p:cNvSpPr txBox="1"/>
          <p:nvPr/>
        </p:nvSpPr>
        <p:spPr>
          <a:xfrm rot="16200000">
            <a:off x="-459226" y="4871571"/>
            <a:ext cx="1274708" cy="369332"/>
          </a:xfrm>
          <a:prstGeom prst="rect">
            <a:avLst/>
          </a:prstGeom>
          <a:noFill/>
        </p:spPr>
        <p:txBody>
          <a:bodyPr wrap="none" rtlCol="0">
            <a:spAutoFit/>
          </a:bodyPr>
          <a:lstStyle/>
          <a:p>
            <a:r>
              <a:rPr lang="en-US" b="1">
                <a:solidFill>
                  <a:schemeClr val="bg1"/>
                </a:solidFill>
              </a:rPr>
              <a:t>Collective</a:t>
            </a:r>
          </a:p>
        </p:txBody>
      </p:sp>
      <p:sp>
        <p:nvSpPr>
          <p:cNvPr id="15" name="TextBox 14"/>
          <p:cNvSpPr txBox="1"/>
          <p:nvPr/>
        </p:nvSpPr>
        <p:spPr>
          <a:xfrm>
            <a:off x="1734984" y="6518881"/>
            <a:ext cx="2839495" cy="369332"/>
          </a:xfrm>
          <a:prstGeom prst="rect">
            <a:avLst/>
          </a:prstGeom>
          <a:noFill/>
        </p:spPr>
        <p:txBody>
          <a:bodyPr wrap="none" rtlCol="0">
            <a:spAutoFit/>
          </a:bodyPr>
          <a:lstStyle/>
          <a:p>
            <a:r>
              <a:rPr lang="en-US" b="1">
                <a:solidFill>
                  <a:schemeClr val="bg1"/>
                </a:solidFill>
              </a:rPr>
              <a:t>Internal </a:t>
            </a:r>
            <a:r>
              <a:rPr lang="en-US">
                <a:solidFill>
                  <a:schemeClr val="bg1"/>
                </a:solidFill>
              </a:rPr>
              <a:t>(more subjective)</a:t>
            </a:r>
            <a:endParaRPr lang="en-US" b="1">
              <a:solidFill>
                <a:schemeClr val="bg1"/>
              </a:solidFill>
            </a:endParaRPr>
          </a:p>
        </p:txBody>
      </p:sp>
      <p:sp>
        <p:nvSpPr>
          <p:cNvPr id="16" name="TextBox 15"/>
          <p:cNvSpPr txBox="1"/>
          <p:nvPr/>
        </p:nvSpPr>
        <p:spPr>
          <a:xfrm>
            <a:off x="6008191" y="6534722"/>
            <a:ext cx="2784993" cy="369332"/>
          </a:xfrm>
          <a:prstGeom prst="rect">
            <a:avLst/>
          </a:prstGeom>
          <a:noFill/>
        </p:spPr>
        <p:txBody>
          <a:bodyPr wrap="none" rtlCol="0">
            <a:spAutoFit/>
          </a:bodyPr>
          <a:lstStyle/>
          <a:p>
            <a:r>
              <a:rPr lang="en-US" b="1">
                <a:solidFill>
                  <a:schemeClr val="bg1"/>
                </a:solidFill>
              </a:rPr>
              <a:t>External </a:t>
            </a:r>
            <a:r>
              <a:rPr lang="en-US">
                <a:solidFill>
                  <a:schemeClr val="bg1"/>
                </a:solidFill>
              </a:rPr>
              <a:t>(more objective)</a:t>
            </a:r>
            <a:endParaRPr lang="en-US" b="1">
              <a:solidFill>
                <a:schemeClr val="bg1"/>
              </a:solidFill>
            </a:endParaRPr>
          </a:p>
        </p:txBody>
      </p:sp>
      <p:sp>
        <p:nvSpPr>
          <p:cNvPr id="21" name="TextBox 20"/>
          <p:cNvSpPr txBox="1"/>
          <p:nvPr/>
        </p:nvSpPr>
        <p:spPr>
          <a:xfrm>
            <a:off x="278674" y="4164000"/>
            <a:ext cx="5592435" cy="2031325"/>
          </a:xfrm>
          <a:prstGeom prst="rect">
            <a:avLst/>
          </a:prstGeom>
          <a:noFill/>
        </p:spPr>
        <p:txBody>
          <a:bodyPr wrap="square" rtlCol="0">
            <a:spAutoFit/>
          </a:bodyPr>
          <a:lstStyle/>
          <a:p>
            <a:pPr marL="285750" indent="-285750">
              <a:buFont typeface="Arial" panose="020B0604020202020204" pitchFamily="34" charset="0"/>
              <a:buChar char="•"/>
            </a:pPr>
            <a:r>
              <a:rPr lang="en-US"/>
              <a:t>Gender studies</a:t>
            </a:r>
          </a:p>
          <a:p>
            <a:pPr marL="285750" indent="-285750">
              <a:buFont typeface="Arial" panose="020B0604020202020204" pitchFamily="34" charset="0"/>
              <a:buChar char="•"/>
            </a:pPr>
            <a:r>
              <a:rPr lang="en-US"/>
              <a:t>Cultural studies</a:t>
            </a:r>
          </a:p>
          <a:p>
            <a:pPr marL="285750" indent="-285750">
              <a:buFont typeface="Arial" panose="020B0604020202020204" pitchFamily="34" charset="0"/>
              <a:buChar char="•"/>
            </a:pPr>
            <a:r>
              <a:rPr lang="en-US"/>
              <a:t>Anthropology</a:t>
            </a:r>
          </a:p>
          <a:p>
            <a:pPr marL="285750" indent="-285750">
              <a:buFont typeface="Arial" panose="020B0604020202020204" pitchFamily="34" charset="0"/>
              <a:buChar char="•"/>
            </a:pPr>
            <a:r>
              <a:rPr lang="en-US"/>
              <a:t>Ethics</a:t>
            </a:r>
          </a:p>
          <a:p>
            <a:pPr marL="285750" indent="-285750">
              <a:buFont typeface="Arial" panose="020B0604020202020204" pitchFamily="34" charset="0"/>
              <a:buChar char="•"/>
            </a:pPr>
            <a:r>
              <a:rPr lang="en-US"/>
              <a:t>Non-Western religions/theology</a:t>
            </a:r>
          </a:p>
          <a:p>
            <a:pPr marL="285750" indent="-285750">
              <a:buFont typeface="Arial" panose="020B0604020202020204" pitchFamily="34" charset="0"/>
              <a:buChar char="•"/>
            </a:pPr>
            <a:r>
              <a:rPr lang="en-US"/>
              <a:t>Music/Worship</a:t>
            </a:r>
          </a:p>
          <a:p>
            <a:pPr marL="285750" indent="-285750">
              <a:buFont typeface="Arial" panose="020B0604020202020204" pitchFamily="34" charset="0"/>
              <a:buChar char="•"/>
            </a:pPr>
            <a:r>
              <a:rPr lang="en-US"/>
              <a:t>Art for others</a:t>
            </a:r>
          </a:p>
        </p:txBody>
      </p:sp>
      <p:sp>
        <p:nvSpPr>
          <p:cNvPr id="22" name="TextBox 21"/>
          <p:cNvSpPr txBox="1"/>
          <p:nvPr/>
        </p:nvSpPr>
        <p:spPr>
          <a:xfrm>
            <a:off x="5772187" y="4113916"/>
            <a:ext cx="6026556" cy="2400657"/>
          </a:xfrm>
          <a:prstGeom prst="rect">
            <a:avLst/>
          </a:prstGeom>
          <a:noFill/>
        </p:spPr>
        <p:txBody>
          <a:bodyPr wrap="square" rtlCol="0">
            <a:spAutoFit/>
          </a:bodyPr>
          <a:lstStyle/>
          <a:p>
            <a:pPr>
              <a:lnSpc>
                <a:spcPts val="2000"/>
              </a:lnSpc>
            </a:pPr>
            <a:r>
              <a:rPr lang="en-US"/>
              <a:t>Micro</a:t>
            </a:r>
          </a:p>
          <a:p>
            <a:pPr marL="285750" indent="-285750">
              <a:lnSpc>
                <a:spcPts val="2000"/>
              </a:lnSpc>
              <a:buFont typeface="Arial" panose="020B0604020202020204" pitchFamily="34" charset="0"/>
              <a:buChar char="•"/>
            </a:pPr>
            <a:r>
              <a:rPr lang="en-US"/>
              <a:t>Organizational &amp; Business Management</a:t>
            </a:r>
          </a:p>
          <a:p>
            <a:pPr marL="285750" indent="-285750">
              <a:lnSpc>
                <a:spcPts val="2000"/>
              </a:lnSpc>
              <a:buFont typeface="Arial" panose="020B0604020202020204" pitchFamily="34" charset="0"/>
              <a:buChar char="•"/>
            </a:pPr>
            <a:r>
              <a:rPr lang="en-US"/>
              <a:t>Microeconomics</a:t>
            </a:r>
          </a:p>
          <a:p>
            <a:pPr>
              <a:lnSpc>
                <a:spcPts val="2000"/>
              </a:lnSpc>
            </a:pPr>
            <a:r>
              <a:rPr lang="en-US"/>
              <a:t>Macro</a:t>
            </a:r>
          </a:p>
          <a:p>
            <a:pPr marL="285750" indent="-285750">
              <a:lnSpc>
                <a:spcPts val="2000"/>
              </a:lnSpc>
              <a:buFont typeface="Arial" panose="020B0604020202020204" pitchFamily="34" charset="0"/>
              <a:buChar char="•"/>
            </a:pPr>
            <a:r>
              <a:rPr lang="en-US"/>
              <a:t>Sociology</a:t>
            </a:r>
          </a:p>
          <a:p>
            <a:pPr marL="285750" indent="-285750">
              <a:lnSpc>
                <a:spcPts val="2000"/>
              </a:lnSpc>
              <a:buFont typeface="Arial" panose="020B0604020202020204" pitchFamily="34" charset="0"/>
              <a:buChar char="•"/>
            </a:pPr>
            <a:r>
              <a:rPr lang="en-US"/>
              <a:t>Law, Political Science</a:t>
            </a:r>
          </a:p>
          <a:p>
            <a:pPr marL="285750" indent="-285750">
              <a:lnSpc>
                <a:spcPts val="2000"/>
              </a:lnSpc>
              <a:buFont typeface="Arial" panose="020B0604020202020204" pitchFamily="34" charset="0"/>
              <a:buChar char="•"/>
            </a:pPr>
            <a:r>
              <a:rPr lang="en-US"/>
              <a:t>Economics</a:t>
            </a:r>
          </a:p>
          <a:p>
            <a:pPr marL="285750" indent="-285750">
              <a:lnSpc>
                <a:spcPts val="2000"/>
              </a:lnSpc>
              <a:buFont typeface="Arial" panose="020B0604020202020204" pitchFamily="34" charset="0"/>
              <a:buChar char="•"/>
            </a:pPr>
            <a:r>
              <a:rPr lang="en-US"/>
              <a:t>History</a:t>
            </a:r>
          </a:p>
          <a:p>
            <a:pPr marL="285750" indent="-285750">
              <a:lnSpc>
                <a:spcPts val="2000"/>
              </a:lnSpc>
              <a:buFont typeface="Arial" panose="020B0604020202020204" pitchFamily="34" charset="0"/>
              <a:buChar char="•"/>
            </a:pPr>
            <a:r>
              <a:rPr lang="en-US"/>
              <a:t>Ecology</a:t>
            </a:r>
          </a:p>
        </p:txBody>
      </p:sp>
      <p:sp>
        <p:nvSpPr>
          <p:cNvPr id="23" name="TextBox 22"/>
          <p:cNvSpPr txBox="1"/>
          <p:nvPr/>
        </p:nvSpPr>
        <p:spPr>
          <a:xfrm>
            <a:off x="584178" y="1045559"/>
            <a:ext cx="2315314" cy="1200329"/>
          </a:xfrm>
          <a:prstGeom prst="rect">
            <a:avLst/>
          </a:prstGeom>
          <a:noFill/>
        </p:spPr>
        <p:txBody>
          <a:bodyPr wrap="none" rtlCol="0">
            <a:spAutoFit/>
          </a:bodyPr>
          <a:lstStyle/>
          <a:p>
            <a:pPr marL="285750" indent="-285750">
              <a:buFont typeface="Arial" panose="020B0604020202020204" pitchFamily="34" charset="0"/>
              <a:buChar char="•"/>
            </a:pPr>
            <a:r>
              <a:rPr lang="en-US"/>
              <a:t>Humanities </a:t>
            </a:r>
          </a:p>
          <a:p>
            <a:pPr marL="285750" indent="-285750">
              <a:buFont typeface="Arial" panose="020B0604020202020204" pitchFamily="34" charset="0"/>
              <a:buChar char="•"/>
            </a:pPr>
            <a:r>
              <a:rPr lang="en-US"/>
              <a:t>Western Theology</a:t>
            </a:r>
          </a:p>
          <a:p>
            <a:pPr marL="285750" indent="-285750">
              <a:buFont typeface="Arial" panose="020B0604020202020204" pitchFamily="34" charset="0"/>
              <a:buChar char="•"/>
            </a:pPr>
            <a:r>
              <a:rPr lang="en-US"/>
              <a:t>Ministry</a:t>
            </a:r>
          </a:p>
          <a:p>
            <a:pPr marL="285750" indent="-285750">
              <a:buFont typeface="Arial" panose="020B0604020202020204" pitchFamily="34" charset="0"/>
              <a:buChar char="•"/>
            </a:pPr>
            <a:r>
              <a:rPr lang="en-US"/>
              <a:t>Art for Self</a:t>
            </a:r>
          </a:p>
        </p:txBody>
      </p:sp>
      <p:sp>
        <p:nvSpPr>
          <p:cNvPr id="24" name="TextBox 23"/>
          <p:cNvSpPr txBox="1"/>
          <p:nvPr/>
        </p:nvSpPr>
        <p:spPr>
          <a:xfrm>
            <a:off x="5760945" y="1024294"/>
            <a:ext cx="2932406" cy="1754326"/>
          </a:xfrm>
          <a:prstGeom prst="rect">
            <a:avLst/>
          </a:prstGeom>
          <a:noFill/>
        </p:spPr>
        <p:txBody>
          <a:bodyPr wrap="none" rtlCol="0">
            <a:spAutoFit/>
          </a:bodyPr>
          <a:lstStyle/>
          <a:p>
            <a:pPr marL="285750" indent="-285750">
              <a:buFont typeface="Arial" panose="020B0604020202020204" pitchFamily="34" charset="0"/>
              <a:buChar char="•"/>
            </a:pPr>
            <a:r>
              <a:rPr lang="en-US"/>
              <a:t>Biology</a:t>
            </a:r>
          </a:p>
          <a:p>
            <a:pPr marL="285750" indent="-285750">
              <a:buFont typeface="Arial" panose="020B0604020202020204" pitchFamily="34" charset="0"/>
              <a:buChar char="•"/>
            </a:pPr>
            <a:r>
              <a:rPr lang="en-US"/>
              <a:t>Chemistry</a:t>
            </a:r>
          </a:p>
          <a:p>
            <a:pPr marL="285750" indent="-285750">
              <a:buFont typeface="Arial" panose="020B0604020202020204" pitchFamily="34" charset="0"/>
              <a:buChar char="•"/>
            </a:pPr>
            <a:r>
              <a:rPr lang="en-US"/>
              <a:t>Physics</a:t>
            </a:r>
          </a:p>
          <a:p>
            <a:pPr marL="285750" indent="-285750">
              <a:buFont typeface="Arial" panose="020B0604020202020204" pitchFamily="34" charset="0"/>
              <a:buChar char="•"/>
            </a:pPr>
            <a:r>
              <a:rPr lang="en-US"/>
              <a:t>Engineering</a:t>
            </a:r>
          </a:p>
          <a:p>
            <a:pPr marL="285750" indent="-285750">
              <a:buFont typeface="Arial" panose="020B0604020202020204" pitchFamily="34" charset="0"/>
              <a:buChar char="•"/>
            </a:pPr>
            <a:r>
              <a:rPr lang="en-US"/>
              <a:t>Medicine/Psychiatry </a:t>
            </a:r>
          </a:p>
          <a:p>
            <a:pPr marL="285750" indent="-285750">
              <a:buFont typeface="Arial" panose="020B0604020202020204" pitchFamily="34" charset="0"/>
              <a:buChar char="•"/>
            </a:pPr>
            <a:r>
              <a:rPr lang="en-US"/>
              <a:t>Healthcare/Life Sciences</a:t>
            </a:r>
          </a:p>
        </p:txBody>
      </p:sp>
      <p:sp>
        <p:nvSpPr>
          <p:cNvPr id="10" name="Title 9">
            <a:extLst>
              <a:ext uri="{FF2B5EF4-FFF2-40B4-BE49-F238E27FC236}">
                <a16:creationId xmlns:a16="http://schemas.microsoft.com/office/drawing/2014/main" id="{EE2EF0F5-DCDF-421A-AA7F-258DF03B01B4}"/>
              </a:ext>
            </a:extLst>
          </p:cNvPr>
          <p:cNvSpPr>
            <a:spLocks noGrp="1"/>
          </p:cNvSpPr>
          <p:nvPr>
            <p:ph type="title"/>
          </p:nvPr>
        </p:nvSpPr>
        <p:spPr>
          <a:xfrm>
            <a:off x="380998" y="0"/>
            <a:ext cx="11658599" cy="369333"/>
          </a:xfrm>
        </p:spPr>
        <p:txBody>
          <a:bodyPr/>
          <a:lstStyle/>
          <a:p>
            <a:r>
              <a:rPr lang="en-US"/>
              <a:t>How Universities are Typically Organized</a:t>
            </a:r>
          </a:p>
        </p:txBody>
      </p:sp>
      <p:sp>
        <p:nvSpPr>
          <p:cNvPr id="18" name="TextBox 17">
            <a:extLst>
              <a:ext uri="{FF2B5EF4-FFF2-40B4-BE49-F238E27FC236}">
                <a16:creationId xmlns:a16="http://schemas.microsoft.com/office/drawing/2014/main" id="{5C972329-F8B4-4BA5-A666-B42257C87A01}"/>
              </a:ext>
            </a:extLst>
          </p:cNvPr>
          <p:cNvSpPr txBox="1"/>
          <p:nvPr/>
        </p:nvSpPr>
        <p:spPr>
          <a:xfrm>
            <a:off x="4891141" y="2742272"/>
            <a:ext cx="1674111" cy="646331"/>
          </a:xfrm>
          <a:prstGeom prst="rect">
            <a:avLst/>
          </a:prstGeom>
          <a:noFill/>
        </p:spPr>
        <p:txBody>
          <a:bodyPr wrap="square">
            <a:spAutoFit/>
          </a:bodyPr>
          <a:lstStyle/>
          <a:p>
            <a:pPr marL="285750" indent="-285750">
              <a:buFont typeface="Arial" panose="020B0604020202020204" pitchFamily="34" charset="0"/>
              <a:buChar char="•"/>
            </a:pPr>
            <a:r>
              <a:rPr lang="en-US" b="1">
                <a:solidFill>
                  <a:srgbClr val="FF0000"/>
                </a:solidFill>
              </a:rPr>
              <a:t>Counseling</a:t>
            </a:r>
          </a:p>
          <a:p>
            <a:pPr marL="285750" indent="-285750">
              <a:buFont typeface="Arial" panose="020B0604020202020204" pitchFamily="34" charset="0"/>
              <a:buChar char="•"/>
            </a:pPr>
            <a:r>
              <a:rPr lang="en-US"/>
              <a:t>Psychology</a:t>
            </a:r>
          </a:p>
        </p:txBody>
      </p:sp>
    </p:spTree>
    <p:extLst>
      <p:ext uri="{BB962C8B-B14F-4D97-AF65-F5344CB8AC3E}">
        <p14:creationId xmlns:p14="http://schemas.microsoft.com/office/powerpoint/2010/main" val="123341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21" grpId="0"/>
      <p:bldP spid="22" grpId="0"/>
      <p:bldP spid="23" grpId="0"/>
      <p:bldP spid="24"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1430" y="414436"/>
            <a:ext cx="5231112" cy="338554"/>
          </a:xfrm>
          <a:prstGeom prst="rect">
            <a:avLst/>
          </a:prstGeom>
          <a:noFill/>
        </p:spPr>
        <p:txBody>
          <a:bodyPr wrap="none" rtlCol="0">
            <a:spAutoFit/>
          </a:bodyPr>
          <a:lstStyle/>
          <a:p>
            <a:r>
              <a:rPr lang="en-US" sz="1600" b="1"/>
              <a:t>Q1 Personal: Nurture (Humanities &amp; Social Sciences)</a:t>
            </a:r>
          </a:p>
        </p:txBody>
      </p:sp>
      <p:sp>
        <p:nvSpPr>
          <p:cNvPr id="3" name="TextBox 2"/>
          <p:cNvSpPr txBox="1"/>
          <p:nvPr/>
        </p:nvSpPr>
        <p:spPr>
          <a:xfrm>
            <a:off x="5753007" y="414435"/>
            <a:ext cx="4434163" cy="338554"/>
          </a:xfrm>
          <a:prstGeom prst="rect">
            <a:avLst/>
          </a:prstGeom>
          <a:noFill/>
        </p:spPr>
        <p:txBody>
          <a:bodyPr wrap="none" rtlCol="0">
            <a:spAutoFit/>
          </a:bodyPr>
          <a:lstStyle/>
          <a:p>
            <a:r>
              <a:rPr lang="en-US" sz="1600" b="1"/>
              <a:t>Q2: Physical: Nature (Science &amp; Technology)</a:t>
            </a:r>
          </a:p>
        </p:txBody>
      </p:sp>
      <p:sp>
        <p:nvSpPr>
          <p:cNvPr id="4" name="TextBox 3"/>
          <p:cNvSpPr txBox="1"/>
          <p:nvPr/>
        </p:nvSpPr>
        <p:spPr>
          <a:xfrm>
            <a:off x="478271" y="3627257"/>
            <a:ext cx="1390124" cy="338554"/>
          </a:xfrm>
          <a:prstGeom prst="rect">
            <a:avLst/>
          </a:prstGeom>
          <a:noFill/>
        </p:spPr>
        <p:txBody>
          <a:bodyPr wrap="none" rtlCol="0">
            <a:spAutoFit/>
          </a:bodyPr>
          <a:lstStyle/>
          <a:p>
            <a:r>
              <a:rPr lang="en-US" sz="1600" b="1"/>
              <a:t>Q3: Cultural </a:t>
            </a:r>
            <a:endParaRPr lang="en-US" sz="1600"/>
          </a:p>
        </p:txBody>
      </p:sp>
      <p:sp>
        <p:nvSpPr>
          <p:cNvPr id="5" name="TextBox 4"/>
          <p:cNvSpPr txBox="1"/>
          <p:nvPr/>
        </p:nvSpPr>
        <p:spPr>
          <a:xfrm>
            <a:off x="5829206" y="3605989"/>
            <a:ext cx="2956259" cy="338554"/>
          </a:xfrm>
          <a:prstGeom prst="rect">
            <a:avLst/>
          </a:prstGeom>
          <a:noFill/>
        </p:spPr>
        <p:txBody>
          <a:bodyPr wrap="none" rtlCol="0">
            <a:spAutoFit/>
          </a:bodyPr>
          <a:lstStyle/>
          <a:p>
            <a:r>
              <a:rPr lang="en-US" sz="1600" b="1"/>
              <a:t>Q4: Societal (Social Sciences)</a:t>
            </a:r>
            <a:endParaRPr lang="en-US" sz="1600"/>
          </a:p>
        </p:txBody>
      </p:sp>
      <p:cxnSp>
        <p:nvCxnSpPr>
          <p:cNvPr id="7" name="Straight Connector 6"/>
          <p:cNvCxnSpPr/>
          <p:nvPr/>
        </p:nvCxnSpPr>
        <p:spPr>
          <a:xfrm>
            <a:off x="5728197" y="383180"/>
            <a:ext cx="0" cy="6192062"/>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p:cNvCxnSpPr>
            <a:cxnSpLocks/>
          </p:cNvCxnSpPr>
          <p:nvPr/>
        </p:nvCxnSpPr>
        <p:spPr>
          <a:xfrm>
            <a:off x="278674" y="3578424"/>
            <a:ext cx="11508826" cy="21268"/>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rot="16200000">
            <a:off x="-431733" y="1941204"/>
            <a:ext cx="1261884" cy="369332"/>
          </a:xfrm>
          <a:prstGeom prst="rect">
            <a:avLst/>
          </a:prstGeom>
          <a:noFill/>
        </p:spPr>
        <p:txBody>
          <a:bodyPr wrap="none" rtlCol="0">
            <a:spAutoFit/>
          </a:bodyPr>
          <a:lstStyle/>
          <a:p>
            <a:r>
              <a:rPr lang="en-US" b="1">
                <a:solidFill>
                  <a:schemeClr val="bg1"/>
                </a:solidFill>
              </a:rPr>
              <a:t>Individual</a:t>
            </a:r>
          </a:p>
        </p:txBody>
      </p:sp>
      <p:sp>
        <p:nvSpPr>
          <p:cNvPr id="14" name="TextBox 13"/>
          <p:cNvSpPr txBox="1"/>
          <p:nvPr/>
        </p:nvSpPr>
        <p:spPr>
          <a:xfrm rot="16200000">
            <a:off x="-459226" y="4871571"/>
            <a:ext cx="1274708" cy="369332"/>
          </a:xfrm>
          <a:prstGeom prst="rect">
            <a:avLst/>
          </a:prstGeom>
          <a:noFill/>
        </p:spPr>
        <p:txBody>
          <a:bodyPr wrap="none" rtlCol="0">
            <a:spAutoFit/>
          </a:bodyPr>
          <a:lstStyle/>
          <a:p>
            <a:r>
              <a:rPr lang="en-US" b="1">
                <a:solidFill>
                  <a:schemeClr val="bg1"/>
                </a:solidFill>
              </a:rPr>
              <a:t>Collective</a:t>
            </a:r>
          </a:p>
        </p:txBody>
      </p:sp>
      <p:sp>
        <p:nvSpPr>
          <p:cNvPr id="15" name="TextBox 14"/>
          <p:cNvSpPr txBox="1"/>
          <p:nvPr/>
        </p:nvSpPr>
        <p:spPr>
          <a:xfrm>
            <a:off x="1734984" y="6518881"/>
            <a:ext cx="2839495" cy="369332"/>
          </a:xfrm>
          <a:prstGeom prst="rect">
            <a:avLst/>
          </a:prstGeom>
          <a:noFill/>
        </p:spPr>
        <p:txBody>
          <a:bodyPr wrap="none" rtlCol="0">
            <a:spAutoFit/>
          </a:bodyPr>
          <a:lstStyle/>
          <a:p>
            <a:r>
              <a:rPr lang="en-US" b="1">
                <a:solidFill>
                  <a:schemeClr val="bg1"/>
                </a:solidFill>
              </a:rPr>
              <a:t>Internal </a:t>
            </a:r>
            <a:r>
              <a:rPr lang="en-US">
                <a:solidFill>
                  <a:schemeClr val="bg1"/>
                </a:solidFill>
              </a:rPr>
              <a:t>(more subjective)</a:t>
            </a:r>
            <a:endParaRPr lang="en-US" b="1">
              <a:solidFill>
                <a:schemeClr val="bg1"/>
              </a:solidFill>
            </a:endParaRPr>
          </a:p>
        </p:txBody>
      </p:sp>
      <p:sp>
        <p:nvSpPr>
          <p:cNvPr id="16" name="TextBox 15"/>
          <p:cNvSpPr txBox="1"/>
          <p:nvPr/>
        </p:nvSpPr>
        <p:spPr>
          <a:xfrm>
            <a:off x="6008191" y="6534722"/>
            <a:ext cx="2784993" cy="369332"/>
          </a:xfrm>
          <a:prstGeom prst="rect">
            <a:avLst/>
          </a:prstGeom>
          <a:noFill/>
        </p:spPr>
        <p:txBody>
          <a:bodyPr wrap="none" rtlCol="0">
            <a:spAutoFit/>
          </a:bodyPr>
          <a:lstStyle/>
          <a:p>
            <a:r>
              <a:rPr lang="en-US" b="1">
                <a:solidFill>
                  <a:schemeClr val="bg1"/>
                </a:solidFill>
              </a:rPr>
              <a:t>External </a:t>
            </a:r>
            <a:r>
              <a:rPr lang="en-US">
                <a:solidFill>
                  <a:schemeClr val="bg1"/>
                </a:solidFill>
              </a:rPr>
              <a:t>(more objective)</a:t>
            </a:r>
            <a:endParaRPr lang="en-US" b="1">
              <a:solidFill>
                <a:schemeClr val="bg1"/>
              </a:solidFill>
            </a:endParaRPr>
          </a:p>
        </p:txBody>
      </p:sp>
      <p:sp>
        <p:nvSpPr>
          <p:cNvPr id="21" name="TextBox 20"/>
          <p:cNvSpPr txBox="1"/>
          <p:nvPr/>
        </p:nvSpPr>
        <p:spPr>
          <a:xfrm>
            <a:off x="550270" y="4164000"/>
            <a:ext cx="5592435" cy="2031325"/>
          </a:xfrm>
          <a:prstGeom prst="rect">
            <a:avLst/>
          </a:prstGeom>
          <a:noFill/>
        </p:spPr>
        <p:txBody>
          <a:bodyPr wrap="square" rtlCol="0">
            <a:spAutoFit/>
          </a:bodyPr>
          <a:lstStyle/>
          <a:p>
            <a:pPr marL="285750" indent="-285750">
              <a:buFont typeface="Arial" panose="020B0604020202020204" pitchFamily="34" charset="0"/>
              <a:buChar char="•"/>
            </a:pPr>
            <a:r>
              <a:rPr lang="en-US"/>
              <a:t>Gender studies</a:t>
            </a:r>
          </a:p>
          <a:p>
            <a:pPr marL="285750" indent="-285750">
              <a:buFont typeface="Arial" panose="020B0604020202020204" pitchFamily="34" charset="0"/>
              <a:buChar char="•"/>
            </a:pPr>
            <a:r>
              <a:rPr lang="en-US"/>
              <a:t>Cultural studies</a:t>
            </a:r>
          </a:p>
          <a:p>
            <a:pPr marL="285750" indent="-285750">
              <a:buFont typeface="Arial" panose="020B0604020202020204" pitchFamily="34" charset="0"/>
              <a:buChar char="•"/>
            </a:pPr>
            <a:r>
              <a:rPr lang="en-US"/>
              <a:t>Anthropology</a:t>
            </a:r>
          </a:p>
          <a:p>
            <a:pPr marL="285750" indent="-285750">
              <a:buFont typeface="Arial" panose="020B0604020202020204" pitchFamily="34" charset="0"/>
              <a:buChar char="•"/>
            </a:pPr>
            <a:r>
              <a:rPr lang="en-US"/>
              <a:t>Ethics</a:t>
            </a:r>
          </a:p>
          <a:p>
            <a:pPr marL="285750" indent="-285750">
              <a:buFont typeface="Arial" panose="020B0604020202020204" pitchFamily="34" charset="0"/>
              <a:buChar char="•"/>
            </a:pPr>
            <a:r>
              <a:rPr lang="en-US"/>
              <a:t>Non-Western religions/theology</a:t>
            </a:r>
          </a:p>
          <a:p>
            <a:pPr marL="285750" indent="-285750">
              <a:buFont typeface="Arial" panose="020B0604020202020204" pitchFamily="34" charset="0"/>
              <a:buChar char="•"/>
            </a:pPr>
            <a:r>
              <a:rPr lang="en-US"/>
              <a:t>Music/Worship</a:t>
            </a:r>
          </a:p>
          <a:p>
            <a:pPr marL="285750" indent="-285750">
              <a:buFont typeface="Arial" panose="020B0604020202020204" pitchFamily="34" charset="0"/>
              <a:buChar char="•"/>
            </a:pPr>
            <a:r>
              <a:rPr lang="en-US"/>
              <a:t>Art for others</a:t>
            </a:r>
          </a:p>
        </p:txBody>
      </p:sp>
      <p:sp>
        <p:nvSpPr>
          <p:cNvPr id="22" name="TextBox 21"/>
          <p:cNvSpPr txBox="1"/>
          <p:nvPr/>
        </p:nvSpPr>
        <p:spPr>
          <a:xfrm>
            <a:off x="5772187" y="4113916"/>
            <a:ext cx="6026556" cy="2400657"/>
          </a:xfrm>
          <a:prstGeom prst="rect">
            <a:avLst/>
          </a:prstGeom>
          <a:noFill/>
        </p:spPr>
        <p:txBody>
          <a:bodyPr wrap="square" rtlCol="0">
            <a:spAutoFit/>
          </a:bodyPr>
          <a:lstStyle/>
          <a:p>
            <a:pPr>
              <a:lnSpc>
                <a:spcPts val="2000"/>
              </a:lnSpc>
            </a:pPr>
            <a:r>
              <a:rPr lang="en-US"/>
              <a:t>Micro</a:t>
            </a:r>
          </a:p>
          <a:p>
            <a:pPr marL="285750" indent="-285750">
              <a:lnSpc>
                <a:spcPts val="2000"/>
              </a:lnSpc>
              <a:buFont typeface="Arial" panose="020B0604020202020204" pitchFamily="34" charset="0"/>
              <a:buChar char="•"/>
            </a:pPr>
            <a:r>
              <a:rPr lang="en-US"/>
              <a:t>Organizational &amp; Business Management</a:t>
            </a:r>
          </a:p>
          <a:p>
            <a:pPr marL="285750" indent="-285750">
              <a:lnSpc>
                <a:spcPts val="2000"/>
              </a:lnSpc>
              <a:buFont typeface="Arial" panose="020B0604020202020204" pitchFamily="34" charset="0"/>
              <a:buChar char="•"/>
            </a:pPr>
            <a:r>
              <a:rPr lang="en-US"/>
              <a:t>Microeconomics</a:t>
            </a:r>
          </a:p>
          <a:p>
            <a:pPr>
              <a:lnSpc>
                <a:spcPts val="2000"/>
              </a:lnSpc>
            </a:pPr>
            <a:r>
              <a:rPr lang="en-US"/>
              <a:t>Macro</a:t>
            </a:r>
          </a:p>
          <a:p>
            <a:pPr marL="285750" indent="-285750">
              <a:lnSpc>
                <a:spcPts val="2000"/>
              </a:lnSpc>
              <a:buFont typeface="Arial" panose="020B0604020202020204" pitchFamily="34" charset="0"/>
              <a:buChar char="•"/>
            </a:pPr>
            <a:r>
              <a:rPr lang="en-US"/>
              <a:t>Sociology</a:t>
            </a:r>
          </a:p>
          <a:p>
            <a:pPr marL="285750" indent="-285750">
              <a:lnSpc>
                <a:spcPts val="2000"/>
              </a:lnSpc>
              <a:buFont typeface="Arial" panose="020B0604020202020204" pitchFamily="34" charset="0"/>
              <a:buChar char="•"/>
            </a:pPr>
            <a:r>
              <a:rPr lang="en-US"/>
              <a:t>Law, Political Science</a:t>
            </a:r>
          </a:p>
          <a:p>
            <a:pPr marL="285750" indent="-285750">
              <a:lnSpc>
                <a:spcPts val="2000"/>
              </a:lnSpc>
              <a:buFont typeface="Arial" panose="020B0604020202020204" pitchFamily="34" charset="0"/>
              <a:buChar char="•"/>
            </a:pPr>
            <a:r>
              <a:rPr lang="en-US"/>
              <a:t>Economics</a:t>
            </a:r>
          </a:p>
          <a:p>
            <a:pPr marL="285750" indent="-285750">
              <a:lnSpc>
                <a:spcPts val="2000"/>
              </a:lnSpc>
              <a:buFont typeface="Arial" panose="020B0604020202020204" pitchFamily="34" charset="0"/>
              <a:buChar char="•"/>
            </a:pPr>
            <a:r>
              <a:rPr lang="en-US"/>
              <a:t>History</a:t>
            </a:r>
          </a:p>
          <a:p>
            <a:pPr marL="285750" indent="-285750">
              <a:lnSpc>
                <a:spcPts val="2000"/>
              </a:lnSpc>
              <a:buFont typeface="Arial" panose="020B0604020202020204" pitchFamily="34" charset="0"/>
              <a:buChar char="•"/>
            </a:pPr>
            <a:r>
              <a:rPr lang="en-US"/>
              <a:t>Ecology</a:t>
            </a:r>
          </a:p>
        </p:txBody>
      </p:sp>
      <p:sp>
        <p:nvSpPr>
          <p:cNvPr id="23" name="TextBox 22"/>
          <p:cNvSpPr txBox="1"/>
          <p:nvPr/>
        </p:nvSpPr>
        <p:spPr>
          <a:xfrm>
            <a:off x="584178" y="1045559"/>
            <a:ext cx="2315314" cy="1754326"/>
          </a:xfrm>
          <a:prstGeom prst="rect">
            <a:avLst/>
          </a:prstGeom>
          <a:noFill/>
        </p:spPr>
        <p:txBody>
          <a:bodyPr wrap="none" rtlCol="0">
            <a:spAutoFit/>
          </a:bodyPr>
          <a:lstStyle/>
          <a:p>
            <a:pPr marL="285750" indent="-285750">
              <a:buFont typeface="Arial" panose="020B0604020202020204" pitchFamily="34" charset="0"/>
              <a:buChar char="•"/>
            </a:pPr>
            <a:r>
              <a:rPr lang="en-US"/>
              <a:t>Humanities </a:t>
            </a:r>
          </a:p>
          <a:p>
            <a:pPr marL="285750" indent="-285750">
              <a:buFont typeface="Arial" panose="020B0604020202020204" pitchFamily="34" charset="0"/>
              <a:buChar char="•"/>
            </a:pPr>
            <a:r>
              <a:rPr lang="en-US"/>
              <a:t>Western Theology</a:t>
            </a:r>
          </a:p>
          <a:p>
            <a:pPr marL="285750" indent="-285750">
              <a:buFont typeface="Arial" panose="020B0604020202020204" pitchFamily="34" charset="0"/>
              <a:buChar char="•"/>
            </a:pPr>
            <a:r>
              <a:rPr lang="en-US"/>
              <a:t>Ministry</a:t>
            </a:r>
          </a:p>
          <a:p>
            <a:pPr marL="285750" indent="-285750">
              <a:buFont typeface="Arial" panose="020B0604020202020204" pitchFamily="34" charset="0"/>
              <a:buChar char="•"/>
            </a:pPr>
            <a:r>
              <a:rPr lang="en-US" b="1">
                <a:solidFill>
                  <a:srgbClr val="FF0000"/>
                </a:solidFill>
              </a:rPr>
              <a:t>Counseling</a:t>
            </a:r>
          </a:p>
          <a:p>
            <a:pPr marL="285750" indent="-285750">
              <a:buFont typeface="Arial" panose="020B0604020202020204" pitchFamily="34" charset="0"/>
              <a:buChar char="•"/>
            </a:pPr>
            <a:r>
              <a:rPr lang="en-US"/>
              <a:t>Psychology</a:t>
            </a:r>
          </a:p>
          <a:p>
            <a:pPr marL="285750" indent="-285750">
              <a:buFont typeface="Arial" panose="020B0604020202020204" pitchFamily="34" charset="0"/>
              <a:buChar char="•"/>
            </a:pPr>
            <a:r>
              <a:rPr lang="en-US"/>
              <a:t>Art for Self</a:t>
            </a:r>
          </a:p>
        </p:txBody>
      </p:sp>
      <p:sp>
        <p:nvSpPr>
          <p:cNvPr id="24" name="TextBox 23"/>
          <p:cNvSpPr txBox="1"/>
          <p:nvPr/>
        </p:nvSpPr>
        <p:spPr>
          <a:xfrm>
            <a:off x="5760945" y="1024294"/>
            <a:ext cx="2932406" cy="1754326"/>
          </a:xfrm>
          <a:prstGeom prst="rect">
            <a:avLst/>
          </a:prstGeom>
          <a:noFill/>
        </p:spPr>
        <p:txBody>
          <a:bodyPr wrap="none" rtlCol="0">
            <a:spAutoFit/>
          </a:bodyPr>
          <a:lstStyle/>
          <a:p>
            <a:pPr marL="285750" indent="-285750">
              <a:buFont typeface="Arial" panose="020B0604020202020204" pitchFamily="34" charset="0"/>
              <a:buChar char="•"/>
            </a:pPr>
            <a:r>
              <a:rPr lang="en-US"/>
              <a:t>Biology</a:t>
            </a:r>
          </a:p>
          <a:p>
            <a:pPr marL="285750" indent="-285750">
              <a:buFont typeface="Arial" panose="020B0604020202020204" pitchFamily="34" charset="0"/>
              <a:buChar char="•"/>
            </a:pPr>
            <a:r>
              <a:rPr lang="en-US"/>
              <a:t>Chemistry</a:t>
            </a:r>
          </a:p>
          <a:p>
            <a:pPr marL="285750" indent="-285750">
              <a:buFont typeface="Arial" panose="020B0604020202020204" pitchFamily="34" charset="0"/>
              <a:buChar char="•"/>
            </a:pPr>
            <a:r>
              <a:rPr lang="en-US"/>
              <a:t>Physics</a:t>
            </a:r>
          </a:p>
          <a:p>
            <a:pPr marL="285750" indent="-285750">
              <a:buFont typeface="Arial" panose="020B0604020202020204" pitchFamily="34" charset="0"/>
              <a:buChar char="•"/>
            </a:pPr>
            <a:r>
              <a:rPr lang="en-US"/>
              <a:t>Engineering</a:t>
            </a:r>
          </a:p>
          <a:p>
            <a:pPr marL="285750" indent="-285750">
              <a:buFont typeface="Arial" panose="020B0604020202020204" pitchFamily="34" charset="0"/>
              <a:buChar char="•"/>
            </a:pPr>
            <a:r>
              <a:rPr lang="en-US"/>
              <a:t>Medicine/Psychiatry </a:t>
            </a:r>
          </a:p>
          <a:p>
            <a:pPr marL="285750" indent="-285750">
              <a:buFont typeface="Arial" panose="020B0604020202020204" pitchFamily="34" charset="0"/>
              <a:buChar char="•"/>
            </a:pPr>
            <a:r>
              <a:rPr lang="en-US"/>
              <a:t>Healthcare/Life Sciences</a:t>
            </a:r>
          </a:p>
        </p:txBody>
      </p:sp>
      <p:sp>
        <p:nvSpPr>
          <p:cNvPr id="10" name="Title 9">
            <a:extLst>
              <a:ext uri="{FF2B5EF4-FFF2-40B4-BE49-F238E27FC236}">
                <a16:creationId xmlns:a16="http://schemas.microsoft.com/office/drawing/2014/main" id="{EE2EF0F5-DCDF-421A-AA7F-258DF03B01B4}"/>
              </a:ext>
            </a:extLst>
          </p:cNvPr>
          <p:cNvSpPr>
            <a:spLocks noGrp="1"/>
          </p:cNvSpPr>
          <p:nvPr>
            <p:ph type="title"/>
          </p:nvPr>
        </p:nvSpPr>
        <p:spPr>
          <a:xfrm>
            <a:off x="380998" y="0"/>
            <a:ext cx="11658599" cy="369333"/>
          </a:xfrm>
        </p:spPr>
        <p:txBody>
          <a:bodyPr/>
          <a:lstStyle/>
          <a:p>
            <a:r>
              <a:rPr lang="en-US"/>
              <a:t>How Christian Worldview informs Christian Universities</a:t>
            </a:r>
          </a:p>
        </p:txBody>
      </p:sp>
      <p:sp>
        <p:nvSpPr>
          <p:cNvPr id="6" name="Rectangle 5">
            <a:extLst>
              <a:ext uri="{FF2B5EF4-FFF2-40B4-BE49-F238E27FC236}">
                <a16:creationId xmlns:a16="http://schemas.microsoft.com/office/drawing/2014/main" id="{FE3A012A-ED5F-4FE6-B13B-F12C4089FBF2}"/>
              </a:ext>
            </a:extLst>
          </p:cNvPr>
          <p:cNvSpPr/>
          <p:nvPr/>
        </p:nvSpPr>
        <p:spPr>
          <a:xfrm>
            <a:off x="410540" y="453147"/>
            <a:ext cx="11230027" cy="6061426"/>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E27EEF1-A839-43CA-A6DD-AB1EC4CA68CA}"/>
              </a:ext>
            </a:extLst>
          </p:cNvPr>
          <p:cNvSpPr txBox="1"/>
          <p:nvPr/>
        </p:nvSpPr>
        <p:spPr>
          <a:xfrm>
            <a:off x="3902362" y="3064200"/>
            <a:ext cx="3921553" cy="646331"/>
          </a:xfrm>
          <a:prstGeom prst="rect">
            <a:avLst/>
          </a:prstGeom>
          <a:noFill/>
        </p:spPr>
        <p:txBody>
          <a:bodyPr wrap="square" rtlCol="0">
            <a:spAutoFit/>
          </a:bodyPr>
          <a:lstStyle/>
          <a:p>
            <a:r>
              <a:rPr lang="en-US" b="1">
                <a:solidFill>
                  <a:srgbClr val="FF0000"/>
                </a:solidFill>
              </a:rPr>
              <a:t>All Disciplines Interpreted through </a:t>
            </a:r>
            <a:br>
              <a:rPr lang="en-US" b="1">
                <a:solidFill>
                  <a:srgbClr val="FF0000"/>
                </a:solidFill>
              </a:rPr>
            </a:br>
            <a:r>
              <a:rPr lang="en-US" b="1">
                <a:solidFill>
                  <a:srgbClr val="FF0000"/>
                </a:solidFill>
              </a:rPr>
              <a:t>Lens of a Christian Worldview</a:t>
            </a:r>
          </a:p>
        </p:txBody>
      </p:sp>
    </p:spTree>
    <p:extLst>
      <p:ext uri="{BB962C8B-B14F-4D97-AF65-F5344CB8AC3E}">
        <p14:creationId xmlns:p14="http://schemas.microsoft.com/office/powerpoint/2010/main" val="302688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21" grpId="0"/>
      <p:bldP spid="22" grpId="0"/>
      <p:bldP spid="23" grpId="0"/>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ABFA3A-C08D-46E9-9FE7-AFDBA5A8097C}"/>
              </a:ext>
            </a:extLst>
          </p:cNvPr>
          <p:cNvSpPr txBox="1">
            <a:spLocks noChangeArrowheads="1"/>
          </p:cNvSpPr>
          <p:nvPr/>
        </p:nvSpPr>
        <p:spPr bwMode="auto">
          <a:xfrm>
            <a:off x="6199053" y="983389"/>
            <a:ext cx="404812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en-US" altLang="en-US"/>
              <a:t> Biochemistry of addiction</a:t>
            </a:r>
          </a:p>
          <a:p>
            <a:pPr eaLnBrk="1" hangingPunct="1">
              <a:buFont typeface="Arial" panose="020B0604020202020204" pitchFamily="34" charset="0"/>
              <a:buChar char="•"/>
            </a:pPr>
            <a:r>
              <a:rPr lang="en-US" altLang="en-US"/>
              <a:t> Medical Treatments</a:t>
            </a:r>
          </a:p>
          <a:p>
            <a:pPr eaLnBrk="1" hangingPunct="1">
              <a:buFont typeface="Arial" panose="020B0604020202020204" pitchFamily="34" charset="0"/>
              <a:buChar char="•"/>
            </a:pPr>
            <a:r>
              <a:rPr lang="en-US" altLang="en-US"/>
              <a:t> Hereditary predisposition</a:t>
            </a:r>
          </a:p>
          <a:p>
            <a:pPr eaLnBrk="1" hangingPunct="1">
              <a:buFont typeface="Arial" panose="020B0604020202020204" pitchFamily="34" charset="0"/>
              <a:buChar char="•"/>
            </a:pPr>
            <a:r>
              <a:rPr lang="en-US" altLang="en-US"/>
              <a:t> Easy access to drugs/addiction</a:t>
            </a:r>
          </a:p>
          <a:p>
            <a:pPr eaLnBrk="1" hangingPunct="1">
              <a:buFont typeface="Arial" panose="020B0604020202020204" pitchFamily="34" charset="0"/>
              <a:buChar char="•"/>
            </a:pPr>
            <a:r>
              <a:rPr lang="en-US" altLang="en-US"/>
              <a:t> Lack of physical care of bodies</a:t>
            </a:r>
          </a:p>
          <a:p>
            <a:pPr eaLnBrk="1" hangingPunct="1">
              <a:buFont typeface="Arial" panose="020B0604020202020204" pitchFamily="34" charset="0"/>
              <a:buChar char="•"/>
            </a:pPr>
            <a:r>
              <a:rPr lang="en-US" altLang="en-US"/>
              <a:t> Biophysical emotional predisposition</a:t>
            </a:r>
          </a:p>
        </p:txBody>
      </p:sp>
      <p:sp>
        <p:nvSpPr>
          <p:cNvPr id="5" name="TextBox 4">
            <a:extLst>
              <a:ext uri="{FF2B5EF4-FFF2-40B4-BE49-F238E27FC236}">
                <a16:creationId xmlns:a16="http://schemas.microsoft.com/office/drawing/2014/main" id="{5B1700F1-BCCF-4E1A-A2ED-CFBFFB60FA96}"/>
              </a:ext>
            </a:extLst>
          </p:cNvPr>
          <p:cNvSpPr txBox="1">
            <a:spLocks noChangeArrowheads="1"/>
          </p:cNvSpPr>
          <p:nvPr/>
        </p:nvSpPr>
        <p:spPr bwMode="auto">
          <a:xfrm>
            <a:off x="331391" y="927468"/>
            <a:ext cx="4278313"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en-US" altLang="en-US"/>
              <a:t> Unemployment </a:t>
            </a:r>
          </a:p>
          <a:p>
            <a:pPr eaLnBrk="1" hangingPunct="1">
              <a:buFont typeface="Arial" panose="020B0604020202020204" pitchFamily="34" charset="0"/>
              <a:buChar char="•"/>
            </a:pPr>
            <a:r>
              <a:rPr lang="en-US" altLang="en-US"/>
              <a:t> Lack of emotional intelligence</a:t>
            </a:r>
          </a:p>
          <a:p>
            <a:pPr eaLnBrk="1" hangingPunct="1">
              <a:buFont typeface="Arial" panose="020B0604020202020204" pitchFamily="34" charset="0"/>
              <a:buChar char="•"/>
            </a:pPr>
            <a:r>
              <a:rPr lang="en-US" altLang="en-US"/>
              <a:t> Personal isolation/broken relationships</a:t>
            </a:r>
          </a:p>
          <a:p>
            <a:pPr eaLnBrk="1" hangingPunct="1">
              <a:buFont typeface="Arial" panose="020B0604020202020204" pitchFamily="34" charset="0"/>
              <a:buChar char="•"/>
            </a:pPr>
            <a:r>
              <a:rPr lang="en-US" altLang="en-US"/>
              <a:t> Spiritual emptiness</a:t>
            </a:r>
          </a:p>
          <a:p>
            <a:pPr eaLnBrk="1" hangingPunct="1">
              <a:buFont typeface="Arial" panose="020B0604020202020204" pitchFamily="34" charset="0"/>
              <a:buChar char="•"/>
            </a:pPr>
            <a:r>
              <a:rPr lang="en-US" altLang="en-US"/>
              <a:t> Wounds from abuse</a:t>
            </a:r>
          </a:p>
          <a:p>
            <a:pPr eaLnBrk="1" hangingPunct="1">
              <a:buFont typeface="Arial" panose="020B0604020202020204" pitchFamily="34" charset="0"/>
              <a:buChar char="•"/>
            </a:pPr>
            <a:r>
              <a:rPr lang="en-US" altLang="en-US"/>
              <a:t> Separation from God</a:t>
            </a:r>
          </a:p>
        </p:txBody>
      </p:sp>
      <p:sp>
        <p:nvSpPr>
          <p:cNvPr id="6" name="TextBox 5">
            <a:extLst>
              <a:ext uri="{FF2B5EF4-FFF2-40B4-BE49-F238E27FC236}">
                <a16:creationId xmlns:a16="http://schemas.microsoft.com/office/drawing/2014/main" id="{ECC8D7E2-E48A-4417-B31A-5D559C48C4CD}"/>
              </a:ext>
            </a:extLst>
          </p:cNvPr>
          <p:cNvSpPr txBox="1">
            <a:spLocks noChangeArrowheads="1"/>
          </p:cNvSpPr>
          <p:nvPr/>
        </p:nvSpPr>
        <p:spPr bwMode="auto">
          <a:xfrm>
            <a:off x="305264" y="3794448"/>
            <a:ext cx="469265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en-US" altLang="en-US" dirty="0"/>
              <a:t> Cultural devaluation of emotion,</a:t>
            </a:r>
          </a:p>
          <a:p>
            <a:pPr eaLnBrk="1" hangingPunct="1"/>
            <a:r>
              <a:rPr lang="en-US" altLang="en-US" dirty="0"/>
              <a:t> spiritual, relationships, etc.</a:t>
            </a:r>
          </a:p>
          <a:p>
            <a:pPr eaLnBrk="1" hangingPunct="1">
              <a:buFont typeface="Arial" panose="020B0604020202020204" pitchFamily="34" charset="0"/>
              <a:buChar char="•"/>
            </a:pPr>
            <a:r>
              <a:rPr lang="en-US" altLang="en-US" dirty="0"/>
              <a:t> Subcultures where addiction is norm</a:t>
            </a:r>
          </a:p>
          <a:p>
            <a:pPr eaLnBrk="1" hangingPunct="1">
              <a:buFont typeface="Arial" panose="020B0604020202020204" pitchFamily="34" charset="0"/>
              <a:buChar char="•"/>
            </a:pPr>
            <a:r>
              <a:rPr lang="en-US" altLang="en-US" dirty="0"/>
              <a:t> Drugs, alcohol, sex, food &amp; materialism</a:t>
            </a:r>
          </a:p>
          <a:p>
            <a:pPr eaLnBrk="1" hangingPunct="1"/>
            <a:r>
              <a:rPr lang="en-US" altLang="en-US" dirty="0"/>
              <a:t> promoted in mass media</a:t>
            </a:r>
          </a:p>
          <a:p>
            <a:pPr eaLnBrk="1" hangingPunct="1">
              <a:buFont typeface="Arial" panose="020B0604020202020204" pitchFamily="34" charset="0"/>
              <a:buChar char="•"/>
            </a:pPr>
            <a:r>
              <a:rPr lang="en-US" altLang="en-US" dirty="0"/>
              <a:t> Current cultural oppression (racism, etc.)</a:t>
            </a:r>
          </a:p>
          <a:p>
            <a:pPr eaLnBrk="1" hangingPunct="1">
              <a:buFont typeface="Arial" panose="020B0604020202020204" pitchFamily="34" charset="0"/>
              <a:buChar char="•"/>
            </a:pPr>
            <a:r>
              <a:rPr lang="en-US" altLang="en-US" dirty="0"/>
              <a:t> Cultural inheritance from past oppression</a:t>
            </a:r>
          </a:p>
          <a:p>
            <a:pPr eaLnBrk="1" hangingPunct="1">
              <a:buFont typeface="Arial" panose="020B0604020202020204" pitchFamily="34" charset="0"/>
              <a:buChar char="•"/>
            </a:pPr>
            <a:r>
              <a:rPr lang="en-US" altLang="en-US" dirty="0"/>
              <a:t> “Worship” of sex, hedonism and other </a:t>
            </a:r>
          </a:p>
          <a:p>
            <a:pPr eaLnBrk="1" hangingPunct="1"/>
            <a:r>
              <a:rPr lang="en-US" altLang="en-US" dirty="0"/>
              <a:t> “gods” permeates culture</a:t>
            </a:r>
          </a:p>
        </p:txBody>
      </p:sp>
      <p:sp>
        <p:nvSpPr>
          <p:cNvPr id="7" name="TextBox 6">
            <a:extLst>
              <a:ext uri="{FF2B5EF4-FFF2-40B4-BE49-F238E27FC236}">
                <a16:creationId xmlns:a16="http://schemas.microsoft.com/office/drawing/2014/main" id="{F0FDC557-5235-4D27-AFD3-0E5172309803}"/>
              </a:ext>
            </a:extLst>
          </p:cNvPr>
          <p:cNvSpPr txBox="1">
            <a:spLocks noChangeArrowheads="1"/>
          </p:cNvSpPr>
          <p:nvPr/>
        </p:nvSpPr>
        <p:spPr bwMode="auto">
          <a:xfrm>
            <a:off x="6172200" y="3810001"/>
            <a:ext cx="46926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en-US" altLang="en-US"/>
              <a:t> Breakdown of family</a:t>
            </a:r>
          </a:p>
          <a:p>
            <a:pPr eaLnBrk="1" hangingPunct="1">
              <a:buFont typeface="Arial" panose="020B0604020202020204" pitchFamily="34" charset="0"/>
              <a:buChar char="•"/>
            </a:pPr>
            <a:r>
              <a:rPr lang="en-US" altLang="en-US"/>
              <a:t> Lack of jobs</a:t>
            </a:r>
          </a:p>
          <a:p>
            <a:pPr eaLnBrk="1" hangingPunct="1">
              <a:buFont typeface="Arial" panose="020B0604020202020204" pitchFamily="34" charset="0"/>
              <a:buChar char="•"/>
            </a:pPr>
            <a:r>
              <a:rPr lang="en-US" altLang="en-US"/>
              <a:t> Systemic Oppression (Racism, etc.)</a:t>
            </a:r>
          </a:p>
          <a:p>
            <a:pPr eaLnBrk="1" hangingPunct="1">
              <a:buFont typeface="Arial" panose="020B0604020202020204" pitchFamily="34" charset="0"/>
              <a:buChar char="•"/>
            </a:pPr>
            <a:r>
              <a:rPr lang="en-US" altLang="en-US"/>
              <a:t> Political priorities</a:t>
            </a:r>
          </a:p>
          <a:p>
            <a:pPr eaLnBrk="1" hangingPunct="1">
              <a:buFont typeface="Arial" panose="020B0604020202020204" pitchFamily="34" charset="0"/>
              <a:buChar char="•"/>
            </a:pPr>
            <a:r>
              <a:rPr lang="en-US" altLang="en-US"/>
              <a:t> Economics of drug trade</a:t>
            </a:r>
          </a:p>
          <a:p>
            <a:pPr eaLnBrk="1" hangingPunct="1">
              <a:buFont typeface="Arial" panose="020B0604020202020204" pitchFamily="34" charset="0"/>
              <a:buChar char="•"/>
            </a:pPr>
            <a:r>
              <a:rPr lang="en-US" altLang="en-US"/>
              <a:t> Global exploitation</a:t>
            </a:r>
          </a:p>
          <a:p>
            <a:pPr eaLnBrk="1" hangingPunct="1">
              <a:buFont typeface="Arial" panose="020B0604020202020204" pitchFamily="34" charset="0"/>
              <a:buChar char="•"/>
            </a:pPr>
            <a:r>
              <a:rPr lang="en-US" altLang="en-US"/>
              <a:t> Failed States/Governments</a:t>
            </a:r>
          </a:p>
          <a:p>
            <a:pPr eaLnBrk="1" hangingPunct="1">
              <a:buFont typeface="Arial" panose="020B0604020202020204" pitchFamily="34" charset="0"/>
              <a:buChar char="•"/>
            </a:pPr>
            <a:r>
              <a:rPr lang="en-US" altLang="en-US"/>
              <a:t> Globalization of crime</a:t>
            </a:r>
          </a:p>
        </p:txBody>
      </p:sp>
      <p:sp>
        <p:nvSpPr>
          <p:cNvPr id="8" name="Title 7">
            <a:extLst>
              <a:ext uri="{FF2B5EF4-FFF2-40B4-BE49-F238E27FC236}">
                <a16:creationId xmlns:a16="http://schemas.microsoft.com/office/drawing/2014/main" id="{C49278DB-D409-4544-9154-0165C1F9FB9A}"/>
              </a:ext>
            </a:extLst>
          </p:cNvPr>
          <p:cNvSpPr>
            <a:spLocks noGrp="1"/>
          </p:cNvSpPr>
          <p:nvPr>
            <p:ph type="title"/>
          </p:nvPr>
        </p:nvSpPr>
        <p:spPr/>
        <p:txBody>
          <a:bodyPr/>
          <a:lstStyle/>
          <a:p>
            <a:r>
              <a:rPr lang="en-US"/>
              <a:t>A Christian Systems Approach to Understanding Causes of Addiction (Assessment)</a:t>
            </a:r>
          </a:p>
        </p:txBody>
      </p:sp>
      <p:cxnSp>
        <p:nvCxnSpPr>
          <p:cNvPr id="9" name="Straight Connector 8">
            <a:extLst>
              <a:ext uri="{FF2B5EF4-FFF2-40B4-BE49-F238E27FC236}">
                <a16:creationId xmlns:a16="http://schemas.microsoft.com/office/drawing/2014/main" id="{9321F790-A5F2-4C81-AFBF-B0941A18F611}"/>
              </a:ext>
            </a:extLst>
          </p:cNvPr>
          <p:cNvCxnSpPr/>
          <p:nvPr/>
        </p:nvCxnSpPr>
        <p:spPr>
          <a:xfrm>
            <a:off x="5728197" y="383180"/>
            <a:ext cx="0" cy="6192062"/>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561017B-9F0E-4149-A0A9-BCBBEEA363EC}"/>
              </a:ext>
            </a:extLst>
          </p:cNvPr>
          <p:cNvCxnSpPr>
            <a:cxnSpLocks/>
          </p:cNvCxnSpPr>
          <p:nvPr/>
        </p:nvCxnSpPr>
        <p:spPr>
          <a:xfrm>
            <a:off x="278674" y="3169124"/>
            <a:ext cx="11508826" cy="21268"/>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66340CB-459D-4372-A67B-3B9B08233BE4}"/>
              </a:ext>
            </a:extLst>
          </p:cNvPr>
          <p:cNvSpPr txBox="1"/>
          <p:nvPr/>
        </p:nvSpPr>
        <p:spPr>
          <a:xfrm rot="16200000">
            <a:off x="-431733" y="1941204"/>
            <a:ext cx="1261884" cy="369332"/>
          </a:xfrm>
          <a:prstGeom prst="rect">
            <a:avLst/>
          </a:prstGeom>
          <a:noFill/>
        </p:spPr>
        <p:txBody>
          <a:bodyPr wrap="none" rtlCol="0">
            <a:spAutoFit/>
          </a:bodyPr>
          <a:lstStyle/>
          <a:p>
            <a:r>
              <a:rPr lang="en-US" b="1">
                <a:solidFill>
                  <a:schemeClr val="bg1"/>
                </a:solidFill>
              </a:rPr>
              <a:t>Individual</a:t>
            </a:r>
          </a:p>
        </p:txBody>
      </p:sp>
      <p:sp>
        <p:nvSpPr>
          <p:cNvPr id="12" name="TextBox 11">
            <a:extLst>
              <a:ext uri="{FF2B5EF4-FFF2-40B4-BE49-F238E27FC236}">
                <a16:creationId xmlns:a16="http://schemas.microsoft.com/office/drawing/2014/main" id="{B403127E-74AF-4C8C-8D62-25F3DA65B759}"/>
              </a:ext>
            </a:extLst>
          </p:cNvPr>
          <p:cNvSpPr txBox="1"/>
          <p:nvPr/>
        </p:nvSpPr>
        <p:spPr>
          <a:xfrm rot="16200000">
            <a:off x="-459226" y="4871571"/>
            <a:ext cx="1274708" cy="369332"/>
          </a:xfrm>
          <a:prstGeom prst="rect">
            <a:avLst/>
          </a:prstGeom>
          <a:noFill/>
        </p:spPr>
        <p:txBody>
          <a:bodyPr wrap="none" rtlCol="0">
            <a:spAutoFit/>
          </a:bodyPr>
          <a:lstStyle/>
          <a:p>
            <a:r>
              <a:rPr lang="en-US" b="1">
                <a:solidFill>
                  <a:schemeClr val="bg1"/>
                </a:solidFill>
              </a:rPr>
              <a:t>Collective</a:t>
            </a:r>
          </a:p>
        </p:txBody>
      </p:sp>
      <p:sp>
        <p:nvSpPr>
          <p:cNvPr id="13" name="TextBox 12">
            <a:extLst>
              <a:ext uri="{FF2B5EF4-FFF2-40B4-BE49-F238E27FC236}">
                <a16:creationId xmlns:a16="http://schemas.microsoft.com/office/drawing/2014/main" id="{50B575B3-C169-42DA-A0B4-BEF713EE979A}"/>
              </a:ext>
            </a:extLst>
          </p:cNvPr>
          <p:cNvSpPr txBox="1"/>
          <p:nvPr/>
        </p:nvSpPr>
        <p:spPr>
          <a:xfrm>
            <a:off x="1734984" y="6518881"/>
            <a:ext cx="1032462" cy="369332"/>
          </a:xfrm>
          <a:prstGeom prst="rect">
            <a:avLst/>
          </a:prstGeom>
          <a:noFill/>
        </p:spPr>
        <p:txBody>
          <a:bodyPr wrap="none" rtlCol="0">
            <a:spAutoFit/>
          </a:bodyPr>
          <a:lstStyle/>
          <a:p>
            <a:r>
              <a:rPr lang="en-US" b="1">
                <a:solidFill>
                  <a:schemeClr val="bg1"/>
                </a:solidFill>
              </a:rPr>
              <a:t>Internal</a:t>
            </a:r>
          </a:p>
        </p:txBody>
      </p:sp>
      <p:sp>
        <p:nvSpPr>
          <p:cNvPr id="14" name="TextBox 13">
            <a:extLst>
              <a:ext uri="{FF2B5EF4-FFF2-40B4-BE49-F238E27FC236}">
                <a16:creationId xmlns:a16="http://schemas.microsoft.com/office/drawing/2014/main" id="{408F9DE3-7E6D-4891-B51F-8642AA283936}"/>
              </a:ext>
            </a:extLst>
          </p:cNvPr>
          <p:cNvSpPr txBox="1"/>
          <p:nvPr/>
        </p:nvSpPr>
        <p:spPr>
          <a:xfrm>
            <a:off x="6008191" y="6534722"/>
            <a:ext cx="1095172" cy="369332"/>
          </a:xfrm>
          <a:prstGeom prst="rect">
            <a:avLst/>
          </a:prstGeom>
          <a:noFill/>
        </p:spPr>
        <p:txBody>
          <a:bodyPr wrap="none" rtlCol="0">
            <a:spAutoFit/>
          </a:bodyPr>
          <a:lstStyle/>
          <a:p>
            <a:r>
              <a:rPr lang="en-US" b="1">
                <a:solidFill>
                  <a:schemeClr val="bg1"/>
                </a:solidFill>
              </a:rPr>
              <a:t>External</a:t>
            </a:r>
          </a:p>
        </p:txBody>
      </p:sp>
      <p:sp>
        <p:nvSpPr>
          <p:cNvPr id="15" name="TextBox 14">
            <a:extLst>
              <a:ext uri="{FF2B5EF4-FFF2-40B4-BE49-F238E27FC236}">
                <a16:creationId xmlns:a16="http://schemas.microsoft.com/office/drawing/2014/main" id="{D01D9B80-194D-4856-9D26-9C2E49269E69}"/>
              </a:ext>
            </a:extLst>
          </p:cNvPr>
          <p:cNvSpPr txBox="1"/>
          <p:nvPr/>
        </p:nvSpPr>
        <p:spPr>
          <a:xfrm>
            <a:off x="573642" y="414436"/>
            <a:ext cx="3520707" cy="338554"/>
          </a:xfrm>
          <a:prstGeom prst="rect">
            <a:avLst/>
          </a:prstGeom>
          <a:noFill/>
        </p:spPr>
        <p:txBody>
          <a:bodyPr wrap="none" rtlCol="0">
            <a:spAutoFit/>
          </a:bodyPr>
          <a:lstStyle/>
          <a:p>
            <a:r>
              <a:rPr lang="en-US" sz="1600" b="1"/>
              <a:t>Q1 Personal: Nurture (Humanities)</a:t>
            </a:r>
          </a:p>
        </p:txBody>
      </p:sp>
      <p:sp>
        <p:nvSpPr>
          <p:cNvPr id="16" name="TextBox 15">
            <a:extLst>
              <a:ext uri="{FF2B5EF4-FFF2-40B4-BE49-F238E27FC236}">
                <a16:creationId xmlns:a16="http://schemas.microsoft.com/office/drawing/2014/main" id="{72662CC4-0021-4CDC-ACCD-BD5F18F257B9}"/>
              </a:ext>
            </a:extLst>
          </p:cNvPr>
          <p:cNvSpPr txBox="1"/>
          <p:nvPr/>
        </p:nvSpPr>
        <p:spPr>
          <a:xfrm>
            <a:off x="5753007" y="414435"/>
            <a:ext cx="4434163" cy="338554"/>
          </a:xfrm>
          <a:prstGeom prst="rect">
            <a:avLst/>
          </a:prstGeom>
          <a:noFill/>
        </p:spPr>
        <p:txBody>
          <a:bodyPr wrap="none" rtlCol="0">
            <a:spAutoFit/>
          </a:bodyPr>
          <a:lstStyle/>
          <a:p>
            <a:r>
              <a:rPr lang="en-US" sz="1600" b="1"/>
              <a:t>Q2: Physical: Nature (Science &amp; Technology)</a:t>
            </a:r>
          </a:p>
        </p:txBody>
      </p:sp>
      <p:sp>
        <p:nvSpPr>
          <p:cNvPr id="17" name="TextBox 16">
            <a:extLst>
              <a:ext uri="{FF2B5EF4-FFF2-40B4-BE49-F238E27FC236}">
                <a16:creationId xmlns:a16="http://schemas.microsoft.com/office/drawing/2014/main" id="{EFA7FF16-18A1-4DFE-8380-B584387A4465}"/>
              </a:ext>
            </a:extLst>
          </p:cNvPr>
          <p:cNvSpPr txBox="1"/>
          <p:nvPr/>
        </p:nvSpPr>
        <p:spPr>
          <a:xfrm>
            <a:off x="573643" y="3217957"/>
            <a:ext cx="1334020" cy="338554"/>
          </a:xfrm>
          <a:prstGeom prst="rect">
            <a:avLst/>
          </a:prstGeom>
          <a:noFill/>
        </p:spPr>
        <p:txBody>
          <a:bodyPr wrap="none" rtlCol="0">
            <a:spAutoFit/>
          </a:bodyPr>
          <a:lstStyle/>
          <a:p>
            <a:r>
              <a:rPr lang="en-US" sz="1600" b="1"/>
              <a:t>Q3: Cultural</a:t>
            </a:r>
          </a:p>
        </p:txBody>
      </p:sp>
      <p:sp>
        <p:nvSpPr>
          <p:cNvPr id="18" name="TextBox 17">
            <a:extLst>
              <a:ext uri="{FF2B5EF4-FFF2-40B4-BE49-F238E27FC236}">
                <a16:creationId xmlns:a16="http://schemas.microsoft.com/office/drawing/2014/main" id="{D97D9051-28B6-4D3B-9862-ED1507C0F597}"/>
              </a:ext>
            </a:extLst>
          </p:cNvPr>
          <p:cNvSpPr txBox="1"/>
          <p:nvPr/>
        </p:nvSpPr>
        <p:spPr>
          <a:xfrm>
            <a:off x="5829206" y="3196689"/>
            <a:ext cx="2956259" cy="338554"/>
          </a:xfrm>
          <a:prstGeom prst="rect">
            <a:avLst/>
          </a:prstGeom>
          <a:noFill/>
        </p:spPr>
        <p:txBody>
          <a:bodyPr wrap="none" rtlCol="0">
            <a:spAutoFit/>
          </a:bodyPr>
          <a:lstStyle/>
          <a:p>
            <a:r>
              <a:rPr lang="en-US" sz="1600" b="1"/>
              <a:t>Q4: Societal (Social Sciences)</a:t>
            </a:r>
            <a:endParaRPr lang="en-US" sz="1600"/>
          </a:p>
        </p:txBody>
      </p:sp>
    </p:spTree>
    <p:extLst>
      <p:ext uri="{BB962C8B-B14F-4D97-AF65-F5344CB8AC3E}">
        <p14:creationId xmlns:p14="http://schemas.microsoft.com/office/powerpoint/2010/main" val="22645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5" grpId="0"/>
      <p:bldP spid="16" grpId="0"/>
      <p:bldP spid="17" grpId="0"/>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ABFA3A-C08D-46E9-9FE7-AFDBA5A8097C}"/>
              </a:ext>
            </a:extLst>
          </p:cNvPr>
          <p:cNvSpPr txBox="1">
            <a:spLocks noChangeArrowheads="1"/>
          </p:cNvSpPr>
          <p:nvPr/>
        </p:nvSpPr>
        <p:spPr bwMode="auto">
          <a:xfrm>
            <a:off x="5881553" y="798091"/>
            <a:ext cx="459965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en-US" altLang="en-US"/>
              <a:t> Assistance with physical needs</a:t>
            </a:r>
          </a:p>
          <a:p>
            <a:pPr eaLnBrk="1" hangingPunct="1">
              <a:buFont typeface="Arial" panose="020B0604020202020204" pitchFamily="34" charset="0"/>
              <a:buChar char="•"/>
            </a:pPr>
            <a:r>
              <a:rPr lang="en-US" altLang="en-US"/>
              <a:t> Get on proper psychotropic medication</a:t>
            </a:r>
          </a:p>
          <a:p>
            <a:pPr eaLnBrk="1" hangingPunct="1">
              <a:buFont typeface="Arial" panose="020B0604020202020204" pitchFamily="34" charset="0"/>
              <a:buChar char="•"/>
            </a:pPr>
            <a:r>
              <a:rPr lang="en-US" altLang="en-US"/>
              <a:t> Remove access to addictive item</a:t>
            </a:r>
          </a:p>
          <a:p>
            <a:pPr eaLnBrk="1" hangingPunct="1">
              <a:buFont typeface="Arial" panose="020B0604020202020204" pitchFamily="34" charset="0"/>
              <a:buChar char="•"/>
            </a:pPr>
            <a:r>
              <a:rPr lang="en-US" altLang="en-US"/>
              <a:t> Avoid HALT (Hungry, Angry, Lonely, Tired)</a:t>
            </a:r>
          </a:p>
        </p:txBody>
      </p:sp>
      <p:sp>
        <p:nvSpPr>
          <p:cNvPr id="5" name="TextBox 4">
            <a:extLst>
              <a:ext uri="{FF2B5EF4-FFF2-40B4-BE49-F238E27FC236}">
                <a16:creationId xmlns:a16="http://schemas.microsoft.com/office/drawing/2014/main" id="{5B1700F1-BCCF-4E1A-A2ED-CFBFFB60FA96}"/>
              </a:ext>
            </a:extLst>
          </p:cNvPr>
          <p:cNvSpPr txBox="1">
            <a:spLocks noChangeArrowheads="1"/>
          </p:cNvSpPr>
          <p:nvPr/>
        </p:nvSpPr>
        <p:spPr bwMode="auto">
          <a:xfrm>
            <a:off x="331391" y="701297"/>
            <a:ext cx="412484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en-US" altLang="en-US"/>
              <a:t> Get a job</a:t>
            </a:r>
          </a:p>
          <a:p>
            <a:pPr eaLnBrk="1" hangingPunct="1">
              <a:buFont typeface="Arial" panose="020B0604020202020204" pitchFamily="34" charset="0"/>
              <a:buChar char="•"/>
            </a:pPr>
            <a:r>
              <a:rPr lang="en-US" altLang="en-US"/>
              <a:t> Go to Counseling</a:t>
            </a:r>
          </a:p>
          <a:p>
            <a:pPr eaLnBrk="1" hangingPunct="1">
              <a:buFont typeface="Arial" panose="020B0604020202020204" pitchFamily="34" charset="0"/>
              <a:buChar char="•"/>
            </a:pPr>
            <a:r>
              <a:rPr lang="en-US" altLang="en-US"/>
              <a:t> Get healthy friendships</a:t>
            </a:r>
          </a:p>
          <a:p>
            <a:pPr eaLnBrk="1" hangingPunct="1">
              <a:buFont typeface="Arial" panose="020B0604020202020204" pitchFamily="34" charset="0"/>
              <a:buChar char="•"/>
            </a:pPr>
            <a:r>
              <a:rPr lang="en-US" altLang="en-US"/>
              <a:t> Form identity</a:t>
            </a:r>
          </a:p>
          <a:p>
            <a:pPr eaLnBrk="1" hangingPunct="1">
              <a:buFont typeface="Arial" panose="020B0604020202020204" pitchFamily="34" charset="0"/>
              <a:buChar char="•"/>
            </a:pPr>
            <a:r>
              <a:rPr lang="en-US" altLang="en-US"/>
              <a:t> Establish physical &amp; emotional safety</a:t>
            </a:r>
          </a:p>
          <a:p>
            <a:pPr eaLnBrk="1" hangingPunct="1">
              <a:buFont typeface="Arial" panose="020B0604020202020204" pitchFamily="34" charset="0"/>
              <a:buChar char="•"/>
            </a:pPr>
            <a:r>
              <a:rPr lang="en-US" altLang="en-US"/>
              <a:t> Pursue spiritual fulfillment</a:t>
            </a:r>
          </a:p>
          <a:p>
            <a:pPr eaLnBrk="1" hangingPunct="1">
              <a:buFont typeface="Arial" panose="020B0604020202020204" pitchFamily="34" charset="0"/>
              <a:buChar char="•"/>
            </a:pPr>
            <a:r>
              <a:rPr lang="en-US" altLang="en-US"/>
              <a:t> Get healing from wounds of abuse</a:t>
            </a:r>
          </a:p>
          <a:p>
            <a:pPr eaLnBrk="1" hangingPunct="1">
              <a:buFont typeface="Arial" panose="020B0604020202020204" pitchFamily="34" charset="0"/>
              <a:buChar char="•"/>
            </a:pPr>
            <a:r>
              <a:rPr lang="en-US" altLang="en-US"/>
              <a:t> Get connected to God</a:t>
            </a:r>
          </a:p>
        </p:txBody>
      </p:sp>
      <p:sp>
        <p:nvSpPr>
          <p:cNvPr id="6" name="TextBox 5">
            <a:extLst>
              <a:ext uri="{FF2B5EF4-FFF2-40B4-BE49-F238E27FC236}">
                <a16:creationId xmlns:a16="http://schemas.microsoft.com/office/drawing/2014/main" id="{ECC8D7E2-E48A-4417-B31A-5D559C48C4CD}"/>
              </a:ext>
            </a:extLst>
          </p:cNvPr>
          <p:cNvSpPr txBox="1">
            <a:spLocks noChangeArrowheads="1"/>
          </p:cNvSpPr>
          <p:nvPr/>
        </p:nvSpPr>
        <p:spPr bwMode="auto">
          <a:xfrm>
            <a:off x="331391" y="3497056"/>
            <a:ext cx="469265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en-US" altLang="en-US" dirty="0"/>
              <a:t> Spiritual revival</a:t>
            </a:r>
          </a:p>
          <a:p>
            <a:pPr eaLnBrk="1" hangingPunct="1">
              <a:buFont typeface="Arial" panose="020B0604020202020204" pitchFamily="34" charset="0"/>
              <a:buChar char="•"/>
            </a:pPr>
            <a:r>
              <a:rPr lang="en-US" altLang="en-US" dirty="0"/>
              <a:t> Pursue or create subcultures that value </a:t>
            </a:r>
            <a:br>
              <a:rPr lang="en-US" altLang="en-US" dirty="0"/>
            </a:br>
            <a:r>
              <a:rPr lang="en-US" altLang="en-US" dirty="0"/>
              <a:t> emotion, spiritual, relationships, etc.</a:t>
            </a:r>
          </a:p>
          <a:p>
            <a:pPr eaLnBrk="1" hangingPunct="1">
              <a:buFont typeface="Arial" panose="020B0604020202020204" pitchFamily="34" charset="0"/>
              <a:buChar char="•"/>
            </a:pPr>
            <a:r>
              <a:rPr lang="en-US" altLang="en-US" dirty="0">
                <a:latin typeface="Arial"/>
                <a:cs typeface="Arial"/>
              </a:rPr>
              <a:t> Avoid subcultures where addiction is norm</a:t>
            </a:r>
          </a:p>
          <a:p>
            <a:pPr eaLnBrk="1" hangingPunct="1">
              <a:buFont typeface="Arial" panose="020B0604020202020204" pitchFamily="34" charset="0"/>
              <a:buChar char="•"/>
            </a:pPr>
            <a:r>
              <a:rPr lang="en-US" altLang="en-US" dirty="0"/>
              <a:t> Avoid triggering mass media</a:t>
            </a:r>
          </a:p>
          <a:p>
            <a:pPr eaLnBrk="1" hangingPunct="1">
              <a:buFont typeface="Arial" panose="020B0604020202020204" pitchFamily="34" charset="0"/>
              <a:buChar char="•"/>
            </a:pPr>
            <a:r>
              <a:rPr lang="en-US" altLang="en-US" dirty="0"/>
              <a:t> Pursue groups that help to cope with </a:t>
            </a:r>
            <a:br>
              <a:rPr lang="en-US" altLang="en-US" dirty="0"/>
            </a:br>
            <a:r>
              <a:rPr lang="en-US" altLang="en-US" dirty="0"/>
              <a:t> cultural oppression </a:t>
            </a:r>
          </a:p>
          <a:p>
            <a:pPr eaLnBrk="1" hangingPunct="1">
              <a:buFont typeface="Arial" panose="020B0604020202020204" pitchFamily="34" charset="0"/>
              <a:buChar char="•"/>
            </a:pPr>
            <a:r>
              <a:rPr lang="en-US" altLang="en-US" dirty="0"/>
              <a:t> Pursue groups that positively address</a:t>
            </a:r>
          </a:p>
          <a:p>
            <a:pPr eaLnBrk="1" hangingPunct="1"/>
            <a:r>
              <a:rPr lang="en-US" altLang="en-US" dirty="0"/>
              <a:t> cultural inheritance from past oppression</a:t>
            </a:r>
          </a:p>
          <a:p>
            <a:pPr eaLnBrk="1" hangingPunct="1">
              <a:buFont typeface="Arial" panose="020B0604020202020204" pitchFamily="34" charset="0"/>
              <a:buChar char="•"/>
            </a:pPr>
            <a:r>
              <a:rPr lang="en-US" altLang="en-US" dirty="0">
                <a:latin typeface="Arial"/>
                <a:cs typeface="Arial"/>
              </a:rPr>
              <a:t> Immerse in culture that worships God</a:t>
            </a:r>
          </a:p>
        </p:txBody>
      </p:sp>
      <p:sp>
        <p:nvSpPr>
          <p:cNvPr id="7" name="TextBox 6">
            <a:extLst>
              <a:ext uri="{FF2B5EF4-FFF2-40B4-BE49-F238E27FC236}">
                <a16:creationId xmlns:a16="http://schemas.microsoft.com/office/drawing/2014/main" id="{F0FDC557-5235-4D27-AFD3-0E5172309803}"/>
              </a:ext>
            </a:extLst>
          </p:cNvPr>
          <p:cNvSpPr txBox="1">
            <a:spLocks noChangeArrowheads="1"/>
          </p:cNvSpPr>
          <p:nvPr/>
        </p:nvSpPr>
        <p:spPr bwMode="auto">
          <a:xfrm>
            <a:off x="5881553" y="3552780"/>
            <a:ext cx="469265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t>Micro (development)</a:t>
            </a:r>
          </a:p>
          <a:p>
            <a:pPr eaLnBrk="1" hangingPunct="1">
              <a:buFont typeface="Arial" panose="020B0604020202020204" pitchFamily="34" charset="0"/>
              <a:buChar char="•"/>
            </a:pPr>
            <a:r>
              <a:rPr lang="en-US" altLang="en-US"/>
              <a:t> Community development organizations</a:t>
            </a:r>
          </a:p>
          <a:p>
            <a:pPr eaLnBrk="1" hangingPunct="1">
              <a:buFont typeface="Arial" panose="020B0604020202020204" pitchFamily="34" charset="0"/>
              <a:buChar char="•"/>
            </a:pPr>
            <a:r>
              <a:rPr lang="en-US" altLang="en-US"/>
              <a:t> Micro-economic development</a:t>
            </a:r>
          </a:p>
          <a:p>
            <a:pPr>
              <a:lnSpc>
                <a:spcPts val="2000"/>
              </a:lnSpc>
            </a:pPr>
            <a:r>
              <a:rPr lang="en-US"/>
              <a:t>Macro (advocacy &amp; structural change)</a:t>
            </a:r>
          </a:p>
          <a:p>
            <a:pPr marL="285750" indent="-285750">
              <a:lnSpc>
                <a:spcPts val="2000"/>
              </a:lnSpc>
              <a:buFont typeface="Arial" panose="020B0604020202020204" pitchFamily="34" charset="0"/>
              <a:buChar char="•"/>
            </a:pPr>
            <a:r>
              <a:rPr lang="en-US"/>
              <a:t>Just laws &amp; policies</a:t>
            </a:r>
          </a:p>
          <a:p>
            <a:pPr marL="285750" indent="-285750">
              <a:lnSpc>
                <a:spcPts val="2000"/>
              </a:lnSpc>
              <a:buFont typeface="Arial" panose="020B0604020202020204" pitchFamily="34" charset="0"/>
              <a:buChar char="•"/>
            </a:pPr>
            <a:r>
              <a:rPr lang="en-US"/>
              <a:t>Healthy social structures</a:t>
            </a:r>
          </a:p>
          <a:p>
            <a:pPr marL="285750" indent="-285750">
              <a:lnSpc>
                <a:spcPts val="2000"/>
              </a:lnSpc>
              <a:buFont typeface="Arial" panose="020B0604020202020204" pitchFamily="34" charset="0"/>
              <a:buChar char="•"/>
            </a:pPr>
            <a:r>
              <a:rPr lang="en-US"/>
              <a:t>Just teaching of history (Black history, etc.)</a:t>
            </a:r>
          </a:p>
          <a:p>
            <a:pPr marL="285750" indent="-285750">
              <a:lnSpc>
                <a:spcPts val="2000"/>
              </a:lnSpc>
              <a:buFont typeface="Arial" panose="020B0604020202020204" pitchFamily="34" charset="0"/>
              <a:buChar char="•"/>
            </a:pPr>
            <a:r>
              <a:rPr lang="en-US"/>
              <a:t>Macro-economic development</a:t>
            </a:r>
            <a:endParaRPr lang="en-US" altLang="en-US"/>
          </a:p>
        </p:txBody>
      </p:sp>
      <p:sp>
        <p:nvSpPr>
          <p:cNvPr id="8" name="Title 7">
            <a:extLst>
              <a:ext uri="{FF2B5EF4-FFF2-40B4-BE49-F238E27FC236}">
                <a16:creationId xmlns:a16="http://schemas.microsoft.com/office/drawing/2014/main" id="{C49278DB-D409-4544-9154-0165C1F9FB9A}"/>
              </a:ext>
            </a:extLst>
          </p:cNvPr>
          <p:cNvSpPr>
            <a:spLocks noGrp="1"/>
          </p:cNvSpPr>
          <p:nvPr>
            <p:ph type="title"/>
          </p:nvPr>
        </p:nvSpPr>
        <p:spPr/>
        <p:txBody>
          <a:bodyPr/>
          <a:lstStyle/>
          <a:p>
            <a:r>
              <a:rPr lang="en-US"/>
              <a:t>A Christian Systems Approach to Understanding Causes of Addiction (Treatment) Plan)</a:t>
            </a:r>
          </a:p>
        </p:txBody>
      </p:sp>
      <p:cxnSp>
        <p:nvCxnSpPr>
          <p:cNvPr id="9" name="Straight Connector 8">
            <a:extLst>
              <a:ext uri="{FF2B5EF4-FFF2-40B4-BE49-F238E27FC236}">
                <a16:creationId xmlns:a16="http://schemas.microsoft.com/office/drawing/2014/main" id="{9321F790-A5F2-4C81-AFBF-B0941A18F611}"/>
              </a:ext>
            </a:extLst>
          </p:cNvPr>
          <p:cNvCxnSpPr/>
          <p:nvPr/>
        </p:nvCxnSpPr>
        <p:spPr>
          <a:xfrm>
            <a:off x="5728197" y="383180"/>
            <a:ext cx="0" cy="6192062"/>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561017B-9F0E-4149-A0A9-BCBBEEA363EC}"/>
              </a:ext>
            </a:extLst>
          </p:cNvPr>
          <p:cNvCxnSpPr>
            <a:cxnSpLocks/>
          </p:cNvCxnSpPr>
          <p:nvPr/>
        </p:nvCxnSpPr>
        <p:spPr>
          <a:xfrm>
            <a:off x="278674" y="3169124"/>
            <a:ext cx="11508826" cy="21268"/>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66340CB-459D-4372-A67B-3B9B08233BE4}"/>
              </a:ext>
            </a:extLst>
          </p:cNvPr>
          <p:cNvSpPr txBox="1"/>
          <p:nvPr/>
        </p:nvSpPr>
        <p:spPr>
          <a:xfrm rot="16200000">
            <a:off x="-431733" y="1941204"/>
            <a:ext cx="1261884" cy="369332"/>
          </a:xfrm>
          <a:prstGeom prst="rect">
            <a:avLst/>
          </a:prstGeom>
          <a:noFill/>
        </p:spPr>
        <p:txBody>
          <a:bodyPr wrap="none" rtlCol="0">
            <a:spAutoFit/>
          </a:bodyPr>
          <a:lstStyle/>
          <a:p>
            <a:r>
              <a:rPr lang="en-US" b="1">
                <a:solidFill>
                  <a:schemeClr val="bg1"/>
                </a:solidFill>
              </a:rPr>
              <a:t>Individual</a:t>
            </a:r>
          </a:p>
        </p:txBody>
      </p:sp>
      <p:sp>
        <p:nvSpPr>
          <p:cNvPr id="12" name="TextBox 11">
            <a:extLst>
              <a:ext uri="{FF2B5EF4-FFF2-40B4-BE49-F238E27FC236}">
                <a16:creationId xmlns:a16="http://schemas.microsoft.com/office/drawing/2014/main" id="{B403127E-74AF-4C8C-8D62-25F3DA65B759}"/>
              </a:ext>
            </a:extLst>
          </p:cNvPr>
          <p:cNvSpPr txBox="1"/>
          <p:nvPr/>
        </p:nvSpPr>
        <p:spPr>
          <a:xfrm rot="16200000">
            <a:off x="-459226" y="4871571"/>
            <a:ext cx="1274708" cy="369332"/>
          </a:xfrm>
          <a:prstGeom prst="rect">
            <a:avLst/>
          </a:prstGeom>
          <a:noFill/>
        </p:spPr>
        <p:txBody>
          <a:bodyPr wrap="none" rtlCol="0">
            <a:spAutoFit/>
          </a:bodyPr>
          <a:lstStyle/>
          <a:p>
            <a:r>
              <a:rPr lang="en-US" b="1">
                <a:solidFill>
                  <a:schemeClr val="bg1"/>
                </a:solidFill>
              </a:rPr>
              <a:t>Collective</a:t>
            </a:r>
          </a:p>
        </p:txBody>
      </p:sp>
      <p:sp>
        <p:nvSpPr>
          <p:cNvPr id="13" name="TextBox 12">
            <a:extLst>
              <a:ext uri="{FF2B5EF4-FFF2-40B4-BE49-F238E27FC236}">
                <a16:creationId xmlns:a16="http://schemas.microsoft.com/office/drawing/2014/main" id="{50B575B3-C169-42DA-A0B4-BEF713EE979A}"/>
              </a:ext>
            </a:extLst>
          </p:cNvPr>
          <p:cNvSpPr txBox="1"/>
          <p:nvPr/>
        </p:nvSpPr>
        <p:spPr>
          <a:xfrm>
            <a:off x="1734984" y="6518881"/>
            <a:ext cx="1032462" cy="369332"/>
          </a:xfrm>
          <a:prstGeom prst="rect">
            <a:avLst/>
          </a:prstGeom>
          <a:noFill/>
        </p:spPr>
        <p:txBody>
          <a:bodyPr wrap="none" rtlCol="0">
            <a:spAutoFit/>
          </a:bodyPr>
          <a:lstStyle/>
          <a:p>
            <a:r>
              <a:rPr lang="en-US" b="1">
                <a:solidFill>
                  <a:schemeClr val="bg1"/>
                </a:solidFill>
              </a:rPr>
              <a:t>Internal</a:t>
            </a:r>
          </a:p>
        </p:txBody>
      </p:sp>
      <p:sp>
        <p:nvSpPr>
          <p:cNvPr id="14" name="TextBox 13">
            <a:extLst>
              <a:ext uri="{FF2B5EF4-FFF2-40B4-BE49-F238E27FC236}">
                <a16:creationId xmlns:a16="http://schemas.microsoft.com/office/drawing/2014/main" id="{408F9DE3-7E6D-4891-B51F-8642AA283936}"/>
              </a:ext>
            </a:extLst>
          </p:cNvPr>
          <p:cNvSpPr txBox="1"/>
          <p:nvPr/>
        </p:nvSpPr>
        <p:spPr>
          <a:xfrm>
            <a:off x="6008191" y="6534722"/>
            <a:ext cx="1095172" cy="369332"/>
          </a:xfrm>
          <a:prstGeom prst="rect">
            <a:avLst/>
          </a:prstGeom>
          <a:noFill/>
        </p:spPr>
        <p:txBody>
          <a:bodyPr wrap="none" rtlCol="0">
            <a:spAutoFit/>
          </a:bodyPr>
          <a:lstStyle/>
          <a:p>
            <a:r>
              <a:rPr lang="en-US" b="1">
                <a:solidFill>
                  <a:schemeClr val="bg1"/>
                </a:solidFill>
              </a:rPr>
              <a:t>External</a:t>
            </a:r>
          </a:p>
        </p:txBody>
      </p:sp>
      <p:sp>
        <p:nvSpPr>
          <p:cNvPr id="15" name="TextBox 14">
            <a:extLst>
              <a:ext uri="{FF2B5EF4-FFF2-40B4-BE49-F238E27FC236}">
                <a16:creationId xmlns:a16="http://schemas.microsoft.com/office/drawing/2014/main" id="{D01D9B80-194D-4856-9D26-9C2E49269E69}"/>
              </a:ext>
            </a:extLst>
          </p:cNvPr>
          <p:cNvSpPr txBox="1"/>
          <p:nvPr/>
        </p:nvSpPr>
        <p:spPr>
          <a:xfrm>
            <a:off x="573642" y="414436"/>
            <a:ext cx="3520707" cy="338554"/>
          </a:xfrm>
          <a:prstGeom prst="rect">
            <a:avLst/>
          </a:prstGeom>
          <a:noFill/>
        </p:spPr>
        <p:txBody>
          <a:bodyPr wrap="none" rtlCol="0">
            <a:spAutoFit/>
          </a:bodyPr>
          <a:lstStyle/>
          <a:p>
            <a:r>
              <a:rPr lang="en-US" sz="1600" b="1"/>
              <a:t>Q1 Personal: Nurture (Humanities)</a:t>
            </a:r>
          </a:p>
        </p:txBody>
      </p:sp>
      <p:sp>
        <p:nvSpPr>
          <p:cNvPr id="16" name="TextBox 15">
            <a:extLst>
              <a:ext uri="{FF2B5EF4-FFF2-40B4-BE49-F238E27FC236}">
                <a16:creationId xmlns:a16="http://schemas.microsoft.com/office/drawing/2014/main" id="{72662CC4-0021-4CDC-ACCD-BD5F18F257B9}"/>
              </a:ext>
            </a:extLst>
          </p:cNvPr>
          <p:cNvSpPr txBox="1"/>
          <p:nvPr/>
        </p:nvSpPr>
        <p:spPr>
          <a:xfrm>
            <a:off x="5753007" y="414435"/>
            <a:ext cx="4434163" cy="338554"/>
          </a:xfrm>
          <a:prstGeom prst="rect">
            <a:avLst/>
          </a:prstGeom>
          <a:noFill/>
        </p:spPr>
        <p:txBody>
          <a:bodyPr wrap="none" rtlCol="0">
            <a:spAutoFit/>
          </a:bodyPr>
          <a:lstStyle/>
          <a:p>
            <a:r>
              <a:rPr lang="en-US" sz="1600" b="1"/>
              <a:t>Q2: Physical: Nature (Science &amp; Technology)</a:t>
            </a:r>
          </a:p>
        </p:txBody>
      </p:sp>
      <p:sp>
        <p:nvSpPr>
          <p:cNvPr id="17" name="TextBox 16">
            <a:extLst>
              <a:ext uri="{FF2B5EF4-FFF2-40B4-BE49-F238E27FC236}">
                <a16:creationId xmlns:a16="http://schemas.microsoft.com/office/drawing/2014/main" id="{EFA7FF16-18A1-4DFE-8380-B584387A4465}"/>
              </a:ext>
            </a:extLst>
          </p:cNvPr>
          <p:cNvSpPr txBox="1"/>
          <p:nvPr/>
        </p:nvSpPr>
        <p:spPr>
          <a:xfrm>
            <a:off x="573643" y="3217957"/>
            <a:ext cx="1334020" cy="338554"/>
          </a:xfrm>
          <a:prstGeom prst="rect">
            <a:avLst/>
          </a:prstGeom>
          <a:noFill/>
        </p:spPr>
        <p:txBody>
          <a:bodyPr wrap="none" rtlCol="0">
            <a:spAutoFit/>
          </a:bodyPr>
          <a:lstStyle/>
          <a:p>
            <a:r>
              <a:rPr lang="en-US" sz="1600" b="1"/>
              <a:t>Q3: Cultural</a:t>
            </a:r>
            <a:endParaRPr lang="en-US" sz="1600"/>
          </a:p>
        </p:txBody>
      </p:sp>
      <p:sp>
        <p:nvSpPr>
          <p:cNvPr id="18" name="TextBox 17">
            <a:extLst>
              <a:ext uri="{FF2B5EF4-FFF2-40B4-BE49-F238E27FC236}">
                <a16:creationId xmlns:a16="http://schemas.microsoft.com/office/drawing/2014/main" id="{D97D9051-28B6-4D3B-9862-ED1507C0F597}"/>
              </a:ext>
            </a:extLst>
          </p:cNvPr>
          <p:cNvSpPr txBox="1"/>
          <p:nvPr/>
        </p:nvSpPr>
        <p:spPr>
          <a:xfrm>
            <a:off x="5829206" y="3196689"/>
            <a:ext cx="2956259" cy="338554"/>
          </a:xfrm>
          <a:prstGeom prst="rect">
            <a:avLst/>
          </a:prstGeom>
          <a:noFill/>
        </p:spPr>
        <p:txBody>
          <a:bodyPr wrap="none" rtlCol="0">
            <a:spAutoFit/>
          </a:bodyPr>
          <a:lstStyle/>
          <a:p>
            <a:r>
              <a:rPr lang="en-US" sz="1600" b="1"/>
              <a:t>Q4: Societal (Social Sciences)</a:t>
            </a:r>
            <a:endParaRPr lang="en-US" sz="1600"/>
          </a:p>
        </p:txBody>
      </p:sp>
    </p:spTree>
    <p:extLst>
      <p:ext uri="{BB962C8B-B14F-4D97-AF65-F5344CB8AC3E}">
        <p14:creationId xmlns:p14="http://schemas.microsoft.com/office/powerpoint/2010/main" val="218910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5" grpId="0"/>
      <p:bldP spid="16" grpId="0"/>
      <p:bldP spid="17" grpId="0"/>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4D905-B0ED-4ADD-89C4-03EF8EB50340}"/>
              </a:ext>
            </a:extLst>
          </p:cNvPr>
          <p:cNvSpPr>
            <a:spLocks noGrp="1"/>
          </p:cNvSpPr>
          <p:nvPr>
            <p:ph type="title"/>
          </p:nvPr>
        </p:nvSpPr>
        <p:spPr/>
        <p:txBody>
          <a:bodyPr/>
          <a:lstStyle/>
          <a:p>
            <a:r>
              <a:rPr lang="en-US"/>
              <a:t>Biblical Understanding of Authority</a:t>
            </a:r>
          </a:p>
        </p:txBody>
      </p:sp>
      <p:sp>
        <p:nvSpPr>
          <p:cNvPr id="3" name="Content Placeholder 2">
            <a:extLst>
              <a:ext uri="{FF2B5EF4-FFF2-40B4-BE49-F238E27FC236}">
                <a16:creationId xmlns:a16="http://schemas.microsoft.com/office/drawing/2014/main" id="{9C3E9746-335F-4DD9-953D-996A18491F96}"/>
              </a:ext>
            </a:extLst>
          </p:cNvPr>
          <p:cNvSpPr>
            <a:spLocks noGrp="1"/>
          </p:cNvSpPr>
          <p:nvPr>
            <p:ph sz="quarter" idx="10"/>
          </p:nvPr>
        </p:nvSpPr>
        <p:spPr/>
        <p:txBody>
          <a:bodyPr/>
          <a:lstStyle/>
          <a:p>
            <a:pPr marL="514350" indent="-514350">
              <a:buFont typeface="+mj-lt"/>
              <a:buAutoNum type="arabicPeriod"/>
            </a:pPr>
            <a:r>
              <a:rPr lang="en-US" dirty="0"/>
              <a:t>Assess what authorities you will come under</a:t>
            </a:r>
          </a:p>
          <a:p>
            <a:pPr lvl="1"/>
            <a:r>
              <a:rPr lang="en-US" dirty="0"/>
              <a:t>Biblical or Pastoral Counseling (typically no licensing, but often under church or denominational authority i.e. ordination) </a:t>
            </a:r>
          </a:p>
          <a:p>
            <a:pPr lvl="1"/>
            <a:r>
              <a:rPr lang="en-US" dirty="0"/>
              <a:t>Licensing (code of ethics)</a:t>
            </a:r>
          </a:p>
          <a:p>
            <a:pPr lvl="1"/>
            <a:r>
              <a:rPr lang="en-US" dirty="0"/>
              <a:t>Employer (Christian or secular)</a:t>
            </a:r>
          </a:p>
          <a:p>
            <a:pPr lvl="1"/>
            <a:r>
              <a:rPr lang="en-US" dirty="0"/>
              <a:t>Insurance</a:t>
            </a:r>
          </a:p>
          <a:p>
            <a:pPr lvl="1"/>
            <a:r>
              <a:rPr lang="en-US" dirty="0"/>
              <a:t>Government reimbursement (Medicaid)</a:t>
            </a:r>
          </a:p>
          <a:p>
            <a:pPr marL="514350" indent="-514350">
              <a:buFont typeface="+mj-lt"/>
              <a:buAutoNum type="arabicPeriod"/>
            </a:pPr>
            <a:r>
              <a:rPr lang="en-US" dirty="0"/>
              <a:t>Once you decide whose authority you will come under, then honor that authority and follow it</a:t>
            </a:r>
          </a:p>
          <a:p>
            <a:pPr lvl="1"/>
            <a:r>
              <a:rPr lang="en-US" dirty="0"/>
              <a:t>Code of ethics (state licensing boards, NAADAC, ACA)</a:t>
            </a:r>
          </a:p>
          <a:p>
            <a:pPr lvl="1"/>
            <a:r>
              <a:rPr lang="en-US" dirty="0"/>
              <a:t>Employer, insurance, government</a:t>
            </a:r>
          </a:p>
          <a:p>
            <a:pPr marL="514350" indent="-514350">
              <a:buFont typeface="+mj-lt"/>
              <a:buAutoNum type="arabicPeriod"/>
            </a:pPr>
            <a:r>
              <a:rPr lang="en-US" dirty="0"/>
              <a:t>Licensing and dominant forms of education in counseling is based in a secular worldview</a:t>
            </a:r>
          </a:p>
          <a:p>
            <a:pPr lvl="1"/>
            <a:endParaRPr lang="en-US" dirty="0"/>
          </a:p>
        </p:txBody>
      </p:sp>
    </p:spTree>
    <p:extLst>
      <p:ext uri="{BB962C8B-B14F-4D97-AF65-F5344CB8AC3E}">
        <p14:creationId xmlns:p14="http://schemas.microsoft.com/office/powerpoint/2010/main" val="29010762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4D905-B0ED-4ADD-89C4-03EF8EB50340}"/>
              </a:ext>
            </a:extLst>
          </p:cNvPr>
          <p:cNvSpPr>
            <a:spLocks noGrp="1"/>
          </p:cNvSpPr>
          <p:nvPr>
            <p:ph type="title"/>
          </p:nvPr>
        </p:nvSpPr>
        <p:spPr/>
        <p:txBody>
          <a:bodyPr/>
          <a:lstStyle/>
          <a:p>
            <a:r>
              <a:rPr lang="en-US" sz="4000"/>
              <a:t>Biblical Guidance on Secular vs. Christian Workplace</a:t>
            </a:r>
          </a:p>
        </p:txBody>
      </p:sp>
      <p:sp>
        <p:nvSpPr>
          <p:cNvPr id="3" name="Content Placeholder 2">
            <a:extLst>
              <a:ext uri="{FF2B5EF4-FFF2-40B4-BE49-F238E27FC236}">
                <a16:creationId xmlns:a16="http://schemas.microsoft.com/office/drawing/2014/main" id="{9C3E9746-335F-4DD9-953D-996A18491F96}"/>
              </a:ext>
            </a:extLst>
          </p:cNvPr>
          <p:cNvSpPr>
            <a:spLocks noGrp="1"/>
          </p:cNvSpPr>
          <p:nvPr>
            <p:ph sz="quarter" idx="10"/>
          </p:nvPr>
        </p:nvSpPr>
        <p:spPr/>
        <p:txBody>
          <a:bodyPr lIns="91440" tIns="45720" rIns="91440" bIns="45720" anchor="t"/>
          <a:lstStyle/>
          <a:p>
            <a:r>
              <a:rPr lang="en-US" dirty="0"/>
              <a:t>Submitting to Authority</a:t>
            </a:r>
          </a:p>
          <a:p>
            <a:pPr lvl="1"/>
            <a:r>
              <a:rPr lang="en-US" dirty="0"/>
              <a:t>Romans 13:1 - "Let everyone be subject to the governing authorities, for there is no authority except that which God has established. The authorities that exist have been established by God."</a:t>
            </a:r>
            <a:endParaRPr lang="en-US" dirty="0">
              <a:cs typeface="Segoe UI"/>
            </a:endParaRPr>
          </a:p>
          <a:p>
            <a:pPr lvl="1"/>
            <a:r>
              <a:rPr lang="en-US" dirty="0"/>
              <a:t>Similar statements in 1 Peter 2:13-14, Hebrews 13:17</a:t>
            </a:r>
          </a:p>
          <a:p>
            <a:r>
              <a:rPr lang="en-US" dirty="0"/>
              <a:t>Limits &amp; Civil Disobedience</a:t>
            </a:r>
          </a:p>
          <a:p>
            <a:pPr lvl="1"/>
            <a:r>
              <a:rPr lang="en-US" dirty="0"/>
              <a:t>Daniel</a:t>
            </a:r>
          </a:p>
          <a:p>
            <a:pPr lvl="1"/>
            <a:r>
              <a:rPr lang="en-US" dirty="0"/>
              <a:t>In Acts 4:10 &amp; 5:28, Peter &amp; John said “'We must obey God rather than men.“’</a:t>
            </a:r>
            <a:endParaRPr lang="en-US" dirty="0">
              <a:cs typeface="Segoe UI"/>
            </a:endParaRPr>
          </a:p>
          <a:p>
            <a:pPr lvl="1"/>
            <a:r>
              <a:rPr lang="en-US" dirty="0"/>
              <a:t>See: </a:t>
            </a:r>
            <a:r>
              <a:rPr lang="en-US" sz="2000" dirty="0">
                <a:hlinkClick r:id="rId2"/>
              </a:rPr>
              <a:t>https://www.desiringgod.org/messages/the-limits-of-submission-to-man</a:t>
            </a:r>
            <a:r>
              <a:rPr lang="en-US" sz="2000" dirty="0"/>
              <a:t> </a:t>
            </a:r>
          </a:p>
          <a:p>
            <a:r>
              <a:rPr lang="en-US" sz="2400" dirty="0"/>
              <a:t>Other Biblical Wisdom</a:t>
            </a:r>
          </a:p>
          <a:p>
            <a:pPr lvl="1"/>
            <a:r>
              <a:rPr lang="en-US" sz="2000" dirty="0"/>
              <a:t>What is your call and your role in the Body of Christ? 1 Corinthians 7:14, 12:12-27</a:t>
            </a:r>
          </a:p>
          <a:p>
            <a:pPr lvl="1"/>
            <a:r>
              <a:rPr lang="en-US" sz="2000" dirty="0"/>
              <a:t>Count the cost. Luke 14:27-33</a:t>
            </a:r>
          </a:p>
          <a:p>
            <a:pPr lvl="1"/>
            <a:endParaRPr lang="en-US" sz="2000" dirty="0"/>
          </a:p>
        </p:txBody>
      </p:sp>
    </p:spTree>
    <p:extLst>
      <p:ext uri="{BB962C8B-B14F-4D97-AF65-F5344CB8AC3E}">
        <p14:creationId xmlns:p14="http://schemas.microsoft.com/office/powerpoint/2010/main" val="39502906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4762B-BCAB-450B-B0D6-3D4DF4C52117}"/>
              </a:ext>
            </a:extLst>
          </p:cNvPr>
          <p:cNvSpPr>
            <a:spLocks noGrp="1"/>
          </p:cNvSpPr>
          <p:nvPr>
            <p:ph type="title"/>
          </p:nvPr>
        </p:nvSpPr>
        <p:spPr/>
        <p:txBody>
          <a:bodyPr/>
          <a:lstStyle/>
          <a:p>
            <a:r>
              <a:rPr lang="en-US" sz="4000"/>
              <a:t>Levels of Government Authorities</a:t>
            </a:r>
          </a:p>
        </p:txBody>
      </p:sp>
      <p:graphicFrame>
        <p:nvGraphicFramePr>
          <p:cNvPr id="6" name="Content Placeholder 5">
            <a:extLst>
              <a:ext uri="{FF2B5EF4-FFF2-40B4-BE49-F238E27FC236}">
                <a16:creationId xmlns:a16="http://schemas.microsoft.com/office/drawing/2014/main" id="{450F447B-AAAF-4FB0-9A2A-4794F637A4BB}"/>
              </a:ext>
            </a:extLst>
          </p:cNvPr>
          <p:cNvGraphicFramePr>
            <a:graphicFrameLocks noGrp="1"/>
          </p:cNvGraphicFramePr>
          <p:nvPr>
            <p:ph sz="quarter" idx="10"/>
            <p:extLst>
              <p:ext uri="{D42A27DB-BD31-4B8C-83A1-F6EECF244321}">
                <p14:modId xmlns:p14="http://schemas.microsoft.com/office/powerpoint/2010/main" val="1169485258"/>
              </p:ext>
            </p:extLst>
          </p:nvPr>
        </p:nvGraphicFramePr>
        <p:xfrm>
          <a:off x="1436733" y="888241"/>
          <a:ext cx="8969828" cy="55323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2E40FA63-F65F-4CF9-83CC-C41833A32CEA}"/>
              </a:ext>
            </a:extLst>
          </p:cNvPr>
          <p:cNvSpPr txBox="1"/>
          <p:nvPr/>
        </p:nvSpPr>
        <p:spPr>
          <a:xfrm>
            <a:off x="5630636" y="6656731"/>
            <a:ext cx="184731" cy="369332"/>
          </a:xfrm>
          <a:prstGeom prst="rect">
            <a:avLst/>
          </a:prstGeom>
          <a:noFill/>
        </p:spPr>
        <p:txBody>
          <a:bodyPr wrap="none" rtlCol="0">
            <a:spAutoFit/>
          </a:bodyPr>
          <a:lstStyle/>
          <a:p>
            <a:endParaRPr lang="en-US"/>
          </a:p>
        </p:txBody>
      </p:sp>
      <p:sp>
        <p:nvSpPr>
          <p:cNvPr id="11" name="TextBox 10">
            <a:extLst>
              <a:ext uri="{FF2B5EF4-FFF2-40B4-BE49-F238E27FC236}">
                <a16:creationId xmlns:a16="http://schemas.microsoft.com/office/drawing/2014/main" id="{0DFA02AF-18C5-425A-B9F0-D177EC008703}"/>
              </a:ext>
            </a:extLst>
          </p:cNvPr>
          <p:cNvSpPr txBox="1"/>
          <p:nvPr/>
        </p:nvSpPr>
        <p:spPr>
          <a:xfrm>
            <a:off x="8871803" y="3819213"/>
            <a:ext cx="1534758" cy="584775"/>
          </a:xfrm>
          <a:prstGeom prst="rect">
            <a:avLst/>
          </a:prstGeom>
          <a:noFill/>
        </p:spPr>
        <p:txBody>
          <a:bodyPr wrap="square">
            <a:spAutoFit/>
          </a:bodyPr>
          <a:lstStyle/>
          <a:p>
            <a:r>
              <a:rPr lang="en-US" sz="1600"/>
              <a:t>State Authority on Individuals</a:t>
            </a:r>
          </a:p>
        </p:txBody>
      </p:sp>
      <p:sp>
        <p:nvSpPr>
          <p:cNvPr id="3" name="Right Brace 2">
            <a:extLst>
              <a:ext uri="{FF2B5EF4-FFF2-40B4-BE49-F238E27FC236}">
                <a16:creationId xmlns:a16="http://schemas.microsoft.com/office/drawing/2014/main" id="{71C6E351-88C3-4CC7-AD58-96D9C23E473F}"/>
              </a:ext>
            </a:extLst>
          </p:cNvPr>
          <p:cNvSpPr/>
          <p:nvPr/>
        </p:nvSpPr>
        <p:spPr>
          <a:xfrm>
            <a:off x="10406561" y="4533900"/>
            <a:ext cx="444500" cy="1771650"/>
          </a:xfrm>
          <a:prstGeom prst="righ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A468B1F5-4315-44B4-A561-EA0BDE4F19B3}"/>
              </a:ext>
            </a:extLst>
          </p:cNvPr>
          <p:cNvSpPr txBox="1"/>
          <p:nvPr/>
        </p:nvSpPr>
        <p:spPr>
          <a:xfrm>
            <a:off x="10851061" y="5124162"/>
            <a:ext cx="2191983" cy="584775"/>
          </a:xfrm>
          <a:prstGeom prst="rect">
            <a:avLst/>
          </a:prstGeom>
          <a:noFill/>
        </p:spPr>
        <p:txBody>
          <a:bodyPr wrap="square">
            <a:spAutoFit/>
          </a:bodyPr>
          <a:lstStyle/>
          <a:p>
            <a:r>
              <a:rPr lang="en-US" sz="1600"/>
              <a:t>All Churches</a:t>
            </a:r>
          </a:p>
          <a:p>
            <a:r>
              <a:rPr lang="en-US" sz="1600"/>
              <a:t>&amp; Nonprofits</a:t>
            </a:r>
          </a:p>
        </p:txBody>
      </p:sp>
      <p:sp>
        <p:nvSpPr>
          <p:cNvPr id="16" name="TextBox 15">
            <a:extLst>
              <a:ext uri="{FF2B5EF4-FFF2-40B4-BE49-F238E27FC236}">
                <a16:creationId xmlns:a16="http://schemas.microsoft.com/office/drawing/2014/main" id="{4B91EF15-6048-437F-9AA5-DCD6CA9E9992}"/>
              </a:ext>
            </a:extLst>
          </p:cNvPr>
          <p:cNvSpPr txBox="1"/>
          <p:nvPr/>
        </p:nvSpPr>
        <p:spPr>
          <a:xfrm>
            <a:off x="8346458" y="2903162"/>
            <a:ext cx="2191983" cy="584775"/>
          </a:xfrm>
          <a:prstGeom prst="rect">
            <a:avLst/>
          </a:prstGeom>
          <a:noFill/>
        </p:spPr>
        <p:txBody>
          <a:bodyPr wrap="square">
            <a:spAutoFit/>
          </a:bodyPr>
          <a:lstStyle/>
          <a:p>
            <a:r>
              <a:rPr lang="en-US" sz="1600" dirty="0"/>
              <a:t>Insurance Company Authority</a:t>
            </a:r>
          </a:p>
        </p:txBody>
      </p:sp>
      <p:sp>
        <p:nvSpPr>
          <p:cNvPr id="10" name="TextBox 9">
            <a:extLst>
              <a:ext uri="{FF2B5EF4-FFF2-40B4-BE49-F238E27FC236}">
                <a16:creationId xmlns:a16="http://schemas.microsoft.com/office/drawing/2014/main" id="{E445935C-8DAC-49A9-9893-39114B5D5594}"/>
              </a:ext>
            </a:extLst>
          </p:cNvPr>
          <p:cNvSpPr txBox="1"/>
          <p:nvPr/>
        </p:nvSpPr>
        <p:spPr>
          <a:xfrm>
            <a:off x="7839384" y="1954523"/>
            <a:ext cx="2191983" cy="338554"/>
          </a:xfrm>
          <a:prstGeom prst="rect">
            <a:avLst/>
          </a:prstGeom>
          <a:noFill/>
        </p:spPr>
        <p:txBody>
          <a:bodyPr wrap="square">
            <a:spAutoFit/>
          </a:bodyPr>
          <a:lstStyle/>
          <a:p>
            <a:r>
              <a:rPr lang="en-US" sz="1600"/>
              <a:t>Federal Authority</a:t>
            </a:r>
          </a:p>
        </p:txBody>
      </p:sp>
      <p:sp>
        <p:nvSpPr>
          <p:cNvPr id="12" name="TextBox 11">
            <a:extLst>
              <a:ext uri="{FF2B5EF4-FFF2-40B4-BE49-F238E27FC236}">
                <a16:creationId xmlns:a16="http://schemas.microsoft.com/office/drawing/2014/main" id="{9F127D2B-F20D-4B1F-B336-D586167EBA49}"/>
              </a:ext>
            </a:extLst>
          </p:cNvPr>
          <p:cNvSpPr txBox="1"/>
          <p:nvPr/>
        </p:nvSpPr>
        <p:spPr>
          <a:xfrm>
            <a:off x="6743392" y="1252105"/>
            <a:ext cx="2699058" cy="584775"/>
          </a:xfrm>
          <a:prstGeom prst="rect">
            <a:avLst/>
          </a:prstGeom>
          <a:noFill/>
        </p:spPr>
        <p:txBody>
          <a:bodyPr wrap="square">
            <a:spAutoFit/>
          </a:bodyPr>
          <a:lstStyle/>
          <a:p>
            <a:r>
              <a:rPr lang="en-US" sz="1600" dirty="0"/>
              <a:t>State &amp; Federal Authority on Organization</a:t>
            </a:r>
          </a:p>
        </p:txBody>
      </p:sp>
    </p:spTree>
    <p:extLst>
      <p:ext uri="{BB962C8B-B14F-4D97-AF65-F5344CB8AC3E}">
        <p14:creationId xmlns:p14="http://schemas.microsoft.com/office/powerpoint/2010/main" val="239550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0B8246E6-3797-4297-A362-1F0E8807BDF0}"/>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CDA86F5D-30E1-4FFB-9689-50D92B8BC79E}"/>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1ADC77E6-DB09-4CB7-A40F-8D59697B6627}"/>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graphicEl>
                                              <a:dgm id="{062903FB-F73B-4F03-8AD9-9959BCA192DA}"/>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graphicEl>
                                              <a:dgm id="{1D30B04B-1227-4361-B9AC-442DC5089CF9}"/>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graphicEl>
                                              <a:dgm id="{C7E1FB6D-E115-469E-8843-C786698DA23E}"/>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lvlOne" rev="1"/>
        </p:bldSub>
      </p:bldGraphic>
      <p:bldP spid="11" grpId="0"/>
      <p:bldP spid="3" grpId="0" animBg="1"/>
      <p:bldP spid="14" grpId="0"/>
      <p:bldP spid="16" grpId="0"/>
      <p:bldP spid="10"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6324D5-E0F2-442C-80B4-4D8D7CD49551}"/>
              </a:ext>
            </a:extLst>
          </p:cNvPr>
          <p:cNvSpPr>
            <a:spLocks noGrp="1"/>
          </p:cNvSpPr>
          <p:nvPr>
            <p:ph type="title"/>
          </p:nvPr>
        </p:nvSpPr>
        <p:spPr/>
        <p:txBody>
          <a:bodyPr/>
          <a:lstStyle/>
          <a:p>
            <a:r>
              <a:rPr lang="en-US"/>
              <a:t>Eight Practice Domains of Addiction Counseling</a:t>
            </a:r>
          </a:p>
        </p:txBody>
      </p:sp>
      <p:pic>
        <p:nvPicPr>
          <p:cNvPr id="7" name="Picture 6">
            <a:extLst>
              <a:ext uri="{FF2B5EF4-FFF2-40B4-BE49-F238E27FC236}">
                <a16:creationId xmlns:a16="http://schemas.microsoft.com/office/drawing/2014/main" id="{A53D77E1-9195-4F25-B95D-3F57F2B0D636}"/>
              </a:ext>
            </a:extLst>
          </p:cNvPr>
          <p:cNvPicPr>
            <a:picLocks noChangeAspect="1"/>
          </p:cNvPicPr>
          <p:nvPr/>
        </p:nvPicPr>
        <p:blipFill>
          <a:blip r:embed="rId2"/>
          <a:stretch>
            <a:fillRect/>
          </a:stretch>
        </p:blipFill>
        <p:spPr>
          <a:xfrm>
            <a:off x="2736219" y="1155694"/>
            <a:ext cx="5903993" cy="5346317"/>
          </a:xfrm>
          <a:prstGeom prst="rect">
            <a:avLst/>
          </a:prstGeom>
        </p:spPr>
      </p:pic>
    </p:spTree>
    <p:extLst>
      <p:ext uri="{BB962C8B-B14F-4D97-AF65-F5344CB8AC3E}">
        <p14:creationId xmlns:p14="http://schemas.microsoft.com/office/powerpoint/2010/main" val="36669038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6D79A-A2CB-4491-B7CD-D12D0C3DD538}"/>
              </a:ext>
            </a:extLst>
          </p:cNvPr>
          <p:cNvSpPr>
            <a:spLocks noGrp="1"/>
          </p:cNvSpPr>
          <p:nvPr>
            <p:ph type="title"/>
          </p:nvPr>
        </p:nvSpPr>
        <p:spPr/>
        <p:txBody>
          <a:bodyPr/>
          <a:lstStyle/>
          <a:p>
            <a:r>
              <a:rPr lang="en-US" sz="3600" b="1" dirty="0">
                <a:solidFill>
                  <a:schemeClr val="bg1"/>
                </a:solidFill>
                <a:latin typeface="+mj-lt"/>
              </a:rPr>
              <a:t>Lesson 3: Counseling Integration Model and Christian Worldview</a:t>
            </a:r>
            <a:br>
              <a:rPr lang="en-US" sz="4000" b="1" dirty="0">
                <a:solidFill>
                  <a:schemeClr val="bg1"/>
                </a:solidFill>
                <a:latin typeface="+mj-lt"/>
              </a:rPr>
            </a:br>
            <a:endParaRPr lang="en-US" dirty="0"/>
          </a:p>
        </p:txBody>
      </p:sp>
      <p:sp>
        <p:nvSpPr>
          <p:cNvPr id="3" name="Text Placeholder 2">
            <a:extLst>
              <a:ext uri="{FF2B5EF4-FFF2-40B4-BE49-F238E27FC236}">
                <a16:creationId xmlns:a16="http://schemas.microsoft.com/office/drawing/2014/main" id="{250908C3-B0FD-4D56-96F4-C8BC2D0951EC}"/>
              </a:ext>
            </a:extLst>
          </p:cNvPr>
          <p:cNvSpPr>
            <a:spLocks noGrp="1"/>
          </p:cNvSpPr>
          <p:nvPr>
            <p:ph type="body" sz="quarter" idx="10"/>
          </p:nvPr>
        </p:nvSpPr>
        <p:spPr/>
        <p:txBody>
          <a:bodyPr/>
          <a:lstStyle/>
          <a:p>
            <a:r>
              <a:rPr lang="en-US"/>
              <a:t>Dr. Andrew Sears</a:t>
            </a:r>
            <a:br>
              <a:rPr lang="en-US"/>
            </a:br>
            <a:r>
              <a:rPr lang="en-US"/>
              <a:t>President </a:t>
            </a:r>
            <a:br>
              <a:rPr lang="en-US"/>
            </a:br>
            <a:r>
              <a:rPr lang="en-US"/>
              <a:t>City Vision University</a:t>
            </a:r>
            <a:br>
              <a:rPr lang="en-US"/>
            </a:br>
            <a:r>
              <a:rPr lang="en-US"/>
              <a:t>www.cityvision.edu </a:t>
            </a:r>
          </a:p>
          <a:p>
            <a:endParaRPr lang="en-US"/>
          </a:p>
        </p:txBody>
      </p:sp>
      <p:pic>
        <p:nvPicPr>
          <p:cNvPr id="5" name="Picture 4" descr="A person wearing a suit and tie smiling at the camera&#10;&#10;Description automatically generated">
            <a:extLst>
              <a:ext uri="{FF2B5EF4-FFF2-40B4-BE49-F238E27FC236}">
                <a16:creationId xmlns:a16="http://schemas.microsoft.com/office/drawing/2014/main" id="{923E3C04-A1CC-49A9-AB06-12C196D253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4422" y="3073564"/>
            <a:ext cx="1565141" cy="1847382"/>
          </a:xfrm>
          <a:prstGeom prst="rect">
            <a:avLst/>
          </a:prstGeom>
        </p:spPr>
      </p:pic>
      <p:sp>
        <p:nvSpPr>
          <p:cNvPr id="7" name="Rectangle 6">
            <a:extLst>
              <a:ext uri="{FF2B5EF4-FFF2-40B4-BE49-F238E27FC236}">
                <a16:creationId xmlns:a16="http://schemas.microsoft.com/office/drawing/2014/main" id="{1FA1D55C-557B-4B9A-A07F-4A4967839364}"/>
              </a:ext>
            </a:extLst>
          </p:cNvPr>
          <p:cNvSpPr/>
          <p:nvPr/>
        </p:nvSpPr>
        <p:spPr>
          <a:xfrm>
            <a:off x="6268517" y="5451469"/>
            <a:ext cx="5720283" cy="923330"/>
          </a:xfrm>
          <a:prstGeom prst="rect">
            <a:avLst/>
          </a:prstGeom>
        </p:spPr>
        <p:txBody>
          <a:bodyPr wrap="square">
            <a:spAutoFit/>
          </a:bodyPr>
          <a:lstStyle/>
          <a:p>
            <a:r>
              <a:rPr lang="en-US" b="1" dirty="0">
                <a:solidFill>
                  <a:schemeClr val="bg1"/>
                </a:solidFill>
              </a:rPr>
              <a:t>Introduction to Christian Addiction Counseling</a:t>
            </a:r>
          </a:p>
          <a:p>
            <a:endParaRPr lang="en-US" sz="1800" b="1" kern="1200" dirty="0">
              <a:solidFill>
                <a:srgbClr val="FFFFFF"/>
              </a:solidFill>
              <a:effectLst/>
              <a:latin typeface="Segoe UI" panose="020B0502040204020203" pitchFamily="34" charset="0"/>
              <a:ea typeface="+mn-ea"/>
              <a:cs typeface="+mn-cs"/>
            </a:endParaRPr>
          </a:p>
          <a:p>
            <a:r>
              <a:rPr lang="en-US" sz="1800" b="1" kern="1200" dirty="0">
                <a:solidFill>
                  <a:srgbClr val="FFFFFF"/>
                </a:solidFill>
                <a:effectLst/>
                <a:latin typeface="Segoe UI" panose="020B0502040204020203" pitchFamily="34" charset="0"/>
                <a:ea typeface="+mn-ea"/>
                <a:cs typeface="+mn-cs"/>
              </a:rPr>
              <a:t>Free Course at www.cityvisioninstitute.org </a:t>
            </a:r>
            <a:endParaRPr lang="en-US" dirty="0"/>
          </a:p>
        </p:txBody>
      </p:sp>
    </p:spTree>
    <p:extLst>
      <p:ext uri="{BB962C8B-B14F-4D97-AF65-F5344CB8AC3E}">
        <p14:creationId xmlns:p14="http://schemas.microsoft.com/office/powerpoint/2010/main" val="36439487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2">
            <a:extLst>
              <a:ext uri="{FF2B5EF4-FFF2-40B4-BE49-F238E27FC236}">
                <a16:creationId xmlns:a16="http://schemas.microsoft.com/office/drawing/2014/main" id="{929643D9-FF64-4A94-B295-8174F3F6B0B8}"/>
              </a:ext>
            </a:extLst>
          </p:cNvPr>
          <p:cNvSpPr>
            <a:spLocks noGrp="1" noChangeArrowheads="1"/>
          </p:cNvSpPr>
          <p:nvPr>
            <p:ph type="title"/>
          </p:nvPr>
        </p:nvSpPr>
        <p:spPr/>
        <p:txBody>
          <a:bodyPr/>
          <a:lstStyle/>
          <a:p>
            <a:r>
              <a:rPr lang="en-US" altLang="en-US" sz="4000">
                <a:latin typeface="Lucida Bright" panose="02040602050505020304" pitchFamily="18" charset="0"/>
              </a:rPr>
              <a:t>Integration Model</a:t>
            </a:r>
          </a:p>
        </p:txBody>
      </p:sp>
      <p:sp>
        <p:nvSpPr>
          <p:cNvPr id="569347" name="Rectangle 3">
            <a:extLst>
              <a:ext uri="{FF2B5EF4-FFF2-40B4-BE49-F238E27FC236}">
                <a16:creationId xmlns:a16="http://schemas.microsoft.com/office/drawing/2014/main" id="{F5146701-2718-4AE2-813C-DAC33B0A7135}"/>
              </a:ext>
            </a:extLst>
          </p:cNvPr>
          <p:cNvSpPr>
            <a:spLocks noGrp="1" noChangeArrowheads="1"/>
          </p:cNvSpPr>
          <p:nvPr>
            <p:ph sz="quarter" idx="10"/>
          </p:nvPr>
        </p:nvSpPr>
        <p:spPr/>
        <p:txBody>
          <a:bodyPr/>
          <a:lstStyle/>
          <a:p>
            <a:r>
              <a:rPr lang="en-US" altLang="en-US">
                <a:latin typeface="Lucida Bright" panose="02040602050505020304" pitchFamily="18" charset="0"/>
              </a:rPr>
              <a:t>Major representatives</a:t>
            </a:r>
          </a:p>
        </p:txBody>
      </p:sp>
      <p:sp>
        <p:nvSpPr>
          <p:cNvPr id="569348" name="Text Box 4">
            <a:extLst>
              <a:ext uri="{FF2B5EF4-FFF2-40B4-BE49-F238E27FC236}">
                <a16:creationId xmlns:a16="http://schemas.microsoft.com/office/drawing/2014/main" id="{30CC6211-AB70-420B-BE1A-57D0A61D6C91}"/>
              </a:ext>
            </a:extLst>
          </p:cNvPr>
          <p:cNvSpPr txBox="1">
            <a:spLocks noChangeArrowheads="1"/>
          </p:cNvSpPr>
          <p:nvPr/>
        </p:nvSpPr>
        <p:spPr bwMode="auto">
          <a:xfrm>
            <a:off x="2057400" y="2209800"/>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dirty="0"/>
              <a:t>Bruce </a:t>
            </a:r>
            <a:r>
              <a:rPr lang="en-US" altLang="en-US" sz="2400" dirty="0" err="1"/>
              <a:t>Narramore</a:t>
            </a:r>
            <a:endParaRPr lang="en-US" altLang="en-US" sz="2400" dirty="0"/>
          </a:p>
        </p:txBody>
      </p:sp>
      <p:pic>
        <p:nvPicPr>
          <p:cNvPr id="569349" name="Picture 5">
            <a:extLst>
              <a:ext uri="{FF2B5EF4-FFF2-40B4-BE49-F238E27FC236}">
                <a16:creationId xmlns:a16="http://schemas.microsoft.com/office/drawing/2014/main" id="{9B37E888-D5E8-4705-A53F-BE00A63B62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667001"/>
            <a:ext cx="1279525" cy="1622425"/>
          </a:xfrm>
          <a:prstGeom prst="rect">
            <a:avLst/>
          </a:prstGeom>
          <a:noFill/>
          <a:extLst>
            <a:ext uri="{909E8E84-426E-40DD-AFC4-6F175D3DCCD1}">
              <a14:hiddenFill xmlns:a14="http://schemas.microsoft.com/office/drawing/2010/main">
                <a:solidFill>
                  <a:srgbClr val="FFFFFF"/>
                </a:solidFill>
              </a14:hiddenFill>
            </a:ext>
          </a:extLst>
        </p:spPr>
      </p:pic>
      <p:sp>
        <p:nvSpPr>
          <p:cNvPr id="569351" name="Rectangle 7">
            <a:extLst>
              <a:ext uri="{FF2B5EF4-FFF2-40B4-BE49-F238E27FC236}">
                <a16:creationId xmlns:a16="http://schemas.microsoft.com/office/drawing/2014/main" id="{C3510954-C943-4A21-BA39-532EDAE0ABBB}"/>
              </a:ext>
            </a:extLst>
          </p:cNvPr>
          <p:cNvSpPr>
            <a:spLocks noChangeArrowheads="1"/>
          </p:cNvSpPr>
          <p:nvPr/>
        </p:nvSpPr>
        <p:spPr bwMode="auto">
          <a:xfrm>
            <a:off x="4114801" y="3429001"/>
            <a:ext cx="208101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t>Mark McMinn</a:t>
            </a:r>
          </a:p>
        </p:txBody>
      </p:sp>
      <p:pic>
        <p:nvPicPr>
          <p:cNvPr id="569352" name="Picture 8">
            <a:extLst>
              <a:ext uri="{FF2B5EF4-FFF2-40B4-BE49-F238E27FC236}">
                <a16:creationId xmlns:a16="http://schemas.microsoft.com/office/drawing/2014/main" id="{A8488D11-8463-40E5-9A61-221C72C4D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962400"/>
            <a:ext cx="1371600" cy="1574800"/>
          </a:xfrm>
          <a:prstGeom prst="rect">
            <a:avLst/>
          </a:prstGeom>
          <a:noFill/>
          <a:extLst>
            <a:ext uri="{909E8E84-426E-40DD-AFC4-6F175D3DCCD1}">
              <a14:hiddenFill xmlns:a14="http://schemas.microsoft.com/office/drawing/2010/main">
                <a:solidFill>
                  <a:srgbClr val="FFFFFF"/>
                </a:solidFill>
              </a14:hiddenFill>
            </a:ext>
          </a:extLst>
        </p:spPr>
      </p:pic>
      <p:sp>
        <p:nvSpPr>
          <p:cNvPr id="569353" name="Rectangle 9">
            <a:extLst>
              <a:ext uri="{FF2B5EF4-FFF2-40B4-BE49-F238E27FC236}">
                <a16:creationId xmlns:a16="http://schemas.microsoft.com/office/drawing/2014/main" id="{B9371598-210C-4B94-96D8-90DAFA9838A5}"/>
              </a:ext>
            </a:extLst>
          </p:cNvPr>
          <p:cNvSpPr>
            <a:spLocks noChangeArrowheads="1"/>
          </p:cNvSpPr>
          <p:nvPr/>
        </p:nvSpPr>
        <p:spPr bwMode="auto">
          <a:xfrm>
            <a:off x="6477001" y="4953001"/>
            <a:ext cx="161582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t>Stan Jones</a:t>
            </a:r>
          </a:p>
        </p:txBody>
      </p:sp>
      <p:pic>
        <p:nvPicPr>
          <p:cNvPr id="569354" name="Picture 10">
            <a:extLst>
              <a:ext uri="{FF2B5EF4-FFF2-40B4-BE49-F238E27FC236}">
                <a16:creationId xmlns:a16="http://schemas.microsoft.com/office/drawing/2014/main" id="{7CC34DC7-6667-41D7-BC47-F6A2C2061A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743201"/>
            <a:ext cx="1371600" cy="2073275"/>
          </a:xfrm>
          <a:prstGeom prst="rect">
            <a:avLst/>
          </a:prstGeom>
          <a:noFill/>
          <a:extLst>
            <a:ext uri="{909E8E84-426E-40DD-AFC4-6F175D3DCCD1}">
              <a14:hiddenFill xmlns:a14="http://schemas.microsoft.com/office/drawing/2010/main">
                <a:solidFill>
                  <a:srgbClr val="FFFFFF"/>
                </a:solidFill>
              </a14:hiddenFill>
            </a:ext>
          </a:extLst>
        </p:spPr>
      </p:pic>
      <p:sp>
        <p:nvSpPr>
          <p:cNvPr id="569355" name="Rectangle 11">
            <a:extLst>
              <a:ext uri="{FF2B5EF4-FFF2-40B4-BE49-F238E27FC236}">
                <a16:creationId xmlns:a16="http://schemas.microsoft.com/office/drawing/2014/main" id="{1DD701CB-BB7A-40C6-9AD0-A60B4FCA1280}"/>
              </a:ext>
            </a:extLst>
          </p:cNvPr>
          <p:cNvSpPr>
            <a:spLocks noChangeArrowheads="1"/>
          </p:cNvSpPr>
          <p:nvPr/>
        </p:nvSpPr>
        <p:spPr bwMode="auto">
          <a:xfrm>
            <a:off x="8442838" y="3962401"/>
            <a:ext cx="192937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t>Everett</a:t>
            </a:r>
          </a:p>
          <a:p>
            <a:pPr algn="ctr"/>
            <a:r>
              <a:rPr lang="en-US" altLang="en-US" sz="2400"/>
              <a:t>Worthington</a:t>
            </a:r>
          </a:p>
        </p:txBody>
      </p:sp>
      <p:pic>
        <p:nvPicPr>
          <p:cNvPr id="569356" name="Picture 12">
            <a:extLst>
              <a:ext uri="{FF2B5EF4-FFF2-40B4-BE49-F238E27FC236}">
                <a16:creationId xmlns:a16="http://schemas.microsoft.com/office/drawing/2014/main" id="{00B928A9-486E-4DF1-B80B-C352CD0CF4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0600" y="1905000"/>
            <a:ext cx="1447800" cy="2000250"/>
          </a:xfrm>
          <a:prstGeom prst="rect">
            <a:avLst/>
          </a:prstGeom>
          <a:noFill/>
          <a:extLst>
            <a:ext uri="{909E8E84-426E-40DD-AFC4-6F175D3DCCD1}">
              <a14:hiddenFill xmlns:a14="http://schemas.microsoft.com/office/drawing/2010/main">
                <a:solidFill>
                  <a:srgbClr val="FFFFFF"/>
                </a:solidFill>
              </a14:hiddenFill>
            </a:ext>
          </a:extLst>
        </p:spPr>
      </p:pic>
      <p:sp>
        <p:nvSpPr>
          <p:cNvPr id="569357" name="Text Box 13">
            <a:extLst>
              <a:ext uri="{FF2B5EF4-FFF2-40B4-BE49-F238E27FC236}">
                <a16:creationId xmlns:a16="http://schemas.microsoft.com/office/drawing/2014/main" id="{33873C96-6B49-40CB-AD36-7ECFD0DCA59E}"/>
              </a:ext>
            </a:extLst>
          </p:cNvPr>
          <p:cNvSpPr txBox="1">
            <a:spLocks noChangeArrowheads="1"/>
          </p:cNvSpPr>
          <p:nvPr/>
        </p:nvSpPr>
        <p:spPr bwMode="auto">
          <a:xfrm>
            <a:off x="1676400" y="5638801"/>
            <a:ext cx="8991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t>Dominant approach at Christian graduate schools</a:t>
            </a:r>
          </a:p>
        </p:txBody>
      </p:sp>
      <p:sp>
        <p:nvSpPr>
          <p:cNvPr id="2" name="TextBox 1">
            <a:extLst>
              <a:ext uri="{FF2B5EF4-FFF2-40B4-BE49-F238E27FC236}">
                <a16:creationId xmlns:a16="http://schemas.microsoft.com/office/drawing/2014/main" id="{5A2A52A8-3498-4490-B73B-30BC5242F87F}"/>
              </a:ext>
            </a:extLst>
          </p:cNvPr>
          <p:cNvSpPr txBox="1"/>
          <p:nvPr/>
        </p:nvSpPr>
        <p:spPr>
          <a:xfrm>
            <a:off x="349250" y="6616700"/>
            <a:ext cx="7226658" cy="215444"/>
          </a:xfrm>
          <a:prstGeom prst="rect">
            <a:avLst/>
          </a:prstGeom>
          <a:noFill/>
        </p:spPr>
        <p:txBody>
          <a:bodyPr wrap="none" rtlCol="0">
            <a:spAutoFit/>
          </a:bodyPr>
          <a:lstStyle/>
          <a:p>
            <a:r>
              <a:rPr lang="en-US" sz="800"/>
              <a:t>Adapted from slides from Eric Johnson Presentation at https://foclonline.org/sites/live.foclonline.org//files/johnson_eric_christianity_psychology_outline.pdf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69347">
                                            <p:txEl>
                                              <p:pRg st="0" end="0"/>
                                            </p:txEl>
                                          </p:spTgt>
                                        </p:tgtEl>
                                        <p:attrNameLst>
                                          <p:attrName>style.visibility</p:attrName>
                                        </p:attrNameLst>
                                      </p:cBhvr>
                                      <p:to>
                                        <p:strVal val="visible"/>
                                      </p:to>
                                    </p:set>
                                    <p:animEffect transition="in" filter="box(in)">
                                      <p:cBhvr>
                                        <p:cTn id="7" dur="500"/>
                                        <p:tgtEl>
                                          <p:spTgt spid="5693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69348"/>
                                        </p:tgtEl>
                                        <p:attrNameLst>
                                          <p:attrName>style.visibility</p:attrName>
                                        </p:attrNameLst>
                                      </p:cBhvr>
                                      <p:to>
                                        <p:strVal val="visible"/>
                                      </p:to>
                                    </p:set>
                                    <p:anim calcmode="lin" valueType="num">
                                      <p:cBhvr additive="base">
                                        <p:cTn id="12" dur="500" fill="hold"/>
                                        <p:tgtEl>
                                          <p:spTgt spid="569348"/>
                                        </p:tgtEl>
                                        <p:attrNameLst>
                                          <p:attrName>ppt_x</p:attrName>
                                        </p:attrNameLst>
                                      </p:cBhvr>
                                      <p:tavLst>
                                        <p:tav tm="0">
                                          <p:val>
                                            <p:strVal val="0-#ppt_w/2"/>
                                          </p:val>
                                        </p:tav>
                                        <p:tav tm="100000">
                                          <p:val>
                                            <p:strVal val="#ppt_x"/>
                                          </p:val>
                                        </p:tav>
                                      </p:tavLst>
                                    </p:anim>
                                    <p:anim calcmode="lin" valueType="num">
                                      <p:cBhvr additive="base">
                                        <p:cTn id="13" dur="500" fill="hold"/>
                                        <p:tgtEl>
                                          <p:spTgt spid="569348"/>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p:cTn id="17" dur="1" fill="hold">
                                          <p:stCondLst>
                                            <p:cond delay="0"/>
                                          </p:stCondLst>
                                        </p:cTn>
                                        <p:tgtEl>
                                          <p:spTgt spid="569349"/>
                                        </p:tgtEl>
                                        <p:attrNameLst>
                                          <p:attrName>style.visibility</p:attrName>
                                        </p:attrNameLst>
                                      </p:cBhvr>
                                      <p:to>
                                        <p:strVal val="visible"/>
                                      </p:to>
                                    </p:set>
                                    <p:anim calcmode="lin" valueType="num">
                                      <p:cBhvr additive="base">
                                        <p:cTn id="18" dur="500" fill="hold"/>
                                        <p:tgtEl>
                                          <p:spTgt spid="569349"/>
                                        </p:tgtEl>
                                        <p:attrNameLst>
                                          <p:attrName>ppt_x</p:attrName>
                                        </p:attrNameLst>
                                      </p:cBhvr>
                                      <p:tavLst>
                                        <p:tav tm="0">
                                          <p:val>
                                            <p:strVal val="0-#ppt_w/2"/>
                                          </p:val>
                                        </p:tav>
                                        <p:tav tm="100000">
                                          <p:val>
                                            <p:strVal val="#ppt_x"/>
                                          </p:val>
                                        </p:tav>
                                      </p:tavLst>
                                    </p:anim>
                                    <p:anim calcmode="lin" valueType="num">
                                      <p:cBhvr additive="base">
                                        <p:cTn id="19" dur="500" fill="hold"/>
                                        <p:tgtEl>
                                          <p:spTgt spid="569349"/>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569351"/>
                                        </p:tgtEl>
                                        <p:attrNameLst>
                                          <p:attrName>style.visibility</p:attrName>
                                        </p:attrNameLst>
                                      </p:cBhvr>
                                      <p:to>
                                        <p:strVal val="visible"/>
                                      </p:to>
                                    </p:set>
                                    <p:anim calcmode="lin" valueType="num">
                                      <p:cBhvr additive="base">
                                        <p:cTn id="24" dur="500" fill="hold"/>
                                        <p:tgtEl>
                                          <p:spTgt spid="569351"/>
                                        </p:tgtEl>
                                        <p:attrNameLst>
                                          <p:attrName>ppt_x</p:attrName>
                                        </p:attrNameLst>
                                      </p:cBhvr>
                                      <p:tavLst>
                                        <p:tav tm="0">
                                          <p:val>
                                            <p:strVal val="0-#ppt_w/2"/>
                                          </p:val>
                                        </p:tav>
                                        <p:tav tm="100000">
                                          <p:val>
                                            <p:strVal val="#ppt_x"/>
                                          </p:val>
                                        </p:tav>
                                      </p:tavLst>
                                    </p:anim>
                                    <p:anim calcmode="lin" valueType="num">
                                      <p:cBhvr additive="base">
                                        <p:cTn id="25" dur="500" fill="hold"/>
                                        <p:tgtEl>
                                          <p:spTgt spid="569351"/>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569352"/>
                                        </p:tgtEl>
                                        <p:attrNameLst>
                                          <p:attrName>style.visibility</p:attrName>
                                        </p:attrNameLst>
                                      </p:cBhvr>
                                      <p:to>
                                        <p:strVal val="visible"/>
                                      </p:to>
                                    </p:set>
                                    <p:anim calcmode="lin" valueType="num">
                                      <p:cBhvr additive="base">
                                        <p:cTn id="30" dur="500" fill="hold"/>
                                        <p:tgtEl>
                                          <p:spTgt spid="569352"/>
                                        </p:tgtEl>
                                        <p:attrNameLst>
                                          <p:attrName>ppt_x</p:attrName>
                                        </p:attrNameLst>
                                      </p:cBhvr>
                                      <p:tavLst>
                                        <p:tav tm="0">
                                          <p:val>
                                            <p:strVal val="#ppt_x"/>
                                          </p:val>
                                        </p:tav>
                                        <p:tav tm="100000">
                                          <p:val>
                                            <p:strVal val="#ppt_x"/>
                                          </p:val>
                                        </p:tav>
                                      </p:tavLst>
                                    </p:anim>
                                    <p:anim calcmode="lin" valueType="num">
                                      <p:cBhvr additive="base">
                                        <p:cTn id="31" dur="500" fill="hold"/>
                                        <p:tgtEl>
                                          <p:spTgt spid="569352"/>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569353"/>
                                        </p:tgtEl>
                                        <p:attrNameLst>
                                          <p:attrName>style.visibility</p:attrName>
                                        </p:attrNameLst>
                                      </p:cBhvr>
                                      <p:to>
                                        <p:strVal val="visible"/>
                                      </p:to>
                                    </p:set>
                                    <p:anim calcmode="lin" valueType="num">
                                      <p:cBhvr additive="base">
                                        <p:cTn id="36" dur="500" fill="hold"/>
                                        <p:tgtEl>
                                          <p:spTgt spid="569353"/>
                                        </p:tgtEl>
                                        <p:attrNameLst>
                                          <p:attrName>ppt_x</p:attrName>
                                        </p:attrNameLst>
                                      </p:cBhvr>
                                      <p:tavLst>
                                        <p:tav tm="0">
                                          <p:val>
                                            <p:strVal val="0-#ppt_w/2"/>
                                          </p:val>
                                        </p:tav>
                                        <p:tav tm="100000">
                                          <p:val>
                                            <p:strVal val="#ppt_x"/>
                                          </p:val>
                                        </p:tav>
                                      </p:tavLst>
                                    </p:anim>
                                    <p:anim calcmode="lin" valueType="num">
                                      <p:cBhvr additive="base">
                                        <p:cTn id="37" dur="500" fill="hold"/>
                                        <p:tgtEl>
                                          <p:spTgt spid="569353"/>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1" fill="hold" nodeType="clickEffect">
                                  <p:stCondLst>
                                    <p:cond delay="0"/>
                                  </p:stCondLst>
                                  <p:childTnLst>
                                    <p:set>
                                      <p:cBhvr>
                                        <p:cTn id="41" dur="1" fill="hold">
                                          <p:stCondLst>
                                            <p:cond delay="0"/>
                                          </p:stCondLst>
                                        </p:cTn>
                                        <p:tgtEl>
                                          <p:spTgt spid="569354"/>
                                        </p:tgtEl>
                                        <p:attrNameLst>
                                          <p:attrName>style.visibility</p:attrName>
                                        </p:attrNameLst>
                                      </p:cBhvr>
                                      <p:to>
                                        <p:strVal val="visible"/>
                                      </p:to>
                                    </p:set>
                                    <p:anim calcmode="lin" valueType="num">
                                      <p:cBhvr additive="base">
                                        <p:cTn id="42" dur="500" fill="hold"/>
                                        <p:tgtEl>
                                          <p:spTgt spid="569354"/>
                                        </p:tgtEl>
                                        <p:attrNameLst>
                                          <p:attrName>ppt_x</p:attrName>
                                        </p:attrNameLst>
                                      </p:cBhvr>
                                      <p:tavLst>
                                        <p:tav tm="0">
                                          <p:val>
                                            <p:strVal val="#ppt_x"/>
                                          </p:val>
                                        </p:tav>
                                        <p:tav tm="100000">
                                          <p:val>
                                            <p:strVal val="#ppt_x"/>
                                          </p:val>
                                        </p:tav>
                                      </p:tavLst>
                                    </p:anim>
                                    <p:anim calcmode="lin" valueType="num">
                                      <p:cBhvr additive="base">
                                        <p:cTn id="43" dur="500" fill="hold"/>
                                        <p:tgtEl>
                                          <p:spTgt spid="569354"/>
                                        </p:tgtEl>
                                        <p:attrNameLst>
                                          <p:attrName>ppt_y</p:attrName>
                                        </p:attrNameLst>
                                      </p:cBhvr>
                                      <p:tavLst>
                                        <p:tav tm="0">
                                          <p:val>
                                            <p:strVal val="0-#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569355"/>
                                        </p:tgtEl>
                                        <p:attrNameLst>
                                          <p:attrName>style.visibility</p:attrName>
                                        </p:attrNameLst>
                                      </p:cBhvr>
                                      <p:to>
                                        <p:strVal val="visible"/>
                                      </p:to>
                                    </p:set>
                                    <p:anim calcmode="lin" valueType="num">
                                      <p:cBhvr additive="base">
                                        <p:cTn id="48" dur="500" fill="hold"/>
                                        <p:tgtEl>
                                          <p:spTgt spid="569355"/>
                                        </p:tgtEl>
                                        <p:attrNameLst>
                                          <p:attrName>ppt_x</p:attrName>
                                        </p:attrNameLst>
                                      </p:cBhvr>
                                      <p:tavLst>
                                        <p:tav tm="0">
                                          <p:val>
                                            <p:strVal val="0-#ppt_w/2"/>
                                          </p:val>
                                        </p:tav>
                                        <p:tav tm="100000">
                                          <p:val>
                                            <p:strVal val="#ppt_x"/>
                                          </p:val>
                                        </p:tav>
                                      </p:tavLst>
                                    </p:anim>
                                    <p:anim calcmode="lin" valueType="num">
                                      <p:cBhvr additive="base">
                                        <p:cTn id="49" dur="500" fill="hold"/>
                                        <p:tgtEl>
                                          <p:spTgt spid="569355"/>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2" fill="hold" nodeType="clickEffect">
                                  <p:stCondLst>
                                    <p:cond delay="0"/>
                                  </p:stCondLst>
                                  <p:childTnLst>
                                    <p:set>
                                      <p:cBhvr>
                                        <p:cTn id="53" dur="1" fill="hold">
                                          <p:stCondLst>
                                            <p:cond delay="0"/>
                                          </p:stCondLst>
                                        </p:cTn>
                                        <p:tgtEl>
                                          <p:spTgt spid="569356"/>
                                        </p:tgtEl>
                                        <p:attrNameLst>
                                          <p:attrName>style.visibility</p:attrName>
                                        </p:attrNameLst>
                                      </p:cBhvr>
                                      <p:to>
                                        <p:strVal val="visible"/>
                                      </p:to>
                                    </p:set>
                                    <p:anim calcmode="lin" valueType="num">
                                      <p:cBhvr additive="base">
                                        <p:cTn id="54" dur="500" fill="hold"/>
                                        <p:tgtEl>
                                          <p:spTgt spid="569356"/>
                                        </p:tgtEl>
                                        <p:attrNameLst>
                                          <p:attrName>ppt_x</p:attrName>
                                        </p:attrNameLst>
                                      </p:cBhvr>
                                      <p:tavLst>
                                        <p:tav tm="0">
                                          <p:val>
                                            <p:strVal val="1+#ppt_w/2"/>
                                          </p:val>
                                        </p:tav>
                                        <p:tav tm="100000">
                                          <p:val>
                                            <p:strVal val="#ppt_x"/>
                                          </p:val>
                                        </p:tav>
                                      </p:tavLst>
                                    </p:anim>
                                    <p:anim calcmode="lin" valueType="num">
                                      <p:cBhvr additive="base">
                                        <p:cTn id="55" dur="500" fill="hold"/>
                                        <p:tgtEl>
                                          <p:spTgt spid="569356"/>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569357"/>
                                        </p:tgtEl>
                                        <p:attrNameLst>
                                          <p:attrName>style.visibility</p:attrName>
                                        </p:attrNameLst>
                                      </p:cBhvr>
                                      <p:to>
                                        <p:strVal val="visible"/>
                                      </p:to>
                                    </p:set>
                                    <p:anim calcmode="lin" valueType="num">
                                      <p:cBhvr additive="base">
                                        <p:cTn id="60" dur="500" fill="hold"/>
                                        <p:tgtEl>
                                          <p:spTgt spid="569357"/>
                                        </p:tgtEl>
                                        <p:attrNameLst>
                                          <p:attrName>ppt_x</p:attrName>
                                        </p:attrNameLst>
                                      </p:cBhvr>
                                      <p:tavLst>
                                        <p:tav tm="0">
                                          <p:val>
                                            <p:strVal val="#ppt_x"/>
                                          </p:val>
                                        </p:tav>
                                        <p:tav tm="100000">
                                          <p:val>
                                            <p:strVal val="#ppt_x"/>
                                          </p:val>
                                        </p:tav>
                                      </p:tavLst>
                                    </p:anim>
                                    <p:anim calcmode="lin" valueType="num">
                                      <p:cBhvr additive="base">
                                        <p:cTn id="61" dur="500" fill="hold"/>
                                        <p:tgtEl>
                                          <p:spTgt spid="5693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9347" grpId="0" build="p" autoUpdateAnimBg="0"/>
      <p:bldP spid="569348" grpId="0" autoUpdateAnimBg="0"/>
      <p:bldP spid="569351" grpId="0" autoUpdateAnimBg="0"/>
      <p:bldP spid="569353" grpId="0" autoUpdateAnimBg="0"/>
      <p:bldP spid="569355" grpId="0" autoUpdateAnimBg="0"/>
      <p:bldP spid="569357"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2">
            <a:extLst>
              <a:ext uri="{FF2B5EF4-FFF2-40B4-BE49-F238E27FC236}">
                <a16:creationId xmlns:a16="http://schemas.microsoft.com/office/drawing/2014/main" id="{09132DA1-65D4-4A87-9F28-E66F4C0782CB}"/>
              </a:ext>
            </a:extLst>
          </p:cNvPr>
          <p:cNvSpPr>
            <a:spLocks noGrp="1" noChangeArrowheads="1"/>
          </p:cNvSpPr>
          <p:nvPr>
            <p:ph type="title"/>
          </p:nvPr>
        </p:nvSpPr>
        <p:spPr/>
        <p:txBody>
          <a:bodyPr/>
          <a:lstStyle/>
          <a:p>
            <a:r>
              <a:rPr lang="en-US" altLang="en-US" sz="4000">
                <a:latin typeface="Lucida Bright" panose="02040602050505020304" pitchFamily="18" charset="0"/>
              </a:rPr>
              <a:t>Integration Model</a:t>
            </a:r>
          </a:p>
        </p:txBody>
      </p:sp>
      <p:sp>
        <p:nvSpPr>
          <p:cNvPr id="570371" name="Rectangle 3">
            <a:extLst>
              <a:ext uri="{FF2B5EF4-FFF2-40B4-BE49-F238E27FC236}">
                <a16:creationId xmlns:a16="http://schemas.microsoft.com/office/drawing/2014/main" id="{DC063FEE-C334-44BE-BFFE-B3E459F90866}"/>
              </a:ext>
            </a:extLst>
          </p:cNvPr>
          <p:cNvSpPr>
            <a:spLocks noGrp="1" noChangeArrowheads="1"/>
          </p:cNvSpPr>
          <p:nvPr>
            <p:ph sz="quarter" idx="10"/>
          </p:nvPr>
        </p:nvSpPr>
        <p:spPr/>
        <p:txBody>
          <a:bodyPr/>
          <a:lstStyle/>
          <a:p>
            <a:r>
              <a:rPr lang="en-US" altLang="en-US" dirty="0">
                <a:latin typeface="Lucida Bright" panose="02040602050505020304" pitchFamily="18" charset="0"/>
              </a:rPr>
              <a:t>Major Orientations</a:t>
            </a:r>
          </a:p>
        </p:txBody>
      </p:sp>
      <p:sp>
        <p:nvSpPr>
          <p:cNvPr id="570373" name="Text Box 5">
            <a:extLst>
              <a:ext uri="{FF2B5EF4-FFF2-40B4-BE49-F238E27FC236}">
                <a16:creationId xmlns:a16="http://schemas.microsoft.com/office/drawing/2014/main" id="{5A780661-D81C-4B36-BDF3-ADDE360F68DD}"/>
              </a:ext>
            </a:extLst>
          </p:cNvPr>
          <p:cNvSpPr txBox="1">
            <a:spLocks noChangeArrowheads="1"/>
          </p:cNvSpPr>
          <p:nvPr/>
        </p:nvSpPr>
        <p:spPr bwMode="auto">
          <a:xfrm>
            <a:off x="2590800" y="22860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dirty="0"/>
              <a:t>1. Interdisciplinary Integration (majority position)</a:t>
            </a:r>
          </a:p>
        </p:txBody>
      </p:sp>
      <p:sp>
        <p:nvSpPr>
          <p:cNvPr id="570375" name="Text Box 7">
            <a:extLst>
              <a:ext uri="{FF2B5EF4-FFF2-40B4-BE49-F238E27FC236}">
                <a16:creationId xmlns:a16="http://schemas.microsoft.com/office/drawing/2014/main" id="{5F5BCC4C-8F64-4041-A9EF-B2C954C3C8BF}"/>
              </a:ext>
            </a:extLst>
          </p:cNvPr>
          <p:cNvSpPr txBox="1">
            <a:spLocks noChangeArrowheads="1"/>
          </p:cNvSpPr>
          <p:nvPr/>
        </p:nvSpPr>
        <p:spPr bwMode="auto">
          <a:xfrm>
            <a:off x="2971800" y="2667000"/>
            <a:ext cx="7696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dirty="0"/>
              <a:t>Goal is the integration of psychology and theology</a:t>
            </a:r>
          </a:p>
        </p:txBody>
      </p:sp>
      <p:sp>
        <p:nvSpPr>
          <p:cNvPr id="570376" name="Text Box 8">
            <a:extLst>
              <a:ext uri="{FF2B5EF4-FFF2-40B4-BE49-F238E27FC236}">
                <a16:creationId xmlns:a16="http://schemas.microsoft.com/office/drawing/2014/main" id="{BBF1B415-9CDF-48DA-9D44-0428F542AE7A}"/>
              </a:ext>
            </a:extLst>
          </p:cNvPr>
          <p:cNvSpPr txBox="1">
            <a:spLocks noChangeArrowheads="1"/>
          </p:cNvSpPr>
          <p:nvPr/>
        </p:nvSpPr>
        <p:spPr bwMode="auto">
          <a:xfrm>
            <a:off x="2590800" y="3276600"/>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dirty="0"/>
              <a:t>2. Worldview Integration (Jones &amp; </a:t>
            </a:r>
            <a:r>
              <a:rPr lang="en-US" altLang="en-US" sz="2400" dirty="0" err="1"/>
              <a:t>Butman</a:t>
            </a:r>
            <a:r>
              <a:rPr lang="en-US" altLang="en-US" sz="2400" dirty="0"/>
              <a:t>, 1991)</a:t>
            </a:r>
          </a:p>
        </p:txBody>
      </p:sp>
      <p:sp>
        <p:nvSpPr>
          <p:cNvPr id="570377" name="Text Box 9">
            <a:extLst>
              <a:ext uri="{FF2B5EF4-FFF2-40B4-BE49-F238E27FC236}">
                <a16:creationId xmlns:a16="http://schemas.microsoft.com/office/drawing/2014/main" id="{388F9D1C-A316-4B59-82DC-FB68A04B1071}"/>
              </a:ext>
            </a:extLst>
          </p:cNvPr>
          <p:cNvSpPr txBox="1">
            <a:spLocks noChangeArrowheads="1"/>
          </p:cNvSpPr>
          <p:nvPr/>
        </p:nvSpPr>
        <p:spPr bwMode="auto">
          <a:xfrm>
            <a:off x="2971800" y="3657601"/>
            <a:ext cx="7239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dirty="0"/>
              <a:t>Goal is the proper interpretation of modern psychology according to a Christian worldview</a:t>
            </a:r>
          </a:p>
        </p:txBody>
      </p:sp>
      <p:sp>
        <p:nvSpPr>
          <p:cNvPr id="570378" name="Text Box 10">
            <a:extLst>
              <a:ext uri="{FF2B5EF4-FFF2-40B4-BE49-F238E27FC236}">
                <a16:creationId xmlns:a16="http://schemas.microsoft.com/office/drawing/2014/main" id="{97716EB9-D632-4598-A4A4-4926A2F576D6}"/>
              </a:ext>
            </a:extLst>
          </p:cNvPr>
          <p:cNvSpPr txBox="1">
            <a:spLocks noChangeArrowheads="1"/>
          </p:cNvSpPr>
          <p:nvPr/>
        </p:nvSpPr>
        <p:spPr bwMode="auto">
          <a:xfrm>
            <a:off x="2590800" y="46482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dirty="0"/>
              <a:t>3. Ethical Integration (popular among </a:t>
            </a:r>
            <a:r>
              <a:rPr lang="en-US" altLang="en-US" sz="2400" dirty="0" err="1"/>
              <a:t>postmoderns</a:t>
            </a:r>
            <a:r>
              <a:rPr lang="en-US" altLang="en-US" sz="2400" dirty="0"/>
              <a:t>) </a:t>
            </a:r>
          </a:p>
        </p:txBody>
      </p:sp>
      <p:sp>
        <p:nvSpPr>
          <p:cNvPr id="570379" name="Text Box 11">
            <a:extLst>
              <a:ext uri="{FF2B5EF4-FFF2-40B4-BE49-F238E27FC236}">
                <a16:creationId xmlns:a16="http://schemas.microsoft.com/office/drawing/2014/main" id="{A242CF65-792B-4C84-A21D-AFD35030505A}"/>
              </a:ext>
            </a:extLst>
          </p:cNvPr>
          <p:cNvSpPr txBox="1">
            <a:spLocks noChangeArrowheads="1"/>
          </p:cNvSpPr>
          <p:nvPr/>
        </p:nvSpPr>
        <p:spPr bwMode="auto">
          <a:xfrm>
            <a:off x="2971800" y="5029201"/>
            <a:ext cx="6629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dirty="0"/>
              <a:t>Goal is to live Christianly in one’s personal and professional life</a:t>
            </a:r>
          </a:p>
        </p:txBody>
      </p:sp>
      <p:sp>
        <p:nvSpPr>
          <p:cNvPr id="2" name="TextBox 1">
            <a:extLst>
              <a:ext uri="{FF2B5EF4-FFF2-40B4-BE49-F238E27FC236}">
                <a16:creationId xmlns:a16="http://schemas.microsoft.com/office/drawing/2014/main" id="{88130F93-62FB-4886-9A2C-E1FD8F1053DD}"/>
              </a:ext>
            </a:extLst>
          </p:cNvPr>
          <p:cNvSpPr txBox="1"/>
          <p:nvPr/>
        </p:nvSpPr>
        <p:spPr>
          <a:xfrm>
            <a:off x="349250" y="6616700"/>
            <a:ext cx="7226658" cy="215444"/>
          </a:xfrm>
          <a:prstGeom prst="rect">
            <a:avLst/>
          </a:prstGeom>
          <a:noFill/>
        </p:spPr>
        <p:txBody>
          <a:bodyPr wrap="none" rtlCol="0">
            <a:spAutoFit/>
          </a:bodyPr>
          <a:lstStyle/>
          <a:p>
            <a:r>
              <a:rPr lang="en-US" sz="800"/>
              <a:t>Adapted from slides from Eric Johnson Presentation at https://foclonline.org/sites/live.foclonline.org//files/johnson_eric_christianity_psychology_outline.pdf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70373"/>
                                        </p:tgtEl>
                                        <p:attrNameLst>
                                          <p:attrName>style.visibility</p:attrName>
                                        </p:attrNameLst>
                                      </p:cBhvr>
                                      <p:to>
                                        <p:strVal val="visible"/>
                                      </p:to>
                                    </p:set>
                                    <p:anim calcmode="lin" valueType="num">
                                      <p:cBhvr additive="base">
                                        <p:cTn id="7" dur="500" fill="hold"/>
                                        <p:tgtEl>
                                          <p:spTgt spid="570373"/>
                                        </p:tgtEl>
                                        <p:attrNameLst>
                                          <p:attrName>ppt_x</p:attrName>
                                        </p:attrNameLst>
                                      </p:cBhvr>
                                      <p:tavLst>
                                        <p:tav tm="0">
                                          <p:val>
                                            <p:strVal val="0-#ppt_w/2"/>
                                          </p:val>
                                        </p:tav>
                                        <p:tav tm="100000">
                                          <p:val>
                                            <p:strVal val="#ppt_x"/>
                                          </p:val>
                                        </p:tav>
                                      </p:tavLst>
                                    </p:anim>
                                    <p:anim calcmode="lin" valueType="num">
                                      <p:cBhvr additive="base">
                                        <p:cTn id="8" dur="500" fill="hold"/>
                                        <p:tgtEl>
                                          <p:spTgt spid="57037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70375"/>
                                        </p:tgtEl>
                                        <p:attrNameLst>
                                          <p:attrName>style.visibility</p:attrName>
                                        </p:attrNameLst>
                                      </p:cBhvr>
                                      <p:to>
                                        <p:strVal val="visible"/>
                                      </p:to>
                                    </p:set>
                                    <p:anim calcmode="lin" valueType="num">
                                      <p:cBhvr additive="base">
                                        <p:cTn id="13" dur="500" fill="hold"/>
                                        <p:tgtEl>
                                          <p:spTgt spid="570375"/>
                                        </p:tgtEl>
                                        <p:attrNameLst>
                                          <p:attrName>ppt_x</p:attrName>
                                        </p:attrNameLst>
                                      </p:cBhvr>
                                      <p:tavLst>
                                        <p:tav tm="0">
                                          <p:val>
                                            <p:strVal val="0-#ppt_w/2"/>
                                          </p:val>
                                        </p:tav>
                                        <p:tav tm="100000">
                                          <p:val>
                                            <p:strVal val="#ppt_x"/>
                                          </p:val>
                                        </p:tav>
                                      </p:tavLst>
                                    </p:anim>
                                    <p:anim calcmode="lin" valueType="num">
                                      <p:cBhvr additive="base">
                                        <p:cTn id="14" dur="500" fill="hold"/>
                                        <p:tgtEl>
                                          <p:spTgt spid="57037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70376"/>
                                        </p:tgtEl>
                                        <p:attrNameLst>
                                          <p:attrName>style.visibility</p:attrName>
                                        </p:attrNameLst>
                                      </p:cBhvr>
                                      <p:to>
                                        <p:strVal val="visible"/>
                                      </p:to>
                                    </p:set>
                                    <p:anim calcmode="lin" valueType="num">
                                      <p:cBhvr additive="base">
                                        <p:cTn id="19" dur="500" fill="hold"/>
                                        <p:tgtEl>
                                          <p:spTgt spid="570376"/>
                                        </p:tgtEl>
                                        <p:attrNameLst>
                                          <p:attrName>ppt_x</p:attrName>
                                        </p:attrNameLst>
                                      </p:cBhvr>
                                      <p:tavLst>
                                        <p:tav tm="0">
                                          <p:val>
                                            <p:strVal val="1+#ppt_w/2"/>
                                          </p:val>
                                        </p:tav>
                                        <p:tav tm="100000">
                                          <p:val>
                                            <p:strVal val="#ppt_x"/>
                                          </p:val>
                                        </p:tav>
                                      </p:tavLst>
                                    </p:anim>
                                    <p:anim calcmode="lin" valueType="num">
                                      <p:cBhvr additive="base">
                                        <p:cTn id="20" dur="500" fill="hold"/>
                                        <p:tgtEl>
                                          <p:spTgt spid="57037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570377"/>
                                        </p:tgtEl>
                                        <p:attrNameLst>
                                          <p:attrName>style.visibility</p:attrName>
                                        </p:attrNameLst>
                                      </p:cBhvr>
                                      <p:to>
                                        <p:strVal val="visible"/>
                                      </p:to>
                                    </p:set>
                                    <p:anim calcmode="lin" valueType="num">
                                      <p:cBhvr additive="base">
                                        <p:cTn id="25" dur="500" fill="hold"/>
                                        <p:tgtEl>
                                          <p:spTgt spid="570377"/>
                                        </p:tgtEl>
                                        <p:attrNameLst>
                                          <p:attrName>ppt_x</p:attrName>
                                        </p:attrNameLst>
                                      </p:cBhvr>
                                      <p:tavLst>
                                        <p:tav tm="0">
                                          <p:val>
                                            <p:strVal val="1+#ppt_w/2"/>
                                          </p:val>
                                        </p:tav>
                                        <p:tav tm="100000">
                                          <p:val>
                                            <p:strVal val="#ppt_x"/>
                                          </p:val>
                                        </p:tav>
                                      </p:tavLst>
                                    </p:anim>
                                    <p:anim calcmode="lin" valueType="num">
                                      <p:cBhvr additive="base">
                                        <p:cTn id="26" dur="500" fill="hold"/>
                                        <p:tgtEl>
                                          <p:spTgt spid="57037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70378"/>
                                        </p:tgtEl>
                                        <p:attrNameLst>
                                          <p:attrName>style.visibility</p:attrName>
                                        </p:attrNameLst>
                                      </p:cBhvr>
                                      <p:to>
                                        <p:strVal val="visible"/>
                                      </p:to>
                                    </p:set>
                                    <p:anim calcmode="lin" valueType="num">
                                      <p:cBhvr additive="base">
                                        <p:cTn id="31" dur="500" fill="hold"/>
                                        <p:tgtEl>
                                          <p:spTgt spid="570378"/>
                                        </p:tgtEl>
                                        <p:attrNameLst>
                                          <p:attrName>ppt_x</p:attrName>
                                        </p:attrNameLst>
                                      </p:cBhvr>
                                      <p:tavLst>
                                        <p:tav tm="0">
                                          <p:val>
                                            <p:strVal val="#ppt_x"/>
                                          </p:val>
                                        </p:tav>
                                        <p:tav tm="100000">
                                          <p:val>
                                            <p:strVal val="#ppt_x"/>
                                          </p:val>
                                        </p:tav>
                                      </p:tavLst>
                                    </p:anim>
                                    <p:anim calcmode="lin" valueType="num">
                                      <p:cBhvr additive="base">
                                        <p:cTn id="32" dur="500" fill="hold"/>
                                        <p:tgtEl>
                                          <p:spTgt spid="570378"/>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70379"/>
                                        </p:tgtEl>
                                        <p:attrNameLst>
                                          <p:attrName>style.visibility</p:attrName>
                                        </p:attrNameLst>
                                      </p:cBhvr>
                                      <p:to>
                                        <p:strVal val="visible"/>
                                      </p:to>
                                    </p:set>
                                    <p:anim calcmode="lin" valueType="num">
                                      <p:cBhvr additive="base">
                                        <p:cTn id="37" dur="500" fill="hold"/>
                                        <p:tgtEl>
                                          <p:spTgt spid="570379"/>
                                        </p:tgtEl>
                                        <p:attrNameLst>
                                          <p:attrName>ppt_x</p:attrName>
                                        </p:attrNameLst>
                                      </p:cBhvr>
                                      <p:tavLst>
                                        <p:tav tm="0">
                                          <p:val>
                                            <p:strVal val="#ppt_x"/>
                                          </p:val>
                                        </p:tav>
                                        <p:tav tm="100000">
                                          <p:val>
                                            <p:strVal val="#ppt_x"/>
                                          </p:val>
                                        </p:tav>
                                      </p:tavLst>
                                    </p:anim>
                                    <p:anim calcmode="lin" valueType="num">
                                      <p:cBhvr additive="base">
                                        <p:cTn id="38" dur="500" fill="hold"/>
                                        <p:tgtEl>
                                          <p:spTgt spid="5703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0373" grpId="0" autoUpdateAnimBg="0"/>
      <p:bldP spid="570375" grpId="0" autoUpdateAnimBg="0"/>
      <p:bldP spid="570376" grpId="0" autoUpdateAnimBg="0"/>
      <p:bldP spid="570377" grpId="0" autoUpdateAnimBg="0"/>
      <p:bldP spid="570378" grpId="0" autoUpdateAnimBg="0"/>
      <p:bldP spid="570379"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a:extLst>
              <a:ext uri="{FF2B5EF4-FFF2-40B4-BE49-F238E27FC236}">
                <a16:creationId xmlns:a16="http://schemas.microsoft.com/office/drawing/2014/main" id="{C626BE68-F03B-4F7A-902C-0D9D17AC82D1}"/>
              </a:ext>
            </a:extLst>
          </p:cNvPr>
          <p:cNvSpPr>
            <a:spLocks noGrp="1" noChangeArrowheads="1"/>
          </p:cNvSpPr>
          <p:nvPr>
            <p:ph type="title"/>
          </p:nvPr>
        </p:nvSpPr>
        <p:spPr/>
        <p:txBody>
          <a:bodyPr/>
          <a:lstStyle/>
          <a:p>
            <a:r>
              <a:rPr lang="en-US" altLang="en-US" sz="4000">
                <a:latin typeface="Lucida Bright" panose="02040602050505020304" pitchFamily="18" charset="0"/>
              </a:rPr>
              <a:t>Integration Model</a:t>
            </a:r>
          </a:p>
        </p:txBody>
      </p:sp>
      <p:sp>
        <p:nvSpPr>
          <p:cNvPr id="590851" name="Rectangle 3">
            <a:extLst>
              <a:ext uri="{FF2B5EF4-FFF2-40B4-BE49-F238E27FC236}">
                <a16:creationId xmlns:a16="http://schemas.microsoft.com/office/drawing/2014/main" id="{F8DC76CB-48CD-4B0C-80BD-223A038CCACA}"/>
              </a:ext>
            </a:extLst>
          </p:cNvPr>
          <p:cNvSpPr>
            <a:spLocks noGrp="1" noChangeArrowheads="1"/>
          </p:cNvSpPr>
          <p:nvPr>
            <p:ph sz="quarter" idx="10"/>
          </p:nvPr>
        </p:nvSpPr>
        <p:spPr/>
        <p:txBody>
          <a:bodyPr/>
          <a:lstStyle/>
          <a:p>
            <a:r>
              <a:rPr lang="en-US" altLang="en-US">
                <a:latin typeface="Lucida Bright" panose="02040602050505020304" pitchFamily="18" charset="0"/>
              </a:rPr>
              <a:t>Common Slogan</a:t>
            </a:r>
          </a:p>
        </p:txBody>
      </p:sp>
      <p:sp>
        <p:nvSpPr>
          <p:cNvPr id="590852" name="Text Box 4">
            <a:extLst>
              <a:ext uri="{FF2B5EF4-FFF2-40B4-BE49-F238E27FC236}">
                <a16:creationId xmlns:a16="http://schemas.microsoft.com/office/drawing/2014/main" id="{0084ED80-421A-49D6-88E1-F2BAEEC89885}"/>
              </a:ext>
            </a:extLst>
          </p:cNvPr>
          <p:cNvSpPr txBox="1">
            <a:spLocks noChangeArrowheads="1"/>
          </p:cNvSpPr>
          <p:nvPr/>
        </p:nvSpPr>
        <p:spPr bwMode="auto">
          <a:xfrm>
            <a:off x="3352800" y="2438400"/>
            <a:ext cx="5486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“All Truth is God’s Truth”</a:t>
            </a:r>
          </a:p>
        </p:txBody>
      </p:sp>
      <p:sp>
        <p:nvSpPr>
          <p:cNvPr id="590853" name="Text Box 5">
            <a:extLst>
              <a:ext uri="{FF2B5EF4-FFF2-40B4-BE49-F238E27FC236}">
                <a16:creationId xmlns:a16="http://schemas.microsoft.com/office/drawing/2014/main" id="{DC0CD4F3-4814-4E04-B22E-E1C294233BB4}"/>
              </a:ext>
            </a:extLst>
          </p:cNvPr>
          <p:cNvSpPr txBox="1">
            <a:spLocks noChangeArrowheads="1"/>
          </p:cNvSpPr>
          <p:nvPr/>
        </p:nvSpPr>
        <p:spPr bwMode="auto">
          <a:xfrm>
            <a:off x="2743200" y="30480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u="sng"/>
              <a:t>Key Insight</a:t>
            </a:r>
          </a:p>
        </p:txBody>
      </p:sp>
      <p:sp>
        <p:nvSpPr>
          <p:cNvPr id="590854" name="Text Box 6">
            <a:extLst>
              <a:ext uri="{FF2B5EF4-FFF2-40B4-BE49-F238E27FC236}">
                <a16:creationId xmlns:a16="http://schemas.microsoft.com/office/drawing/2014/main" id="{ACB29878-3282-4979-8CA9-0226DEF384BB}"/>
              </a:ext>
            </a:extLst>
          </p:cNvPr>
          <p:cNvSpPr txBox="1">
            <a:spLocks noChangeArrowheads="1"/>
          </p:cNvSpPr>
          <p:nvPr/>
        </p:nvSpPr>
        <p:spPr bwMode="auto">
          <a:xfrm>
            <a:off x="2743200" y="4419600"/>
            <a:ext cx="236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u="sng"/>
              <a:t>Limitation</a:t>
            </a:r>
          </a:p>
        </p:txBody>
      </p:sp>
      <p:sp>
        <p:nvSpPr>
          <p:cNvPr id="590855" name="Text Box 7">
            <a:extLst>
              <a:ext uri="{FF2B5EF4-FFF2-40B4-BE49-F238E27FC236}">
                <a16:creationId xmlns:a16="http://schemas.microsoft.com/office/drawing/2014/main" id="{C1FC3D6F-07E7-4E0D-B782-20D881DEC176}"/>
              </a:ext>
            </a:extLst>
          </p:cNvPr>
          <p:cNvSpPr txBox="1">
            <a:spLocks noChangeArrowheads="1"/>
          </p:cNvSpPr>
          <p:nvPr/>
        </p:nvSpPr>
        <p:spPr bwMode="auto">
          <a:xfrm>
            <a:off x="3124200" y="3505201"/>
            <a:ext cx="7315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God is glorified when Christians make use of his truth </a:t>
            </a:r>
          </a:p>
        </p:txBody>
      </p:sp>
      <p:sp>
        <p:nvSpPr>
          <p:cNvPr id="590856" name="Text Box 8">
            <a:extLst>
              <a:ext uri="{FF2B5EF4-FFF2-40B4-BE49-F238E27FC236}">
                <a16:creationId xmlns:a16="http://schemas.microsoft.com/office/drawing/2014/main" id="{1D65A80C-836D-4CA6-B83D-4E773D203D4D}"/>
              </a:ext>
            </a:extLst>
          </p:cNvPr>
          <p:cNvSpPr txBox="1">
            <a:spLocks noChangeArrowheads="1"/>
          </p:cNvSpPr>
          <p:nvPr/>
        </p:nvSpPr>
        <p:spPr bwMode="auto">
          <a:xfrm>
            <a:off x="3200400" y="4876801"/>
            <a:ext cx="6858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The way the slogan is often used seems to imply that all secular psychology is true</a:t>
            </a:r>
          </a:p>
        </p:txBody>
      </p:sp>
      <p:sp>
        <p:nvSpPr>
          <p:cNvPr id="2" name="TextBox 1">
            <a:extLst>
              <a:ext uri="{FF2B5EF4-FFF2-40B4-BE49-F238E27FC236}">
                <a16:creationId xmlns:a16="http://schemas.microsoft.com/office/drawing/2014/main" id="{5723B769-DB3B-4C04-AC00-DBB73431C8A1}"/>
              </a:ext>
            </a:extLst>
          </p:cNvPr>
          <p:cNvSpPr txBox="1"/>
          <p:nvPr/>
        </p:nvSpPr>
        <p:spPr>
          <a:xfrm>
            <a:off x="349250" y="6616700"/>
            <a:ext cx="7226658" cy="215444"/>
          </a:xfrm>
          <a:prstGeom prst="rect">
            <a:avLst/>
          </a:prstGeom>
          <a:noFill/>
        </p:spPr>
        <p:txBody>
          <a:bodyPr wrap="none" rtlCol="0">
            <a:spAutoFit/>
          </a:bodyPr>
          <a:lstStyle/>
          <a:p>
            <a:r>
              <a:rPr lang="en-US" sz="800"/>
              <a:t>Adapted from slides from Eric Johnson Presentation at https://foclonline.org/sites/live.foclonline.org//files/johnson_eric_christianity_psychology_outline.pdf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0852"/>
                                        </p:tgtEl>
                                        <p:attrNameLst>
                                          <p:attrName>style.visibility</p:attrName>
                                        </p:attrNameLst>
                                      </p:cBhvr>
                                      <p:to>
                                        <p:strVal val="visible"/>
                                      </p:to>
                                    </p:set>
                                    <p:anim calcmode="lin" valueType="num">
                                      <p:cBhvr additive="base">
                                        <p:cTn id="7" dur="500" fill="hold"/>
                                        <p:tgtEl>
                                          <p:spTgt spid="590852"/>
                                        </p:tgtEl>
                                        <p:attrNameLst>
                                          <p:attrName>ppt_x</p:attrName>
                                        </p:attrNameLst>
                                      </p:cBhvr>
                                      <p:tavLst>
                                        <p:tav tm="0">
                                          <p:val>
                                            <p:strVal val="0-#ppt_w/2"/>
                                          </p:val>
                                        </p:tav>
                                        <p:tav tm="100000">
                                          <p:val>
                                            <p:strVal val="#ppt_x"/>
                                          </p:val>
                                        </p:tav>
                                      </p:tavLst>
                                    </p:anim>
                                    <p:anim calcmode="lin" valueType="num">
                                      <p:cBhvr additive="base">
                                        <p:cTn id="8" dur="500" fill="hold"/>
                                        <p:tgtEl>
                                          <p:spTgt spid="59085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90853"/>
                                        </p:tgtEl>
                                        <p:attrNameLst>
                                          <p:attrName>style.visibility</p:attrName>
                                        </p:attrNameLst>
                                      </p:cBhvr>
                                      <p:to>
                                        <p:strVal val="visible"/>
                                      </p:to>
                                    </p:set>
                                    <p:anim calcmode="lin" valueType="num">
                                      <p:cBhvr additive="base">
                                        <p:cTn id="13" dur="500" fill="hold"/>
                                        <p:tgtEl>
                                          <p:spTgt spid="590853"/>
                                        </p:tgtEl>
                                        <p:attrNameLst>
                                          <p:attrName>ppt_x</p:attrName>
                                        </p:attrNameLst>
                                      </p:cBhvr>
                                      <p:tavLst>
                                        <p:tav tm="0">
                                          <p:val>
                                            <p:strVal val="0-#ppt_w/2"/>
                                          </p:val>
                                        </p:tav>
                                        <p:tav tm="100000">
                                          <p:val>
                                            <p:strVal val="#ppt_x"/>
                                          </p:val>
                                        </p:tav>
                                      </p:tavLst>
                                    </p:anim>
                                    <p:anim calcmode="lin" valueType="num">
                                      <p:cBhvr additive="base">
                                        <p:cTn id="14" dur="500" fill="hold"/>
                                        <p:tgtEl>
                                          <p:spTgt spid="59085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590855"/>
                                        </p:tgtEl>
                                        <p:attrNameLst>
                                          <p:attrName>style.visibility</p:attrName>
                                        </p:attrNameLst>
                                      </p:cBhvr>
                                      <p:to>
                                        <p:strVal val="visible"/>
                                      </p:to>
                                    </p:set>
                                    <p:anim calcmode="lin" valueType="num">
                                      <p:cBhvr additive="base">
                                        <p:cTn id="19" dur="500" fill="hold"/>
                                        <p:tgtEl>
                                          <p:spTgt spid="590855"/>
                                        </p:tgtEl>
                                        <p:attrNameLst>
                                          <p:attrName>ppt_x</p:attrName>
                                        </p:attrNameLst>
                                      </p:cBhvr>
                                      <p:tavLst>
                                        <p:tav tm="0">
                                          <p:val>
                                            <p:strVal val="0-#ppt_w/2"/>
                                          </p:val>
                                        </p:tav>
                                        <p:tav tm="100000">
                                          <p:val>
                                            <p:strVal val="#ppt_x"/>
                                          </p:val>
                                        </p:tav>
                                      </p:tavLst>
                                    </p:anim>
                                    <p:anim calcmode="lin" valueType="num">
                                      <p:cBhvr additive="base">
                                        <p:cTn id="20" dur="500" fill="hold"/>
                                        <p:tgtEl>
                                          <p:spTgt spid="590855"/>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90854"/>
                                        </p:tgtEl>
                                        <p:attrNameLst>
                                          <p:attrName>style.visibility</p:attrName>
                                        </p:attrNameLst>
                                      </p:cBhvr>
                                      <p:to>
                                        <p:strVal val="visible"/>
                                      </p:to>
                                    </p:set>
                                    <p:anim calcmode="lin" valueType="num">
                                      <p:cBhvr additive="base">
                                        <p:cTn id="25" dur="500" fill="hold"/>
                                        <p:tgtEl>
                                          <p:spTgt spid="590854"/>
                                        </p:tgtEl>
                                        <p:attrNameLst>
                                          <p:attrName>ppt_x</p:attrName>
                                        </p:attrNameLst>
                                      </p:cBhvr>
                                      <p:tavLst>
                                        <p:tav tm="0">
                                          <p:val>
                                            <p:strVal val="0-#ppt_w/2"/>
                                          </p:val>
                                        </p:tav>
                                        <p:tav tm="100000">
                                          <p:val>
                                            <p:strVal val="#ppt_x"/>
                                          </p:val>
                                        </p:tav>
                                      </p:tavLst>
                                    </p:anim>
                                    <p:anim calcmode="lin" valueType="num">
                                      <p:cBhvr additive="base">
                                        <p:cTn id="26" dur="500" fill="hold"/>
                                        <p:tgtEl>
                                          <p:spTgt spid="590854"/>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2" fill="hold" grpId="0" nodeType="clickEffect">
                                  <p:stCondLst>
                                    <p:cond delay="0"/>
                                  </p:stCondLst>
                                  <p:childTnLst>
                                    <p:set>
                                      <p:cBhvr>
                                        <p:cTn id="30" dur="1" fill="hold">
                                          <p:stCondLst>
                                            <p:cond delay="0"/>
                                          </p:stCondLst>
                                        </p:cTn>
                                        <p:tgtEl>
                                          <p:spTgt spid="590856"/>
                                        </p:tgtEl>
                                        <p:attrNameLst>
                                          <p:attrName>style.visibility</p:attrName>
                                        </p:attrNameLst>
                                      </p:cBhvr>
                                      <p:to>
                                        <p:strVal val="visible"/>
                                      </p:to>
                                    </p:set>
                                    <p:anim calcmode="lin" valueType="num">
                                      <p:cBhvr additive="base">
                                        <p:cTn id="31" dur="500" fill="hold"/>
                                        <p:tgtEl>
                                          <p:spTgt spid="590856"/>
                                        </p:tgtEl>
                                        <p:attrNameLst>
                                          <p:attrName>ppt_x</p:attrName>
                                        </p:attrNameLst>
                                      </p:cBhvr>
                                      <p:tavLst>
                                        <p:tav tm="0">
                                          <p:val>
                                            <p:strVal val="0-#ppt_w/2"/>
                                          </p:val>
                                        </p:tav>
                                        <p:tav tm="100000">
                                          <p:val>
                                            <p:strVal val="#ppt_x"/>
                                          </p:val>
                                        </p:tav>
                                      </p:tavLst>
                                    </p:anim>
                                    <p:anim calcmode="lin" valueType="num">
                                      <p:cBhvr additive="base">
                                        <p:cTn id="32" dur="500" fill="hold"/>
                                        <p:tgtEl>
                                          <p:spTgt spid="5908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852" grpId="0" autoUpdateAnimBg="0"/>
      <p:bldP spid="590853" grpId="0" autoUpdateAnimBg="0"/>
      <p:bldP spid="590854" grpId="0" autoUpdateAnimBg="0"/>
      <p:bldP spid="590855" grpId="0" autoUpdateAnimBg="0"/>
      <p:bldP spid="590856"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2">
            <a:extLst>
              <a:ext uri="{FF2B5EF4-FFF2-40B4-BE49-F238E27FC236}">
                <a16:creationId xmlns:a16="http://schemas.microsoft.com/office/drawing/2014/main" id="{48075DBE-7FE1-40C5-A994-EBC49B5C3072}"/>
              </a:ext>
            </a:extLst>
          </p:cNvPr>
          <p:cNvSpPr>
            <a:spLocks noGrp="1" noChangeArrowheads="1"/>
          </p:cNvSpPr>
          <p:nvPr>
            <p:ph type="title"/>
          </p:nvPr>
        </p:nvSpPr>
        <p:spPr/>
        <p:txBody>
          <a:bodyPr/>
          <a:lstStyle/>
          <a:p>
            <a:r>
              <a:rPr lang="en-US" altLang="en-US" sz="4000">
                <a:latin typeface="Lucida Bright" panose="02040602050505020304" pitchFamily="18" charset="0"/>
              </a:rPr>
              <a:t>Integration Model</a:t>
            </a:r>
          </a:p>
        </p:txBody>
      </p:sp>
      <p:sp>
        <p:nvSpPr>
          <p:cNvPr id="571395" name="Rectangle 3">
            <a:extLst>
              <a:ext uri="{FF2B5EF4-FFF2-40B4-BE49-F238E27FC236}">
                <a16:creationId xmlns:a16="http://schemas.microsoft.com/office/drawing/2014/main" id="{6A2AFF7B-34BF-4328-9344-4C2FD9C005CA}"/>
              </a:ext>
            </a:extLst>
          </p:cNvPr>
          <p:cNvSpPr>
            <a:spLocks noGrp="1" noChangeArrowheads="1"/>
          </p:cNvSpPr>
          <p:nvPr>
            <p:ph sz="quarter" idx="10"/>
          </p:nvPr>
        </p:nvSpPr>
        <p:spPr/>
        <p:txBody>
          <a:bodyPr/>
          <a:lstStyle/>
          <a:p>
            <a:r>
              <a:rPr lang="en-US" altLang="en-US">
                <a:latin typeface="Lucida Bright" panose="02040602050505020304" pitchFamily="18" charset="0"/>
              </a:rPr>
              <a:t>Comparing Quality of Integration</a:t>
            </a:r>
          </a:p>
        </p:txBody>
      </p:sp>
      <p:sp>
        <p:nvSpPr>
          <p:cNvPr id="571397" name="Text Box 5">
            <a:extLst>
              <a:ext uri="{FF2B5EF4-FFF2-40B4-BE49-F238E27FC236}">
                <a16:creationId xmlns:a16="http://schemas.microsoft.com/office/drawing/2014/main" id="{43652ABA-ECFC-4BE5-A971-22AC278B40CC}"/>
              </a:ext>
            </a:extLst>
          </p:cNvPr>
          <p:cNvSpPr txBox="1">
            <a:spLocks noChangeArrowheads="1"/>
          </p:cNvSpPr>
          <p:nvPr/>
        </p:nvSpPr>
        <p:spPr bwMode="auto">
          <a:xfrm>
            <a:off x="2667000" y="2590800"/>
            <a:ext cx="350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1. Strong Integration</a:t>
            </a:r>
          </a:p>
        </p:txBody>
      </p:sp>
      <p:sp>
        <p:nvSpPr>
          <p:cNvPr id="571398" name="Text Box 6">
            <a:extLst>
              <a:ext uri="{FF2B5EF4-FFF2-40B4-BE49-F238E27FC236}">
                <a16:creationId xmlns:a16="http://schemas.microsoft.com/office/drawing/2014/main" id="{658C8A1D-8C72-45A6-8A02-4750A4DD51F3}"/>
              </a:ext>
            </a:extLst>
          </p:cNvPr>
          <p:cNvSpPr txBox="1">
            <a:spLocks noChangeArrowheads="1"/>
          </p:cNvSpPr>
          <p:nvPr/>
        </p:nvSpPr>
        <p:spPr bwMode="auto">
          <a:xfrm>
            <a:off x="2743201" y="4114800"/>
            <a:ext cx="32369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2. Weak Integration</a:t>
            </a:r>
            <a:endParaRPr lang="en-US" altLang="en-US"/>
          </a:p>
        </p:txBody>
      </p:sp>
      <p:sp>
        <p:nvSpPr>
          <p:cNvPr id="571399" name="Text Box 7">
            <a:extLst>
              <a:ext uri="{FF2B5EF4-FFF2-40B4-BE49-F238E27FC236}">
                <a16:creationId xmlns:a16="http://schemas.microsoft.com/office/drawing/2014/main" id="{1A1AFE04-C67C-463C-B9A4-4C18EE46F9BB}"/>
              </a:ext>
            </a:extLst>
          </p:cNvPr>
          <p:cNvSpPr txBox="1">
            <a:spLocks noChangeArrowheads="1"/>
          </p:cNvSpPr>
          <p:nvPr/>
        </p:nvSpPr>
        <p:spPr bwMode="auto">
          <a:xfrm>
            <a:off x="3048000" y="3048000"/>
            <a:ext cx="647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Christian thought makes a real impact</a:t>
            </a:r>
          </a:p>
        </p:txBody>
      </p:sp>
      <p:sp>
        <p:nvSpPr>
          <p:cNvPr id="571421" name="Text Box 29">
            <a:extLst>
              <a:ext uri="{FF2B5EF4-FFF2-40B4-BE49-F238E27FC236}">
                <a16:creationId xmlns:a16="http://schemas.microsoft.com/office/drawing/2014/main" id="{4FDD97F6-FF2C-4155-8D07-CC54FA482649}"/>
              </a:ext>
            </a:extLst>
          </p:cNvPr>
          <p:cNvSpPr txBox="1">
            <a:spLocks noChangeArrowheads="1"/>
          </p:cNvSpPr>
          <p:nvPr/>
        </p:nvSpPr>
        <p:spPr bwMode="auto">
          <a:xfrm>
            <a:off x="3048000" y="3505200"/>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Examples: Jones &amp; Butman, McMinn, Tan, Sandage</a:t>
            </a:r>
          </a:p>
        </p:txBody>
      </p:sp>
      <p:sp>
        <p:nvSpPr>
          <p:cNvPr id="571422" name="Text Box 30">
            <a:extLst>
              <a:ext uri="{FF2B5EF4-FFF2-40B4-BE49-F238E27FC236}">
                <a16:creationId xmlns:a16="http://schemas.microsoft.com/office/drawing/2014/main" id="{ACFA474F-1CE0-47F3-AC31-385E6597A3EF}"/>
              </a:ext>
            </a:extLst>
          </p:cNvPr>
          <p:cNvSpPr txBox="1">
            <a:spLocks noChangeArrowheads="1"/>
          </p:cNvSpPr>
          <p:nvPr/>
        </p:nvSpPr>
        <p:spPr bwMode="auto">
          <a:xfrm>
            <a:off x="3124200" y="4572000"/>
            <a:ext cx="708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Christianity makes no substantial impact</a:t>
            </a:r>
            <a:endParaRPr lang="en-US" altLang="en-US"/>
          </a:p>
        </p:txBody>
      </p:sp>
      <p:sp>
        <p:nvSpPr>
          <p:cNvPr id="571424" name="Text Box 32">
            <a:extLst>
              <a:ext uri="{FF2B5EF4-FFF2-40B4-BE49-F238E27FC236}">
                <a16:creationId xmlns:a16="http://schemas.microsoft.com/office/drawing/2014/main" id="{40331067-AD22-46F5-B4E2-FCABC6D2CDB0}"/>
              </a:ext>
            </a:extLst>
          </p:cNvPr>
          <p:cNvSpPr txBox="1">
            <a:spLocks noChangeArrowheads="1"/>
          </p:cNvSpPr>
          <p:nvPr/>
        </p:nvSpPr>
        <p:spPr bwMode="auto">
          <a:xfrm>
            <a:off x="3124201" y="5029201"/>
            <a:ext cx="68738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Examples: Carter &amp; Narramore, and many who use the term </a:t>
            </a:r>
          </a:p>
        </p:txBody>
      </p:sp>
      <p:sp>
        <p:nvSpPr>
          <p:cNvPr id="2" name="TextBox 1">
            <a:extLst>
              <a:ext uri="{FF2B5EF4-FFF2-40B4-BE49-F238E27FC236}">
                <a16:creationId xmlns:a16="http://schemas.microsoft.com/office/drawing/2014/main" id="{C852A584-26F8-408A-9F1F-BC3D8F08B629}"/>
              </a:ext>
            </a:extLst>
          </p:cNvPr>
          <p:cNvSpPr txBox="1"/>
          <p:nvPr/>
        </p:nvSpPr>
        <p:spPr>
          <a:xfrm>
            <a:off x="349250" y="6616700"/>
            <a:ext cx="7226658" cy="215444"/>
          </a:xfrm>
          <a:prstGeom prst="rect">
            <a:avLst/>
          </a:prstGeom>
          <a:noFill/>
        </p:spPr>
        <p:txBody>
          <a:bodyPr wrap="none" rtlCol="0">
            <a:spAutoFit/>
          </a:bodyPr>
          <a:lstStyle/>
          <a:p>
            <a:r>
              <a:rPr lang="en-US" sz="800"/>
              <a:t>Adapted from slides from Eric Johnson Presentation at https://foclonline.org/sites/live.foclonline.org//files/johnson_eric_christianity_psychology_outline.pdf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71397"/>
                                        </p:tgtEl>
                                        <p:attrNameLst>
                                          <p:attrName>style.visibility</p:attrName>
                                        </p:attrNameLst>
                                      </p:cBhvr>
                                      <p:to>
                                        <p:strVal val="visible"/>
                                      </p:to>
                                    </p:set>
                                    <p:animEffect transition="in" filter="blinds(horizontal)">
                                      <p:cBhvr>
                                        <p:cTn id="7" dur="500"/>
                                        <p:tgtEl>
                                          <p:spTgt spid="5713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71399"/>
                                        </p:tgtEl>
                                        <p:attrNameLst>
                                          <p:attrName>style.visibility</p:attrName>
                                        </p:attrNameLst>
                                      </p:cBhvr>
                                      <p:to>
                                        <p:strVal val="visible"/>
                                      </p:to>
                                    </p:set>
                                    <p:animEffect transition="in" filter="blinds(horizontal)">
                                      <p:cBhvr>
                                        <p:cTn id="12" dur="500"/>
                                        <p:tgtEl>
                                          <p:spTgt spid="57139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71421"/>
                                        </p:tgtEl>
                                        <p:attrNameLst>
                                          <p:attrName>style.visibility</p:attrName>
                                        </p:attrNameLst>
                                      </p:cBhvr>
                                      <p:to>
                                        <p:strVal val="visible"/>
                                      </p:to>
                                    </p:set>
                                    <p:animEffect transition="in" filter="blinds(horizontal)">
                                      <p:cBhvr>
                                        <p:cTn id="17" dur="500"/>
                                        <p:tgtEl>
                                          <p:spTgt spid="57142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5" fill="hold" grpId="0" nodeType="clickEffect">
                                  <p:stCondLst>
                                    <p:cond delay="0"/>
                                  </p:stCondLst>
                                  <p:childTnLst>
                                    <p:set>
                                      <p:cBhvr>
                                        <p:cTn id="21" dur="1" fill="hold">
                                          <p:stCondLst>
                                            <p:cond delay="0"/>
                                          </p:stCondLst>
                                        </p:cTn>
                                        <p:tgtEl>
                                          <p:spTgt spid="571398"/>
                                        </p:tgtEl>
                                        <p:attrNameLst>
                                          <p:attrName>style.visibility</p:attrName>
                                        </p:attrNameLst>
                                      </p:cBhvr>
                                      <p:to>
                                        <p:strVal val="visible"/>
                                      </p:to>
                                    </p:set>
                                    <p:animEffect transition="in" filter="blinds(vertical)">
                                      <p:cBhvr>
                                        <p:cTn id="22" dur="500"/>
                                        <p:tgtEl>
                                          <p:spTgt spid="57139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5" fill="hold" grpId="0" nodeType="clickEffect">
                                  <p:stCondLst>
                                    <p:cond delay="0"/>
                                  </p:stCondLst>
                                  <p:childTnLst>
                                    <p:set>
                                      <p:cBhvr>
                                        <p:cTn id="26" dur="1" fill="hold">
                                          <p:stCondLst>
                                            <p:cond delay="0"/>
                                          </p:stCondLst>
                                        </p:cTn>
                                        <p:tgtEl>
                                          <p:spTgt spid="571422"/>
                                        </p:tgtEl>
                                        <p:attrNameLst>
                                          <p:attrName>style.visibility</p:attrName>
                                        </p:attrNameLst>
                                      </p:cBhvr>
                                      <p:to>
                                        <p:strVal val="visible"/>
                                      </p:to>
                                    </p:set>
                                    <p:animEffect transition="in" filter="blinds(vertical)">
                                      <p:cBhvr>
                                        <p:cTn id="27" dur="500"/>
                                        <p:tgtEl>
                                          <p:spTgt spid="57142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5" fill="hold" grpId="0" nodeType="clickEffect">
                                  <p:stCondLst>
                                    <p:cond delay="0"/>
                                  </p:stCondLst>
                                  <p:childTnLst>
                                    <p:set>
                                      <p:cBhvr>
                                        <p:cTn id="31" dur="1" fill="hold">
                                          <p:stCondLst>
                                            <p:cond delay="0"/>
                                          </p:stCondLst>
                                        </p:cTn>
                                        <p:tgtEl>
                                          <p:spTgt spid="571424"/>
                                        </p:tgtEl>
                                        <p:attrNameLst>
                                          <p:attrName>style.visibility</p:attrName>
                                        </p:attrNameLst>
                                      </p:cBhvr>
                                      <p:to>
                                        <p:strVal val="visible"/>
                                      </p:to>
                                    </p:set>
                                    <p:animEffect transition="in" filter="blinds(vertical)">
                                      <p:cBhvr>
                                        <p:cTn id="32" dur="500"/>
                                        <p:tgtEl>
                                          <p:spTgt spid="571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1397" grpId="0" autoUpdateAnimBg="0"/>
      <p:bldP spid="571398" grpId="0" autoUpdateAnimBg="0"/>
      <p:bldP spid="571399" grpId="0" autoUpdateAnimBg="0"/>
      <p:bldP spid="571421" grpId="0" autoUpdateAnimBg="0"/>
      <p:bldP spid="571422" grpId="0" autoUpdateAnimBg="0"/>
      <p:bldP spid="571424"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2">
            <a:extLst>
              <a:ext uri="{FF2B5EF4-FFF2-40B4-BE49-F238E27FC236}">
                <a16:creationId xmlns:a16="http://schemas.microsoft.com/office/drawing/2014/main" id="{C83B3A36-D806-4124-BA31-2602656CF77C}"/>
              </a:ext>
            </a:extLst>
          </p:cNvPr>
          <p:cNvSpPr>
            <a:spLocks noGrp="1" noChangeArrowheads="1"/>
          </p:cNvSpPr>
          <p:nvPr>
            <p:ph type="title"/>
          </p:nvPr>
        </p:nvSpPr>
        <p:spPr/>
        <p:txBody>
          <a:bodyPr/>
          <a:lstStyle/>
          <a:p>
            <a:r>
              <a:rPr lang="en-US" altLang="en-US" sz="4000">
                <a:latin typeface="Lucida Bright" panose="02040602050505020304" pitchFamily="18" charset="0"/>
              </a:rPr>
              <a:t>Integration Model</a:t>
            </a:r>
          </a:p>
        </p:txBody>
      </p:sp>
      <p:sp>
        <p:nvSpPr>
          <p:cNvPr id="572419" name="Rectangle 3">
            <a:extLst>
              <a:ext uri="{FF2B5EF4-FFF2-40B4-BE49-F238E27FC236}">
                <a16:creationId xmlns:a16="http://schemas.microsoft.com/office/drawing/2014/main" id="{B9DA1E6A-AD18-4F4D-AA1A-735A4EDE8D5B}"/>
              </a:ext>
            </a:extLst>
          </p:cNvPr>
          <p:cNvSpPr>
            <a:spLocks noGrp="1" noChangeArrowheads="1"/>
          </p:cNvSpPr>
          <p:nvPr>
            <p:ph sz="quarter" idx="10"/>
          </p:nvPr>
        </p:nvSpPr>
        <p:spPr/>
        <p:txBody>
          <a:bodyPr/>
          <a:lstStyle/>
          <a:p>
            <a:r>
              <a:rPr lang="en-US" altLang="en-US">
                <a:latin typeface="Lucida Bright" panose="02040602050505020304" pitchFamily="18" charset="0"/>
              </a:rPr>
              <a:t>Strengths</a:t>
            </a:r>
          </a:p>
        </p:txBody>
      </p:sp>
      <p:sp>
        <p:nvSpPr>
          <p:cNvPr id="572420" name="Text Box 4">
            <a:extLst>
              <a:ext uri="{FF2B5EF4-FFF2-40B4-BE49-F238E27FC236}">
                <a16:creationId xmlns:a16="http://schemas.microsoft.com/office/drawing/2014/main" id="{4E6853A0-8428-4EB3-96C2-A6D845EB008F}"/>
              </a:ext>
            </a:extLst>
          </p:cNvPr>
          <p:cNvSpPr txBox="1">
            <a:spLocks noChangeArrowheads="1"/>
          </p:cNvSpPr>
          <p:nvPr/>
        </p:nvSpPr>
        <p:spPr bwMode="auto">
          <a:xfrm>
            <a:off x="2590800" y="2286000"/>
            <a:ext cx="678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1. Takes science and research seriously</a:t>
            </a:r>
          </a:p>
        </p:txBody>
      </p:sp>
      <p:sp>
        <p:nvSpPr>
          <p:cNvPr id="572421" name="Text Box 5">
            <a:extLst>
              <a:ext uri="{FF2B5EF4-FFF2-40B4-BE49-F238E27FC236}">
                <a16:creationId xmlns:a16="http://schemas.microsoft.com/office/drawing/2014/main" id="{80DB390A-25C5-4F82-9411-7D4C9484E256}"/>
              </a:ext>
            </a:extLst>
          </p:cNvPr>
          <p:cNvSpPr txBox="1">
            <a:spLocks noChangeArrowheads="1"/>
          </p:cNvSpPr>
          <p:nvPr/>
        </p:nvSpPr>
        <p:spPr bwMode="auto">
          <a:xfrm>
            <a:off x="2590800" y="3048000"/>
            <a:ext cx="784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2. Allows Christian faith to reinterpret psychology</a:t>
            </a:r>
          </a:p>
        </p:txBody>
      </p:sp>
      <p:sp>
        <p:nvSpPr>
          <p:cNvPr id="572422" name="Text Box 6">
            <a:extLst>
              <a:ext uri="{FF2B5EF4-FFF2-40B4-BE49-F238E27FC236}">
                <a16:creationId xmlns:a16="http://schemas.microsoft.com/office/drawing/2014/main" id="{FF1CCED4-4889-44DE-9A9D-9EB39376EF42}"/>
              </a:ext>
            </a:extLst>
          </p:cNvPr>
          <p:cNvSpPr txBox="1">
            <a:spLocks noChangeArrowheads="1"/>
          </p:cNvSpPr>
          <p:nvPr/>
        </p:nvSpPr>
        <p:spPr bwMode="auto">
          <a:xfrm>
            <a:off x="2590800" y="3810001"/>
            <a:ext cx="7620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3. Recognizes the role of God’s “creation grace” in 	culture and science</a:t>
            </a:r>
          </a:p>
        </p:txBody>
      </p:sp>
      <p:sp>
        <p:nvSpPr>
          <p:cNvPr id="572423" name="Text Box 7">
            <a:extLst>
              <a:ext uri="{FF2B5EF4-FFF2-40B4-BE49-F238E27FC236}">
                <a16:creationId xmlns:a16="http://schemas.microsoft.com/office/drawing/2014/main" id="{A6CB16FD-7726-4A5E-8B40-A0D978AB304A}"/>
              </a:ext>
            </a:extLst>
          </p:cNvPr>
          <p:cNvSpPr txBox="1">
            <a:spLocks noChangeArrowheads="1"/>
          </p:cNvSpPr>
          <p:nvPr/>
        </p:nvSpPr>
        <p:spPr bwMode="auto">
          <a:xfrm>
            <a:off x="2590800" y="4800601"/>
            <a:ext cx="7467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4. Seeks to engage the culture and impact 	contemporary psychology</a:t>
            </a:r>
          </a:p>
        </p:txBody>
      </p:sp>
      <p:sp>
        <p:nvSpPr>
          <p:cNvPr id="2" name="TextBox 1">
            <a:extLst>
              <a:ext uri="{FF2B5EF4-FFF2-40B4-BE49-F238E27FC236}">
                <a16:creationId xmlns:a16="http://schemas.microsoft.com/office/drawing/2014/main" id="{3022B27E-F223-4780-8C14-C4DC9D174D6A}"/>
              </a:ext>
            </a:extLst>
          </p:cNvPr>
          <p:cNvSpPr txBox="1"/>
          <p:nvPr/>
        </p:nvSpPr>
        <p:spPr>
          <a:xfrm>
            <a:off x="349250" y="6616700"/>
            <a:ext cx="7226658" cy="215444"/>
          </a:xfrm>
          <a:prstGeom prst="rect">
            <a:avLst/>
          </a:prstGeom>
          <a:noFill/>
        </p:spPr>
        <p:txBody>
          <a:bodyPr wrap="none" rtlCol="0">
            <a:spAutoFit/>
          </a:bodyPr>
          <a:lstStyle/>
          <a:p>
            <a:r>
              <a:rPr lang="en-US" sz="800"/>
              <a:t>Adapted from slides from Eric Johnson Presentation at https://foclonline.org/sites/live.foclonline.org//files/johnson_eric_christianity_psychology_outline.pdf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72420"/>
                                        </p:tgtEl>
                                        <p:attrNameLst>
                                          <p:attrName>style.visibility</p:attrName>
                                        </p:attrNameLst>
                                      </p:cBhvr>
                                      <p:to>
                                        <p:strVal val="visible"/>
                                      </p:to>
                                    </p:set>
                                    <p:animEffect transition="in" filter="box(in)">
                                      <p:cBhvr>
                                        <p:cTn id="7" dur="500"/>
                                        <p:tgtEl>
                                          <p:spTgt spid="5724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72421"/>
                                        </p:tgtEl>
                                        <p:attrNameLst>
                                          <p:attrName>style.visibility</p:attrName>
                                        </p:attrNameLst>
                                      </p:cBhvr>
                                      <p:to>
                                        <p:strVal val="visible"/>
                                      </p:to>
                                    </p:set>
                                    <p:animEffect transition="in" filter="box(in)">
                                      <p:cBhvr>
                                        <p:cTn id="12" dur="500"/>
                                        <p:tgtEl>
                                          <p:spTgt spid="5724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72422"/>
                                        </p:tgtEl>
                                        <p:attrNameLst>
                                          <p:attrName>style.visibility</p:attrName>
                                        </p:attrNameLst>
                                      </p:cBhvr>
                                      <p:to>
                                        <p:strVal val="visible"/>
                                      </p:to>
                                    </p:set>
                                    <p:animEffect transition="in" filter="box(in)">
                                      <p:cBhvr>
                                        <p:cTn id="17" dur="500"/>
                                        <p:tgtEl>
                                          <p:spTgt spid="57242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72423"/>
                                        </p:tgtEl>
                                        <p:attrNameLst>
                                          <p:attrName>style.visibility</p:attrName>
                                        </p:attrNameLst>
                                      </p:cBhvr>
                                      <p:to>
                                        <p:strVal val="visible"/>
                                      </p:to>
                                    </p:set>
                                    <p:animEffect transition="in" filter="box(in)">
                                      <p:cBhvr>
                                        <p:cTn id="22" dur="500"/>
                                        <p:tgtEl>
                                          <p:spTgt spid="572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2420" grpId="0" autoUpdateAnimBg="0"/>
      <p:bldP spid="572421" grpId="0" autoUpdateAnimBg="0"/>
      <p:bldP spid="572422" grpId="0" autoUpdateAnimBg="0"/>
      <p:bldP spid="572423"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a:extLst>
              <a:ext uri="{FF2B5EF4-FFF2-40B4-BE49-F238E27FC236}">
                <a16:creationId xmlns:a16="http://schemas.microsoft.com/office/drawing/2014/main" id="{384088AC-DDF7-4181-8EB9-9DBE0541A84B}"/>
              </a:ext>
            </a:extLst>
          </p:cNvPr>
          <p:cNvSpPr>
            <a:spLocks noGrp="1" noChangeArrowheads="1"/>
          </p:cNvSpPr>
          <p:nvPr>
            <p:ph type="title"/>
          </p:nvPr>
        </p:nvSpPr>
        <p:spPr/>
        <p:txBody>
          <a:bodyPr/>
          <a:lstStyle/>
          <a:p>
            <a:r>
              <a:rPr lang="en-US" altLang="en-US" sz="4000">
                <a:latin typeface="Lucida Bright" panose="02040602050505020304" pitchFamily="18" charset="0"/>
              </a:rPr>
              <a:t>Integration Model</a:t>
            </a:r>
          </a:p>
        </p:txBody>
      </p:sp>
      <p:sp>
        <p:nvSpPr>
          <p:cNvPr id="573443" name="Rectangle 3">
            <a:extLst>
              <a:ext uri="{FF2B5EF4-FFF2-40B4-BE49-F238E27FC236}">
                <a16:creationId xmlns:a16="http://schemas.microsoft.com/office/drawing/2014/main" id="{8E14E804-EAF7-481B-BC20-D2169F4806B5}"/>
              </a:ext>
            </a:extLst>
          </p:cNvPr>
          <p:cNvSpPr>
            <a:spLocks noGrp="1" noChangeArrowheads="1"/>
          </p:cNvSpPr>
          <p:nvPr>
            <p:ph sz="quarter" idx="10"/>
          </p:nvPr>
        </p:nvSpPr>
        <p:spPr/>
        <p:txBody>
          <a:bodyPr/>
          <a:lstStyle/>
          <a:p>
            <a:r>
              <a:rPr lang="en-US" altLang="en-US" dirty="0">
                <a:latin typeface="Lucida Bright" panose="02040602050505020304" pitchFamily="18" charset="0"/>
              </a:rPr>
              <a:t>Weaknesses</a:t>
            </a:r>
          </a:p>
        </p:txBody>
      </p:sp>
      <p:sp>
        <p:nvSpPr>
          <p:cNvPr id="573444" name="Text Box 4">
            <a:extLst>
              <a:ext uri="{FF2B5EF4-FFF2-40B4-BE49-F238E27FC236}">
                <a16:creationId xmlns:a16="http://schemas.microsoft.com/office/drawing/2014/main" id="{7ECB6CD8-BA75-49D3-86A8-C71F5BBD4750}"/>
              </a:ext>
            </a:extLst>
          </p:cNvPr>
          <p:cNvSpPr txBox="1">
            <a:spLocks noChangeArrowheads="1"/>
          </p:cNvSpPr>
          <p:nvPr/>
        </p:nvSpPr>
        <p:spPr bwMode="auto">
          <a:xfrm>
            <a:off x="2590800" y="2133601"/>
            <a:ext cx="7924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1. Assumes a dualistic separation between biblical 	research and research on human beings</a:t>
            </a:r>
          </a:p>
        </p:txBody>
      </p:sp>
      <p:sp>
        <p:nvSpPr>
          <p:cNvPr id="573445" name="Text Box 5">
            <a:extLst>
              <a:ext uri="{FF2B5EF4-FFF2-40B4-BE49-F238E27FC236}">
                <a16:creationId xmlns:a16="http://schemas.microsoft.com/office/drawing/2014/main" id="{CA8C0BD8-4870-4416-A788-2710C4E93F95}"/>
              </a:ext>
            </a:extLst>
          </p:cNvPr>
          <p:cNvSpPr txBox="1">
            <a:spLocks noChangeArrowheads="1"/>
          </p:cNvSpPr>
          <p:nvPr/>
        </p:nvSpPr>
        <p:spPr bwMode="auto">
          <a:xfrm>
            <a:off x="2590800" y="2971801"/>
            <a:ext cx="7696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dirty="0"/>
              <a:t>2. Assumes that modern psychology is the real 	legitimate version of psychology/Allows 	secularism to set the agenda for psychology</a:t>
            </a:r>
          </a:p>
        </p:txBody>
      </p:sp>
      <p:sp>
        <p:nvSpPr>
          <p:cNvPr id="573446" name="Text Box 6">
            <a:extLst>
              <a:ext uri="{FF2B5EF4-FFF2-40B4-BE49-F238E27FC236}">
                <a16:creationId xmlns:a16="http://schemas.microsoft.com/office/drawing/2014/main" id="{81463582-4BA1-4331-88C7-3BE5F9A0E4D0}"/>
              </a:ext>
            </a:extLst>
          </p:cNvPr>
          <p:cNvSpPr txBox="1">
            <a:spLocks noChangeArrowheads="1"/>
          </p:cNvSpPr>
          <p:nvPr/>
        </p:nvSpPr>
        <p:spPr bwMode="auto">
          <a:xfrm>
            <a:off x="2590800" y="4191001"/>
            <a:ext cx="7391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dirty="0"/>
              <a:t>3. Minimizes the distorting effects of sin on our 	understanding = the “Antithesis”</a:t>
            </a:r>
          </a:p>
        </p:txBody>
      </p:sp>
      <p:sp>
        <p:nvSpPr>
          <p:cNvPr id="573447" name="Text Box 7">
            <a:extLst>
              <a:ext uri="{FF2B5EF4-FFF2-40B4-BE49-F238E27FC236}">
                <a16:creationId xmlns:a16="http://schemas.microsoft.com/office/drawing/2014/main" id="{3298494C-02D7-4F6A-AF13-6E82615A8B15}"/>
              </a:ext>
            </a:extLst>
          </p:cNvPr>
          <p:cNvSpPr txBox="1">
            <a:spLocks noChangeArrowheads="1"/>
          </p:cNvSpPr>
          <p:nvPr/>
        </p:nvSpPr>
        <p:spPr bwMode="auto">
          <a:xfrm>
            <a:off x="2590800" y="5029201"/>
            <a:ext cx="7848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4. Poor integration undermines the lordship of 	Christ and the impact of redemption (esp. in counseling)</a:t>
            </a:r>
          </a:p>
        </p:txBody>
      </p:sp>
      <p:sp>
        <p:nvSpPr>
          <p:cNvPr id="2" name="TextBox 1">
            <a:extLst>
              <a:ext uri="{FF2B5EF4-FFF2-40B4-BE49-F238E27FC236}">
                <a16:creationId xmlns:a16="http://schemas.microsoft.com/office/drawing/2014/main" id="{9E68EA99-34A5-4BA8-A171-C3A1AA0C1ABC}"/>
              </a:ext>
            </a:extLst>
          </p:cNvPr>
          <p:cNvSpPr txBox="1"/>
          <p:nvPr/>
        </p:nvSpPr>
        <p:spPr>
          <a:xfrm>
            <a:off x="349250" y="6616700"/>
            <a:ext cx="7226658" cy="215444"/>
          </a:xfrm>
          <a:prstGeom prst="rect">
            <a:avLst/>
          </a:prstGeom>
          <a:noFill/>
        </p:spPr>
        <p:txBody>
          <a:bodyPr wrap="none" rtlCol="0">
            <a:spAutoFit/>
          </a:bodyPr>
          <a:lstStyle/>
          <a:p>
            <a:r>
              <a:rPr lang="en-US" sz="800"/>
              <a:t>Adapted from slides from Eric Johnson Presentation at https://foclonline.org/sites/live.foclonline.org//files/johnson_eric_christianity_psychology_outline.pdf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73444"/>
                                        </p:tgtEl>
                                        <p:attrNameLst>
                                          <p:attrName>style.visibility</p:attrName>
                                        </p:attrNameLst>
                                      </p:cBhvr>
                                      <p:to>
                                        <p:strVal val="visible"/>
                                      </p:to>
                                    </p:set>
                                    <p:anim calcmode="lin" valueType="num">
                                      <p:cBhvr additive="base">
                                        <p:cTn id="7" dur="500" fill="hold"/>
                                        <p:tgtEl>
                                          <p:spTgt spid="573444"/>
                                        </p:tgtEl>
                                        <p:attrNameLst>
                                          <p:attrName>ppt_x</p:attrName>
                                        </p:attrNameLst>
                                      </p:cBhvr>
                                      <p:tavLst>
                                        <p:tav tm="0">
                                          <p:val>
                                            <p:strVal val="0-#ppt_w/2"/>
                                          </p:val>
                                        </p:tav>
                                        <p:tav tm="100000">
                                          <p:val>
                                            <p:strVal val="#ppt_x"/>
                                          </p:val>
                                        </p:tav>
                                      </p:tavLst>
                                    </p:anim>
                                    <p:anim calcmode="lin" valueType="num">
                                      <p:cBhvr additive="base">
                                        <p:cTn id="8" dur="500" fill="hold"/>
                                        <p:tgtEl>
                                          <p:spTgt spid="57344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73445"/>
                                        </p:tgtEl>
                                        <p:attrNameLst>
                                          <p:attrName>style.visibility</p:attrName>
                                        </p:attrNameLst>
                                      </p:cBhvr>
                                      <p:to>
                                        <p:strVal val="visible"/>
                                      </p:to>
                                    </p:set>
                                    <p:anim calcmode="lin" valueType="num">
                                      <p:cBhvr additive="base">
                                        <p:cTn id="13" dur="500" fill="hold"/>
                                        <p:tgtEl>
                                          <p:spTgt spid="573445"/>
                                        </p:tgtEl>
                                        <p:attrNameLst>
                                          <p:attrName>ppt_x</p:attrName>
                                        </p:attrNameLst>
                                      </p:cBhvr>
                                      <p:tavLst>
                                        <p:tav tm="0">
                                          <p:val>
                                            <p:strVal val="1+#ppt_w/2"/>
                                          </p:val>
                                        </p:tav>
                                        <p:tav tm="100000">
                                          <p:val>
                                            <p:strVal val="#ppt_x"/>
                                          </p:val>
                                        </p:tav>
                                      </p:tavLst>
                                    </p:anim>
                                    <p:anim calcmode="lin" valueType="num">
                                      <p:cBhvr additive="base">
                                        <p:cTn id="14" dur="500" fill="hold"/>
                                        <p:tgtEl>
                                          <p:spTgt spid="57344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573446"/>
                                        </p:tgtEl>
                                        <p:attrNameLst>
                                          <p:attrName>style.visibility</p:attrName>
                                        </p:attrNameLst>
                                      </p:cBhvr>
                                      <p:to>
                                        <p:strVal val="visible"/>
                                      </p:to>
                                    </p:set>
                                    <p:anim calcmode="lin" valueType="num">
                                      <p:cBhvr additive="base">
                                        <p:cTn id="19" dur="500" fill="hold"/>
                                        <p:tgtEl>
                                          <p:spTgt spid="573446"/>
                                        </p:tgtEl>
                                        <p:attrNameLst>
                                          <p:attrName>ppt_x</p:attrName>
                                        </p:attrNameLst>
                                      </p:cBhvr>
                                      <p:tavLst>
                                        <p:tav tm="0">
                                          <p:val>
                                            <p:strVal val="1+#ppt_w/2"/>
                                          </p:val>
                                        </p:tav>
                                        <p:tav tm="100000">
                                          <p:val>
                                            <p:strVal val="#ppt_x"/>
                                          </p:val>
                                        </p:tav>
                                      </p:tavLst>
                                    </p:anim>
                                    <p:anim calcmode="lin" valueType="num">
                                      <p:cBhvr additive="base">
                                        <p:cTn id="20" dur="500" fill="hold"/>
                                        <p:tgtEl>
                                          <p:spTgt spid="573446"/>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573447"/>
                                        </p:tgtEl>
                                        <p:attrNameLst>
                                          <p:attrName>style.visibility</p:attrName>
                                        </p:attrNameLst>
                                      </p:cBhvr>
                                      <p:to>
                                        <p:strVal val="visible"/>
                                      </p:to>
                                    </p:set>
                                    <p:anim calcmode="lin" valueType="num">
                                      <p:cBhvr additive="base">
                                        <p:cTn id="25" dur="500" fill="hold"/>
                                        <p:tgtEl>
                                          <p:spTgt spid="573447"/>
                                        </p:tgtEl>
                                        <p:attrNameLst>
                                          <p:attrName>ppt_x</p:attrName>
                                        </p:attrNameLst>
                                      </p:cBhvr>
                                      <p:tavLst>
                                        <p:tav tm="0">
                                          <p:val>
                                            <p:strVal val="0-#ppt_w/2"/>
                                          </p:val>
                                        </p:tav>
                                        <p:tav tm="100000">
                                          <p:val>
                                            <p:strVal val="#ppt_x"/>
                                          </p:val>
                                        </p:tav>
                                      </p:tavLst>
                                    </p:anim>
                                    <p:anim calcmode="lin" valueType="num">
                                      <p:cBhvr additive="base">
                                        <p:cTn id="26" dur="500" fill="hold"/>
                                        <p:tgtEl>
                                          <p:spTgt spid="5734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44" grpId="0" autoUpdateAnimBg="0"/>
      <p:bldP spid="573445" grpId="0" autoUpdateAnimBg="0"/>
      <p:bldP spid="573446" grpId="0" autoUpdateAnimBg="0"/>
      <p:bldP spid="573447"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D01861-293D-400E-B616-B32F539228F5}"/>
              </a:ext>
            </a:extLst>
          </p:cNvPr>
          <p:cNvSpPr>
            <a:spLocks noGrp="1"/>
          </p:cNvSpPr>
          <p:nvPr>
            <p:ph type="title"/>
          </p:nvPr>
        </p:nvSpPr>
        <p:spPr/>
        <p:txBody>
          <a:bodyPr/>
          <a:lstStyle/>
          <a:p>
            <a:r>
              <a:rPr lang="en-US"/>
              <a:t>Range of Christian Integration Among Models</a:t>
            </a:r>
          </a:p>
        </p:txBody>
      </p:sp>
      <p:graphicFrame>
        <p:nvGraphicFramePr>
          <p:cNvPr id="5" name="Content Placeholder 4">
            <a:extLst>
              <a:ext uri="{FF2B5EF4-FFF2-40B4-BE49-F238E27FC236}">
                <a16:creationId xmlns:a16="http://schemas.microsoft.com/office/drawing/2014/main" id="{90F35C59-32E3-4A32-A9EB-49681D633947}"/>
              </a:ext>
            </a:extLst>
          </p:cNvPr>
          <p:cNvGraphicFramePr>
            <a:graphicFrameLocks noGrp="1"/>
          </p:cNvGraphicFramePr>
          <p:nvPr>
            <p:ph sz="quarter" idx="10"/>
            <p:extLst>
              <p:ext uri="{D42A27DB-BD31-4B8C-83A1-F6EECF244321}">
                <p14:modId xmlns:p14="http://schemas.microsoft.com/office/powerpoint/2010/main" val="2314578754"/>
              </p:ext>
            </p:extLst>
          </p:nvPr>
        </p:nvGraphicFramePr>
        <p:xfrm>
          <a:off x="520607" y="996950"/>
          <a:ext cx="10845562" cy="53838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2A317AAF-3217-4286-8C7B-9A3B8C7D31F0}"/>
              </a:ext>
            </a:extLst>
          </p:cNvPr>
          <p:cNvSpPr txBox="1"/>
          <p:nvPr/>
        </p:nvSpPr>
        <p:spPr>
          <a:xfrm>
            <a:off x="21050" y="3227198"/>
            <a:ext cx="1217898" cy="1200329"/>
          </a:xfrm>
          <a:prstGeom prst="rect">
            <a:avLst/>
          </a:prstGeom>
          <a:noFill/>
        </p:spPr>
        <p:txBody>
          <a:bodyPr wrap="none" rtlCol="0">
            <a:spAutoFit/>
          </a:bodyPr>
          <a:lstStyle/>
          <a:p>
            <a:r>
              <a:rPr lang="en-US" b="1"/>
              <a:t>Church</a:t>
            </a:r>
            <a:br>
              <a:rPr lang="en-US" b="1"/>
            </a:br>
            <a:r>
              <a:rPr lang="en-US" b="1"/>
              <a:t>Gathered</a:t>
            </a:r>
            <a:endParaRPr lang="en-US"/>
          </a:p>
          <a:p>
            <a:r>
              <a:rPr lang="en-US"/>
              <a:t>(not of </a:t>
            </a:r>
            <a:br>
              <a:rPr lang="en-US"/>
            </a:br>
            <a:r>
              <a:rPr lang="en-US"/>
              <a:t>the world)</a:t>
            </a:r>
          </a:p>
        </p:txBody>
      </p:sp>
      <p:sp>
        <p:nvSpPr>
          <p:cNvPr id="8" name="TextBox 7">
            <a:extLst>
              <a:ext uri="{FF2B5EF4-FFF2-40B4-BE49-F238E27FC236}">
                <a16:creationId xmlns:a16="http://schemas.microsoft.com/office/drawing/2014/main" id="{CCBF1C90-1F7F-4E2C-9574-F4A27238E7A2}"/>
              </a:ext>
            </a:extLst>
          </p:cNvPr>
          <p:cNvSpPr txBox="1"/>
          <p:nvPr/>
        </p:nvSpPr>
        <p:spPr>
          <a:xfrm>
            <a:off x="10828282" y="2984720"/>
            <a:ext cx="1217898" cy="1200329"/>
          </a:xfrm>
          <a:prstGeom prst="rect">
            <a:avLst/>
          </a:prstGeom>
          <a:noFill/>
        </p:spPr>
        <p:txBody>
          <a:bodyPr wrap="none" rtlCol="0">
            <a:spAutoFit/>
          </a:bodyPr>
          <a:lstStyle/>
          <a:p>
            <a:r>
              <a:rPr lang="en-US" b="1"/>
              <a:t>Church</a:t>
            </a:r>
            <a:br>
              <a:rPr lang="en-US" b="1"/>
            </a:br>
            <a:r>
              <a:rPr lang="en-US" b="1"/>
              <a:t>Scattered</a:t>
            </a:r>
            <a:br>
              <a:rPr lang="en-US" b="1"/>
            </a:br>
            <a:r>
              <a:rPr lang="en-US"/>
              <a:t>(sent into </a:t>
            </a:r>
            <a:br>
              <a:rPr lang="en-US"/>
            </a:br>
            <a:r>
              <a:rPr lang="en-US"/>
              <a:t>the world)</a:t>
            </a:r>
            <a:endParaRPr lang="en-US" b="1"/>
          </a:p>
        </p:txBody>
      </p:sp>
      <p:sp>
        <p:nvSpPr>
          <p:cNvPr id="9" name="Right Brace 8">
            <a:extLst>
              <a:ext uri="{FF2B5EF4-FFF2-40B4-BE49-F238E27FC236}">
                <a16:creationId xmlns:a16="http://schemas.microsoft.com/office/drawing/2014/main" id="{F8D4AB40-3927-4D89-80A5-0033D76CBD6F}"/>
              </a:ext>
            </a:extLst>
          </p:cNvPr>
          <p:cNvSpPr/>
          <p:nvPr/>
        </p:nvSpPr>
        <p:spPr>
          <a:xfrm rot="5400000">
            <a:off x="5874177" y="3197852"/>
            <a:ext cx="382324" cy="5822276"/>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A097E71F-B7CD-4B1F-8550-DCA125393DD3}"/>
              </a:ext>
            </a:extLst>
          </p:cNvPr>
          <p:cNvSpPr txBox="1"/>
          <p:nvPr/>
        </p:nvSpPr>
        <p:spPr>
          <a:xfrm>
            <a:off x="3154201" y="6380777"/>
            <a:ext cx="5355609" cy="307777"/>
          </a:xfrm>
          <a:prstGeom prst="rect">
            <a:avLst/>
          </a:prstGeom>
          <a:noFill/>
        </p:spPr>
        <p:txBody>
          <a:bodyPr wrap="square" rtlCol="0">
            <a:spAutoFit/>
          </a:bodyPr>
          <a:lstStyle/>
          <a:p>
            <a:r>
              <a:rPr lang="en-US" sz="1400" b="1"/>
              <a:t>Some level of integration between Christianity &amp; Psychology</a:t>
            </a:r>
            <a:endParaRPr lang="en-US" sz="1400"/>
          </a:p>
        </p:txBody>
      </p:sp>
      <p:cxnSp>
        <p:nvCxnSpPr>
          <p:cNvPr id="12" name="Straight Connector 11">
            <a:extLst>
              <a:ext uri="{FF2B5EF4-FFF2-40B4-BE49-F238E27FC236}">
                <a16:creationId xmlns:a16="http://schemas.microsoft.com/office/drawing/2014/main" id="{009499AD-A450-40DD-A86C-0974A3E4F4DC}"/>
              </a:ext>
            </a:extLst>
          </p:cNvPr>
          <p:cNvCxnSpPr/>
          <p:nvPr/>
        </p:nvCxnSpPr>
        <p:spPr>
          <a:xfrm>
            <a:off x="8923849" y="1525649"/>
            <a:ext cx="52628" cy="43803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BA1B73C-CFBE-4D4C-8640-E694723E542E}"/>
              </a:ext>
            </a:extLst>
          </p:cNvPr>
          <p:cNvCxnSpPr/>
          <p:nvPr/>
        </p:nvCxnSpPr>
        <p:spPr>
          <a:xfrm>
            <a:off x="3101574" y="1551141"/>
            <a:ext cx="52628" cy="43803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011B818-F76A-4092-9991-446067207F30}"/>
              </a:ext>
            </a:extLst>
          </p:cNvPr>
          <p:cNvSpPr txBox="1"/>
          <p:nvPr/>
        </p:nvSpPr>
        <p:spPr>
          <a:xfrm>
            <a:off x="50768" y="1511910"/>
            <a:ext cx="2426883" cy="923330"/>
          </a:xfrm>
          <a:prstGeom prst="rect">
            <a:avLst/>
          </a:prstGeom>
          <a:noFill/>
        </p:spPr>
        <p:txBody>
          <a:bodyPr wrap="none" rtlCol="0">
            <a:spAutoFit/>
          </a:bodyPr>
          <a:lstStyle/>
          <a:p>
            <a:r>
              <a:rPr lang="en-US"/>
              <a:t>Oppositional to any</a:t>
            </a:r>
            <a:br>
              <a:rPr lang="en-US"/>
            </a:br>
            <a:r>
              <a:rPr lang="en-US"/>
              <a:t>attempt at integration</a:t>
            </a:r>
          </a:p>
          <a:p>
            <a:r>
              <a:rPr lang="en-US"/>
              <a:t>All Bible, No Science</a:t>
            </a:r>
          </a:p>
        </p:txBody>
      </p:sp>
      <p:sp>
        <p:nvSpPr>
          <p:cNvPr id="16" name="TextBox 15">
            <a:extLst>
              <a:ext uri="{FF2B5EF4-FFF2-40B4-BE49-F238E27FC236}">
                <a16:creationId xmlns:a16="http://schemas.microsoft.com/office/drawing/2014/main" id="{8AD2F861-4ABC-4BE0-9BFF-38F40EF9CB21}"/>
              </a:ext>
            </a:extLst>
          </p:cNvPr>
          <p:cNvSpPr txBox="1"/>
          <p:nvPr/>
        </p:nvSpPr>
        <p:spPr>
          <a:xfrm>
            <a:off x="9563209" y="1459593"/>
            <a:ext cx="2426883" cy="923330"/>
          </a:xfrm>
          <a:prstGeom prst="rect">
            <a:avLst/>
          </a:prstGeom>
          <a:noFill/>
        </p:spPr>
        <p:txBody>
          <a:bodyPr wrap="none" rtlCol="0">
            <a:spAutoFit/>
          </a:bodyPr>
          <a:lstStyle/>
          <a:p>
            <a:r>
              <a:rPr lang="en-US"/>
              <a:t>Oppositional to any</a:t>
            </a:r>
            <a:br>
              <a:rPr lang="en-US"/>
            </a:br>
            <a:r>
              <a:rPr lang="en-US"/>
              <a:t>attempt at integration</a:t>
            </a:r>
          </a:p>
          <a:p>
            <a:r>
              <a:rPr lang="en-US"/>
              <a:t>All Science, No Bible</a:t>
            </a:r>
          </a:p>
        </p:txBody>
      </p:sp>
      <p:sp>
        <p:nvSpPr>
          <p:cNvPr id="4" name="TextBox 3">
            <a:extLst>
              <a:ext uri="{FF2B5EF4-FFF2-40B4-BE49-F238E27FC236}">
                <a16:creationId xmlns:a16="http://schemas.microsoft.com/office/drawing/2014/main" id="{08F1A352-70CF-41CA-A6E8-0E9DABD51505}"/>
              </a:ext>
            </a:extLst>
          </p:cNvPr>
          <p:cNvSpPr txBox="1"/>
          <p:nvPr/>
        </p:nvSpPr>
        <p:spPr>
          <a:xfrm>
            <a:off x="7868608" y="5058544"/>
            <a:ext cx="1903919" cy="738664"/>
          </a:xfrm>
          <a:prstGeom prst="rect">
            <a:avLst/>
          </a:prstGeom>
          <a:noFill/>
        </p:spPr>
        <p:txBody>
          <a:bodyPr wrap="none" rtlCol="0">
            <a:spAutoFit/>
          </a:bodyPr>
          <a:lstStyle/>
          <a:p>
            <a:r>
              <a:rPr lang="en-US" sz="1400" dirty="0"/>
              <a:t>Primarily Christian </a:t>
            </a:r>
          </a:p>
          <a:p>
            <a:r>
              <a:rPr lang="en-US" sz="1400" dirty="0"/>
              <a:t>Counselors in</a:t>
            </a:r>
          </a:p>
          <a:p>
            <a:r>
              <a:rPr lang="en-US" sz="1400" dirty="0"/>
              <a:t>Secular Organizations</a:t>
            </a:r>
          </a:p>
        </p:txBody>
      </p:sp>
      <p:sp>
        <p:nvSpPr>
          <p:cNvPr id="11" name="TextBox 10">
            <a:extLst>
              <a:ext uri="{FF2B5EF4-FFF2-40B4-BE49-F238E27FC236}">
                <a16:creationId xmlns:a16="http://schemas.microsoft.com/office/drawing/2014/main" id="{E5E42139-8C37-47DB-B88E-9B64F584B87D}"/>
              </a:ext>
            </a:extLst>
          </p:cNvPr>
          <p:cNvSpPr txBox="1"/>
          <p:nvPr/>
        </p:nvSpPr>
        <p:spPr>
          <a:xfrm>
            <a:off x="1628986" y="5058545"/>
            <a:ext cx="1612942" cy="738664"/>
          </a:xfrm>
          <a:prstGeom prst="rect">
            <a:avLst/>
          </a:prstGeom>
          <a:noFill/>
        </p:spPr>
        <p:txBody>
          <a:bodyPr wrap="none" rtlCol="0">
            <a:spAutoFit/>
          </a:bodyPr>
          <a:lstStyle/>
          <a:p>
            <a:r>
              <a:rPr lang="en-US" sz="1400"/>
              <a:t>Primarily Christian</a:t>
            </a:r>
            <a:br>
              <a:rPr lang="en-US" sz="1400"/>
            </a:br>
            <a:r>
              <a:rPr lang="en-US" sz="1400"/>
              <a:t>Counselors </a:t>
            </a:r>
          </a:p>
          <a:p>
            <a:r>
              <a:rPr lang="en-US" sz="1400"/>
              <a:t>in Churches</a:t>
            </a:r>
          </a:p>
        </p:txBody>
      </p:sp>
      <p:sp>
        <p:nvSpPr>
          <p:cNvPr id="20" name="TextBox 19">
            <a:extLst>
              <a:ext uri="{FF2B5EF4-FFF2-40B4-BE49-F238E27FC236}">
                <a16:creationId xmlns:a16="http://schemas.microsoft.com/office/drawing/2014/main" id="{7737F086-2CBB-478F-B65F-0084CEA3A768}"/>
              </a:ext>
            </a:extLst>
          </p:cNvPr>
          <p:cNvSpPr txBox="1"/>
          <p:nvPr/>
        </p:nvSpPr>
        <p:spPr>
          <a:xfrm>
            <a:off x="5071713" y="5058544"/>
            <a:ext cx="1993687" cy="954107"/>
          </a:xfrm>
          <a:prstGeom prst="rect">
            <a:avLst/>
          </a:prstGeom>
          <a:noFill/>
        </p:spPr>
        <p:txBody>
          <a:bodyPr wrap="none" rtlCol="0">
            <a:spAutoFit/>
          </a:bodyPr>
          <a:lstStyle/>
          <a:p>
            <a:r>
              <a:rPr lang="en-US" sz="1400"/>
              <a:t>Primarily Christian </a:t>
            </a:r>
          </a:p>
          <a:p>
            <a:r>
              <a:rPr lang="en-US" sz="1400"/>
              <a:t>Counselors in </a:t>
            </a:r>
          </a:p>
          <a:p>
            <a:r>
              <a:rPr lang="en-US" sz="1400"/>
              <a:t>Christian organizations</a:t>
            </a:r>
          </a:p>
          <a:p>
            <a:r>
              <a:rPr lang="en-US" sz="1400"/>
              <a:t>that take Insurance</a:t>
            </a:r>
          </a:p>
        </p:txBody>
      </p:sp>
    </p:spTree>
    <p:extLst>
      <p:ext uri="{BB962C8B-B14F-4D97-AF65-F5344CB8AC3E}">
        <p14:creationId xmlns:p14="http://schemas.microsoft.com/office/powerpoint/2010/main" val="327055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4" grpId="0"/>
      <p:bldP spid="1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BF796-5767-4A44-A2D6-5CD409773DF7}"/>
              </a:ext>
            </a:extLst>
          </p:cNvPr>
          <p:cNvSpPr>
            <a:spLocks noGrp="1"/>
          </p:cNvSpPr>
          <p:nvPr>
            <p:ph type="title"/>
          </p:nvPr>
        </p:nvSpPr>
        <p:spPr/>
        <p:txBody>
          <a:bodyPr/>
          <a:lstStyle/>
          <a:p>
            <a:r>
              <a:rPr lang="en-US"/>
              <a:t>Christian vs. Secular Counseling Worldview</a:t>
            </a:r>
          </a:p>
        </p:txBody>
      </p:sp>
      <p:sp>
        <p:nvSpPr>
          <p:cNvPr id="3" name="Content Placeholder 2">
            <a:extLst>
              <a:ext uri="{FF2B5EF4-FFF2-40B4-BE49-F238E27FC236}">
                <a16:creationId xmlns:a16="http://schemas.microsoft.com/office/drawing/2014/main" id="{3281A14C-0752-439B-A1E5-5A5FE075CFD4}"/>
              </a:ext>
            </a:extLst>
          </p:cNvPr>
          <p:cNvSpPr>
            <a:spLocks noGrp="1"/>
          </p:cNvSpPr>
          <p:nvPr>
            <p:ph sz="quarter" idx="10"/>
          </p:nvPr>
        </p:nvSpPr>
        <p:spPr>
          <a:xfrm>
            <a:off x="0" y="996950"/>
            <a:ext cx="12128500" cy="5689600"/>
          </a:xfrm>
        </p:spPr>
        <p:txBody>
          <a:bodyPr lIns="91440" tIns="45720" rIns="91440" bIns="45720" anchor="t"/>
          <a:lstStyle/>
          <a:p>
            <a:pPr marL="0" indent="0">
              <a:buNone/>
            </a:pPr>
            <a:r>
              <a:rPr lang="en-US" sz="2000"/>
              <a:t>			</a:t>
            </a:r>
            <a:r>
              <a:rPr lang="en-US" sz="2000" b="1" u="sng"/>
              <a:t>Christian Worldview</a:t>
            </a:r>
            <a:r>
              <a:rPr lang="en-US" sz="2000" b="1"/>
              <a:t>		</a:t>
            </a:r>
            <a:r>
              <a:rPr lang="en-US" sz="2000" b="1" u="sng"/>
              <a:t>Secular Counseling Worldview</a:t>
            </a:r>
          </a:p>
          <a:p>
            <a:pPr marL="0" indent="0">
              <a:buNone/>
            </a:pPr>
            <a:r>
              <a:rPr lang="en-US" sz="2000"/>
              <a:t>Base Worldview		Christian Worldview		Secular Scientific Naturalism</a:t>
            </a:r>
          </a:p>
          <a:p>
            <a:pPr marL="0" indent="0">
              <a:buNone/>
            </a:pPr>
            <a:r>
              <a:rPr lang="en-US" sz="2000"/>
              <a:t>Fundamental Problem? 	Sin				Psychological Problem</a:t>
            </a:r>
          </a:p>
          <a:p>
            <a:pPr marL="0" indent="0">
              <a:buNone/>
            </a:pPr>
            <a:r>
              <a:rPr lang="en-US" sz="2000"/>
              <a:t>Solution?		Salvation			Counseling</a:t>
            </a:r>
          </a:p>
          <a:p>
            <a:pPr marL="0" indent="0">
              <a:buNone/>
            </a:pPr>
            <a:r>
              <a:rPr lang="en-US" sz="2000"/>
              <a:t>Who are we? 		In God’s Image but fallen	Thinking animals/Collection of atoms</a:t>
            </a:r>
          </a:p>
          <a:p>
            <a:pPr marL="0" indent="0">
              <a:buNone/>
            </a:pPr>
            <a:r>
              <a:rPr lang="en-US" sz="2000"/>
              <a:t>Where we came from?	God				Accidental Cosmic Chance</a:t>
            </a:r>
          </a:p>
          <a:p>
            <a:pPr marL="0" indent="0">
              <a:buNone/>
            </a:pPr>
            <a:r>
              <a:rPr lang="en-US" sz="2000"/>
              <a:t>Philosophy?		Spiritual, wholistic		Materialist, reductionist</a:t>
            </a:r>
          </a:p>
          <a:p>
            <a:pPr marL="0" indent="0">
              <a:buNone/>
            </a:pPr>
            <a:r>
              <a:rPr lang="en-US" sz="2000"/>
              <a:t>Values			Bible-based			Pretends (falsely) to be value-free</a:t>
            </a:r>
            <a:endParaRPr lang="en-US" sz="2000">
              <a:cs typeface="Segoe UI"/>
            </a:endParaRPr>
          </a:p>
          <a:p>
            <a:pPr marL="0" indent="0">
              <a:buNone/>
            </a:pPr>
            <a:r>
              <a:rPr lang="en-US" sz="2000"/>
              <a:t>How should I live?	Love God, Love Others		Individual Pleasure Maximizing/Self Actualization</a:t>
            </a:r>
          </a:p>
        </p:txBody>
      </p:sp>
    </p:spTree>
    <p:extLst>
      <p:ext uri="{BB962C8B-B14F-4D97-AF65-F5344CB8AC3E}">
        <p14:creationId xmlns:p14="http://schemas.microsoft.com/office/powerpoint/2010/main" val="215916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D01861-293D-400E-B616-B32F539228F5}"/>
              </a:ext>
            </a:extLst>
          </p:cNvPr>
          <p:cNvSpPr>
            <a:spLocks noGrp="1"/>
          </p:cNvSpPr>
          <p:nvPr>
            <p:ph type="title"/>
          </p:nvPr>
        </p:nvSpPr>
        <p:spPr/>
        <p:txBody>
          <a:bodyPr/>
          <a:lstStyle/>
          <a:p>
            <a:r>
              <a:rPr lang="en-US" sz="3600"/>
              <a:t>How Strong is the Christian Worldview in Your Integration?</a:t>
            </a:r>
          </a:p>
        </p:txBody>
      </p:sp>
      <p:graphicFrame>
        <p:nvGraphicFramePr>
          <p:cNvPr id="5" name="Content Placeholder 4">
            <a:extLst>
              <a:ext uri="{FF2B5EF4-FFF2-40B4-BE49-F238E27FC236}">
                <a16:creationId xmlns:a16="http://schemas.microsoft.com/office/drawing/2014/main" id="{90F35C59-32E3-4A32-A9EB-49681D633947}"/>
              </a:ext>
            </a:extLst>
          </p:cNvPr>
          <p:cNvGraphicFramePr>
            <a:graphicFrameLocks noGrp="1"/>
          </p:cNvGraphicFramePr>
          <p:nvPr>
            <p:ph sz="quarter" idx="10"/>
          </p:nvPr>
        </p:nvGraphicFramePr>
        <p:xfrm>
          <a:off x="520607" y="1447800"/>
          <a:ext cx="10845562" cy="53838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2A317AAF-3217-4286-8C7B-9A3B8C7D31F0}"/>
              </a:ext>
            </a:extLst>
          </p:cNvPr>
          <p:cNvSpPr txBox="1"/>
          <p:nvPr/>
        </p:nvSpPr>
        <p:spPr>
          <a:xfrm>
            <a:off x="21050" y="3678048"/>
            <a:ext cx="1217898" cy="1200329"/>
          </a:xfrm>
          <a:prstGeom prst="rect">
            <a:avLst/>
          </a:prstGeom>
          <a:noFill/>
        </p:spPr>
        <p:txBody>
          <a:bodyPr wrap="none" rtlCol="0">
            <a:spAutoFit/>
          </a:bodyPr>
          <a:lstStyle/>
          <a:p>
            <a:r>
              <a:rPr lang="en-US" b="1"/>
              <a:t>Church</a:t>
            </a:r>
            <a:br>
              <a:rPr lang="en-US" b="1"/>
            </a:br>
            <a:r>
              <a:rPr lang="en-US" b="1"/>
              <a:t>Gathered</a:t>
            </a:r>
            <a:endParaRPr lang="en-US"/>
          </a:p>
          <a:p>
            <a:r>
              <a:rPr lang="en-US"/>
              <a:t>(not of </a:t>
            </a:r>
            <a:br>
              <a:rPr lang="en-US"/>
            </a:br>
            <a:r>
              <a:rPr lang="en-US"/>
              <a:t>the world)</a:t>
            </a:r>
          </a:p>
        </p:txBody>
      </p:sp>
      <p:sp>
        <p:nvSpPr>
          <p:cNvPr id="8" name="TextBox 7">
            <a:extLst>
              <a:ext uri="{FF2B5EF4-FFF2-40B4-BE49-F238E27FC236}">
                <a16:creationId xmlns:a16="http://schemas.microsoft.com/office/drawing/2014/main" id="{CCBF1C90-1F7F-4E2C-9574-F4A27238E7A2}"/>
              </a:ext>
            </a:extLst>
          </p:cNvPr>
          <p:cNvSpPr txBox="1"/>
          <p:nvPr/>
        </p:nvSpPr>
        <p:spPr>
          <a:xfrm>
            <a:off x="10828282" y="3435570"/>
            <a:ext cx="1217898" cy="1200329"/>
          </a:xfrm>
          <a:prstGeom prst="rect">
            <a:avLst/>
          </a:prstGeom>
          <a:noFill/>
        </p:spPr>
        <p:txBody>
          <a:bodyPr wrap="none" rtlCol="0">
            <a:spAutoFit/>
          </a:bodyPr>
          <a:lstStyle/>
          <a:p>
            <a:r>
              <a:rPr lang="en-US" b="1"/>
              <a:t>Church</a:t>
            </a:r>
            <a:br>
              <a:rPr lang="en-US" b="1"/>
            </a:br>
            <a:r>
              <a:rPr lang="en-US" b="1"/>
              <a:t>Scattered</a:t>
            </a:r>
            <a:br>
              <a:rPr lang="en-US" b="1"/>
            </a:br>
            <a:r>
              <a:rPr lang="en-US"/>
              <a:t>(sent into </a:t>
            </a:r>
            <a:br>
              <a:rPr lang="en-US"/>
            </a:br>
            <a:r>
              <a:rPr lang="en-US"/>
              <a:t>the world)</a:t>
            </a:r>
            <a:endParaRPr lang="en-US" b="1"/>
          </a:p>
        </p:txBody>
      </p:sp>
      <p:sp>
        <p:nvSpPr>
          <p:cNvPr id="4" name="TextBox 3">
            <a:extLst>
              <a:ext uri="{FF2B5EF4-FFF2-40B4-BE49-F238E27FC236}">
                <a16:creationId xmlns:a16="http://schemas.microsoft.com/office/drawing/2014/main" id="{EB7B733C-C236-4B9B-A1F9-FD15185096CF}"/>
              </a:ext>
            </a:extLst>
          </p:cNvPr>
          <p:cNvSpPr txBox="1"/>
          <p:nvPr/>
        </p:nvSpPr>
        <p:spPr>
          <a:xfrm>
            <a:off x="4335069" y="924580"/>
            <a:ext cx="1892569" cy="523220"/>
          </a:xfrm>
          <a:prstGeom prst="rect">
            <a:avLst/>
          </a:prstGeom>
          <a:noFill/>
        </p:spPr>
        <p:txBody>
          <a:bodyPr wrap="none" rtlCol="0">
            <a:spAutoFit/>
          </a:bodyPr>
          <a:lstStyle/>
          <a:p>
            <a:r>
              <a:rPr lang="en-US" sz="1400" b="1"/>
              <a:t>Weak (secularized)</a:t>
            </a:r>
            <a:br>
              <a:rPr lang="en-US" sz="1400" b="1"/>
            </a:br>
            <a:r>
              <a:rPr lang="en-US" sz="1400" b="1"/>
              <a:t>Christian Worldview</a:t>
            </a:r>
          </a:p>
        </p:txBody>
      </p:sp>
      <p:sp>
        <p:nvSpPr>
          <p:cNvPr id="11" name="TextBox 10">
            <a:extLst>
              <a:ext uri="{FF2B5EF4-FFF2-40B4-BE49-F238E27FC236}">
                <a16:creationId xmlns:a16="http://schemas.microsoft.com/office/drawing/2014/main" id="{6DF9F47C-C2DE-425A-9E3D-A10F9BE8E69A}"/>
              </a:ext>
            </a:extLst>
          </p:cNvPr>
          <p:cNvSpPr txBox="1"/>
          <p:nvPr/>
        </p:nvSpPr>
        <p:spPr>
          <a:xfrm>
            <a:off x="4335069" y="6020619"/>
            <a:ext cx="1550746" cy="523220"/>
          </a:xfrm>
          <a:prstGeom prst="rect">
            <a:avLst/>
          </a:prstGeom>
          <a:noFill/>
        </p:spPr>
        <p:txBody>
          <a:bodyPr wrap="none" rtlCol="0">
            <a:spAutoFit/>
          </a:bodyPr>
          <a:lstStyle/>
          <a:p>
            <a:r>
              <a:rPr lang="en-US" sz="1400" b="1"/>
              <a:t>Strong Christian</a:t>
            </a:r>
            <a:br>
              <a:rPr lang="en-US" sz="1400" b="1"/>
            </a:br>
            <a:r>
              <a:rPr lang="en-US" sz="1400" b="1"/>
              <a:t>Worldview</a:t>
            </a:r>
          </a:p>
        </p:txBody>
      </p:sp>
      <p:sp>
        <p:nvSpPr>
          <p:cNvPr id="2" name="Rectangle 1">
            <a:extLst>
              <a:ext uri="{FF2B5EF4-FFF2-40B4-BE49-F238E27FC236}">
                <a16:creationId xmlns:a16="http://schemas.microsoft.com/office/drawing/2014/main" id="{EAF36A50-968E-48AE-887F-AA0644DF47C6}"/>
              </a:ext>
            </a:extLst>
          </p:cNvPr>
          <p:cNvSpPr/>
          <p:nvPr/>
        </p:nvSpPr>
        <p:spPr>
          <a:xfrm>
            <a:off x="1437284" y="1447800"/>
            <a:ext cx="7556500" cy="4605147"/>
          </a:xfrm>
          <a:prstGeom prst="rect">
            <a:avLst/>
          </a:prstGeom>
          <a:gradFill flip="none" rotWithShape="1">
            <a:gsLst>
              <a:gs pos="0">
                <a:schemeClr val="bg1">
                  <a:alpha val="50000"/>
                </a:schemeClr>
              </a:gs>
              <a:gs pos="35000">
                <a:schemeClr val="bg1">
                  <a:lumMod val="85000"/>
                  <a:alpha val="76000"/>
                </a:schemeClr>
              </a:gs>
              <a:gs pos="68000">
                <a:schemeClr val="bg1">
                  <a:lumMod val="50000"/>
                  <a:alpha val="90000"/>
                </a:schemeClr>
              </a:gs>
              <a:gs pos="100000">
                <a:schemeClr val="tx1">
                  <a:lumMod val="75000"/>
                  <a:lumOff val="2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F0C29FD-216B-4B79-906F-D0BC7B062185}"/>
              </a:ext>
            </a:extLst>
          </p:cNvPr>
          <p:cNvSpPr txBox="1"/>
          <p:nvPr/>
        </p:nvSpPr>
        <p:spPr>
          <a:xfrm>
            <a:off x="6981504" y="4139713"/>
            <a:ext cx="1800493" cy="523220"/>
          </a:xfrm>
          <a:prstGeom prst="rect">
            <a:avLst/>
          </a:prstGeom>
          <a:noFill/>
        </p:spPr>
        <p:txBody>
          <a:bodyPr wrap="none" rtlCol="0">
            <a:spAutoFit/>
          </a:bodyPr>
          <a:lstStyle/>
          <a:p>
            <a:r>
              <a:rPr lang="en-US" sz="1400"/>
              <a:t>Christians engaging </a:t>
            </a:r>
          </a:p>
          <a:p>
            <a:r>
              <a:rPr lang="en-US" sz="1400"/>
              <a:t>in “public square”</a:t>
            </a:r>
          </a:p>
        </p:txBody>
      </p:sp>
    </p:spTree>
    <p:extLst>
      <p:ext uri="{BB962C8B-B14F-4D97-AF65-F5344CB8AC3E}">
        <p14:creationId xmlns:p14="http://schemas.microsoft.com/office/powerpoint/2010/main" val="596139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B88F4-B5A4-41A7-B6CB-B4021D42770D}"/>
              </a:ext>
            </a:extLst>
          </p:cNvPr>
          <p:cNvSpPr>
            <a:spLocks noGrp="1"/>
          </p:cNvSpPr>
          <p:nvPr>
            <p:ph type="title"/>
          </p:nvPr>
        </p:nvSpPr>
        <p:spPr/>
        <p:txBody>
          <a:bodyPr/>
          <a:lstStyle/>
          <a:p>
            <a:r>
              <a:rPr lang="en-US"/>
              <a:t>Course Outcomes</a:t>
            </a:r>
          </a:p>
        </p:txBody>
      </p:sp>
      <p:sp>
        <p:nvSpPr>
          <p:cNvPr id="3" name="Content Placeholder 2">
            <a:extLst>
              <a:ext uri="{FF2B5EF4-FFF2-40B4-BE49-F238E27FC236}">
                <a16:creationId xmlns:a16="http://schemas.microsoft.com/office/drawing/2014/main" id="{ED478968-10DD-4433-A4BC-EF834122803F}"/>
              </a:ext>
            </a:extLst>
          </p:cNvPr>
          <p:cNvSpPr>
            <a:spLocks noGrp="1"/>
          </p:cNvSpPr>
          <p:nvPr>
            <p:ph sz="quarter" idx="10"/>
          </p:nvPr>
        </p:nvSpPr>
        <p:spPr>
          <a:xfrm>
            <a:off x="153988" y="996950"/>
            <a:ext cx="11952287" cy="5689600"/>
          </a:xfrm>
        </p:spPr>
        <p:txBody>
          <a:bodyPr/>
          <a:lstStyle/>
          <a:p>
            <a:pPr marL="0" indent="0">
              <a:buNone/>
            </a:pPr>
            <a:r>
              <a:rPr lang="en-US" sz="2400" dirty="0"/>
              <a:t>After completing this course, you should be able to: </a:t>
            </a:r>
          </a:p>
          <a:p>
            <a:pPr marL="514350" indent="-514350">
              <a:buFont typeface="+mj-lt"/>
              <a:buAutoNum type="arabicPeriod"/>
            </a:pPr>
            <a:r>
              <a:rPr lang="en-US" sz="2400" dirty="0"/>
              <a:t>Describe each of five approaches to Counseling and Christianity including: Levels-of-Explanation, Integration, Christian Psychology, Transformational Counseling and Biblical Counseling.</a:t>
            </a:r>
          </a:p>
          <a:p>
            <a:pPr marL="514350" indent="-514350">
              <a:buFont typeface="+mj-lt"/>
              <a:buAutoNum type="arabicPeriod"/>
            </a:pPr>
            <a:r>
              <a:rPr lang="en-US" sz="2400" dirty="0"/>
              <a:t>Apply each of five approaches to Counseling and Christianity to a sample case: Levels-of-Explanation, Integration, Christian Psychology, Transformational Counseling and Biblical Counseling.</a:t>
            </a:r>
          </a:p>
          <a:p>
            <a:pPr marL="514350" indent="-514350">
              <a:buFont typeface="+mj-lt"/>
              <a:buAutoNum type="arabicPeriod"/>
            </a:pPr>
            <a:r>
              <a:rPr lang="en-US" sz="2400" dirty="0"/>
              <a:t>Reflect on their own values and those of any organization they may work for to assess which model of Christian counseling may be the best fit in various contexts and with various clients.</a:t>
            </a:r>
          </a:p>
          <a:p>
            <a:pPr marL="514350" indent="-514350">
              <a:buFont typeface="+mj-lt"/>
              <a:buAutoNum type="arabicPeriod"/>
            </a:pPr>
            <a:r>
              <a:rPr lang="en-US" sz="2400" dirty="0"/>
              <a:t>Describe each of the key elements of addiction counseling including: Assessment and Treatment, Co-Occurring Disorders, Behavioral Addictions, Relapse Prevention, Self-Help Groups, Addiction Counseling Techniques, Culturally Awareness and Development of the Counselor.</a:t>
            </a:r>
          </a:p>
          <a:p>
            <a:pPr marL="514350" indent="-514350">
              <a:buFont typeface="+mj-lt"/>
              <a:buAutoNum type="arabicPeriod"/>
            </a:pPr>
            <a:endParaRPr lang="en-US" sz="2400" dirty="0"/>
          </a:p>
        </p:txBody>
      </p:sp>
    </p:spTree>
    <p:extLst>
      <p:ext uri="{BB962C8B-B14F-4D97-AF65-F5344CB8AC3E}">
        <p14:creationId xmlns:p14="http://schemas.microsoft.com/office/powerpoint/2010/main" val="162655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4BFB0C-2CEE-42DE-A3C6-6C2BD7144099}"/>
              </a:ext>
            </a:extLst>
          </p:cNvPr>
          <p:cNvSpPr>
            <a:spLocks noGrp="1"/>
          </p:cNvSpPr>
          <p:nvPr>
            <p:ph type="title"/>
          </p:nvPr>
        </p:nvSpPr>
        <p:spPr>
          <a:xfrm>
            <a:off x="380998" y="0"/>
            <a:ext cx="11353801" cy="369333"/>
          </a:xfrm>
        </p:spPr>
        <p:txBody>
          <a:bodyPr/>
          <a:lstStyle/>
          <a:p>
            <a:r>
              <a:rPr lang="en-US"/>
              <a:t>Weak Integration: The Problem with a Christmas Tree Approach to Christian Integration</a:t>
            </a:r>
          </a:p>
        </p:txBody>
      </p:sp>
      <p:pic>
        <p:nvPicPr>
          <p:cNvPr id="2052" name="Picture 4" descr="Blank Christmas Tree Clip Art - Christmas Tree Clipart Blank PNG Image |  Transparent PNG Free Download on SeekPNG">
            <a:extLst>
              <a:ext uri="{FF2B5EF4-FFF2-40B4-BE49-F238E27FC236}">
                <a16:creationId xmlns:a16="http://schemas.microsoft.com/office/drawing/2014/main" id="{BB81FC6C-2649-4C10-BE21-29703569C2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000" t="6322" r="30000" b="5402"/>
          <a:stretch/>
        </p:blipFill>
        <p:spPr bwMode="auto">
          <a:xfrm>
            <a:off x="4197350" y="490654"/>
            <a:ext cx="3790950" cy="59175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3CF6346-094C-4806-B649-366DB46C5309}"/>
              </a:ext>
            </a:extLst>
          </p:cNvPr>
          <p:cNvSpPr txBox="1"/>
          <p:nvPr/>
        </p:nvSpPr>
        <p:spPr>
          <a:xfrm>
            <a:off x="5372100" y="2971800"/>
            <a:ext cx="1740926" cy="830997"/>
          </a:xfrm>
          <a:prstGeom prst="rect">
            <a:avLst/>
          </a:prstGeom>
          <a:noFill/>
        </p:spPr>
        <p:txBody>
          <a:bodyPr wrap="none" rtlCol="0">
            <a:spAutoFit/>
          </a:bodyPr>
          <a:lstStyle/>
          <a:p>
            <a:r>
              <a:rPr lang="en-US" sz="2400" b="1"/>
              <a:t>Secular</a:t>
            </a:r>
            <a:br>
              <a:rPr lang="en-US" sz="2400" b="1"/>
            </a:br>
            <a:r>
              <a:rPr lang="en-US" sz="2400" b="1"/>
              <a:t>Worldview</a:t>
            </a:r>
          </a:p>
        </p:txBody>
      </p:sp>
      <p:sp>
        <p:nvSpPr>
          <p:cNvPr id="6" name="TextBox 5">
            <a:extLst>
              <a:ext uri="{FF2B5EF4-FFF2-40B4-BE49-F238E27FC236}">
                <a16:creationId xmlns:a16="http://schemas.microsoft.com/office/drawing/2014/main" id="{D96EC7F9-9D2E-4133-8B0F-0F29044F579A}"/>
              </a:ext>
            </a:extLst>
          </p:cNvPr>
          <p:cNvSpPr txBox="1"/>
          <p:nvPr/>
        </p:nvSpPr>
        <p:spPr>
          <a:xfrm>
            <a:off x="7467600" y="2228850"/>
            <a:ext cx="1072730" cy="646331"/>
          </a:xfrm>
          <a:prstGeom prst="rect">
            <a:avLst/>
          </a:prstGeom>
          <a:noFill/>
        </p:spPr>
        <p:txBody>
          <a:bodyPr wrap="none" rtlCol="0">
            <a:spAutoFit/>
          </a:bodyPr>
          <a:lstStyle/>
          <a:p>
            <a:r>
              <a:rPr lang="en-US"/>
              <a:t>Christian</a:t>
            </a:r>
            <a:br>
              <a:rPr lang="en-US"/>
            </a:br>
            <a:r>
              <a:rPr lang="en-US"/>
              <a:t>Concept</a:t>
            </a:r>
          </a:p>
        </p:txBody>
      </p:sp>
      <p:sp>
        <p:nvSpPr>
          <p:cNvPr id="7" name="Oval 6">
            <a:extLst>
              <a:ext uri="{FF2B5EF4-FFF2-40B4-BE49-F238E27FC236}">
                <a16:creationId xmlns:a16="http://schemas.microsoft.com/office/drawing/2014/main" id="{F9FEF3F7-D4CF-4C70-AB77-8085D5761CF9}"/>
              </a:ext>
            </a:extLst>
          </p:cNvPr>
          <p:cNvSpPr/>
          <p:nvPr/>
        </p:nvSpPr>
        <p:spPr>
          <a:xfrm>
            <a:off x="7321550" y="2450415"/>
            <a:ext cx="208524" cy="2032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5827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02D7A-D7F5-4E51-AD11-27237002E4D6}"/>
              </a:ext>
            </a:extLst>
          </p:cNvPr>
          <p:cNvSpPr>
            <a:spLocks noGrp="1"/>
          </p:cNvSpPr>
          <p:nvPr>
            <p:ph type="title"/>
          </p:nvPr>
        </p:nvSpPr>
        <p:spPr/>
        <p:txBody>
          <a:bodyPr/>
          <a:lstStyle/>
          <a:p>
            <a:r>
              <a:rPr lang="en-US"/>
              <a:t>Strong Integration: Applying Learning into a Christian Worldview</a:t>
            </a:r>
          </a:p>
        </p:txBody>
      </p:sp>
      <p:pic>
        <p:nvPicPr>
          <p:cNvPr id="3074" name="Picture 2" descr="Simple Christian Cross Clipart transparent PNG - StickPNG">
            <a:extLst>
              <a:ext uri="{FF2B5EF4-FFF2-40B4-BE49-F238E27FC236}">
                <a16:creationId xmlns:a16="http://schemas.microsoft.com/office/drawing/2014/main" id="{0109E9CB-CA75-4B47-A24F-E7359128BE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2663" y="907271"/>
            <a:ext cx="4013982" cy="56027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BB7DDFB-0E2A-4738-A5A9-CA95F92D222E}"/>
              </a:ext>
            </a:extLst>
          </p:cNvPr>
          <p:cNvSpPr txBox="1"/>
          <p:nvPr/>
        </p:nvSpPr>
        <p:spPr>
          <a:xfrm>
            <a:off x="6348450" y="1407770"/>
            <a:ext cx="1407260" cy="646331"/>
          </a:xfrm>
          <a:prstGeom prst="rect">
            <a:avLst/>
          </a:prstGeom>
          <a:noFill/>
        </p:spPr>
        <p:txBody>
          <a:bodyPr wrap="square" rtlCol="0">
            <a:spAutoFit/>
          </a:bodyPr>
          <a:lstStyle/>
          <a:p>
            <a:r>
              <a:rPr lang="en-US"/>
              <a:t>Truths from</a:t>
            </a:r>
          </a:p>
          <a:p>
            <a:r>
              <a:rPr lang="en-US"/>
              <a:t>Sciences</a:t>
            </a:r>
          </a:p>
        </p:txBody>
      </p:sp>
      <p:sp>
        <p:nvSpPr>
          <p:cNvPr id="4" name="TextBox 3">
            <a:extLst>
              <a:ext uri="{FF2B5EF4-FFF2-40B4-BE49-F238E27FC236}">
                <a16:creationId xmlns:a16="http://schemas.microsoft.com/office/drawing/2014/main" id="{788C6063-F375-4292-821C-B59E9FC9C8DA}"/>
              </a:ext>
            </a:extLst>
          </p:cNvPr>
          <p:cNvSpPr txBox="1"/>
          <p:nvPr/>
        </p:nvSpPr>
        <p:spPr>
          <a:xfrm>
            <a:off x="3732662" y="1323175"/>
            <a:ext cx="1407260" cy="923330"/>
          </a:xfrm>
          <a:prstGeom prst="rect">
            <a:avLst/>
          </a:prstGeom>
          <a:noFill/>
        </p:spPr>
        <p:txBody>
          <a:bodyPr wrap="square" rtlCol="0">
            <a:spAutoFit/>
          </a:bodyPr>
          <a:lstStyle/>
          <a:p>
            <a:r>
              <a:rPr lang="en-US"/>
              <a:t>Principles from Humanities</a:t>
            </a:r>
          </a:p>
        </p:txBody>
      </p:sp>
      <p:sp>
        <p:nvSpPr>
          <p:cNvPr id="6" name="TextBox 5">
            <a:extLst>
              <a:ext uri="{FF2B5EF4-FFF2-40B4-BE49-F238E27FC236}">
                <a16:creationId xmlns:a16="http://schemas.microsoft.com/office/drawing/2014/main" id="{C1C84089-4801-4D51-82CF-6FADA5A5B03B}"/>
              </a:ext>
            </a:extLst>
          </p:cNvPr>
          <p:cNvSpPr txBox="1"/>
          <p:nvPr/>
        </p:nvSpPr>
        <p:spPr>
          <a:xfrm>
            <a:off x="3732662" y="3454915"/>
            <a:ext cx="1407260" cy="1200329"/>
          </a:xfrm>
          <a:prstGeom prst="rect">
            <a:avLst/>
          </a:prstGeom>
          <a:noFill/>
        </p:spPr>
        <p:txBody>
          <a:bodyPr wrap="square" rtlCol="0">
            <a:spAutoFit/>
          </a:bodyPr>
          <a:lstStyle/>
          <a:p>
            <a:r>
              <a:rPr lang="en-US"/>
              <a:t>Learning </a:t>
            </a:r>
            <a:br>
              <a:rPr lang="en-US"/>
            </a:br>
            <a:r>
              <a:rPr lang="en-US"/>
              <a:t>from </a:t>
            </a:r>
            <a:br>
              <a:rPr lang="en-US"/>
            </a:br>
            <a:r>
              <a:rPr lang="en-US"/>
              <a:t>Cultural</a:t>
            </a:r>
            <a:br>
              <a:rPr lang="en-US"/>
            </a:br>
            <a:r>
              <a:rPr lang="en-US"/>
              <a:t>Studies</a:t>
            </a:r>
          </a:p>
        </p:txBody>
      </p:sp>
      <p:sp>
        <p:nvSpPr>
          <p:cNvPr id="8" name="TextBox 7">
            <a:extLst>
              <a:ext uri="{FF2B5EF4-FFF2-40B4-BE49-F238E27FC236}">
                <a16:creationId xmlns:a16="http://schemas.microsoft.com/office/drawing/2014/main" id="{F510C731-BD67-4CE4-93F1-5052BC511BC3}"/>
              </a:ext>
            </a:extLst>
          </p:cNvPr>
          <p:cNvSpPr txBox="1"/>
          <p:nvPr/>
        </p:nvSpPr>
        <p:spPr>
          <a:xfrm>
            <a:off x="6348450" y="3454914"/>
            <a:ext cx="1407260" cy="1200329"/>
          </a:xfrm>
          <a:prstGeom prst="rect">
            <a:avLst/>
          </a:prstGeom>
          <a:noFill/>
        </p:spPr>
        <p:txBody>
          <a:bodyPr wrap="square" rtlCol="0">
            <a:spAutoFit/>
          </a:bodyPr>
          <a:lstStyle/>
          <a:p>
            <a:r>
              <a:rPr lang="en-US"/>
              <a:t>Lessons</a:t>
            </a:r>
          </a:p>
          <a:p>
            <a:r>
              <a:rPr lang="en-US"/>
              <a:t>From</a:t>
            </a:r>
            <a:br>
              <a:rPr lang="en-US"/>
            </a:br>
            <a:r>
              <a:rPr lang="en-US"/>
              <a:t>Social</a:t>
            </a:r>
            <a:br>
              <a:rPr lang="en-US"/>
            </a:br>
            <a:r>
              <a:rPr lang="en-US"/>
              <a:t>Sciences</a:t>
            </a:r>
          </a:p>
        </p:txBody>
      </p:sp>
      <p:sp>
        <p:nvSpPr>
          <p:cNvPr id="10" name="Rectangle 9">
            <a:extLst>
              <a:ext uri="{FF2B5EF4-FFF2-40B4-BE49-F238E27FC236}">
                <a16:creationId xmlns:a16="http://schemas.microsoft.com/office/drawing/2014/main" id="{9986C4A3-6355-43D3-9AAB-1C6446CA2F0B}"/>
              </a:ext>
            </a:extLst>
          </p:cNvPr>
          <p:cNvSpPr/>
          <p:nvPr/>
        </p:nvSpPr>
        <p:spPr>
          <a:xfrm>
            <a:off x="3432412" y="445605"/>
            <a:ext cx="4647063" cy="606437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671F7F6-BD3C-4D89-934E-52BC3AF8AB67}"/>
              </a:ext>
            </a:extLst>
          </p:cNvPr>
          <p:cNvSpPr txBox="1"/>
          <p:nvPr/>
        </p:nvSpPr>
        <p:spPr>
          <a:xfrm>
            <a:off x="4381701" y="445606"/>
            <a:ext cx="3109506" cy="461665"/>
          </a:xfrm>
          <a:prstGeom prst="rect">
            <a:avLst/>
          </a:prstGeom>
          <a:noFill/>
        </p:spPr>
        <p:txBody>
          <a:bodyPr wrap="none" rtlCol="0">
            <a:spAutoFit/>
          </a:bodyPr>
          <a:lstStyle/>
          <a:p>
            <a:r>
              <a:rPr lang="en-US" sz="2400" b="1"/>
              <a:t>Christian Worldview</a:t>
            </a:r>
          </a:p>
        </p:txBody>
      </p:sp>
    </p:spTree>
    <p:extLst>
      <p:ext uri="{BB962C8B-B14F-4D97-AF65-F5344CB8AC3E}">
        <p14:creationId xmlns:p14="http://schemas.microsoft.com/office/powerpoint/2010/main" val="33326167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1430" y="414436"/>
            <a:ext cx="5231112" cy="338554"/>
          </a:xfrm>
          <a:prstGeom prst="rect">
            <a:avLst/>
          </a:prstGeom>
          <a:noFill/>
        </p:spPr>
        <p:txBody>
          <a:bodyPr wrap="none" rtlCol="0">
            <a:spAutoFit/>
          </a:bodyPr>
          <a:lstStyle/>
          <a:p>
            <a:r>
              <a:rPr lang="en-US" sz="1600" b="1"/>
              <a:t>Q1 Personal: Nurture (Humanities &amp; Social Sciences)</a:t>
            </a:r>
          </a:p>
        </p:txBody>
      </p:sp>
      <p:sp>
        <p:nvSpPr>
          <p:cNvPr id="3" name="TextBox 2"/>
          <p:cNvSpPr txBox="1"/>
          <p:nvPr/>
        </p:nvSpPr>
        <p:spPr>
          <a:xfrm>
            <a:off x="5753007" y="414435"/>
            <a:ext cx="4434163" cy="338554"/>
          </a:xfrm>
          <a:prstGeom prst="rect">
            <a:avLst/>
          </a:prstGeom>
          <a:noFill/>
        </p:spPr>
        <p:txBody>
          <a:bodyPr wrap="none" rtlCol="0">
            <a:spAutoFit/>
          </a:bodyPr>
          <a:lstStyle/>
          <a:p>
            <a:r>
              <a:rPr lang="en-US" sz="1600" b="1"/>
              <a:t>Q2: Physical: Nature (Science &amp; Technology)</a:t>
            </a:r>
          </a:p>
        </p:txBody>
      </p:sp>
      <p:sp>
        <p:nvSpPr>
          <p:cNvPr id="4" name="TextBox 3"/>
          <p:cNvSpPr txBox="1"/>
          <p:nvPr/>
        </p:nvSpPr>
        <p:spPr>
          <a:xfrm>
            <a:off x="478271" y="3627257"/>
            <a:ext cx="1390124" cy="338554"/>
          </a:xfrm>
          <a:prstGeom prst="rect">
            <a:avLst/>
          </a:prstGeom>
          <a:noFill/>
        </p:spPr>
        <p:txBody>
          <a:bodyPr wrap="none" rtlCol="0">
            <a:spAutoFit/>
          </a:bodyPr>
          <a:lstStyle/>
          <a:p>
            <a:r>
              <a:rPr lang="en-US" sz="1600" b="1"/>
              <a:t>Q3: Cultural </a:t>
            </a:r>
            <a:endParaRPr lang="en-US" sz="1600"/>
          </a:p>
        </p:txBody>
      </p:sp>
      <p:sp>
        <p:nvSpPr>
          <p:cNvPr id="5" name="TextBox 4"/>
          <p:cNvSpPr txBox="1"/>
          <p:nvPr/>
        </p:nvSpPr>
        <p:spPr>
          <a:xfrm>
            <a:off x="5829206" y="3605989"/>
            <a:ext cx="2956259" cy="338554"/>
          </a:xfrm>
          <a:prstGeom prst="rect">
            <a:avLst/>
          </a:prstGeom>
          <a:noFill/>
        </p:spPr>
        <p:txBody>
          <a:bodyPr wrap="none" rtlCol="0">
            <a:spAutoFit/>
          </a:bodyPr>
          <a:lstStyle/>
          <a:p>
            <a:r>
              <a:rPr lang="en-US" sz="1600" b="1"/>
              <a:t>Q4: Societal (Social Sciences)</a:t>
            </a:r>
            <a:endParaRPr lang="en-US" sz="1600"/>
          </a:p>
        </p:txBody>
      </p:sp>
      <p:cxnSp>
        <p:nvCxnSpPr>
          <p:cNvPr id="7" name="Straight Connector 6"/>
          <p:cNvCxnSpPr/>
          <p:nvPr/>
        </p:nvCxnSpPr>
        <p:spPr>
          <a:xfrm>
            <a:off x="5728197" y="383180"/>
            <a:ext cx="0" cy="6192062"/>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p:cNvCxnSpPr>
            <a:cxnSpLocks/>
          </p:cNvCxnSpPr>
          <p:nvPr/>
        </p:nvCxnSpPr>
        <p:spPr>
          <a:xfrm>
            <a:off x="278674" y="3578424"/>
            <a:ext cx="11508826" cy="21268"/>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rot="16200000">
            <a:off x="-431733" y="1941204"/>
            <a:ext cx="1261884" cy="369332"/>
          </a:xfrm>
          <a:prstGeom prst="rect">
            <a:avLst/>
          </a:prstGeom>
          <a:noFill/>
        </p:spPr>
        <p:txBody>
          <a:bodyPr wrap="none" rtlCol="0">
            <a:spAutoFit/>
          </a:bodyPr>
          <a:lstStyle/>
          <a:p>
            <a:r>
              <a:rPr lang="en-US" b="1">
                <a:solidFill>
                  <a:schemeClr val="bg1"/>
                </a:solidFill>
              </a:rPr>
              <a:t>Individual</a:t>
            </a:r>
          </a:p>
        </p:txBody>
      </p:sp>
      <p:sp>
        <p:nvSpPr>
          <p:cNvPr id="14" name="TextBox 13"/>
          <p:cNvSpPr txBox="1"/>
          <p:nvPr/>
        </p:nvSpPr>
        <p:spPr>
          <a:xfrm rot="16200000">
            <a:off x="-459226" y="4871571"/>
            <a:ext cx="1274708" cy="369332"/>
          </a:xfrm>
          <a:prstGeom prst="rect">
            <a:avLst/>
          </a:prstGeom>
          <a:noFill/>
        </p:spPr>
        <p:txBody>
          <a:bodyPr wrap="none" rtlCol="0">
            <a:spAutoFit/>
          </a:bodyPr>
          <a:lstStyle/>
          <a:p>
            <a:r>
              <a:rPr lang="en-US" b="1">
                <a:solidFill>
                  <a:schemeClr val="bg1"/>
                </a:solidFill>
              </a:rPr>
              <a:t>Collective</a:t>
            </a:r>
          </a:p>
        </p:txBody>
      </p:sp>
      <p:sp>
        <p:nvSpPr>
          <p:cNvPr id="15" name="TextBox 14"/>
          <p:cNvSpPr txBox="1"/>
          <p:nvPr/>
        </p:nvSpPr>
        <p:spPr>
          <a:xfrm>
            <a:off x="1734984" y="6518881"/>
            <a:ext cx="2839495" cy="369332"/>
          </a:xfrm>
          <a:prstGeom prst="rect">
            <a:avLst/>
          </a:prstGeom>
          <a:noFill/>
        </p:spPr>
        <p:txBody>
          <a:bodyPr wrap="none" rtlCol="0">
            <a:spAutoFit/>
          </a:bodyPr>
          <a:lstStyle/>
          <a:p>
            <a:r>
              <a:rPr lang="en-US" b="1">
                <a:solidFill>
                  <a:schemeClr val="bg1"/>
                </a:solidFill>
              </a:rPr>
              <a:t>Internal </a:t>
            </a:r>
            <a:r>
              <a:rPr lang="en-US">
                <a:solidFill>
                  <a:schemeClr val="bg1"/>
                </a:solidFill>
              </a:rPr>
              <a:t>(more subjective)</a:t>
            </a:r>
            <a:endParaRPr lang="en-US" b="1">
              <a:solidFill>
                <a:schemeClr val="bg1"/>
              </a:solidFill>
            </a:endParaRPr>
          </a:p>
        </p:txBody>
      </p:sp>
      <p:sp>
        <p:nvSpPr>
          <p:cNvPr id="16" name="TextBox 15"/>
          <p:cNvSpPr txBox="1"/>
          <p:nvPr/>
        </p:nvSpPr>
        <p:spPr>
          <a:xfrm>
            <a:off x="6008191" y="6534722"/>
            <a:ext cx="2784993" cy="369332"/>
          </a:xfrm>
          <a:prstGeom prst="rect">
            <a:avLst/>
          </a:prstGeom>
          <a:noFill/>
        </p:spPr>
        <p:txBody>
          <a:bodyPr wrap="none" rtlCol="0">
            <a:spAutoFit/>
          </a:bodyPr>
          <a:lstStyle/>
          <a:p>
            <a:r>
              <a:rPr lang="en-US" b="1">
                <a:solidFill>
                  <a:schemeClr val="bg1"/>
                </a:solidFill>
              </a:rPr>
              <a:t>External </a:t>
            </a:r>
            <a:r>
              <a:rPr lang="en-US">
                <a:solidFill>
                  <a:schemeClr val="bg1"/>
                </a:solidFill>
              </a:rPr>
              <a:t>(more objective)</a:t>
            </a:r>
            <a:endParaRPr lang="en-US" b="1">
              <a:solidFill>
                <a:schemeClr val="bg1"/>
              </a:solidFill>
            </a:endParaRPr>
          </a:p>
        </p:txBody>
      </p:sp>
      <p:sp>
        <p:nvSpPr>
          <p:cNvPr id="21" name="TextBox 20"/>
          <p:cNvSpPr txBox="1"/>
          <p:nvPr/>
        </p:nvSpPr>
        <p:spPr>
          <a:xfrm>
            <a:off x="550270" y="4164000"/>
            <a:ext cx="5592435" cy="2031325"/>
          </a:xfrm>
          <a:prstGeom prst="rect">
            <a:avLst/>
          </a:prstGeom>
          <a:noFill/>
        </p:spPr>
        <p:txBody>
          <a:bodyPr wrap="square" rtlCol="0">
            <a:spAutoFit/>
          </a:bodyPr>
          <a:lstStyle/>
          <a:p>
            <a:pPr marL="285750" indent="-285750">
              <a:buFont typeface="Arial" panose="020B0604020202020204" pitchFamily="34" charset="0"/>
              <a:buChar char="•"/>
            </a:pPr>
            <a:r>
              <a:rPr lang="en-US"/>
              <a:t>Gender studies</a:t>
            </a:r>
          </a:p>
          <a:p>
            <a:pPr marL="285750" indent="-285750">
              <a:buFont typeface="Arial" panose="020B0604020202020204" pitchFamily="34" charset="0"/>
              <a:buChar char="•"/>
            </a:pPr>
            <a:r>
              <a:rPr lang="en-US"/>
              <a:t>Cultural studies</a:t>
            </a:r>
          </a:p>
          <a:p>
            <a:pPr marL="285750" indent="-285750">
              <a:buFont typeface="Arial" panose="020B0604020202020204" pitchFamily="34" charset="0"/>
              <a:buChar char="•"/>
            </a:pPr>
            <a:r>
              <a:rPr lang="en-US"/>
              <a:t>Anthropology</a:t>
            </a:r>
          </a:p>
          <a:p>
            <a:pPr marL="285750" indent="-285750">
              <a:buFont typeface="Arial" panose="020B0604020202020204" pitchFamily="34" charset="0"/>
              <a:buChar char="•"/>
            </a:pPr>
            <a:r>
              <a:rPr lang="en-US"/>
              <a:t>Ethics</a:t>
            </a:r>
          </a:p>
          <a:p>
            <a:pPr marL="285750" indent="-285750">
              <a:buFont typeface="Arial" panose="020B0604020202020204" pitchFamily="34" charset="0"/>
              <a:buChar char="•"/>
            </a:pPr>
            <a:r>
              <a:rPr lang="en-US"/>
              <a:t>Non-Western religions/theology</a:t>
            </a:r>
          </a:p>
          <a:p>
            <a:pPr marL="285750" indent="-285750">
              <a:buFont typeface="Arial" panose="020B0604020202020204" pitchFamily="34" charset="0"/>
              <a:buChar char="•"/>
            </a:pPr>
            <a:r>
              <a:rPr lang="en-US"/>
              <a:t>Music/Worship</a:t>
            </a:r>
          </a:p>
          <a:p>
            <a:pPr marL="285750" indent="-285750">
              <a:buFont typeface="Arial" panose="020B0604020202020204" pitchFamily="34" charset="0"/>
              <a:buChar char="•"/>
            </a:pPr>
            <a:r>
              <a:rPr lang="en-US"/>
              <a:t>Art for others</a:t>
            </a:r>
          </a:p>
        </p:txBody>
      </p:sp>
      <p:sp>
        <p:nvSpPr>
          <p:cNvPr id="22" name="TextBox 21"/>
          <p:cNvSpPr txBox="1"/>
          <p:nvPr/>
        </p:nvSpPr>
        <p:spPr>
          <a:xfrm>
            <a:off x="5772187" y="4113916"/>
            <a:ext cx="6026556" cy="2400657"/>
          </a:xfrm>
          <a:prstGeom prst="rect">
            <a:avLst/>
          </a:prstGeom>
          <a:noFill/>
        </p:spPr>
        <p:txBody>
          <a:bodyPr wrap="square" rtlCol="0">
            <a:spAutoFit/>
          </a:bodyPr>
          <a:lstStyle/>
          <a:p>
            <a:pPr>
              <a:lnSpc>
                <a:spcPts val="2000"/>
              </a:lnSpc>
            </a:pPr>
            <a:r>
              <a:rPr lang="en-US"/>
              <a:t>Micro</a:t>
            </a:r>
          </a:p>
          <a:p>
            <a:pPr marL="285750" indent="-285750">
              <a:lnSpc>
                <a:spcPts val="2000"/>
              </a:lnSpc>
              <a:buFont typeface="Arial" panose="020B0604020202020204" pitchFamily="34" charset="0"/>
              <a:buChar char="•"/>
            </a:pPr>
            <a:r>
              <a:rPr lang="en-US"/>
              <a:t>Organizational &amp; Business Management</a:t>
            </a:r>
          </a:p>
          <a:p>
            <a:pPr marL="285750" indent="-285750">
              <a:lnSpc>
                <a:spcPts val="2000"/>
              </a:lnSpc>
              <a:buFont typeface="Arial" panose="020B0604020202020204" pitchFamily="34" charset="0"/>
              <a:buChar char="•"/>
            </a:pPr>
            <a:r>
              <a:rPr lang="en-US"/>
              <a:t>Microeconomics</a:t>
            </a:r>
          </a:p>
          <a:p>
            <a:pPr>
              <a:lnSpc>
                <a:spcPts val="2000"/>
              </a:lnSpc>
            </a:pPr>
            <a:r>
              <a:rPr lang="en-US"/>
              <a:t>Macro</a:t>
            </a:r>
          </a:p>
          <a:p>
            <a:pPr marL="285750" indent="-285750">
              <a:lnSpc>
                <a:spcPts val="2000"/>
              </a:lnSpc>
              <a:buFont typeface="Arial" panose="020B0604020202020204" pitchFamily="34" charset="0"/>
              <a:buChar char="•"/>
            </a:pPr>
            <a:r>
              <a:rPr lang="en-US"/>
              <a:t>Sociology</a:t>
            </a:r>
          </a:p>
          <a:p>
            <a:pPr marL="285750" indent="-285750">
              <a:lnSpc>
                <a:spcPts val="2000"/>
              </a:lnSpc>
              <a:buFont typeface="Arial" panose="020B0604020202020204" pitchFamily="34" charset="0"/>
              <a:buChar char="•"/>
            </a:pPr>
            <a:r>
              <a:rPr lang="en-US"/>
              <a:t>Law, Political Science</a:t>
            </a:r>
          </a:p>
          <a:p>
            <a:pPr marL="285750" indent="-285750">
              <a:lnSpc>
                <a:spcPts val="2000"/>
              </a:lnSpc>
              <a:buFont typeface="Arial" panose="020B0604020202020204" pitchFamily="34" charset="0"/>
              <a:buChar char="•"/>
            </a:pPr>
            <a:r>
              <a:rPr lang="en-US"/>
              <a:t>Economics</a:t>
            </a:r>
          </a:p>
          <a:p>
            <a:pPr marL="285750" indent="-285750">
              <a:lnSpc>
                <a:spcPts val="2000"/>
              </a:lnSpc>
              <a:buFont typeface="Arial" panose="020B0604020202020204" pitchFamily="34" charset="0"/>
              <a:buChar char="•"/>
            </a:pPr>
            <a:r>
              <a:rPr lang="en-US"/>
              <a:t>History</a:t>
            </a:r>
          </a:p>
          <a:p>
            <a:pPr marL="285750" indent="-285750">
              <a:lnSpc>
                <a:spcPts val="2000"/>
              </a:lnSpc>
              <a:buFont typeface="Arial" panose="020B0604020202020204" pitchFamily="34" charset="0"/>
              <a:buChar char="•"/>
            </a:pPr>
            <a:r>
              <a:rPr lang="en-US"/>
              <a:t>Ecology</a:t>
            </a:r>
          </a:p>
        </p:txBody>
      </p:sp>
      <p:sp>
        <p:nvSpPr>
          <p:cNvPr id="23" name="TextBox 22"/>
          <p:cNvSpPr txBox="1"/>
          <p:nvPr/>
        </p:nvSpPr>
        <p:spPr>
          <a:xfrm>
            <a:off x="584178" y="1045559"/>
            <a:ext cx="2315314" cy="1754326"/>
          </a:xfrm>
          <a:prstGeom prst="rect">
            <a:avLst/>
          </a:prstGeom>
          <a:noFill/>
        </p:spPr>
        <p:txBody>
          <a:bodyPr wrap="none" rtlCol="0">
            <a:spAutoFit/>
          </a:bodyPr>
          <a:lstStyle/>
          <a:p>
            <a:pPr marL="285750" indent="-285750">
              <a:buFont typeface="Arial" panose="020B0604020202020204" pitchFamily="34" charset="0"/>
              <a:buChar char="•"/>
            </a:pPr>
            <a:r>
              <a:rPr lang="en-US"/>
              <a:t>Humanities </a:t>
            </a:r>
          </a:p>
          <a:p>
            <a:pPr marL="285750" indent="-285750">
              <a:buFont typeface="Arial" panose="020B0604020202020204" pitchFamily="34" charset="0"/>
              <a:buChar char="•"/>
            </a:pPr>
            <a:r>
              <a:rPr lang="en-US"/>
              <a:t>Western Theology</a:t>
            </a:r>
          </a:p>
          <a:p>
            <a:pPr marL="285750" indent="-285750">
              <a:buFont typeface="Arial" panose="020B0604020202020204" pitchFamily="34" charset="0"/>
              <a:buChar char="•"/>
            </a:pPr>
            <a:r>
              <a:rPr lang="en-US"/>
              <a:t>Ministry</a:t>
            </a:r>
          </a:p>
          <a:p>
            <a:pPr marL="285750" indent="-285750">
              <a:buFont typeface="Arial" panose="020B0604020202020204" pitchFamily="34" charset="0"/>
              <a:buChar char="•"/>
            </a:pPr>
            <a:r>
              <a:rPr lang="en-US" b="1">
                <a:solidFill>
                  <a:srgbClr val="FF0000"/>
                </a:solidFill>
              </a:rPr>
              <a:t>Counseling</a:t>
            </a:r>
          </a:p>
          <a:p>
            <a:pPr marL="285750" indent="-285750">
              <a:buFont typeface="Arial" panose="020B0604020202020204" pitchFamily="34" charset="0"/>
              <a:buChar char="•"/>
            </a:pPr>
            <a:r>
              <a:rPr lang="en-US"/>
              <a:t>Psychology</a:t>
            </a:r>
          </a:p>
          <a:p>
            <a:pPr marL="285750" indent="-285750">
              <a:buFont typeface="Arial" panose="020B0604020202020204" pitchFamily="34" charset="0"/>
              <a:buChar char="•"/>
            </a:pPr>
            <a:r>
              <a:rPr lang="en-US"/>
              <a:t>Art for Self</a:t>
            </a:r>
          </a:p>
        </p:txBody>
      </p:sp>
      <p:sp>
        <p:nvSpPr>
          <p:cNvPr id="24" name="TextBox 23"/>
          <p:cNvSpPr txBox="1"/>
          <p:nvPr/>
        </p:nvSpPr>
        <p:spPr>
          <a:xfrm>
            <a:off x="5760945" y="1024294"/>
            <a:ext cx="2932406" cy="1754326"/>
          </a:xfrm>
          <a:prstGeom prst="rect">
            <a:avLst/>
          </a:prstGeom>
          <a:noFill/>
        </p:spPr>
        <p:txBody>
          <a:bodyPr wrap="none" rtlCol="0">
            <a:spAutoFit/>
          </a:bodyPr>
          <a:lstStyle/>
          <a:p>
            <a:pPr marL="285750" indent="-285750">
              <a:buFont typeface="Arial" panose="020B0604020202020204" pitchFamily="34" charset="0"/>
              <a:buChar char="•"/>
            </a:pPr>
            <a:r>
              <a:rPr lang="en-US"/>
              <a:t>Biology</a:t>
            </a:r>
          </a:p>
          <a:p>
            <a:pPr marL="285750" indent="-285750">
              <a:buFont typeface="Arial" panose="020B0604020202020204" pitchFamily="34" charset="0"/>
              <a:buChar char="•"/>
            </a:pPr>
            <a:r>
              <a:rPr lang="en-US"/>
              <a:t>Chemistry</a:t>
            </a:r>
          </a:p>
          <a:p>
            <a:pPr marL="285750" indent="-285750">
              <a:buFont typeface="Arial" panose="020B0604020202020204" pitchFamily="34" charset="0"/>
              <a:buChar char="•"/>
            </a:pPr>
            <a:r>
              <a:rPr lang="en-US"/>
              <a:t>Physics</a:t>
            </a:r>
          </a:p>
          <a:p>
            <a:pPr marL="285750" indent="-285750">
              <a:buFont typeface="Arial" panose="020B0604020202020204" pitchFamily="34" charset="0"/>
              <a:buChar char="•"/>
            </a:pPr>
            <a:r>
              <a:rPr lang="en-US"/>
              <a:t>Engineering</a:t>
            </a:r>
          </a:p>
          <a:p>
            <a:pPr marL="285750" indent="-285750">
              <a:buFont typeface="Arial" panose="020B0604020202020204" pitchFamily="34" charset="0"/>
              <a:buChar char="•"/>
            </a:pPr>
            <a:r>
              <a:rPr lang="en-US"/>
              <a:t>Medicine/Psychiatry </a:t>
            </a:r>
          </a:p>
          <a:p>
            <a:pPr marL="285750" indent="-285750">
              <a:buFont typeface="Arial" panose="020B0604020202020204" pitchFamily="34" charset="0"/>
              <a:buChar char="•"/>
            </a:pPr>
            <a:r>
              <a:rPr lang="en-US"/>
              <a:t>Healthcare/Life Sciences</a:t>
            </a:r>
          </a:p>
        </p:txBody>
      </p:sp>
      <p:sp>
        <p:nvSpPr>
          <p:cNvPr id="10" name="Title 9">
            <a:extLst>
              <a:ext uri="{FF2B5EF4-FFF2-40B4-BE49-F238E27FC236}">
                <a16:creationId xmlns:a16="http://schemas.microsoft.com/office/drawing/2014/main" id="{EE2EF0F5-DCDF-421A-AA7F-258DF03B01B4}"/>
              </a:ext>
            </a:extLst>
          </p:cNvPr>
          <p:cNvSpPr>
            <a:spLocks noGrp="1"/>
          </p:cNvSpPr>
          <p:nvPr>
            <p:ph type="title"/>
          </p:nvPr>
        </p:nvSpPr>
        <p:spPr>
          <a:xfrm>
            <a:off x="380998" y="0"/>
            <a:ext cx="11658599" cy="369333"/>
          </a:xfrm>
        </p:spPr>
        <p:txBody>
          <a:bodyPr/>
          <a:lstStyle/>
          <a:p>
            <a:r>
              <a:rPr lang="en-US"/>
              <a:t>How Christian Worldview informs Christian Universities</a:t>
            </a:r>
          </a:p>
        </p:txBody>
      </p:sp>
      <p:sp>
        <p:nvSpPr>
          <p:cNvPr id="6" name="Rectangle 5">
            <a:extLst>
              <a:ext uri="{FF2B5EF4-FFF2-40B4-BE49-F238E27FC236}">
                <a16:creationId xmlns:a16="http://schemas.microsoft.com/office/drawing/2014/main" id="{FE3A012A-ED5F-4FE6-B13B-F12C4089FBF2}"/>
              </a:ext>
            </a:extLst>
          </p:cNvPr>
          <p:cNvSpPr/>
          <p:nvPr/>
        </p:nvSpPr>
        <p:spPr>
          <a:xfrm>
            <a:off x="410540" y="453147"/>
            <a:ext cx="11230027" cy="6061426"/>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E27EEF1-A839-43CA-A6DD-AB1EC4CA68CA}"/>
              </a:ext>
            </a:extLst>
          </p:cNvPr>
          <p:cNvSpPr txBox="1"/>
          <p:nvPr/>
        </p:nvSpPr>
        <p:spPr>
          <a:xfrm>
            <a:off x="3902362" y="3064200"/>
            <a:ext cx="3921553" cy="646331"/>
          </a:xfrm>
          <a:prstGeom prst="rect">
            <a:avLst/>
          </a:prstGeom>
          <a:noFill/>
        </p:spPr>
        <p:txBody>
          <a:bodyPr wrap="square" rtlCol="0">
            <a:spAutoFit/>
          </a:bodyPr>
          <a:lstStyle/>
          <a:p>
            <a:r>
              <a:rPr lang="en-US" b="1">
                <a:solidFill>
                  <a:srgbClr val="FF0000"/>
                </a:solidFill>
              </a:rPr>
              <a:t>All Disciplines Interpreted through </a:t>
            </a:r>
            <a:br>
              <a:rPr lang="en-US" b="1">
                <a:solidFill>
                  <a:srgbClr val="FF0000"/>
                </a:solidFill>
              </a:rPr>
            </a:br>
            <a:r>
              <a:rPr lang="en-US" b="1">
                <a:solidFill>
                  <a:srgbClr val="FF0000"/>
                </a:solidFill>
              </a:rPr>
              <a:t>Lens of a Christian Worldview</a:t>
            </a:r>
          </a:p>
        </p:txBody>
      </p:sp>
    </p:spTree>
    <p:extLst>
      <p:ext uri="{BB962C8B-B14F-4D97-AF65-F5344CB8AC3E}">
        <p14:creationId xmlns:p14="http://schemas.microsoft.com/office/powerpoint/2010/main" val="5692278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EA3BB-F170-41B5-8EF7-32C4129733DE}"/>
              </a:ext>
            </a:extLst>
          </p:cNvPr>
          <p:cNvSpPr>
            <a:spLocks noGrp="1"/>
          </p:cNvSpPr>
          <p:nvPr>
            <p:ph type="title"/>
          </p:nvPr>
        </p:nvSpPr>
        <p:spPr>
          <a:xfrm>
            <a:off x="380998" y="0"/>
            <a:ext cx="11506201" cy="369333"/>
          </a:xfrm>
        </p:spPr>
        <p:txBody>
          <a:bodyPr/>
          <a:lstStyle/>
          <a:p>
            <a:r>
              <a:rPr lang="en-US"/>
              <a:t>Different Approaches and Balanced Diet for Well Rounded Christian Counseling Education</a:t>
            </a:r>
          </a:p>
        </p:txBody>
      </p:sp>
      <p:pic>
        <p:nvPicPr>
          <p:cNvPr id="9218" name="Picture 2">
            <a:extLst>
              <a:ext uri="{FF2B5EF4-FFF2-40B4-BE49-F238E27FC236}">
                <a16:creationId xmlns:a16="http://schemas.microsoft.com/office/drawing/2014/main" id="{ECDA5B4E-C02C-48D1-B1EB-D8FE8E65E2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025" t="4861" r="4041" b="22917"/>
          <a:stretch/>
        </p:blipFill>
        <p:spPr bwMode="auto">
          <a:xfrm>
            <a:off x="2476500" y="465893"/>
            <a:ext cx="7372349" cy="59806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C515A07-B81A-4ACC-9A14-6FD1203D724B}"/>
              </a:ext>
            </a:extLst>
          </p:cNvPr>
          <p:cNvSpPr txBox="1"/>
          <p:nvPr/>
        </p:nvSpPr>
        <p:spPr>
          <a:xfrm>
            <a:off x="3324224" y="3695700"/>
            <a:ext cx="1952625" cy="615553"/>
          </a:xfrm>
          <a:prstGeom prst="rect">
            <a:avLst/>
          </a:prstGeom>
          <a:gradFill flip="none" rotWithShape="1">
            <a:gsLst>
              <a:gs pos="0">
                <a:srgbClr val="0AA94A"/>
              </a:gs>
              <a:gs pos="100000">
                <a:srgbClr val="BFD62F"/>
              </a:gs>
            </a:gsLst>
            <a:lin ang="18900000" scaled="1"/>
            <a:tileRect/>
          </a:gradFill>
        </p:spPr>
        <p:txBody>
          <a:bodyPr wrap="square" tIns="0" bIns="0" rtlCol="0">
            <a:spAutoFit/>
          </a:bodyPr>
          <a:lstStyle/>
          <a:p>
            <a:pPr algn="r"/>
            <a:r>
              <a:rPr lang="en-US" sz="2000" b="1">
                <a:solidFill>
                  <a:schemeClr val="bg1"/>
                </a:solidFill>
              </a:rPr>
              <a:t>Biblical</a:t>
            </a:r>
            <a:br>
              <a:rPr lang="en-US" sz="2000" b="1">
                <a:solidFill>
                  <a:schemeClr val="bg1"/>
                </a:solidFill>
              </a:rPr>
            </a:br>
            <a:r>
              <a:rPr lang="en-US" sz="2000" b="1">
                <a:solidFill>
                  <a:schemeClr val="bg1"/>
                </a:solidFill>
              </a:rPr>
              <a:t>Counseling</a:t>
            </a:r>
          </a:p>
        </p:txBody>
      </p:sp>
      <p:sp>
        <p:nvSpPr>
          <p:cNvPr id="4" name="TextBox 3">
            <a:extLst>
              <a:ext uri="{FF2B5EF4-FFF2-40B4-BE49-F238E27FC236}">
                <a16:creationId xmlns:a16="http://schemas.microsoft.com/office/drawing/2014/main" id="{26D39F42-79B4-4881-B783-213254C6BDF4}"/>
              </a:ext>
            </a:extLst>
          </p:cNvPr>
          <p:cNvSpPr txBox="1"/>
          <p:nvPr/>
        </p:nvSpPr>
        <p:spPr>
          <a:xfrm>
            <a:off x="5671931" y="2447925"/>
            <a:ext cx="1862344" cy="461665"/>
          </a:xfrm>
          <a:prstGeom prst="rect">
            <a:avLst/>
          </a:prstGeom>
          <a:gradFill flip="none" rotWithShape="1">
            <a:gsLst>
              <a:gs pos="0">
                <a:srgbClr val="CA9F7F"/>
              </a:gs>
              <a:gs pos="100000">
                <a:srgbClr val="D3691A"/>
              </a:gs>
            </a:gsLst>
            <a:lin ang="18900000" scaled="1"/>
            <a:tileRect/>
          </a:gradFill>
        </p:spPr>
        <p:txBody>
          <a:bodyPr wrap="square" rtlCol="0">
            <a:spAutoFit/>
          </a:bodyPr>
          <a:lstStyle/>
          <a:p>
            <a:r>
              <a:rPr lang="en-US" sz="2400" b="1">
                <a:solidFill>
                  <a:schemeClr val="bg1"/>
                </a:solidFill>
              </a:rPr>
              <a:t>Integration</a:t>
            </a:r>
          </a:p>
        </p:txBody>
      </p:sp>
      <p:sp>
        <p:nvSpPr>
          <p:cNvPr id="6" name="TextBox 5">
            <a:extLst>
              <a:ext uri="{FF2B5EF4-FFF2-40B4-BE49-F238E27FC236}">
                <a16:creationId xmlns:a16="http://schemas.microsoft.com/office/drawing/2014/main" id="{B9E6075B-DB7D-4567-964B-56878FAB6E6D}"/>
              </a:ext>
            </a:extLst>
          </p:cNvPr>
          <p:cNvSpPr txBox="1"/>
          <p:nvPr/>
        </p:nvSpPr>
        <p:spPr>
          <a:xfrm>
            <a:off x="3810000" y="2167205"/>
            <a:ext cx="1409699" cy="615553"/>
          </a:xfrm>
          <a:prstGeom prst="rect">
            <a:avLst/>
          </a:prstGeom>
          <a:gradFill flip="none" rotWithShape="1">
            <a:gsLst>
              <a:gs pos="0">
                <a:srgbClr val="D61C22"/>
              </a:gs>
              <a:gs pos="100000">
                <a:srgbClr val="EF738E"/>
              </a:gs>
            </a:gsLst>
            <a:lin ang="2700000" scaled="1"/>
            <a:tileRect/>
          </a:gradFill>
        </p:spPr>
        <p:txBody>
          <a:bodyPr wrap="square" lIns="0" tIns="0" rIns="0" bIns="0" rtlCol="0">
            <a:spAutoFit/>
          </a:bodyPr>
          <a:lstStyle/>
          <a:p>
            <a:pPr algn="r"/>
            <a:r>
              <a:rPr lang="en-US" sz="2000" b="1">
                <a:solidFill>
                  <a:schemeClr val="bg1"/>
                </a:solidFill>
              </a:rPr>
              <a:t>Christian</a:t>
            </a:r>
            <a:br>
              <a:rPr lang="en-US" sz="2000" b="1">
                <a:solidFill>
                  <a:schemeClr val="bg1"/>
                </a:solidFill>
              </a:rPr>
            </a:br>
            <a:r>
              <a:rPr lang="en-US" sz="2000" b="1">
                <a:solidFill>
                  <a:schemeClr val="bg1"/>
                </a:solidFill>
              </a:rPr>
              <a:t>Psychology</a:t>
            </a:r>
          </a:p>
        </p:txBody>
      </p:sp>
      <p:sp>
        <p:nvSpPr>
          <p:cNvPr id="8" name="TextBox 7">
            <a:extLst>
              <a:ext uri="{FF2B5EF4-FFF2-40B4-BE49-F238E27FC236}">
                <a16:creationId xmlns:a16="http://schemas.microsoft.com/office/drawing/2014/main" id="{744A0C69-145C-4EAD-A7E8-92D0505FDC9B}"/>
              </a:ext>
            </a:extLst>
          </p:cNvPr>
          <p:cNvSpPr txBox="1"/>
          <p:nvPr/>
        </p:nvSpPr>
        <p:spPr>
          <a:xfrm>
            <a:off x="5700504" y="4042320"/>
            <a:ext cx="1652795" cy="523220"/>
          </a:xfrm>
          <a:prstGeom prst="rect">
            <a:avLst/>
          </a:prstGeom>
          <a:gradFill flip="none" rotWithShape="1">
            <a:gsLst>
              <a:gs pos="0">
                <a:srgbClr val="967EB8"/>
              </a:gs>
              <a:gs pos="100000">
                <a:srgbClr val="5D468A"/>
              </a:gs>
            </a:gsLst>
            <a:lin ang="2700000" scaled="1"/>
            <a:tileRect/>
          </a:gradFill>
        </p:spPr>
        <p:txBody>
          <a:bodyPr wrap="square" lIns="0" rIns="0" rtlCol="0">
            <a:spAutoFit/>
          </a:bodyPr>
          <a:lstStyle/>
          <a:p>
            <a:r>
              <a:rPr lang="en-US" sz="1600" b="1">
                <a:solidFill>
                  <a:schemeClr val="bg1"/>
                </a:solidFill>
              </a:rPr>
              <a:t>Transformational</a:t>
            </a:r>
            <a:br>
              <a:rPr lang="en-US" sz="1000" b="1">
                <a:solidFill>
                  <a:schemeClr val="bg1"/>
                </a:solidFill>
              </a:rPr>
            </a:br>
            <a:endParaRPr lang="en-US" sz="1200" b="1">
              <a:solidFill>
                <a:schemeClr val="bg1"/>
              </a:solidFill>
            </a:endParaRPr>
          </a:p>
        </p:txBody>
      </p:sp>
      <p:sp>
        <p:nvSpPr>
          <p:cNvPr id="10" name="TextBox 9">
            <a:extLst>
              <a:ext uri="{FF2B5EF4-FFF2-40B4-BE49-F238E27FC236}">
                <a16:creationId xmlns:a16="http://schemas.microsoft.com/office/drawing/2014/main" id="{CFA50E78-1F0B-47CD-A8B5-FD21DBF850C3}"/>
              </a:ext>
            </a:extLst>
          </p:cNvPr>
          <p:cNvSpPr txBox="1"/>
          <p:nvPr/>
        </p:nvSpPr>
        <p:spPr>
          <a:xfrm>
            <a:off x="8062705" y="1643985"/>
            <a:ext cx="1233695" cy="584775"/>
          </a:xfrm>
          <a:prstGeom prst="rect">
            <a:avLst/>
          </a:prstGeom>
          <a:gradFill flip="none" rotWithShape="1">
            <a:gsLst>
              <a:gs pos="0">
                <a:srgbClr val="3C84C6"/>
              </a:gs>
              <a:gs pos="100000">
                <a:srgbClr val="65A7DA"/>
              </a:gs>
            </a:gsLst>
            <a:lin ang="5400000" scaled="0"/>
            <a:tileRect/>
          </a:gradFill>
        </p:spPr>
        <p:txBody>
          <a:bodyPr wrap="square" lIns="0" rIns="0" rtlCol="0">
            <a:spAutoFit/>
          </a:bodyPr>
          <a:lstStyle/>
          <a:p>
            <a:r>
              <a:rPr lang="en-US" sz="1600" b="1" dirty="0">
                <a:solidFill>
                  <a:schemeClr val="bg1"/>
                </a:solidFill>
              </a:rPr>
              <a:t>Levels of </a:t>
            </a:r>
            <a:br>
              <a:rPr lang="en-US" sz="1600" b="1">
                <a:solidFill>
                  <a:schemeClr val="bg1"/>
                </a:solidFill>
              </a:rPr>
            </a:br>
            <a:r>
              <a:rPr lang="en-US" sz="1600" b="1">
                <a:solidFill>
                  <a:schemeClr val="bg1"/>
                </a:solidFill>
              </a:rPr>
              <a:t>Explanation</a:t>
            </a:r>
            <a:endParaRPr lang="en-US" sz="1200" b="1" dirty="0">
              <a:solidFill>
                <a:schemeClr val="bg1"/>
              </a:solidFill>
            </a:endParaRPr>
          </a:p>
        </p:txBody>
      </p:sp>
    </p:spTree>
    <p:extLst>
      <p:ext uri="{BB962C8B-B14F-4D97-AF65-F5344CB8AC3E}">
        <p14:creationId xmlns:p14="http://schemas.microsoft.com/office/powerpoint/2010/main" val="42409779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EA3BB-F170-41B5-8EF7-32C4129733DE}"/>
              </a:ext>
            </a:extLst>
          </p:cNvPr>
          <p:cNvSpPr>
            <a:spLocks noGrp="1"/>
          </p:cNvSpPr>
          <p:nvPr>
            <p:ph type="title"/>
          </p:nvPr>
        </p:nvSpPr>
        <p:spPr>
          <a:xfrm>
            <a:off x="380998" y="0"/>
            <a:ext cx="11506201" cy="369333"/>
          </a:xfrm>
        </p:spPr>
        <p:txBody>
          <a:bodyPr/>
          <a:lstStyle/>
          <a:p>
            <a:r>
              <a:rPr lang="en-US"/>
              <a:t>How Many Christians are Trained in Counseling</a:t>
            </a:r>
          </a:p>
        </p:txBody>
      </p:sp>
      <p:pic>
        <p:nvPicPr>
          <p:cNvPr id="9218" name="Picture 2">
            <a:extLst>
              <a:ext uri="{FF2B5EF4-FFF2-40B4-BE49-F238E27FC236}">
                <a16:creationId xmlns:a16="http://schemas.microsoft.com/office/drawing/2014/main" id="{ECDA5B4E-C02C-48D1-B1EB-D8FE8E65E2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025" t="4861" r="4041" b="22917"/>
          <a:stretch/>
        </p:blipFill>
        <p:spPr bwMode="auto">
          <a:xfrm>
            <a:off x="2476500" y="465893"/>
            <a:ext cx="7372349" cy="59806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C515A07-B81A-4ACC-9A14-6FD1203D724B}"/>
              </a:ext>
            </a:extLst>
          </p:cNvPr>
          <p:cNvSpPr txBox="1"/>
          <p:nvPr/>
        </p:nvSpPr>
        <p:spPr>
          <a:xfrm>
            <a:off x="3324224" y="3695700"/>
            <a:ext cx="1952625" cy="615553"/>
          </a:xfrm>
          <a:prstGeom prst="rect">
            <a:avLst/>
          </a:prstGeom>
          <a:gradFill flip="none" rotWithShape="1">
            <a:gsLst>
              <a:gs pos="0">
                <a:srgbClr val="0AA94A"/>
              </a:gs>
              <a:gs pos="100000">
                <a:srgbClr val="BFD62F"/>
              </a:gs>
            </a:gsLst>
            <a:lin ang="18900000" scaled="1"/>
            <a:tileRect/>
          </a:gradFill>
        </p:spPr>
        <p:txBody>
          <a:bodyPr wrap="square" tIns="0" bIns="0" rtlCol="0">
            <a:spAutoFit/>
          </a:bodyPr>
          <a:lstStyle/>
          <a:p>
            <a:pPr algn="r"/>
            <a:r>
              <a:rPr lang="en-US" sz="2000" b="1">
                <a:solidFill>
                  <a:schemeClr val="bg1"/>
                </a:solidFill>
              </a:rPr>
              <a:t>Biblical</a:t>
            </a:r>
            <a:br>
              <a:rPr lang="en-US" sz="2000" b="1">
                <a:solidFill>
                  <a:schemeClr val="bg1"/>
                </a:solidFill>
              </a:rPr>
            </a:br>
            <a:r>
              <a:rPr lang="en-US" sz="2000" b="1">
                <a:solidFill>
                  <a:schemeClr val="bg1"/>
                </a:solidFill>
              </a:rPr>
              <a:t>Counseling</a:t>
            </a:r>
          </a:p>
        </p:txBody>
      </p:sp>
      <p:sp>
        <p:nvSpPr>
          <p:cNvPr id="4" name="TextBox 3">
            <a:extLst>
              <a:ext uri="{FF2B5EF4-FFF2-40B4-BE49-F238E27FC236}">
                <a16:creationId xmlns:a16="http://schemas.microsoft.com/office/drawing/2014/main" id="{26D39F42-79B4-4881-B783-213254C6BDF4}"/>
              </a:ext>
            </a:extLst>
          </p:cNvPr>
          <p:cNvSpPr txBox="1"/>
          <p:nvPr/>
        </p:nvSpPr>
        <p:spPr>
          <a:xfrm>
            <a:off x="5671931" y="2447925"/>
            <a:ext cx="1862344" cy="461665"/>
          </a:xfrm>
          <a:prstGeom prst="rect">
            <a:avLst/>
          </a:prstGeom>
          <a:gradFill flip="none" rotWithShape="1">
            <a:gsLst>
              <a:gs pos="0">
                <a:srgbClr val="CA9F7F"/>
              </a:gs>
              <a:gs pos="100000">
                <a:srgbClr val="D3691A"/>
              </a:gs>
            </a:gsLst>
            <a:lin ang="18900000" scaled="1"/>
            <a:tileRect/>
          </a:gradFill>
        </p:spPr>
        <p:txBody>
          <a:bodyPr wrap="square" rtlCol="0">
            <a:spAutoFit/>
          </a:bodyPr>
          <a:lstStyle/>
          <a:p>
            <a:r>
              <a:rPr lang="en-US" sz="2400" b="1">
                <a:solidFill>
                  <a:schemeClr val="bg1"/>
                </a:solidFill>
              </a:rPr>
              <a:t>Integration</a:t>
            </a:r>
          </a:p>
        </p:txBody>
      </p:sp>
      <p:sp>
        <p:nvSpPr>
          <p:cNvPr id="6" name="TextBox 5">
            <a:extLst>
              <a:ext uri="{FF2B5EF4-FFF2-40B4-BE49-F238E27FC236}">
                <a16:creationId xmlns:a16="http://schemas.microsoft.com/office/drawing/2014/main" id="{B9E6075B-DB7D-4567-964B-56878FAB6E6D}"/>
              </a:ext>
            </a:extLst>
          </p:cNvPr>
          <p:cNvSpPr txBox="1"/>
          <p:nvPr/>
        </p:nvSpPr>
        <p:spPr>
          <a:xfrm>
            <a:off x="3810000" y="2167205"/>
            <a:ext cx="1409699" cy="615553"/>
          </a:xfrm>
          <a:prstGeom prst="rect">
            <a:avLst/>
          </a:prstGeom>
          <a:gradFill flip="none" rotWithShape="1">
            <a:gsLst>
              <a:gs pos="0">
                <a:srgbClr val="D61C22"/>
              </a:gs>
              <a:gs pos="100000">
                <a:srgbClr val="EF738E"/>
              </a:gs>
            </a:gsLst>
            <a:lin ang="2700000" scaled="1"/>
            <a:tileRect/>
          </a:gradFill>
        </p:spPr>
        <p:txBody>
          <a:bodyPr wrap="square" lIns="0" tIns="0" rIns="0" bIns="0" rtlCol="0">
            <a:spAutoFit/>
          </a:bodyPr>
          <a:lstStyle/>
          <a:p>
            <a:pPr algn="r"/>
            <a:r>
              <a:rPr lang="en-US" sz="2000" b="1">
                <a:solidFill>
                  <a:schemeClr val="bg1"/>
                </a:solidFill>
              </a:rPr>
              <a:t>Christian</a:t>
            </a:r>
            <a:br>
              <a:rPr lang="en-US" sz="2000" b="1">
                <a:solidFill>
                  <a:schemeClr val="bg1"/>
                </a:solidFill>
              </a:rPr>
            </a:br>
            <a:r>
              <a:rPr lang="en-US" sz="2000" b="1">
                <a:solidFill>
                  <a:schemeClr val="bg1"/>
                </a:solidFill>
              </a:rPr>
              <a:t>Psychology</a:t>
            </a:r>
          </a:p>
        </p:txBody>
      </p:sp>
      <p:sp>
        <p:nvSpPr>
          <p:cNvPr id="8" name="TextBox 7">
            <a:extLst>
              <a:ext uri="{FF2B5EF4-FFF2-40B4-BE49-F238E27FC236}">
                <a16:creationId xmlns:a16="http://schemas.microsoft.com/office/drawing/2014/main" id="{744A0C69-145C-4EAD-A7E8-92D0505FDC9B}"/>
              </a:ext>
            </a:extLst>
          </p:cNvPr>
          <p:cNvSpPr txBox="1"/>
          <p:nvPr/>
        </p:nvSpPr>
        <p:spPr>
          <a:xfrm>
            <a:off x="5700504" y="4042320"/>
            <a:ext cx="1652795" cy="523220"/>
          </a:xfrm>
          <a:prstGeom prst="rect">
            <a:avLst/>
          </a:prstGeom>
          <a:gradFill flip="none" rotWithShape="1">
            <a:gsLst>
              <a:gs pos="0">
                <a:srgbClr val="967EB8"/>
              </a:gs>
              <a:gs pos="100000">
                <a:srgbClr val="5D468A"/>
              </a:gs>
            </a:gsLst>
            <a:lin ang="2700000" scaled="1"/>
            <a:tileRect/>
          </a:gradFill>
        </p:spPr>
        <p:txBody>
          <a:bodyPr wrap="square" lIns="0" rIns="0" rtlCol="0">
            <a:spAutoFit/>
          </a:bodyPr>
          <a:lstStyle/>
          <a:p>
            <a:r>
              <a:rPr lang="en-US" sz="1600" b="1">
                <a:solidFill>
                  <a:schemeClr val="bg1"/>
                </a:solidFill>
              </a:rPr>
              <a:t>Transformational</a:t>
            </a:r>
            <a:br>
              <a:rPr lang="en-US" sz="1000" b="1">
                <a:solidFill>
                  <a:schemeClr val="bg1"/>
                </a:solidFill>
              </a:rPr>
            </a:br>
            <a:endParaRPr lang="en-US" sz="1200" b="1">
              <a:solidFill>
                <a:schemeClr val="bg1"/>
              </a:solidFill>
            </a:endParaRPr>
          </a:p>
        </p:txBody>
      </p:sp>
      <p:sp>
        <p:nvSpPr>
          <p:cNvPr id="10" name="TextBox 9">
            <a:extLst>
              <a:ext uri="{FF2B5EF4-FFF2-40B4-BE49-F238E27FC236}">
                <a16:creationId xmlns:a16="http://schemas.microsoft.com/office/drawing/2014/main" id="{CFA50E78-1F0B-47CD-A8B5-FD21DBF850C3}"/>
              </a:ext>
            </a:extLst>
          </p:cNvPr>
          <p:cNvSpPr txBox="1"/>
          <p:nvPr/>
        </p:nvSpPr>
        <p:spPr>
          <a:xfrm>
            <a:off x="8062705" y="1585929"/>
            <a:ext cx="1233695" cy="830997"/>
          </a:xfrm>
          <a:prstGeom prst="rect">
            <a:avLst/>
          </a:prstGeom>
          <a:gradFill flip="none" rotWithShape="1">
            <a:gsLst>
              <a:gs pos="0">
                <a:srgbClr val="3C84C6"/>
              </a:gs>
              <a:gs pos="100000">
                <a:srgbClr val="65A7DA"/>
              </a:gs>
            </a:gsLst>
            <a:lin ang="5400000" scaled="0"/>
            <a:tileRect/>
          </a:gradFill>
        </p:spPr>
        <p:txBody>
          <a:bodyPr wrap="square" lIns="0" rIns="0" rtlCol="0">
            <a:spAutoFit/>
          </a:bodyPr>
          <a:lstStyle/>
          <a:p>
            <a:pPr algn="ctr"/>
            <a:r>
              <a:rPr lang="en-US" sz="1600" b="1">
                <a:solidFill>
                  <a:schemeClr val="bg1"/>
                </a:solidFill>
              </a:rPr>
              <a:t>Training in</a:t>
            </a:r>
            <a:br>
              <a:rPr lang="en-US" sz="1600" b="1">
                <a:solidFill>
                  <a:schemeClr val="bg1"/>
                </a:solidFill>
              </a:rPr>
            </a:br>
            <a:r>
              <a:rPr lang="en-US" sz="1600" b="1">
                <a:solidFill>
                  <a:schemeClr val="bg1"/>
                </a:solidFill>
              </a:rPr>
              <a:t>Christian</a:t>
            </a:r>
            <a:br>
              <a:rPr lang="en-US" sz="1600" b="1">
                <a:solidFill>
                  <a:schemeClr val="bg1"/>
                </a:solidFill>
              </a:rPr>
            </a:br>
            <a:r>
              <a:rPr lang="en-US" sz="1600" b="1">
                <a:solidFill>
                  <a:schemeClr val="bg1"/>
                </a:solidFill>
              </a:rPr>
              <a:t>Integration</a:t>
            </a:r>
            <a:endParaRPr lang="en-US" sz="1200" b="1">
              <a:solidFill>
                <a:schemeClr val="bg1"/>
              </a:solidFill>
            </a:endParaRPr>
          </a:p>
        </p:txBody>
      </p:sp>
      <p:sp>
        <p:nvSpPr>
          <p:cNvPr id="5" name="Oval 4">
            <a:extLst>
              <a:ext uri="{FF2B5EF4-FFF2-40B4-BE49-F238E27FC236}">
                <a16:creationId xmlns:a16="http://schemas.microsoft.com/office/drawing/2014/main" id="{9BA7C4A2-2483-452F-870D-BCACC361D2BB}"/>
              </a:ext>
            </a:extLst>
          </p:cNvPr>
          <p:cNvSpPr>
            <a:spLocks noChangeAspect="1"/>
          </p:cNvSpPr>
          <p:nvPr/>
        </p:nvSpPr>
        <p:spPr>
          <a:xfrm>
            <a:off x="2999918" y="1074055"/>
            <a:ext cx="4937760" cy="4937760"/>
          </a:xfrm>
          <a:prstGeom prst="ellipse">
            <a:avLst/>
          </a:prstGeom>
          <a:solidFill>
            <a:srgbClr val="0FAA4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Secular Training </a:t>
            </a:r>
            <a:br>
              <a:rPr lang="en-US" sz="3200" b="1"/>
            </a:br>
            <a:r>
              <a:rPr lang="en-US" sz="3200" b="1"/>
              <a:t>in Counseling</a:t>
            </a:r>
          </a:p>
        </p:txBody>
      </p:sp>
      <p:sp>
        <p:nvSpPr>
          <p:cNvPr id="7" name="TextBox 6">
            <a:extLst>
              <a:ext uri="{FF2B5EF4-FFF2-40B4-BE49-F238E27FC236}">
                <a16:creationId xmlns:a16="http://schemas.microsoft.com/office/drawing/2014/main" id="{3158E1C5-BF4D-4469-8D81-C6FD11B96A61}"/>
              </a:ext>
            </a:extLst>
          </p:cNvPr>
          <p:cNvSpPr txBox="1"/>
          <p:nvPr/>
        </p:nvSpPr>
        <p:spPr>
          <a:xfrm>
            <a:off x="10230232" y="2586424"/>
            <a:ext cx="1293046" cy="646331"/>
          </a:xfrm>
          <a:prstGeom prst="rect">
            <a:avLst/>
          </a:prstGeom>
          <a:noFill/>
        </p:spPr>
        <p:txBody>
          <a:bodyPr wrap="none" rtlCol="0">
            <a:spAutoFit/>
          </a:bodyPr>
          <a:lstStyle/>
          <a:p>
            <a:r>
              <a:rPr lang="en-US" b="1"/>
              <a:t>Church on</a:t>
            </a:r>
          </a:p>
          <a:p>
            <a:r>
              <a:rPr lang="en-US" b="1"/>
              <a:t>Sundays</a:t>
            </a:r>
          </a:p>
        </p:txBody>
      </p:sp>
    </p:spTree>
    <p:extLst>
      <p:ext uri="{BB962C8B-B14F-4D97-AF65-F5344CB8AC3E}">
        <p14:creationId xmlns:p14="http://schemas.microsoft.com/office/powerpoint/2010/main" val="16174605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EA3BB-F170-41B5-8EF7-32C4129733DE}"/>
              </a:ext>
            </a:extLst>
          </p:cNvPr>
          <p:cNvSpPr>
            <a:spLocks noGrp="1"/>
          </p:cNvSpPr>
          <p:nvPr>
            <p:ph type="title"/>
          </p:nvPr>
        </p:nvSpPr>
        <p:spPr>
          <a:xfrm>
            <a:off x="380998" y="0"/>
            <a:ext cx="11506201" cy="369333"/>
          </a:xfrm>
        </p:spPr>
        <p:txBody>
          <a:bodyPr/>
          <a:lstStyle/>
          <a:p>
            <a:r>
              <a:rPr lang="en-US"/>
              <a:t>How Many Christians are Trained in Counseling</a:t>
            </a:r>
          </a:p>
        </p:txBody>
      </p:sp>
      <p:sp>
        <p:nvSpPr>
          <p:cNvPr id="7" name="TextBox 6">
            <a:extLst>
              <a:ext uri="{FF2B5EF4-FFF2-40B4-BE49-F238E27FC236}">
                <a16:creationId xmlns:a16="http://schemas.microsoft.com/office/drawing/2014/main" id="{3158E1C5-BF4D-4469-8D81-C6FD11B96A61}"/>
              </a:ext>
            </a:extLst>
          </p:cNvPr>
          <p:cNvSpPr txBox="1"/>
          <p:nvPr/>
        </p:nvSpPr>
        <p:spPr>
          <a:xfrm>
            <a:off x="10230232" y="2586424"/>
            <a:ext cx="1293046" cy="646331"/>
          </a:xfrm>
          <a:prstGeom prst="rect">
            <a:avLst/>
          </a:prstGeom>
          <a:noFill/>
        </p:spPr>
        <p:txBody>
          <a:bodyPr wrap="none" rtlCol="0">
            <a:spAutoFit/>
          </a:bodyPr>
          <a:lstStyle/>
          <a:p>
            <a:r>
              <a:rPr lang="en-US" b="1"/>
              <a:t>Church on</a:t>
            </a:r>
          </a:p>
          <a:p>
            <a:r>
              <a:rPr lang="en-US" b="1"/>
              <a:t>Sundays</a:t>
            </a:r>
          </a:p>
        </p:txBody>
      </p:sp>
      <p:pic>
        <p:nvPicPr>
          <p:cNvPr id="11" name="Picture 2">
            <a:extLst>
              <a:ext uri="{FF2B5EF4-FFF2-40B4-BE49-F238E27FC236}">
                <a16:creationId xmlns:a16="http://schemas.microsoft.com/office/drawing/2014/main" id="{35CF8162-CB88-4B5B-BB0A-E3F28862F4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848" t="11887" r="25999" b="26921"/>
          <a:stretch/>
        </p:blipFill>
        <p:spPr bwMode="auto">
          <a:xfrm>
            <a:off x="2733675" y="1047749"/>
            <a:ext cx="5114924" cy="506730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9893733-F83E-4C73-9D19-2D237B02A32D}"/>
              </a:ext>
            </a:extLst>
          </p:cNvPr>
          <p:cNvSpPr txBox="1"/>
          <p:nvPr/>
        </p:nvSpPr>
        <p:spPr>
          <a:xfrm>
            <a:off x="3324224" y="3695700"/>
            <a:ext cx="1952625" cy="615553"/>
          </a:xfrm>
          <a:prstGeom prst="rect">
            <a:avLst/>
          </a:prstGeom>
          <a:gradFill flip="none" rotWithShape="1">
            <a:gsLst>
              <a:gs pos="0">
                <a:srgbClr val="0AA94A"/>
              </a:gs>
              <a:gs pos="100000">
                <a:srgbClr val="BFD62F"/>
              </a:gs>
            </a:gsLst>
            <a:lin ang="18900000" scaled="1"/>
            <a:tileRect/>
          </a:gradFill>
        </p:spPr>
        <p:txBody>
          <a:bodyPr wrap="square" tIns="0" bIns="0" rtlCol="0">
            <a:spAutoFit/>
          </a:bodyPr>
          <a:lstStyle/>
          <a:p>
            <a:pPr algn="r"/>
            <a:r>
              <a:rPr lang="en-US" sz="2000" b="1">
                <a:solidFill>
                  <a:schemeClr val="bg1"/>
                </a:solidFill>
              </a:rPr>
              <a:t>Biblical</a:t>
            </a:r>
            <a:br>
              <a:rPr lang="en-US" sz="2000" b="1">
                <a:solidFill>
                  <a:schemeClr val="bg1"/>
                </a:solidFill>
              </a:rPr>
            </a:br>
            <a:r>
              <a:rPr lang="en-US" sz="2000" b="1">
                <a:solidFill>
                  <a:schemeClr val="bg1"/>
                </a:solidFill>
              </a:rPr>
              <a:t>Counseling</a:t>
            </a:r>
          </a:p>
        </p:txBody>
      </p:sp>
      <p:sp>
        <p:nvSpPr>
          <p:cNvPr id="13" name="TextBox 12">
            <a:extLst>
              <a:ext uri="{FF2B5EF4-FFF2-40B4-BE49-F238E27FC236}">
                <a16:creationId xmlns:a16="http://schemas.microsoft.com/office/drawing/2014/main" id="{3AB1E657-901E-4709-ADF3-5F2DCD422BEA}"/>
              </a:ext>
            </a:extLst>
          </p:cNvPr>
          <p:cNvSpPr txBox="1"/>
          <p:nvPr/>
        </p:nvSpPr>
        <p:spPr>
          <a:xfrm>
            <a:off x="5671931" y="2447925"/>
            <a:ext cx="1862344" cy="461665"/>
          </a:xfrm>
          <a:prstGeom prst="rect">
            <a:avLst/>
          </a:prstGeom>
          <a:gradFill flip="none" rotWithShape="1">
            <a:gsLst>
              <a:gs pos="0">
                <a:srgbClr val="CA9F7F"/>
              </a:gs>
              <a:gs pos="100000">
                <a:srgbClr val="D3691A"/>
              </a:gs>
            </a:gsLst>
            <a:lin ang="18900000" scaled="1"/>
            <a:tileRect/>
          </a:gradFill>
        </p:spPr>
        <p:txBody>
          <a:bodyPr wrap="square" rtlCol="0">
            <a:spAutoFit/>
          </a:bodyPr>
          <a:lstStyle/>
          <a:p>
            <a:r>
              <a:rPr lang="en-US" sz="2400" b="1">
                <a:solidFill>
                  <a:schemeClr val="bg1"/>
                </a:solidFill>
              </a:rPr>
              <a:t>Integration</a:t>
            </a:r>
          </a:p>
        </p:txBody>
      </p:sp>
      <p:sp>
        <p:nvSpPr>
          <p:cNvPr id="14" name="TextBox 13">
            <a:extLst>
              <a:ext uri="{FF2B5EF4-FFF2-40B4-BE49-F238E27FC236}">
                <a16:creationId xmlns:a16="http://schemas.microsoft.com/office/drawing/2014/main" id="{BBF1AA22-454C-4EA8-B09D-A1FC83B322E6}"/>
              </a:ext>
            </a:extLst>
          </p:cNvPr>
          <p:cNvSpPr txBox="1"/>
          <p:nvPr/>
        </p:nvSpPr>
        <p:spPr>
          <a:xfrm>
            <a:off x="3810000" y="2167205"/>
            <a:ext cx="1409699" cy="615553"/>
          </a:xfrm>
          <a:prstGeom prst="rect">
            <a:avLst/>
          </a:prstGeom>
          <a:gradFill flip="none" rotWithShape="1">
            <a:gsLst>
              <a:gs pos="0">
                <a:srgbClr val="D61C22"/>
              </a:gs>
              <a:gs pos="100000">
                <a:srgbClr val="EF738E"/>
              </a:gs>
            </a:gsLst>
            <a:lin ang="2700000" scaled="1"/>
            <a:tileRect/>
          </a:gradFill>
        </p:spPr>
        <p:txBody>
          <a:bodyPr wrap="square" lIns="0" tIns="0" rIns="0" bIns="0" rtlCol="0">
            <a:spAutoFit/>
          </a:bodyPr>
          <a:lstStyle/>
          <a:p>
            <a:pPr algn="r"/>
            <a:r>
              <a:rPr lang="en-US" sz="2000" b="1">
                <a:solidFill>
                  <a:schemeClr val="bg1"/>
                </a:solidFill>
              </a:rPr>
              <a:t>Christian</a:t>
            </a:r>
            <a:br>
              <a:rPr lang="en-US" sz="2000" b="1">
                <a:solidFill>
                  <a:schemeClr val="bg1"/>
                </a:solidFill>
              </a:rPr>
            </a:br>
            <a:r>
              <a:rPr lang="en-US" sz="2000" b="1">
                <a:solidFill>
                  <a:schemeClr val="bg1"/>
                </a:solidFill>
              </a:rPr>
              <a:t>Psychology</a:t>
            </a:r>
          </a:p>
        </p:txBody>
      </p:sp>
      <p:sp>
        <p:nvSpPr>
          <p:cNvPr id="15" name="TextBox 14">
            <a:extLst>
              <a:ext uri="{FF2B5EF4-FFF2-40B4-BE49-F238E27FC236}">
                <a16:creationId xmlns:a16="http://schemas.microsoft.com/office/drawing/2014/main" id="{37C5A340-2B5D-4D5A-BB88-CF131C842286}"/>
              </a:ext>
            </a:extLst>
          </p:cNvPr>
          <p:cNvSpPr txBox="1"/>
          <p:nvPr/>
        </p:nvSpPr>
        <p:spPr>
          <a:xfrm>
            <a:off x="5700504" y="4042320"/>
            <a:ext cx="1652795" cy="523220"/>
          </a:xfrm>
          <a:prstGeom prst="rect">
            <a:avLst/>
          </a:prstGeom>
          <a:gradFill flip="none" rotWithShape="1">
            <a:gsLst>
              <a:gs pos="0">
                <a:srgbClr val="967EB8"/>
              </a:gs>
              <a:gs pos="100000">
                <a:srgbClr val="5D468A"/>
              </a:gs>
            </a:gsLst>
            <a:lin ang="2700000" scaled="1"/>
            <a:tileRect/>
          </a:gradFill>
        </p:spPr>
        <p:txBody>
          <a:bodyPr wrap="square" lIns="0" rIns="0" rtlCol="0">
            <a:spAutoFit/>
          </a:bodyPr>
          <a:lstStyle/>
          <a:p>
            <a:r>
              <a:rPr lang="en-US" sz="1600" b="1">
                <a:solidFill>
                  <a:schemeClr val="bg1"/>
                </a:solidFill>
              </a:rPr>
              <a:t>Transformational</a:t>
            </a:r>
            <a:br>
              <a:rPr lang="en-US" sz="1000" b="1">
                <a:solidFill>
                  <a:schemeClr val="bg1"/>
                </a:solidFill>
              </a:rPr>
            </a:br>
            <a:endParaRPr lang="en-US" sz="1200" b="1">
              <a:solidFill>
                <a:schemeClr val="bg1"/>
              </a:solidFill>
            </a:endParaRPr>
          </a:p>
        </p:txBody>
      </p:sp>
      <p:sp>
        <p:nvSpPr>
          <p:cNvPr id="16" name="Oval 15">
            <a:extLst>
              <a:ext uri="{FF2B5EF4-FFF2-40B4-BE49-F238E27FC236}">
                <a16:creationId xmlns:a16="http://schemas.microsoft.com/office/drawing/2014/main" id="{9A17404D-E0BC-4F0D-9D09-AC0C13F6CC61}"/>
              </a:ext>
            </a:extLst>
          </p:cNvPr>
          <p:cNvSpPr/>
          <p:nvPr/>
        </p:nvSpPr>
        <p:spPr>
          <a:xfrm>
            <a:off x="3047999" y="1047749"/>
            <a:ext cx="4800600" cy="4816975"/>
          </a:xfrm>
          <a:prstGeom prst="ellipse">
            <a:avLst/>
          </a:prstGeom>
          <a:solidFill>
            <a:srgbClr val="11A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Secular Training in Counseling</a:t>
            </a:r>
          </a:p>
        </p:txBody>
      </p:sp>
    </p:spTree>
    <p:extLst>
      <p:ext uri="{BB962C8B-B14F-4D97-AF65-F5344CB8AC3E}">
        <p14:creationId xmlns:p14="http://schemas.microsoft.com/office/powerpoint/2010/main" val="12785598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3C52-E83E-4C14-B936-4734A1476807}"/>
              </a:ext>
            </a:extLst>
          </p:cNvPr>
          <p:cNvSpPr>
            <a:spLocks noGrp="1"/>
          </p:cNvSpPr>
          <p:nvPr>
            <p:ph type="title"/>
          </p:nvPr>
        </p:nvSpPr>
        <p:spPr/>
        <p:txBody>
          <a:bodyPr/>
          <a:lstStyle/>
          <a:p>
            <a:r>
              <a:rPr lang="en-US"/>
              <a:t>All Tools Shape our Thinking and Worldview</a:t>
            </a:r>
          </a:p>
        </p:txBody>
      </p:sp>
      <p:pic>
        <p:nvPicPr>
          <p:cNvPr id="7170" name="Picture 2" descr="We shape our tools and thereafter our tools shape us” – Bright, shiny  objects!">
            <a:extLst>
              <a:ext uri="{FF2B5EF4-FFF2-40B4-BE49-F238E27FC236}">
                <a16:creationId xmlns:a16="http://schemas.microsoft.com/office/drawing/2014/main" id="{BC5264E8-DECE-4609-A496-7EDDD301F9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6574" y="369333"/>
            <a:ext cx="6210301" cy="6210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8855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23849" y="-76200"/>
            <a:ext cx="11687176" cy="369333"/>
          </a:xfrm>
        </p:spPr>
        <p:txBody>
          <a:bodyPr>
            <a:normAutofit fontScale="90000"/>
          </a:bodyPr>
          <a:lstStyle/>
          <a:p>
            <a:r>
              <a:rPr lang="en-US" sz="3600" b="1"/>
              <a:t>Imbalance of Training in Secular Worldview vs. Christian Worldview</a:t>
            </a:r>
          </a:p>
        </p:txBody>
      </p:sp>
      <p:pic>
        <p:nvPicPr>
          <p:cNvPr id="1026" name="Picture 2" descr="Matthias Schlitte: Arm Wrestl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7476" y="417595"/>
            <a:ext cx="9686273" cy="60956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6DD1910-9CDC-44EF-AE2E-D6E8FD06F0C1}"/>
              </a:ext>
            </a:extLst>
          </p:cNvPr>
          <p:cNvSpPr txBox="1"/>
          <p:nvPr/>
        </p:nvSpPr>
        <p:spPr>
          <a:xfrm>
            <a:off x="1325279" y="1933575"/>
            <a:ext cx="1482650" cy="1015663"/>
          </a:xfrm>
          <a:prstGeom prst="rect">
            <a:avLst/>
          </a:prstGeom>
          <a:noFill/>
        </p:spPr>
        <p:txBody>
          <a:bodyPr wrap="none" rtlCol="0">
            <a:spAutoFit/>
          </a:bodyPr>
          <a:lstStyle/>
          <a:p>
            <a:r>
              <a:rPr lang="en-US" sz="2000" b="1">
                <a:solidFill>
                  <a:schemeClr val="bg1"/>
                </a:solidFill>
              </a:rPr>
              <a:t>Training in</a:t>
            </a:r>
          </a:p>
          <a:p>
            <a:r>
              <a:rPr lang="en-US" sz="2000" b="1">
                <a:solidFill>
                  <a:schemeClr val="bg1"/>
                </a:solidFill>
              </a:rPr>
              <a:t>Secular </a:t>
            </a:r>
          </a:p>
          <a:p>
            <a:r>
              <a:rPr lang="en-US" sz="2000" b="1">
                <a:solidFill>
                  <a:schemeClr val="bg1"/>
                </a:solidFill>
              </a:rPr>
              <a:t>Worldview</a:t>
            </a:r>
          </a:p>
        </p:txBody>
      </p:sp>
      <p:sp>
        <p:nvSpPr>
          <p:cNvPr id="6" name="TextBox 5">
            <a:extLst>
              <a:ext uri="{FF2B5EF4-FFF2-40B4-BE49-F238E27FC236}">
                <a16:creationId xmlns:a16="http://schemas.microsoft.com/office/drawing/2014/main" id="{8200C5C4-DEBF-48D0-9E1D-96ECA8BD08C2}"/>
              </a:ext>
            </a:extLst>
          </p:cNvPr>
          <p:cNvSpPr txBox="1"/>
          <p:nvPr/>
        </p:nvSpPr>
        <p:spPr>
          <a:xfrm>
            <a:off x="8650004" y="2628900"/>
            <a:ext cx="1482650" cy="1015663"/>
          </a:xfrm>
          <a:prstGeom prst="rect">
            <a:avLst/>
          </a:prstGeom>
          <a:noFill/>
        </p:spPr>
        <p:txBody>
          <a:bodyPr wrap="none" rtlCol="0">
            <a:spAutoFit/>
          </a:bodyPr>
          <a:lstStyle/>
          <a:p>
            <a:r>
              <a:rPr lang="en-US" sz="2000" b="1">
                <a:solidFill>
                  <a:schemeClr val="bg1"/>
                </a:solidFill>
              </a:rPr>
              <a:t>Training in</a:t>
            </a:r>
          </a:p>
          <a:p>
            <a:r>
              <a:rPr lang="en-US" sz="2000" b="1">
                <a:solidFill>
                  <a:schemeClr val="bg1"/>
                </a:solidFill>
              </a:rPr>
              <a:t>Christian</a:t>
            </a:r>
          </a:p>
          <a:p>
            <a:r>
              <a:rPr lang="en-US" sz="2000" b="1">
                <a:solidFill>
                  <a:schemeClr val="bg1"/>
                </a:solidFill>
              </a:rPr>
              <a:t>Worldview</a:t>
            </a:r>
          </a:p>
        </p:txBody>
      </p:sp>
      <p:sp>
        <p:nvSpPr>
          <p:cNvPr id="12" name="TextBox 11">
            <a:extLst>
              <a:ext uri="{FF2B5EF4-FFF2-40B4-BE49-F238E27FC236}">
                <a16:creationId xmlns:a16="http://schemas.microsoft.com/office/drawing/2014/main" id="{C0135027-7A3F-4A5C-9330-1BB08D77B6FA}"/>
              </a:ext>
            </a:extLst>
          </p:cNvPr>
          <p:cNvSpPr txBox="1"/>
          <p:nvPr/>
        </p:nvSpPr>
        <p:spPr>
          <a:xfrm>
            <a:off x="609600" y="6604084"/>
            <a:ext cx="6096000" cy="253916"/>
          </a:xfrm>
          <a:prstGeom prst="rect">
            <a:avLst/>
          </a:prstGeom>
          <a:noFill/>
        </p:spPr>
        <p:txBody>
          <a:bodyPr wrap="square">
            <a:spAutoFit/>
          </a:bodyPr>
          <a:lstStyle/>
          <a:p>
            <a:r>
              <a:rPr lang="en-US" sz="1050">
                <a:solidFill>
                  <a:schemeClr val="bg1"/>
                </a:solidFill>
              </a:rPr>
              <a:t>Image Source: https://www.mirror.co.uk/news/weird-news/man-giant-muscles-one-arm-3703950</a:t>
            </a:r>
          </a:p>
        </p:txBody>
      </p:sp>
    </p:spTree>
    <p:extLst>
      <p:ext uri="{BB962C8B-B14F-4D97-AF65-F5344CB8AC3E}">
        <p14:creationId xmlns:p14="http://schemas.microsoft.com/office/powerpoint/2010/main" val="25523535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106CC1-AC1A-433D-8147-71877FA44E81}"/>
              </a:ext>
            </a:extLst>
          </p:cNvPr>
          <p:cNvSpPr>
            <a:spLocks noGrp="1"/>
          </p:cNvSpPr>
          <p:nvPr>
            <p:ph type="title"/>
          </p:nvPr>
        </p:nvSpPr>
        <p:spPr/>
        <p:txBody>
          <a:bodyPr/>
          <a:lstStyle/>
          <a:p>
            <a:r>
              <a:rPr lang="en-US"/>
              <a:t>Why Some Say All Integration is Harmful</a:t>
            </a:r>
          </a:p>
        </p:txBody>
      </p:sp>
      <p:sp>
        <p:nvSpPr>
          <p:cNvPr id="4" name="Content Placeholder 3">
            <a:extLst>
              <a:ext uri="{FF2B5EF4-FFF2-40B4-BE49-F238E27FC236}">
                <a16:creationId xmlns:a16="http://schemas.microsoft.com/office/drawing/2014/main" id="{6D47EBDC-1D88-432C-8632-30ED204A6A43}"/>
              </a:ext>
            </a:extLst>
          </p:cNvPr>
          <p:cNvSpPr>
            <a:spLocks noGrp="1"/>
          </p:cNvSpPr>
          <p:nvPr>
            <p:ph sz="quarter" idx="10"/>
          </p:nvPr>
        </p:nvSpPr>
        <p:spPr/>
        <p:txBody>
          <a:bodyPr lIns="91440" tIns="45720" rIns="91440" bIns="45720" anchor="t"/>
          <a:lstStyle/>
          <a:p>
            <a:r>
              <a:rPr lang="en-US" sz="2400" dirty="0"/>
              <a:t>The cultural tendency of any dominant culture (secular counseling) is to assimilate, so most Christian integration results in the secular counseling worldview dominating</a:t>
            </a:r>
          </a:p>
          <a:p>
            <a:pPr lvl="1"/>
            <a:r>
              <a:rPr lang="en-US" sz="2000" dirty="0">
                <a:solidFill>
                  <a:schemeClr val="bg1">
                    <a:lumMod val="50000"/>
                  </a:schemeClr>
                </a:solidFill>
              </a:rPr>
              <a:t>Many in the field have seen strong Christians lose their faith through this process</a:t>
            </a:r>
          </a:p>
          <a:p>
            <a:pPr lvl="1"/>
            <a:r>
              <a:rPr lang="en-US" sz="2000" dirty="0">
                <a:solidFill>
                  <a:schemeClr val="bg1">
                    <a:lumMod val="50000"/>
                  </a:schemeClr>
                </a:solidFill>
              </a:rPr>
              <a:t>Assimilation happens through dominant worldview in training materials, relationships with others in the field, funding sources, government and insurance policies</a:t>
            </a:r>
          </a:p>
          <a:p>
            <a:pPr lvl="1"/>
            <a:r>
              <a:rPr lang="en-US" sz="2000" dirty="0">
                <a:solidFill>
                  <a:schemeClr val="bg1">
                    <a:lumMod val="50000"/>
                  </a:schemeClr>
                </a:solidFill>
              </a:rPr>
              <a:t>Some view it like whether Christians should drink even a little alcohol. Too often, it becomes a problem with people who start just drinking a little, so it’s better avoided.</a:t>
            </a:r>
          </a:p>
          <a:p>
            <a:r>
              <a:rPr lang="en-US" sz="2400" dirty="0"/>
              <a:t>Developing a strong integration perspective where Christian worldview is dominant takes a lot of study and effort</a:t>
            </a:r>
          </a:p>
          <a:p>
            <a:pPr lvl="1"/>
            <a:r>
              <a:rPr lang="en-US" sz="2000" dirty="0">
                <a:solidFill>
                  <a:schemeClr val="bg1">
                    <a:lumMod val="50000"/>
                  </a:schemeClr>
                </a:solidFill>
              </a:rPr>
              <a:t>Being a strong Christian and learning secular counseling doesn’t magically create integration between the two. Christian counseling integration is its own field.</a:t>
            </a:r>
          </a:p>
          <a:p>
            <a:pPr lvl="1"/>
            <a:r>
              <a:rPr lang="en-US" sz="2000" dirty="0">
                <a:solidFill>
                  <a:schemeClr val="bg1">
                    <a:lumMod val="50000"/>
                  </a:schemeClr>
                </a:solidFill>
              </a:rPr>
              <a:t>This is what good faculty in Christian counseling programs spend their lifetimes studying.</a:t>
            </a:r>
          </a:p>
          <a:p>
            <a:r>
              <a:rPr lang="en-US" sz="2400" dirty="0"/>
              <a:t>There is a long history of Christian organizations being assimilated and secularizing through mission/worldview creep</a:t>
            </a:r>
          </a:p>
          <a:p>
            <a:pPr lvl="1"/>
            <a:r>
              <a:rPr lang="en-US" sz="2000" dirty="0">
                <a:solidFill>
                  <a:schemeClr val="bg1">
                    <a:lumMod val="50000"/>
                  </a:schemeClr>
                </a:solidFill>
              </a:rPr>
              <a:t>Vast majority of counseling funding requires secular worldview and following secular guidelines, so many organizations chase the funding and lose their original core mission.</a:t>
            </a:r>
            <a:endParaRPr lang="en-US" sz="2000" dirty="0">
              <a:solidFill>
                <a:schemeClr val="bg1">
                  <a:lumMod val="50000"/>
                </a:schemeClr>
              </a:solidFill>
              <a:cs typeface="Segoe UI"/>
            </a:endParaRPr>
          </a:p>
          <a:p>
            <a:pPr lvl="1"/>
            <a:r>
              <a:rPr lang="en-US" sz="2000" dirty="0">
                <a:solidFill>
                  <a:schemeClr val="bg1">
                    <a:lumMod val="50000"/>
                  </a:schemeClr>
                </a:solidFill>
              </a:rPr>
              <a:t>Formerly Christian colleges, YMCA, rescue missions that secularized</a:t>
            </a:r>
            <a:endParaRPr lang="en-US" sz="2000" dirty="0">
              <a:solidFill>
                <a:schemeClr val="bg1">
                  <a:lumMod val="50000"/>
                </a:schemeClr>
              </a:solidFill>
              <a:cs typeface="Segoe UI"/>
            </a:endParaRPr>
          </a:p>
        </p:txBody>
      </p:sp>
    </p:spTree>
    <p:extLst>
      <p:ext uri="{BB962C8B-B14F-4D97-AF65-F5344CB8AC3E}">
        <p14:creationId xmlns:p14="http://schemas.microsoft.com/office/powerpoint/2010/main" val="424818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2B0C8-6754-4531-9407-73F5112C8743}"/>
              </a:ext>
            </a:extLst>
          </p:cNvPr>
          <p:cNvSpPr>
            <a:spLocks noGrp="1"/>
          </p:cNvSpPr>
          <p:nvPr>
            <p:ph type="title"/>
          </p:nvPr>
        </p:nvSpPr>
        <p:spPr/>
        <p:txBody>
          <a:bodyPr/>
          <a:lstStyle/>
          <a:p>
            <a:r>
              <a:rPr lang="en-US" sz="3600"/>
              <a:t>What is Different about Christian Education at City Vision</a:t>
            </a:r>
          </a:p>
        </p:txBody>
      </p:sp>
      <p:sp>
        <p:nvSpPr>
          <p:cNvPr id="4" name="Content Placeholder 3">
            <a:extLst>
              <a:ext uri="{FF2B5EF4-FFF2-40B4-BE49-F238E27FC236}">
                <a16:creationId xmlns:a16="http://schemas.microsoft.com/office/drawing/2014/main" id="{EA5CF1F9-8B48-4AC8-B75C-B4F82FF60D72}"/>
              </a:ext>
            </a:extLst>
          </p:cNvPr>
          <p:cNvSpPr>
            <a:spLocks noGrp="1"/>
          </p:cNvSpPr>
          <p:nvPr>
            <p:ph sz="quarter" idx="10"/>
          </p:nvPr>
        </p:nvSpPr>
        <p:spPr>
          <a:xfrm>
            <a:off x="93028" y="996950"/>
            <a:ext cx="11927522" cy="5689600"/>
          </a:xfrm>
        </p:spPr>
        <p:txBody>
          <a:bodyPr/>
          <a:lstStyle/>
          <a:p>
            <a:pPr marL="0" indent="0">
              <a:lnSpc>
                <a:spcPct val="100000"/>
              </a:lnSpc>
              <a:spcBef>
                <a:spcPts val="600"/>
              </a:spcBef>
              <a:buNone/>
            </a:pPr>
            <a:r>
              <a:rPr lang="en-US" sz="1800" b="1" u="sng"/>
              <a:t>City Vision Course</a:t>
            </a:r>
            <a:r>
              <a:rPr lang="en-US" sz="1800" b="1"/>
              <a:t>					</a:t>
            </a:r>
            <a:r>
              <a:rPr lang="en-US" sz="1800" b="1" u="sng"/>
              <a:t>Christian Worldview Integration</a:t>
            </a:r>
          </a:p>
          <a:p>
            <a:pPr>
              <a:lnSpc>
                <a:spcPct val="100000"/>
              </a:lnSpc>
              <a:spcBef>
                <a:spcPts val="600"/>
              </a:spcBef>
            </a:pPr>
            <a:r>
              <a:rPr lang="en-US" sz="1800"/>
              <a:t>Introduction to Christian Addiction Counseling		Deep Christian Worldview Integration</a:t>
            </a:r>
          </a:p>
          <a:p>
            <a:pPr>
              <a:lnSpc>
                <a:spcPct val="100000"/>
              </a:lnSpc>
              <a:spcBef>
                <a:spcPts val="600"/>
              </a:spcBef>
            </a:pPr>
            <a:r>
              <a:rPr lang="en-US" sz="1800"/>
              <a:t>Spirituality &amp; Addiction					Redeeming the 12 Step Model</a:t>
            </a:r>
          </a:p>
          <a:p>
            <a:pPr>
              <a:lnSpc>
                <a:spcPct val="100000"/>
              </a:lnSpc>
              <a:spcBef>
                <a:spcPts val="600"/>
              </a:spcBef>
            </a:pPr>
            <a:r>
              <a:rPr lang="en-US" sz="1800"/>
              <a:t>Drugs of Abuse						Strong Science + Biblical Caution on Drug Use</a:t>
            </a:r>
          </a:p>
          <a:p>
            <a:pPr>
              <a:lnSpc>
                <a:spcPct val="100000"/>
              </a:lnSpc>
              <a:spcBef>
                <a:spcPts val="600"/>
              </a:spcBef>
            </a:pPr>
            <a:r>
              <a:rPr lang="en-US" sz="1800"/>
              <a:t>Counseling in Urban &amp; Multicultural Environments		Deep Understanding of Cross-Cultural Ministry</a:t>
            </a:r>
          </a:p>
          <a:p>
            <a:pPr>
              <a:lnSpc>
                <a:spcPct val="100000"/>
              </a:lnSpc>
              <a:spcBef>
                <a:spcPts val="600"/>
              </a:spcBef>
            </a:pPr>
            <a:r>
              <a:rPr lang="en-US" sz="1800"/>
              <a:t>Technology, Life Balance &amp; Behavioral Addictions		Christian Understanding of Behavioral Addictions</a:t>
            </a:r>
          </a:p>
          <a:p>
            <a:pPr>
              <a:lnSpc>
                <a:spcPct val="100000"/>
              </a:lnSpc>
              <a:spcBef>
                <a:spcPts val="600"/>
              </a:spcBef>
            </a:pPr>
            <a:r>
              <a:rPr lang="en-US" sz="1800"/>
              <a:t>Family Issues &amp; Recovery				Christian worldview of family and development</a:t>
            </a:r>
          </a:p>
          <a:p>
            <a:pPr>
              <a:lnSpc>
                <a:spcPct val="100000"/>
              </a:lnSpc>
              <a:spcBef>
                <a:spcPts val="600"/>
              </a:spcBef>
            </a:pPr>
            <a:r>
              <a:rPr lang="en-US" sz="1800"/>
              <a:t>Sexual Issues in Addiction				Christian worldview of sexual addiction</a:t>
            </a:r>
          </a:p>
          <a:p>
            <a:pPr>
              <a:lnSpc>
                <a:spcPct val="100000"/>
              </a:lnSpc>
              <a:spcBef>
                <a:spcPts val="600"/>
              </a:spcBef>
            </a:pPr>
            <a:r>
              <a:rPr lang="en-US" sz="1800"/>
              <a:t>Group Counseling Practices				Secular groups &amp; Christian groups</a:t>
            </a:r>
          </a:p>
          <a:p>
            <a:pPr>
              <a:lnSpc>
                <a:spcPct val="100000"/>
              </a:lnSpc>
              <a:spcBef>
                <a:spcPts val="600"/>
              </a:spcBef>
            </a:pPr>
            <a:r>
              <a:rPr lang="en-US" sz="1800"/>
              <a:t>Mental Illness, Addiction &amp; Dual Diagnosis			Christian understanding of diagnosis &amp; medications</a:t>
            </a:r>
          </a:p>
          <a:p>
            <a:pPr>
              <a:lnSpc>
                <a:spcPct val="100000"/>
              </a:lnSpc>
              <a:spcBef>
                <a:spcPts val="600"/>
              </a:spcBef>
            </a:pPr>
            <a:r>
              <a:rPr lang="en-US" sz="1800"/>
              <a:t>Counseling Alcoholics					12-steps in Christian and secular contexts</a:t>
            </a:r>
          </a:p>
          <a:p>
            <a:pPr>
              <a:lnSpc>
                <a:spcPct val="100000"/>
              </a:lnSpc>
              <a:spcBef>
                <a:spcPts val="600"/>
              </a:spcBef>
            </a:pPr>
            <a:r>
              <a:rPr lang="en-US" sz="1800"/>
              <a:t>Chaplaincy						Chaplaincy in Christian and secular context</a:t>
            </a:r>
          </a:p>
          <a:p>
            <a:pPr>
              <a:lnSpc>
                <a:spcPct val="100000"/>
              </a:lnSpc>
              <a:spcBef>
                <a:spcPts val="600"/>
              </a:spcBef>
            </a:pPr>
            <a:r>
              <a:rPr lang="en-US" sz="1800"/>
              <a:t>Vocation, Calling &amp; Purpose of Work			Christian understanding of vocation</a:t>
            </a:r>
          </a:p>
          <a:p>
            <a:pPr>
              <a:lnSpc>
                <a:spcPct val="100000"/>
              </a:lnSpc>
              <a:spcBef>
                <a:spcPts val="600"/>
              </a:spcBef>
            </a:pPr>
            <a:r>
              <a:rPr lang="en-US" sz="1800"/>
              <a:t>Managing Residential Recovery Programs			Designed for Christian ministries</a:t>
            </a:r>
          </a:p>
          <a:p>
            <a:pPr>
              <a:lnSpc>
                <a:spcPct val="100000"/>
              </a:lnSpc>
              <a:spcBef>
                <a:spcPts val="600"/>
              </a:spcBef>
            </a:pPr>
            <a:endParaRPr lang="en-US" sz="1800"/>
          </a:p>
        </p:txBody>
      </p:sp>
    </p:spTree>
    <p:extLst>
      <p:ext uri="{BB962C8B-B14F-4D97-AF65-F5344CB8AC3E}">
        <p14:creationId xmlns:p14="http://schemas.microsoft.com/office/powerpoint/2010/main" val="309731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F1EC6-55E2-4A61-B7D4-DDB86AA00FE2}"/>
              </a:ext>
            </a:extLst>
          </p:cNvPr>
          <p:cNvSpPr>
            <a:spLocks noGrp="1"/>
          </p:cNvSpPr>
          <p:nvPr>
            <p:ph type="title"/>
          </p:nvPr>
        </p:nvSpPr>
        <p:spPr/>
        <p:txBody>
          <a:bodyPr/>
          <a:lstStyle/>
          <a:p>
            <a:r>
              <a:rPr lang="en-US"/>
              <a:t>Course Outline by Week</a:t>
            </a:r>
          </a:p>
        </p:txBody>
      </p:sp>
      <p:sp>
        <p:nvSpPr>
          <p:cNvPr id="3" name="Content Placeholder 2">
            <a:extLst>
              <a:ext uri="{FF2B5EF4-FFF2-40B4-BE49-F238E27FC236}">
                <a16:creationId xmlns:a16="http://schemas.microsoft.com/office/drawing/2014/main" id="{82DC728B-293B-485F-BA84-BA734965B9B2}"/>
              </a:ext>
            </a:extLst>
          </p:cNvPr>
          <p:cNvSpPr>
            <a:spLocks noGrp="1"/>
          </p:cNvSpPr>
          <p:nvPr>
            <p:ph sz="quarter" idx="10"/>
          </p:nvPr>
        </p:nvSpPr>
        <p:spPr/>
        <p:txBody>
          <a:bodyPr/>
          <a:lstStyle/>
          <a:p>
            <a:pPr marL="0" indent="0">
              <a:buNone/>
            </a:pPr>
            <a:r>
              <a:rPr lang="en-US" sz="2400" dirty="0"/>
              <a:t>	</a:t>
            </a:r>
            <a:r>
              <a:rPr lang="en-US" sz="2400" b="1" u="sng" dirty="0"/>
              <a:t>Addiction Counseling</a:t>
            </a:r>
            <a:r>
              <a:rPr lang="en-US" sz="2400" b="1" dirty="0"/>
              <a:t>			</a:t>
            </a:r>
            <a:r>
              <a:rPr lang="en-US" sz="2400" b="1" u="sng" dirty="0"/>
              <a:t>Christian Counseling</a:t>
            </a:r>
          </a:p>
          <a:p>
            <a:pPr marL="514350" indent="-514350">
              <a:buFont typeface="+mj-lt"/>
              <a:buAutoNum type="arabicPeriod"/>
            </a:pPr>
            <a:r>
              <a:rPr lang="en-US" sz="2000" dirty="0"/>
              <a:t> Introduction to Christian Addiction Counseling</a:t>
            </a:r>
          </a:p>
          <a:p>
            <a:pPr marL="514350" indent="-514350">
              <a:buFont typeface="+mj-lt"/>
              <a:buAutoNum type="arabicPeriod"/>
            </a:pPr>
            <a:r>
              <a:rPr lang="en-US" sz="2000" dirty="0"/>
              <a:t>Assessment Process for Addiction 			Levels-of-Explanation Model</a:t>
            </a:r>
          </a:p>
          <a:p>
            <a:pPr marL="514350" indent="-514350">
              <a:buFont typeface="+mj-lt"/>
              <a:buAutoNum type="arabicPeriod"/>
            </a:pPr>
            <a:r>
              <a:rPr lang="en-US" sz="2000" dirty="0"/>
              <a:t>Co-Occurring Disorders &amp; Behavioral Addictions 	Integration Model</a:t>
            </a:r>
          </a:p>
          <a:p>
            <a:pPr marL="514350" indent="-514350">
              <a:buFont typeface="+mj-lt"/>
              <a:buAutoNum type="arabicPeriod"/>
            </a:pPr>
            <a:r>
              <a:rPr lang="en-US" sz="2000" dirty="0"/>
              <a:t>Relapse Prevention, Self-Help Groups 		Christian Psychology Model</a:t>
            </a:r>
          </a:p>
          <a:p>
            <a:pPr marL="514350" indent="-514350">
              <a:buFont typeface="+mj-lt"/>
              <a:buAutoNum type="arabicPeriod"/>
            </a:pPr>
            <a:r>
              <a:rPr lang="en-US" sz="2000" dirty="0"/>
              <a:t>Techniques Specific to Addiction Counseling 	Transformational Counseling Model</a:t>
            </a:r>
          </a:p>
          <a:p>
            <a:pPr marL="514350" indent="-514350">
              <a:buFont typeface="+mj-lt"/>
              <a:buAutoNum type="arabicPeriod"/>
            </a:pPr>
            <a:r>
              <a:rPr lang="en-US" sz="2000" dirty="0"/>
              <a:t>Culturally Aware Addiction Counseling 		Biblical Counseling Model</a:t>
            </a:r>
          </a:p>
          <a:p>
            <a:pPr marL="514350" indent="-514350">
              <a:buFont typeface="+mj-lt"/>
              <a:buAutoNum type="arabicPeriod"/>
            </a:pPr>
            <a:r>
              <a:rPr lang="en-US" sz="2000" dirty="0"/>
              <a:t> Developing a Plan for Your Degree, Certification and Career in Addiction Counseling </a:t>
            </a:r>
          </a:p>
          <a:p>
            <a:pPr marL="514350" indent="-514350">
              <a:buFont typeface="+mj-lt"/>
              <a:buAutoNum type="arabicPeriod"/>
            </a:pPr>
            <a:r>
              <a:rPr lang="en-US" sz="2000" dirty="0"/>
              <a:t> Compassion Fatigue, Burnout, Secondary Trauma and Self-Care</a:t>
            </a:r>
            <a:endParaRPr lang="en-US" sz="2400" dirty="0"/>
          </a:p>
        </p:txBody>
      </p:sp>
      <p:sp>
        <p:nvSpPr>
          <p:cNvPr id="4" name="TextBox 3">
            <a:extLst>
              <a:ext uri="{FF2B5EF4-FFF2-40B4-BE49-F238E27FC236}">
                <a16:creationId xmlns:a16="http://schemas.microsoft.com/office/drawing/2014/main" id="{703D08D1-2EFE-4085-8FEB-E3EF560F7879}"/>
              </a:ext>
            </a:extLst>
          </p:cNvPr>
          <p:cNvSpPr txBox="1"/>
          <p:nvPr/>
        </p:nvSpPr>
        <p:spPr>
          <a:xfrm>
            <a:off x="1674175" y="6248400"/>
            <a:ext cx="8449877" cy="369332"/>
          </a:xfrm>
          <a:prstGeom prst="rect">
            <a:avLst/>
          </a:prstGeom>
          <a:noFill/>
          <a:ln w="19050">
            <a:solidFill>
              <a:srgbClr val="FF0000"/>
            </a:solidFill>
          </a:ln>
        </p:spPr>
        <p:txBody>
          <a:bodyPr wrap="none" rtlCol="0">
            <a:spAutoFit/>
          </a:bodyPr>
          <a:lstStyle/>
          <a:p>
            <a:r>
              <a:rPr lang="en-US" b="1">
                <a:solidFill>
                  <a:srgbClr val="FF0000"/>
                </a:solidFill>
              </a:rPr>
              <a:t>Plan to spend an average of 17 hours per week on every three-credit course.</a:t>
            </a:r>
          </a:p>
        </p:txBody>
      </p:sp>
    </p:spTree>
    <p:extLst>
      <p:ext uri="{BB962C8B-B14F-4D97-AF65-F5344CB8AC3E}">
        <p14:creationId xmlns:p14="http://schemas.microsoft.com/office/powerpoint/2010/main" val="427756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F4AF8-8EA3-46F4-A719-8EEC298A400A}"/>
              </a:ext>
            </a:extLst>
          </p:cNvPr>
          <p:cNvSpPr>
            <a:spLocks noGrp="1"/>
          </p:cNvSpPr>
          <p:nvPr>
            <p:ph type="title"/>
          </p:nvPr>
        </p:nvSpPr>
        <p:spPr/>
        <p:txBody>
          <a:bodyPr/>
          <a:lstStyle/>
          <a:p>
            <a:r>
              <a:rPr lang="en-US"/>
              <a:t>Why is this Important?</a:t>
            </a:r>
          </a:p>
        </p:txBody>
      </p:sp>
      <p:sp>
        <p:nvSpPr>
          <p:cNvPr id="3" name="Content Placeholder 2">
            <a:extLst>
              <a:ext uri="{FF2B5EF4-FFF2-40B4-BE49-F238E27FC236}">
                <a16:creationId xmlns:a16="http://schemas.microsoft.com/office/drawing/2014/main" id="{1068F989-7A91-4C2F-95B5-17C40BD8E5D8}"/>
              </a:ext>
            </a:extLst>
          </p:cNvPr>
          <p:cNvSpPr>
            <a:spLocks noGrp="1"/>
          </p:cNvSpPr>
          <p:nvPr>
            <p:ph sz="quarter" idx="10"/>
          </p:nvPr>
        </p:nvSpPr>
        <p:spPr/>
        <p:txBody>
          <a:bodyPr lIns="91440" tIns="45720" rIns="91440" bIns="45720" anchor="t"/>
          <a:lstStyle/>
          <a:p>
            <a:r>
              <a:rPr lang="en-US"/>
              <a:t>To help you further solidify your own faith and recovery process if you are in recovery</a:t>
            </a:r>
          </a:p>
          <a:p>
            <a:r>
              <a:rPr lang="en-US"/>
              <a:t>To prepare you to retain a strong Christian faith and worldview if you work in secular contexts</a:t>
            </a:r>
          </a:p>
          <a:p>
            <a:r>
              <a:rPr lang="en-US"/>
              <a:t>To help you develop deep integration of Christian worldview into your understanding of counseling if you either work in a Christian context or work with Christian clients in a secular context</a:t>
            </a:r>
          </a:p>
          <a:p>
            <a:r>
              <a:rPr lang="en-US"/>
              <a:t>To help you stay current in a rapidly changing field while applying Biblical wisdom in evaluating new practices</a:t>
            </a:r>
          </a:p>
          <a:p>
            <a:r>
              <a:rPr lang="en-US"/>
              <a:t>To give you tools to make critical decisions if you become a leader in your profession: program design, training programs, referral strategy, policies on medications, etc.</a:t>
            </a:r>
          </a:p>
        </p:txBody>
      </p:sp>
    </p:spTree>
    <p:extLst>
      <p:ext uri="{BB962C8B-B14F-4D97-AF65-F5344CB8AC3E}">
        <p14:creationId xmlns:p14="http://schemas.microsoft.com/office/powerpoint/2010/main" val="1061929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6D79A-A2CB-4491-B7CD-D12D0C3DD538}"/>
              </a:ext>
            </a:extLst>
          </p:cNvPr>
          <p:cNvSpPr>
            <a:spLocks noGrp="1"/>
          </p:cNvSpPr>
          <p:nvPr>
            <p:ph type="title"/>
          </p:nvPr>
        </p:nvSpPr>
        <p:spPr/>
        <p:txBody>
          <a:bodyPr/>
          <a:lstStyle/>
          <a:p>
            <a:r>
              <a:rPr lang="en-US" sz="3600" b="1" dirty="0">
                <a:solidFill>
                  <a:schemeClr val="bg1"/>
                </a:solidFill>
                <a:latin typeface="+mj-lt"/>
              </a:rPr>
              <a:t>Lesson 4: Christian Psychology Model</a:t>
            </a:r>
            <a:br>
              <a:rPr lang="en-US" sz="4000" b="1" dirty="0">
                <a:solidFill>
                  <a:schemeClr val="bg1"/>
                </a:solidFill>
                <a:latin typeface="+mj-lt"/>
              </a:rPr>
            </a:br>
            <a:endParaRPr lang="en-US" dirty="0"/>
          </a:p>
        </p:txBody>
      </p:sp>
      <p:sp>
        <p:nvSpPr>
          <p:cNvPr id="3" name="Text Placeholder 2">
            <a:extLst>
              <a:ext uri="{FF2B5EF4-FFF2-40B4-BE49-F238E27FC236}">
                <a16:creationId xmlns:a16="http://schemas.microsoft.com/office/drawing/2014/main" id="{250908C3-B0FD-4D56-96F4-C8BC2D0951EC}"/>
              </a:ext>
            </a:extLst>
          </p:cNvPr>
          <p:cNvSpPr>
            <a:spLocks noGrp="1"/>
          </p:cNvSpPr>
          <p:nvPr>
            <p:ph type="body" sz="quarter" idx="10"/>
          </p:nvPr>
        </p:nvSpPr>
        <p:spPr/>
        <p:txBody>
          <a:bodyPr/>
          <a:lstStyle/>
          <a:p>
            <a:r>
              <a:rPr lang="en-US"/>
              <a:t>Dr. Andrew Sears</a:t>
            </a:r>
            <a:br>
              <a:rPr lang="en-US"/>
            </a:br>
            <a:r>
              <a:rPr lang="en-US"/>
              <a:t>President </a:t>
            </a:r>
            <a:br>
              <a:rPr lang="en-US"/>
            </a:br>
            <a:r>
              <a:rPr lang="en-US"/>
              <a:t>City Vision University</a:t>
            </a:r>
            <a:br>
              <a:rPr lang="en-US"/>
            </a:br>
            <a:r>
              <a:rPr lang="en-US"/>
              <a:t>www.cityvision.edu </a:t>
            </a:r>
          </a:p>
          <a:p>
            <a:endParaRPr lang="en-US"/>
          </a:p>
        </p:txBody>
      </p:sp>
      <p:pic>
        <p:nvPicPr>
          <p:cNvPr id="5" name="Picture 4" descr="A person wearing a suit and tie smiling at the camera&#10;&#10;Description automatically generated">
            <a:extLst>
              <a:ext uri="{FF2B5EF4-FFF2-40B4-BE49-F238E27FC236}">
                <a16:creationId xmlns:a16="http://schemas.microsoft.com/office/drawing/2014/main" id="{923E3C04-A1CC-49A9-AB06-12C196D253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34422" y="3073564"/>
            <a:ext cx="1565141" cy="1847382"/>
          </a:xfrm>
          <a:prstGeom prst="rect">
            <a:avLst/>
          </a:prstGeom>
        </p:spPr>
      </p:pic>
      <p:sp>
        <p:nvSpPr>
          <p:cNvPr id="7" name="Rectangle 6">
            <a:extLst>
              <a:ext uri="{FF2B5EF4-FFF2-40B4-BE49-F238E27FC236}">
                <a16:creationId xmlns:a16="http://schemas.microsoft.com/office/drawing/2014/main" id="{1FA1D55C-557B-4B9A-A07F-4A4967839364}"/>
              </a:ext>
            </a:extLst>
          </p:cNvPr>
          <p:cNvSpPr/>
          <p:nvPr/>
        </p:nvSpPr>
        <p:spPr>
          <a:xfrm>
            <a:off x="6268517" y="5451469"/>
            <a:ext cx="5720283" cy="1200329"/>
          </a:xfrm>
          <a:prstGeom prst="rect">
            <a:avLst/>
          </a:prstGeom>
        </p:spPr>
        <p:txBody>
          <a:bodyPr wrap="square">
            <a:spAutoFit/>
          </a:bodyPr>
          <a:lstStyle/>
          <a:p>
            <a:r>
              <a:rPr lang="en-US" b="1" dirty="0">
                <a:solidFill>
                  <a:schemeClr val="bg1"/>
                </a:solidFill>
              </a:rPr>
              <a:t>Introduction to Christian Addiction Counseling</a:t>
            </a:r>
          </a:p>
          <a:p>
            <a:endParaRPr lang="en-US" b="1" dirty="0">
              <a:solidFill>
                <a:schemeClr val="bg1"/>
              </a:solidFill>
            </a:endParaRPr>
          </a:p>
          <a:p>
            <a:pPr marL="0" algn="l" rtl="0" eaLnBrk="1" latinLnBrk="0" hangingPunct="1">
              <a:spcBef>
                <a:spcPts val="0"/>
              </a:spcBef>
              <a:spcAft>
                <a:spcPts val="0"/>
              </a:spcAft>
            </a:pPr>
            <a:endParaRPr lang="en-US" dirty="0">
              <a:effectLst/>
            </a:endParaRPr>
          </a:p>
          <a:p>
            <a:pPr marL="0" algn="l" rtl="0" eaLnBrk="1" latinLnBrk="0" hangingPunct="1">
              <a:spcBef>
                <a:spcPts val="0"/>
              </a:spcBef>
              <a:spcAft>
                <a:spcPts val="0"/>
              </a:spcAft>
            </a:pPr>
            <a:r>
              <a:rPr lang="en-US" sz="1800" b="1" kern="1200" dirty="0">
                <a:solidFill>
                  <a:srgbClr val="FFFFFF"/>
                </a:solidFill>
                <a:effectLst/>
                <a:latin typeface="Segoe UI" panose="020B0502040204020203" pitchFamily="34" charset="0"/>
                <a:ea typeface="+mn-ea"/>
                <a:cs typeface="+mn-cs"/>
              </a:rPr>
              <a:t>Free Course at www.cityvisioninstitute.org </a:t>
            </a:r>
            <a:endParaRPr lang="en-US" dirty="0"/>
          </a:p>
        </p:txBody>
      </p:sp>
    </p:spTree>
    <p:extLst>
      <p:ext uri="{BB962C8B-B14F-4D97-AF65-F5344CB8AC3E}">
        <p14:creationId xmlns:p14="http://schemas.microsoft.com/office/powerpoint/2010/main" val="31801862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sz="4000">
                <a:latin typeface="Lucida Bright" pitchFamily="18" charset="0"/>
              </a:rPr>
              <a:t>Christian Psychology Model</a:t>
            </a:r>
          </a:p>
        </p:txBody>
      </p:sp>
      <p:sp>
        <p:nvSpPr>
          <p:cNvPr id="19459" name="Rectangle 3"/>
          <p:cNvSpPr>
            <a:spLocks noGrp="1" noChangeArrowheads="1"/>
          </p:cNvSpPr>
          <p:nvPr>
            <p:ph sz="quarter" idx="10"/>
          </p:nvPr>
        </p:nvSpPr>
        <p:spPr/>
        <p:txBody>
          <a:bodyPr/>
          <a:lstStyle/>
          <a:p>
            <a:pPr eaLnBrk="1" hangingPunct="1"/>
            <a:r>
              <a:rPr lang="en-US">
                <a:latin typeface="Lucida Bright" pitchFamily="18" charset="0"/>
              </a:rPr>
              <a:t>Major representatives: Contemporary</a:t>
            </a:r>
          </a:p>
        </p:txBody>
      </p:sp>
      <p:sp>
        <p:nvSpPr>
          <p:cNvPr id="581640" name="Text Box 8"/>
          <p:cNvSpPr txBox="1">
            <a:spLocks noChangeArrowheads="1"/>
          </p:cNvSpPr>
          <p:nvPr/>
        </p:nvSpPr>
        <p:spPr bwMode="auto">
          <a:xfrm>
            <a:off x="1447800" y="4495801"/>
            <a:ext cx="1524000" cy="830997"/>
          </a:xfrm>
          <a:prstGeom prst="rect">
            <a:avLst/>
          </a:prstGeom>
          <a:noFill/>
          <a:ln w="9525">
            <a:noFill/>
            <a:miter lim="800000"/>
            <a:headEnd/>
            <a:tailEnd/>
          </a:ln>
        </p:spPr>
        <p:txBody>
          <a:bodyPr>
            <a:spAutoFit/>
          </a:bodyPr>
          <a:lstStyle/>
          <a:p>
            <a:pPr algn="ctr">
              <a:spcBef>
                <a:spcPct val="50000"/>
              </a:spcBef>
            </a:pPr>
            <a:r>
              <a:rPr lang="en-US" sz="2400"/>
              <a:t>Robert Roberts</a:t>
            </a:r>
          </a:p>
        </p:txBody>
      </p:sp>
      <p:pic>
        <p:nvPicPr>
          <p:cNvPr id="581641" name="Picture 9" descr="C:\Documents and Settings\ejohnson\My Documents\My Pictures\Roberts_R.jpg"/>
          <p:cNvPicPr>
            <a:picLocks noChangeAspect="1" noChangeArrowheads="1"/>
          </p:cNvPicPr>
          <p:nvPr/>
        </p:nvPicPr>
        <p:blipFill>
          <a:blip r:embed="rId2"/>
          <a:srcRect/>
          <a:stretch>
            <a:fillRect/>
          </a:stretch>
        </p:blipFill>
        <p:spPr bwMode="auto">
          <a:xfrm>
            <a:off x="1676400" y="2971800"/>
            <a:ext cx="1143000" cy="1524000"/>
          </a:xfrm>
          <a:prstGeom prst="rect">
            <a:avLst/>
          </a:prstGeom>
          <a:noFill/>
          <a:ln w="9525">
            <a:noFill/>
            <a:miter lim="800000"/>
            <a:headEnd/>
            <a:tailEnd/>
          </a:ln>
        </p:spPr>
      </p:pic>
      <p:sp>
        <p:nvSpPr>
          <p:cNvPr id="581642" name="Text Box 10"/>
          <p:cNvSpPr txBox="1">
            <a:spLocks noChangeArrowheads="1"/>
          </p:cNvSpPr>
          <p:nvPr/>
        </p:nvSpPr>
        <p:spPr bwMode="auto">
          <a:xfrm>
            <a:off x="2895600" y="5029201"/>
            <a:ext cx="1371600" cy="830997"/>
          </a:xfrm>
          <a:prstGeom prst="rect">
            <a:avLst/>
          </a:prstGeom>
          <a:noFill/>
          <a:ln w="9525">
            <a:noFill/>
            <a:miter lim="800000"/>
            <a:headEnd/>
            <a:tailEnd/>
          </a:ln>
        </p:spPr>
        <p:txBody>
          <a:bodyPr>
            <a:spAutoFit/>
          </a:bodyPr>
          <a:lstStyle/>
          <a:p>
            <a:pPr algn="ctr">
              <a:spcBef>
                <a:spcPct val="50000"/>
              </a:spcBef>
            </a:pPr>
            <a:r>
              <a:rPr lang="en-US" sz="2400"/>
              <a:t>Paul J. Watson</a:t>
            </a:r>
          </a:p>
        </p:txBody>
      </p:sp>
      <p:sp>
        <p:nvSpPr>
          <p:cNvPr id="581644" name="Text Box 12"/>
          <p:cNvSpPr txBox="1">
            <a:spLocks noChangeArrowheads="1"/>
          </p:cNvSpPr>
          <p:nvPr/>
        </p:nvSpPr>
        <p:spPr bwMode="auto">
          <a:xfrm>
            <a:off x="7620000" y="3835401"/>
            <a:ext cx="838200" cy="830997"/>
          </a:xfrm>
          <a:prstGeom prst="rect">
            <a:avLst/>
          </a:prstGeom>
          <a:noFill/>
          <a:ln w="9525">
            <a:noFill/>
            <a:miter lim="800000"/>
            <a:headEnd/>
            <a:tailEnd/>
          </a:ln>
        </p:spPr>
        <p:txBody>
          <a:bodyPr>
            <a:spAutoFit/>
          </a:bodyPr>
          <a:lstStyle/>
          <a:p>
            <a:pPr>
              <a:spcBef>
                <a:spcPct val="50000"/>
              </a:spcBef>
            </a:pPr>
            <a:r>
              <a:rPr lang="en-US" sz="2400"/>
              <a:t>Paul </a:t>
            </a:r>
            <a:r>
              <a:rPr lang="en-US" sz="2400" err="1"/>
              <a:t>Vitz</a:t>
            </a:r>
            <a:endParaRPr lang="en-US" sz="2400"/>
          </a:p>
        </p:txBody>
      </p:sp>
      <p:sp>
        <p:nvSpPr>
          <p:cNvPr id="581645" name="Text Box 13"/>
          <p:cNvSpPr txBox="1">
            <a:spLocks noChangeArrowheads="1"/>
          </p:cNvSpPr>
          <p:nvPr/>
        </p:nvSpPr>
        <p:spPr bwMode="auto">
          <a:xfrm>
            <a:off x="4267200" y="4283076"/>
            <a:ext cx="1600200" cy="830997"/>
          </a:xfrm>
          <a:prstGeom prst="rect">
            <a:avLst/>
          </a:prstGeom>
          <a:noFill/>
          <a:ln w="9525">
            <a:noFill/>
            <a:miter lim="800000"/>
            <a:headEnd/>
            <a:tailEnd/>
          </a:ln>
        </p:spPr>
        <p:txBody>
          <a:bodyPr>
            <a:spAutoFit/>
          </a:bodyPr>
          <a:lstStyle/>
          <a:p>
            <a:pPr algn="ctr">
              <a:spcBef>
                <a:spcPct val="50000"/>
              </a:spcBef>
            </a:pPr>
            <a:r>
              <a:rPr lang="en-US" sz="2400"/>
              <a:t>Diane </a:t>
            </a:r>
            <a:r>
              <a:rPr lang="en-US" sz="2400" err="1"/>
              <a:t>Langberg</a:t>
            </a:r>
            <a:endParaRPr lang="en-US" sz="2400"/>
          </a:p>
        </p:txBody>
      </p:sp>
      <p:pic>
        <p:nvPicPr>
          <p:cNvPr id="581646" name="Picture 14" descr="C:\Documents and Settings\ejohnson\My Documents\My Pictures\D.Langberg.jpg"/>
          <p:cNvPicPr>
            <a:picLocks noChangeAspect="1" noChangeArrowheads="1"/>
          </p:cNvPicPr>
          <p:nvPr/>
        </p:nvPicPr>
        <p:blipFill>
          <a:blip r:embed="rId3"/>
          <a:srcRect/>
          <a:stretch>
            <a:fillRect/>
          </a:stretch>
        </p:blipFill>
        <p:spPr bwMode="auto">
          <a:xfrm>
            <a:off x="4419600" y="2590800"/>
            <a:ext cx="1219200" cy="1676400"/>
          </a:xfrm>
          <a:prstGeom prst="rect">
            <a:avLst/>
          </a:prstGeom>
          <a:noFill/>
          <a:ln w="9525">
            <a:noFill/>
            <a:miter lim="800000"/>
            <a:headEnd/>
            <a:tailEnd/>
          </a:ln>
        </p:spPr>
      </p:pic>
      <p:pic>
        <p:nvPicPr>
          <p:cNvPr id="581647" name="Picture 15" descr="C:\Documents and Settings\ejohnson\My Documents\My Pictures\Paul Vitz.jpg"/>
          <p:cNvPicPr>
            <a:picLocks noChangeAspect="1" noChangeArrowheads="1"/>
          </p:cNvPicPr>
          <p:nvPr/>
        </p:nvPicPr>
        <p:blipFill>
          <a:blip r:embed="rId4"/>
          <a:srcRect/>
          <a:stretch>
            <a:fillRect/>
          </a:stretch>
        </p:blipFill>
        <p:spPr bwMode="auto">
          <a:xfrm>
            <a:off x="7391400" y="2057400"/>
            <a:ext cx="1295400" cy="1752600"/>
          </a:xfrm>
          <a:prstGeom prst="rect">
            <a:avLst/>
          </a:prstGeom>
          <a:noFill/>
          <a:ln w="9525">
            <a:noFill/>
            <a:miter lim="800000"/>
            <a:headEnd/>
            <a:tailEnd/>
          </a:ln>
        </p:spPr>
      </p:pic>
      <p:pic>
        <p:nvPicPr>
          <p:cNvPr id="581651" name="Picture 19" descr="Ahn">
            <a:hlinkClick r:id="rId5"/>
          </p:cNvPr>
          <p:cNvPicPr>
            <a:picLocks noChangeAspect="1" noChangeArrowheads="1"/>
          </p:cNvPicPr>
          <p:nvPr/>
        </p:nvPicPr>
        <p:blipFill>
          <a:blip r:embed="rId6"/>
          <a:srcRect/>
          <a:stretch>
            <a:fillRect/>
          </a:stretch>
        </p:blipFill>
        <p:spPr bwMode="auto">
          <a:xfrm>
            <a:off x="3048000" y="3429001"/>
            <a:ext cx="1143000" cy="1582615"/>
          </a:xfrm>
          <a:prstGeom prst="rect">
            <a:avLst/>
          </a:prstGeom>
          <a:noFill/>
          <a:ln w="9525">
            <a:noFill/>
            <a:miter lim="800000"/>
            <a:headEnd/>
            <a:tailEnd/>
          </a:ln>
        </p:spPr>
      </p:pic>
      <p:pic>
        <p:nvPicPr>
          <p:cNvPr id="581654" name="Picture 22" descr="Leanne Payne"/>
          <p:cNvPicPr>
            <a:picLocks noChangeAspect="1" noChangeArrowheads="1"/>
          </p:cNvPicPr>
          <p:nvPr/>
        </p:nvPicPr>
        <p:blipFill>
          <a:blip r:embed="rId7"/>
          <a:srcRect/>
          <a:stretch>
            <a:fillRect/>
          </a:stretch>
        </p:blipFill>
        <p:spPr bwMode="auto">
          <a:xfrm>
            <a:off x="5867400" y="2895600"/>
            <a:ext cx="1295400" cy="1828800"/>
          </a:xfrm>
          <a:prstGeom prst="rect">
            <a:avLst/>
          </a:prstGeom>
          <a:noFill/>
          <a:ln w="9525">
            <a:noFill/>
            <a:miter lim="800000"/>
            <a:headEnd/>
            <a:tailEnd/>
          </a:ln>
        </p:spPr>
      </p:pic>
      <p:sp>
        <p:nvSpPr>
          <p:cNvPr id="581659" name="Text Box 27"/>
          <p:cNvSpPr txBox="1">
            <a:spLocks noChangeArrowheads="1"/>
          </p:cNvSpPr>
          <p:nvPr/>
        </p:nvSpPr>
        <p:spPr bwMode="auto">
          <a:xfrm>
            <a:off x="5791200" y="2057401"/>
            <a:ext cx="1295400" cy="830997"/>
          </a:xfrm>
          <a:prstGeom prst="rect">
            <a:avLst/>
          </a:prstGeom>
          <a:noFill/>
          <a:ln w="9525">
            <a:noFill/>
            <a:miter lim="800000"/>
            <a:headEnd/>
            <a:tailEnd/>
          </a:ln>
        </p:spPr>
        <p:txBody>
          <a:bodyPr>
            <a:spAutoFit/>
          </a:bodyPr>
          <a:lstStyle/>
          <a:p>
            <a:pPr algn="ctr">
              <a:spcBef>
                <a:spcPct val="50000"/>
              </a:spcBef>
            </a:pPr>
            <a:r>
              <a:rPr lang="en-US" sz="2400"/>
              <a:t>Leanne Payne</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63001" y="3485214"/>
            <a:ext cx="1848787" cy="1848787"/>
          </a:xfrm>
          <a:prstGeom prst="rect">
            <a:avLst/>
          </a:prstGeom>
        </p:spPr>
      </p:pic>
      <p:sp>
        <p:nvSpPr>
          <p:cNvPr id="15" name="Text Box 12"/>
          <p:cNvSpPr txBox="1">
            <a:spLocks noChangeArrowheads="1"/>
          </p:cNvSpPr>
          <p:nvPr/>
        </p:nvSpPr>
        <p:spPr bwMode="auto">
          <a:xfrm>
            <a:off x="9015647" y="5344723"/>
            <a:ext cx="1343493" cy="830997"/>
          </a:xfrm>
          <a:prstGeom prst="rect">
            <a:avLst/>
          </a:prstGeom>
          <a:noFill/>
          <a:ln w="9525">
            <a:noFill/>
            <a:miter lim="800000"/>
            <a:headEnd/>
            <a:tailEnd/>
          </a:ln>
        </p:spPr>
        <p:txBody>
          <a:bodyPr wrap="square">
            <a:spAutoFit/>
          </a:bodyPr>
          <a:lstStyle/>
          <a:p>
            <a:pPr algn="ctr">
              <a:spcBef>
                <a:spcPct val="50000"/>
              </a:spcBef>
            </a:pPr>
            <a:r>
              <a:rPr lang="en-US" sz="2400"/>
              <a:t>Joshua</a:t>
            </a:r>
            <a:br>
              <a:rPr lang="en-US" sz="2400"/>
            </a:br>
            <a:r>
              <a:rPr lang="en-US" sz="2400" err="1"/>
              <a:t>Knabb</a:t>
            </a:r>
            <a:endParaRPr lang="en-US" sz="2400"/>
          </a:p>
        </p:txBody>
      </p:sp>
      <p:sp>
        <p:nvSpPr>
          <p:cNvPr id="16" name="TextBox 15">
            <a:extLst>
              <a:ext uri="{FF2B5EF4-FFF2-40B4-BE49-F238E27FC236}">
                <a16:creationId xmlns:a16="http://schemas.microsoft.com/office/drawing/2014/main" id="{D263FFD0-9B31-4991-8920-ED603A3CD124}"/>
              </a:ext>
            </a:extLst>
          </p:cNvPr>
          <p:cNvSpPr txBox="1"/>
          <p:nvPr/>
        </p:nvSpPr>
        <p:spPr>
          <a:xfrm>
            <a:off x="349250" y="6616700"/>
            <a:ext cx="7226658" cy="215444"/>
          </a:xfrm>
          <a:prstGeom prst="rect">
            <a:avLst/>
          </a:prstGeom>
          <a:noFill/>
        </p:spPr>
        <p:txBody>
          <a:bodyPr wrap="none" rtlCol="0">
            <a:spAutoFit/>
          </a:bodyPr>
          <a:lstStyle/>
          <a:p>
            <a:r>
              <a:rPr lang="en-US" sz="800"/>
              <a:t>Adapted from slides from Eric Johnson Presentation at https://foclonline.org/sites/live.foclonline.org//files/johnson_eric_christianity_psychology_outline.pdf</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1640"/>
                                        </p:tgtEl>
                                        <p:attrNameLst>
                                          <p:attrName>style.visibility</p:attrName>
                                        </p:attrNameLst>
                                      </p:cBhvr>
                                      <p:to>
                                        <p:strVal val="visible"/>
                                      </p:to>
                                    </p:set>
                                    <p:animEffect transition="in" filter="fade">
                                      <p:cBhvr>
                                        <p:cTn id="7" dur="500"/>
                                        <p:tgtEl>
                                          <p:spTgt spid="581640"/>
                                        </p:tgtEl>
                                      </p:cBhvr>
                                    </p:animEffect>
                                  </p:childTnLst>
                                </p:cTn>
                              </p:par>
                              <p:par>
                                <p:cTn id="8" presetID="10" presetClass="entr" presetSubtype="0" fill="hold" nodeType="withEffect">
                                  <p:stCondLst>
                                    <p:cond delay="0"/>
                                  </p:stCondLst>
                                  <p:childTnLst>
                                    <p:set>
                                      <p:cBhvr>
                                        <p:cTn id="9" dur="1" fill="hold">
                                          <p:stCondLst>
                                            <p:cond delay="0"/>
                                          </p:stCondLst>
                                        </p:cTn>
                                        <p:tgtEl>
                                          <p:spTgt spid="581641"/>
                                        </p:tgtEl>
                                        <p:attrNameLst>
                                          <p:attrName>style.visibility</p:attrName>
                                        </p:attrNameLst>
                                      </p:cBhvr>
                                      <p:to>
                                        <p:strVal val="visible"/>
                                      </p:to>
                                    </p:set>
                                    <p:animEffect transition="in" filter="fade">
                                      <p:cBhvr>
                                        <p:cTn id="10" dur="500"/>
                                        <p:tgtEl>
                                          <p:spTgt spid="58164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81642"/>
                                        </p:tgtEl>
                                        <p:attrNameLst>
                                          <p:attrName>style.visibility</p:attrName>
                                        </p:attrNameLst>
                                      </p:cBhvr>
                                      <p:to>
                                        <p:strVal val="visible"/>
                                      </p:to>
                                    </p:set>
                                    <p:animEffect transition="in" filter="fade">
                                      <p:cBhvr>
                                        <p:cTn id="15" dur="500"/>
                                        <p:tgtEl>
                                          <p:spTgt spid="581642"/>
                                        </p:tgtEl>
                                      </p:cBhvr>
                                    </p:animEffect>
                                  </p:childTnLst>
                                </p:cTn>
                              </p:par>
                              <p:par>
                                <p:cTn id="16" presetID="10" presetClass="entr" presetSubtype="0" fill="hold" nodeType="withEffect">
                                  <p:stCondLst>
                                    <p:cond delay="0"/>
                                  </p:stCondLst>
                                  <p:childTnLst>
                                    <p:set>
                                      <p:cBhvr>
                                        <p:cTn id="17" dur="1" fill="hold">
                                          <p:stCondLst>
                                            <p:cond delay="0"/>
                                          </p:stCondLst>
                                        </p:cTn>
                                        <p:tgtEl>
                                          <p:spTgt spid="581651"/>
                                        </p:tgtEl>
                                        <p:attrNameLst>
                                          <p:attrName>style.visibility</p:attrName>
                                        </p:attrNameLst>
                                      </p:cBhvr>
                                      <p:to>
                                        <p:strVal val="visible"/>
                                      </p:to>
                                    </p:set>
                                    <p:animEffect transition="in" filter="fade">
                                      <p:cBhvr>
                                        <p:cTn id="18" dur="500"/>
                                        <p:tgtEl>
                                          <p:spTgt spid="58165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81645"/>
                                        </p:tgtEl>
                                        <p:attrNameLst>
                                          <p:attrName>style.visibility</p:attrName>
                                        </p:attrNameLst>
                                      </p:cBhvr>
                                      <p:to>
                                        <p:strVal val="visible"/>
                                      </p:to>
                                    </p:set>
                                    <p:animEffect transition="in" filter="fade">
                                      <p:cBhvr>
                                        <p:cTn id="23" dur="500"/>
                                        <p:tgtEl>
                                          <p:spTgt spid="581645"/>
                                        </p:tgtEl>
                                      </p:cBhvr>
                                    </p:animEffect>
                                  </p:childTnLst>
                                </p:cTn>
                              </p:par>
                              <p:par>
                                <p:cTn id="24" presetID="10" presetClass="entr" presetSubtype="0" fill="hold" nodeType="withEffect">
                                  <p:stCondLst>
                                    <p:cond delay="0"/>
                                  </p:stCondLst>
                                  <p:childTnLst>
                                    <p:set>
                                      <p:cBhvr>
                                        <p:cTn id="25" dur="1" fill="hold">
                                          <p:stCondLst>
                                            <p:cond delay="0"/>
                                          </p:stCondLst>
                                        </p:cTn>
                                        <p:tgtEl>
                                          <p:spTgt spid="581646"/>
                                        </p:tgtEl>
                                        <p:attrNameLst>
                                          <p:attrName>style.visibility</p:attrName>
                                        </p:attrNameLst>
                                      </p:cBhvr>
                                      <p:to>
                                        <p:strVal val="visible"/>
                                      </p:to>
                                    </p:set>
                                    <p:animEffect transition="in" filter="fade">
                                      <p:cBhvr>
                                        <p:cTn id="26" dur="500"/>
                                        <p:tgtEl>
                                          <p:spTgt spid="58164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81654"/>
                                        </p:tgtEl>
                                        <p:attrNameLst>
                                          <p:attrName>style.visibility</p:attrName>
                                        </p:attrNameLst>
                                      </p:cBhvr>
                                      <p:to>
                                        <p:strVal val="visible"/>
                                      </p:to>
                                    </p:set>
                                    <p:animEffect transition="in" filter="fade">
                                      <p:cBhvr>
                                        <p:cTn id="31" dur="500"/>
                                        <p:tgtEl>
                                          <p:spTgt spid="58165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81659"/>
                                        </p:tgtEl>
                                        <p:attrNameLst>
                                          <p:attrName>style.visibility</p:attrName>
                                        </p:attrNameLst>
                                      </p:cBhvr>
                                      <p:to>
                                        <p:strVal val="visible"/>
                                      </p:to>
                                    </p:set>
                                    <p:animEffect transition="in" filter="fade">
                                      <p:cBhvr>
                                        <p:cTn id="34" dur="500"/>
                                        <p:tgtEl>
                                          <p:spTgt spid="58165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81644"/>
                                        </p:tgtEl>
                                        <p:attrNameLst>
                                          <p:attrName>style.visibility</p:attrName>
                                        </p:attrNameLst>
                                      </p:cBhvr>
                                      <p:to>
                                        <p:strVal val="visible"/>
                                      </p:to>
                                    </p:set>
                                    <p:animEffect transition="in" filter="fade">
                                      <p:cBhvr>
                                        <p:cTn id="39" dur="500"/>
                                        <p:tgtEl>
                                          <p:spTgt spid="581644"/>
                                        </p:tgtEl>
                                      </p:cBhvr>
                                    </p:animEffect>
                                  </p:childTnLst>
                                </p:cTn>
                              </p:par>
                              <p:par>
                                <p:cTn id="40" presetID="10" presetClass="entr" presetSubtype="0" fill="hold" nodeType="withEffect">
                                  <p:stCondLst>
                                    <p:cond delay="0"/>
                                  </p:stCondLst>
                                  <p:childTnLst>
                                    <p:set>
                                      <p:cBhvr>
                                        <p:cTn id="41" dur="1" fill="hold">
                                          <p:stCondLst>
                                            <p:cond delay="0"/>
                                          </p:stCondLst>
                                        </p:cTn>
                                        <p:tgtEl>
                                          <p:spTgt spid="581647"/>
                                        </p:tgtEl>
                                        <p:attrNameLst>
                                          <p:attrName>style.visibility</p:attrName>
                                        </p:attrNameLst>
                                      </p:cBhvr>
                                      <p:to>
                                        <p:strVal val="visible"/>
                                      </p:to>
                                    </p:set>
                                    <p:animEffect transition="in" filter="fade">
                                      <p:cBhvr>
                                        <p:cTn id="42" dur="500"/>
                                        <p:tgtEl>
                                          <p:spTgt spid="58164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40" grpId="0"/>
      <p:bldP spid="581642" grpId="0"/>
      <p:bldP spid="581644" grpId="0"/>
      <p:bldP spid="581645" grpId="0"/>
      <p:bldP spid="581659" grpId="0"/>
      <p:bldP spid="1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Rectangle 2">
            <a:extLst>
              <a:ext uri="{FF2B5EF4-FFF2-40B4-BE49-F238E27FC236}">
                <a16:creationId xmlns:a16="http://schemas.microsoft.com/office/drawing/2014/main" id="{BBA6C3A5-1C12-4B38-B97C-9E41DE23A3B3}"/>
              </a:ext>
            </a:extLst>
          </p:cNvPr>
          <p:cNvSpPr>
            <a:spLocks noGrp="1" noChangeArrowheads="1"/>
          </p:cNvSpPr>
          <p:nvPr>
            <p:ph type="title"/>
          </p:nvPr>
        </p:nvSpPr>
        <p:spPr/>
        <p:txBody>
          <a:bodyPr/>
          <a:lstStyle/>
          <a:p>
            <a:r>
              <a:rPr lang="en-US" altLang="en-US" sz="4000">
                <a:latin typeface="Lucida Bright" panose="02040602050505020304" pitchFamily="18" charset="0"/>
              </a:rPr>
              <a:t>Christian Psychology Model</a:t>
            </a:r>
          </a:p>
        </p:txBody>
      </p:sp>
      <p:sp>
        <p:nvSpPr>
          <p:cNvPr id="585731" name="Rectangle 3">
            <a:extLst>
              <a:ext uri="{FF2B5EF4-FFF2-40B4-BE49-F238E27FC236}">
                <a16:creationId xmlns:a16="http://schemas.microsoft.com/office/drawing/2014/main" id="{5C4A8B8C-B44B-452C-AF09-4A151BD3A6DE}"/>
              </a:ext>
            </a:extLst>
          </p:cNvPr>
          <p:cNvSpPr>
            <a:spLocks noGrp="1" noChangeArrowheads="1"/>
          </p:cNvSpPr>
          <p:nvPr>
            <p:ph sz="quarter" idx="10"/>
          </p:nvPr>
        </p:nvSpPr>
        <p:spPr/>
        <p:txBody>
          <a:bodyPr/>
          <a:lstStyle/>
          <a:p>
            <a:r>
              <a:rPr lang="en-US" altLang="en-US" dirty="0">
                <a:latin typeface="Lucida Bright" panose="02040602050505020304" pitchFamily="18" charset="0"/>
              </a:rPr>
              <a:t>The agenda of a Christian Psychology</a:t>
            </a:r>
          </a:p>
        </p:txBody>
      </p:sp>
      <p:sp>
        <p:nvSpPr>
          <p:cNvPr id="585732" name="Text Box 4">
            <a:extLst>
              <a:ext uri="{FF2B5EF4-FFF2-40B4-BE49-F238E27FC236}">
                <a16:creationId xmlns:a16="http://schemas.microsoft.com/office/drawing/2014/main" id="{49D5E017-92E9-442C-9384-23E4723DA262}"/>
              </a:ext>
            </a:extLst>
          </p:cNvPr>
          <p:cNvSpPr txBox="1">
            <a:spLocks noChangeArrowheads="1"/>
          </p:cNvSpPr>
          <p:nvPr/>
        </p:nvSpPr>
        <p:spPr bwMode="auto">
          <a:xfrm>
            <a:off x="2362200" y="2743201"/>
            <a:ext cx="7772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dirty="0"/>
              <a:t>A Christian psychology will not differ noticeably in 	every respect from modern or postmodern 	psychology.</a:t>
            </a:r>
          </a:p>
        </p:txBody>
      </p:sp>
      <p:sp>
        <p:nvSpPr>
          <p:cNvPr id="585733" name="Text Box 5">
            <a:extLst>
              <a:ext uri="{FF2B5EF4-FFF2-40B4-BE49-F238E27FC236}">
                <a16:creationId xmlns:a16="http://schemas.microsoft.com/office/drawing/2014/main" id="{1A6D3451-3B58-483B-83C8-4C1674FD29B6}"/>
              </a:ext>
            </a:extLst>
          </p:cNvPr>
          <p:cNvSpPr txBox="1">
            <a:spLocks noChangeArrowheads="1"/>
          </p:cNvSpPr>
          <p:nvPr/>
        </p:nvSpPr>
        <p:spPr bwMode="auto">
          <a:xfrm>
            <a:off x="2667000" y="4419600"/>
            <a:ext cx="7239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i="1"/>
              <a:t>Only where the psychological feature is worldview dependent</a:t>
            </a:r>
          </a:p>
        </p:txBody>
      </p:sp>
      <p:sp>
        <p:nvSpPr>
          <p:cNvPr id="2" name="TextBox 1">
            <a:extLst>
              <a:ext uri="{FF2B5EF4-FFF2-40B4-BE49-F238E27FC236}">
                <a16:creationId xmlns:a16="http://schemas.microsoft.com/office/drawing/2014/main" id="{FE41060C-D329-489E-B627-F666DACD649D}"/>
              </a:ext>
            </a:extLst>
          </p:cNvPr>
          <p:cNvSpPr txBox="1"/>
          <p:nvPr/>
        </p:nvSpPr>
        <p:spPr>
          <a:xfrm>
            <a:off x="349250" y="6616700"/>
            <a:ext cx="7226658" cy="215444"/>
          </a:xfrm>
          <a:prstGeom prst="rect">
            <a:avLst/>
          </a:prstGeom>
          <a:noFill/>
        </p:spPr>
        <p:txBody>
          <a:bodyPr wrap="none" rtlCol="0">
            <a:spAutoFit/>
          </a:bodyPr>
          <a:lstStyle/>
          <a:p>
            <a:r>
              <a:rPr lang="en-US" sz="800"/>
              <a:t>Adapted from slides from Eric Johnson Presentation at https://foclonline.org/sites/live.foclonline.org//files/johnson_eric_christianity_psychology_outline.pdf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85732"/>
                                        </p:tgtEl>
                                        <p:attrNameLst>
                                          <p:attrName>style.visibility</p:attrName>
                                        </p:attrNameLst>
                                      </p:cBhvr>
                                      <p:to>
                                        <p:strVal val="visible"/>
                                      </p:to>
                                    </p:set>
                                    <p:animEffect transition="in" filter="checkerboard(across)">
                                      <p:cBhvr>
                                        <p:cTn id="7" dur="500"/>
                                        <p:tgtEl>
                                          <p:spTgt spid="5857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85733"/>
                                        </p:tgtEl>
                                        <p:attrNameLst>
                                          <p:attrName>style.visibility</p:attrName>
                                        </p:attrNameLst>
                                      </p:cBhvr>
                                      <p:to>
                                        <p:strVal val="visible"/>
                                      </p:to>
                                    </p:set>
                                    <p:animEffect transition="in" filter="checkerboard(across)">
                                      <p:cBhvr>
                                        <p:cTn id="12" dur="500"/>
                                        <p:tgtEl>
                                          <p:spTgt spid="585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2" grpId="0" autoUpdateAnimBg="0"/>
      <p:bldP spid="585733"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a:extLst>
              <a:ext uri="{FF2B5EF4-FFF2-40B4-BE49-F238E27FC236}">
                <a16:creationId xmlns:a16="http://schemas.microsoft.com/office/drawing/2014/main" id="{4D87479B-23D9-436D-A074-B87B4B52BF4D}"/>
              </a:ext>
            </a:extLst>
          </p:cNvPr>
          <p:cNvSpPr>
            <a:spLocks noGrp="1" noChangeArrowheads="1"/>
          </p:cNvSpPr>
          <p:nvPr>
            <p:ph type="title"/>
          </p:nvPr>
        </p:nvSpPr>
        <p:spPr/>
        <p:txBody>
          <a:bodyPr/>
          <a:lstStyle/>
          <a:p>
            <a:r>
              <a:rPr lang="en-US" altLang="en-US" sz="4000">
                <a:latin typeface="Lucida Bright" panose="02040602050505020304" pitchFamily="18" charset="0"/>
              </a:rPr>
              <a:t>Christian Psychology Model</a:t>
            </a:r>
          </a:p>
        </p:txBody>
      </p:sp>
      <p:sp>
        <p:nvSpPr>
          <p:cNvPr id="586755" name="Rectangle 3">
            <a:extLst>
              <a:ext uri="{FF2B5EF4-FFF2-40B4-BE49-F238E27FC236}">
                <a16:creationId xmlns:a16="http://schemas.microsoft.com/office/drawing/2014/main" id="{60DD8D03-4887-436F-8766-1AE384F11E02}"/>
              </a:ext>
            </a:extLst>
          </p:cNvPr>
          <p:cNvSpPr>
            <a:spLocks noGrp="1" noChangeArrowheads="1"/>
          </p:cNvSpPr>
          <p:nvPr>
            <p:ph sz="quarter" idx="10"/>
          </p:nvPr>
        </p:nvSpPr>
        <p:spPr/>
        <p:txBody>
          <a:bodyPr/>
          <a:lstStyle/>
          <a:p>
            <a:pPr algn="ctr">
              <a:buFontTx/>
              <a:buNone/>
            </a:pPr>
            <a:r>
              <a:rPr lang="en-US" altLang="en-US">
                <a:latin typeface="Lucida Bright" panose="02040602050505020304" pitchFamily="18" charset="0"/>
              </a:rPr>
              <a:t>What areas of psychology are </a:t>
            </a:r>
            <a:r>
              <a:rPr lang="en-US" altLang="en-US" i="1">
                <a:latin typeface="Lucida Bright" panose="02040602050505020304" pitchFamily="18" charset="0"/>
              </a:rPr>
              <a:t>not</a:t>
            </a:r>
            <a:r>
              <a:rPr lang="en-US" altLang="en-US">
                <a:latin typeface="Lucida Bright" panose="02040602050505020304" pitchFamily="18" charset="0"/>
              </a:rPr>
              <a:t> so worldview dependent?</a:t>
            </a:r>
          </a:p>
        </p:txBody>
      </p:sp>
      <p:sp>
        <p:nvSpPr>
          <p:cNvPr id="586756" name="Text Box 4">
            <a:extLst>
              <a:ext uri="{FF2B5EF4-FFF2-40B4-BE49-F238E27FC236}">
                <a16:creationId xmlns:a16="http://schemas.microsoft.com/office/drawing/2014/main" id="{BEA39889-F882-4868-A635-DEF36F095B2C}"/>
              </a:ext>
            </a:extLst>
          </p:cNvPr>
          <p:cNvSpPr txBox="1">
            <a:spLocks noChangeArrowheads="1"/>
          </p:cNvSpPr>
          <p:nvPr/>
        </p:nvSpPr>
        <p:spPr bwMode="auto">
          <a:xfrm>
            <a:off x="2819400" y="2743201"/>
            <a:ext cx="6934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1. Biological mechanics: genetics and 	neuropsychology, drive motivation</a:t>
            </a:r>
          </a:p>
        </p:txBody>
      </p:sp>
      <p:sp>
        <p:nvSpPr>
          <p:cNvPr id="586757" name="Rectangle 5">
            <a:extLst>
              <a:ext uri="{FF2B5EF4-FFF2-40B4-BE49-F238E27FC236}">
                <a16:creationId xmlns:a16="http://schemas.microsoft.com/office/drawing/2014/main" id="{26CB9B4F-F02B-4A9F-A359-663381E5F4A3}"/>
              </a:ext>
            </a:extLst>
          </p:cNvPr>
          <p:cNvSpPr>
            <a:spLocks noChangeArrowheads="1"/>
          </p:cNvSpPr>
          <p:nvPr/>
        </p:nvSpPr>
        <p:spPr bwMode="auto">
          <a:xfrm>
            <a:off x="2819400" y="3657601"/>
            <a:ext cx="76581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2. Psychological mechanics: animal learning, 	memory, reasoning, intelligence, language, 	emotion, school learning, action</a:t>
            </a:r>
          </a:p>
        </p:txBody>
      </p:sp>
      <p:sp>
        <p:nvSpPr>
          <p:cNvPr id="586758" name="Rectangle 6">
            <a:extLst>
              <a:ext uri="{FF2B5EF4-FFF2-40B4-BE49-F238E27FC236}">
                <a16:creationId xmlns:a16="http://schemas.microsoft.com/office/drawing/2014/main" id="{DC2446EF-490E-438F-8283-0E9CAEEFCA8E}"/>
              </a:ext>
            </a:extLst>
          </p:cNvPr>
          <p:cNvSpPr>
            <a:spLocks noChangeArrowheads="1"/>
          </p:cNvSpPr>
          <p:nvPr/>
        </p:nvSpPr>
        <p:spPr bwMode="auto">
          <a:xfrm>
            <a:off x="2819400" y="4953001"/>
            <a:ext cx="7543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3. Social processes: family influences, group 	dynamics, social skills, social influence</a:t>
            </a:r>
          </a:p>
        </p:txBody>
      </p:sp>
      <p:sp>
        <p:nvSpPr>
          <p:cNvPr id="2" name="TextBox 1">
            <a:extLst>
              <a:ext uri="{FF2B5EF4-FFF2-40B4-BE49-F238E27FC236}">
                <a16:creationId xmlns:a16="http://schemas.microsoft.com/office/drawing/2014/main" id="{3921BE7A-DE42-4645-B3EB-DEC74B6EBD45}"/>
              </a:ext>
            </a:extLst>
          </p:cNvPr>
          <p:cNvSpPr txBox="1"/>
          <p:nvPr/>
        </p:nvSpPr>
        <p:spPr>
          <a:xfrm>
            <a:off x="349250" y="6616700"/>
            <a:ext cx="7226658" cy="215444"/>
          </a:xfrm>
          <a:prstGeom prst="rect">
            <a:avLst/>
          </a:prstGeom>
          <a:noFill/>
        </p:spPr>
        <p:txBody>
          <a:bodyPr wrap="none" rtlCol="0">
            <a:spAutoFit/>
          </a:bodyPr>
          <a:lstStyle/>
          <a:p>
            <a:r>
              <a:rPr lang="en-US" sz="800"/>
              <a:t>Adapted from slides from Eric Johnson Presentation at https://foclonline.org/sites/live.foclonline.org//files/johnson_eric_christianity_psychology_outline.pdf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86756"/>
                                        </p:tgtEl>
                                        <p:attrNameLst>
                                          <p:attrName>style.visibility</p:attrName>
                                        </p:attrNameLst>
                                      </p:cBhvr>
                                      <p:to>
                                        <p:strVal val="visible"/>
                                      </p:to>
                                    </p:set>
                                    <p:animEffect transition="in" filter="blinds(horizontal)">
                                      <p:cBhvr>
                                        <p:cTn id="7" dur="500"/>
                                        <p:tgtEl>
                                          <p:spTgt spid="5867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86757"/>
                                        </p:tgtEl>
                                        <p:attrNameLst>
                                          <p:attrName>style.visibility</p:attrName>
                                        </p:attrNameLst>
                                      </p:cBhvr>
                                      <p:to>
                                        <p:strVal val="visible"/>
                                      </p:to>
                                    </p:set>
                                    <p:animEffect transition="in" filter="blinds(horizontal)">
                                      <p:cBhvr>
                                        <p:cTn id="12" dur="500"/>
                                        <p:tgtEl>
                                          <p:spTgt spid="58675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86758"/>
                                        </p:tgtEl>
                                        <p:attrNameLst>
                                          <p:attrName>style.visibility</p:attrName>
                                        </p:attrNameLst>
                                      </p:cBhvr>
                                      <p:to>
                                        <p:strVal val="visible"/>
                                      </p:to>
                                    </p:set>
                                    <p:animEffect transition="in" filter="blinds(horizontal)">
                                      <p:cBhvr>
                                        <p:cTn id="17" dur="500"/>
                                        <p:tgtEl>
                                          <p:spTgt spid="5867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756" grpId="0" autoUpdateAnimBg="0"/>
      <p:bldP spid="586757" grpId="0" autoUpdateAnimBg="0"/>
      <p:bldP spid="586758"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Rectangle 2">
            <a:extLst>
              <a:ext uri="{FF2B5EF4-FFF2-40B4-BE49-F238E27FC236}">
                <a16:creationId xmlns:a16="http://schemas.microsoft.com/office/drawing/2014/main" id="{5A184CBD-39FF-42F2-B933-430C3C76EAB6}"/>
              </a:ext>
            </a:extLst>
          </p:cNvPr>
          <p:cNvSpPr>
            <a:spLocks noGrp="1" noChangeArrowheads="1"/>
          </p:cNvSpPr>
          <p:nvPr>
            <p:ph type="title"/>
          </p:nvPr>
        </p:nvSpPr>
        <p:spPr/>
        <p:txBody>
          <a:bodyPr/>
          <a:lstStyle/>
          <a:p>
            <a:r>
              <a:rPr lang="en-US" altLang="en-US" sz="4000">
                <a:latin typeface="Lucida Bright" panose="02040602050505020304" pitchFamily="18" charset="0"/>
              </a:rPr>
              <a:t>Christian Psychology Model</a:t>
            </a:r>
          </a:p>
        </p:txBody>
      </p:sp>
      <p:sp>
        <p:nvSpPr>
          <p:cNvPr id="587779" name="Rectangle 3">
            <a:extLst>
              <a:ext uri="{FF2B5EF4-FFF2-40B4-BE49-F238E27FC236}">
                <a16:creationId xmlns:a16="http://schemas.microsoft.com/office/drawing/2014/main" id="{9BE0F4C1-C6D0-43D0-84EC-F78304934E75}"/>
              </a:ext>
            </a:extLst>
          </p:cNvPr>
          <p:cNvSpPr>
            <a:spLocks noGrp="1" noChangeArrowheads="1"/>
          </p:cNvSpPr>
          <p:nvPr>
            <p:ph sz="quarter" idx="10"/>
          </p:nvPr>
        </p:nvSpPr>
        <p:spPr/>
        <p:txBody>
          <a:bodyPr/>
          <a:lstStyle/>
          <a:p>
            <a:pPr algn="ctr">
              <a:buFontTx/>
              <a:buNone/>
            </a:pPr>
            <a:r>
              <a:rPr lang="en-US" altLang="en-US">
                <a:latin typeface="Lucida Bright" panose="02040602050505020304" pitchFamily="18" charset="0"/>
              </a:rPr>
              <a:t>What areas of psychology </a:t>
            </a:r>
            <a:r>
              <a:rPr lang="en-US" altLang="en-US" i="1">
                <a:latin typeface="Lucida Bright" panose="02040602050505020304" pitchFamily="18" charset="0"/>
              </a:rPr>
              <a:t>are</a:t>
            </a:r>
            <a:r>
              <a:rPr lang="en-US" altLang="en-US">
                <a:latin typeface="Lucida Bright" panose="02040602050505020304" pitchFamily="18" charset="0"/>
              </a:rPr>
              <a:t> more worldview dependent?</a:t>
            </a:r>
            <a:endParaRPr lang="en-US" altLang="en-US"/>
          </a:p>
        </p:txBody>
      </p:sp>
      <p:sp>
        <p:nvSpPr>
          <p:cNvPr id="587781" name="Text Box 5">
            <a:extLst>
              <a:ext uri="{FF2B5EF4-FFF2-40B4-BE49-F238E27FC236}">
                <a16:creationId xmlns:a16="http://schemas.microsoft.com/office/drawing/2014/main" id="{70BAFC5F-5710-4F3F-8385-DD4BE5135611}"/>
              </a:ext>
            </a:extLst>
          </p:cNvPr>
          <p:cNvSpPr txBox="1">
            <a:spLocks noChangeArrowheads="1"/>
          </p:cNvSpPr>
          <p:nvPr/>
        </p:nvSpPr>
        <p:spPr bwMode="auto">
          <a:xfrm>
            <a:off x="2514600" y="2667000"/>
            <a:ext cx="739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cs typeface="Times New Roman" panose="02020603050405020304" pitchFamily="18" charset="0"/>
              </a:rPr>
              <a:t>Those that are…</a:t>
            </a:r>
          </a:p>
        </p:txBody>
      </p:sp>
      <p:sp>
        <p:nvSpPr>
          <p:cNvPr id="587782" name="Text Box 6">
            <a:extLst>
              <a:ext uri="{FF2B5EF4-FFF2-40B4-BE49-F238E27FC236}">
                <a16:creationId xmlns:a16="http://schemas.microsoft.com/office/drawing/2014/main" id="{134C1850-5EEA-407C-B13B-A056995324AB}"/>
              </a:ext>
            </a:extLst>
          </p:cNvPr>
          <p:cNvSpPr txBox="1">
            <a:spLocks noChangeArrowheads="1"/>
          </p:cNvSpPr>
          <p:nvPr/>
        </p:nvSpPr>
        <p:spPr bwMode="auto">
          <a:xfrm>
            <a:off x="3048000" y="3200400"/>
            <a:ext cx="670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dirty="0">
                <a:cs typeface="Times New Roman" panose="02020603050405020304" pitchFamily="18" charset="0"/>
              </a:rPr>
              <a:t>the most subject to sociocultural influence</a:t>
            </a:r>
            <a:endParaRPr lang="en-US" altLang="en-US" dirty="0"/>
          </a:p>
        </p:txBody>
      </p:sp>
      <p:sp>
        <p:nvSpPr>
          <p:cNvPr id="587783" name="Text Box 7">
            <a:extLst>
              <a:ext uri="{FF2B5EF4-FFF2-40B4-BE49-F238E27FC236}">
                <a16:creationId xmlns:a16="http://schemas.microsoft.com/office/drawing/2014/main" id="{A6B1050C-E079-4E51-8495-BCE4D8970F49}"/>
              </a:ext>
            </a:extLst>
          </p:cNvPr>
          <p:cNvSpPr txBox="1">
            <a:spLocks noChangeArrowheads="1"/>
          </p:cNvSpPr>
          <p:nvPr/>
        </p:nvSpPr>
        <p:spPr bwMode="auto">
          <a:xfrm>
            <a:off x="3048000" y="3733800"/>
            <a:ext cx="312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dirty="0">
                <a:cs typeface="Times New Roman" panose="02020603050405020304" pitchFamily="18" charset="0"/>
              </a:rPr>
              <a:t>the most complex</a:t>
            </a:r>
            <a:endParaRPr lang="en-US" altLang="en-US" dirty="0"/>
          </a:p>
        </p:txBody>
      </p:sp>
      <p:sp>
        <p:nvSpPr>
          <p:cNvPr id="587784" name="Text Box 8">
            <a:extLst>
              <a:ext uri="{FF2B5EF4-FFF2-40B4-BE49-F238E27FC236}">
                <a16:creationId xmlns:a16="http://schemas.microsoft.com/office/drawing/2014/main" id="{8F24C279-AEC7-4430-99AE-8348E9C9BB9B}"/>
              </a:ext>
            </a:extLst>
          </p:cNvPr>
          <p:cNvSpPr txBox="1">
            <a:spLocks noChangeArrowheads="1"/>
          </p:cNvSpPr>
          <p:nvPr/>
        </p:nvSpPr>
        <p:spPr bwMode="auto">
          <a:xfrm>
            <a:off x="3048000" y="4267200"/>
            <a:ext cx="327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cs typeface="Times New Roman" panose="02020603050405020304" pitchFamily="18" charset="0"/>
              </a:rPr>
              <a:t>the most existential</a:t>
            </a:r>
            <a:endParaRPr lang="en-US" altLang="en-US"/>
          </a:p>
        </p:txBody>
      </p:sp>
      <p:sp>
        <p:nvSpPr>
          <p:cNvPr id="587785" name="Text Box 9">
            <a:extLst>
              <a:ext uri="{FF2B5EF4-FFF2-40B4-BE49-F238E27FC236}">
                <a16:creationId xmlns:a16="http://schemas.microsoft.com/office/drawing/2014/main" id="{E51E78C0-D412-453A-B07E-A02E08312A74}"/>
              </a:ext>
            </a:extLst>
          </p:cNvPr>
          <p:cNvSpPr txBox="1">
            <a:spLocks noChangeArrowheads="1"/>
          </p:cNvSpPr>
          <p:nvPr/>
        </p:nvSpPr>
        <p:spPr bwMode="auto">
          <a:xfrm>
            <a:off x="3048000" y="4800601"/>
            <a:ext cx="7620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cs typeface="Times New Roman" panose="02020603050405020304" pitchFamily="18" charset="0"/>
              </a:rPr>
              <a:t>and the understanding of which is the most 		value-laden</a:t>
            </a:r>
          </a:p>
        </p:txBody>
      </p:sp>
      <p:sp>
        <p:nvSpPr>
          <p:cNvPr id="2" name="TextBox 1">
            <a:extLst>
              <a:ext uri="{FF2B5EF4-FFF2-40B4-BE49-F238E27FC236}">
                <a16:creationId xmlns:a16="http://schemas.microsoft.com/office/drawing/2014/main" id="{933EC9AC-3F05-41A4-93EB-FFF7D3975F2E}"/>
              </a:ext>
            </a:extLst>
          </p:cNvPr>
          <p:cNvSpPr txBox="1"/>
          <p:nvPr/>
        </p:nvSpPr>
        <p:spPr>
          <a:xfrm>
            <a:off x="349250" y="6616700"/>
            <a:ext cx="7226658" cy="215444"/>
          </a:xfrm>
          <a:prstGeom prst="rect">
            <a:avLst/>
          </a:prstGeom>
          <a:noFill/>
        </p:spPr>
        <p:txBody>
          <a:bodyPr wrap="none" rtlCol="0">
            <a:spAutoFit/>
          </a:bodyPr>
          <a:lstStyle/>
          <a:p>
            <a:r>
              <a:rPr lang="en-US" sz="800"/>
              <a:t>Adapted from slides from Eric Johnson Presentation at https://foclonline.org/sites/live.foclonline.org//files/johnson_eric_christianity_psychology_outline.pdf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87781"/>
                                        </p:tgtEl>
                                        <p:attrNameLst>
                                          <p:attrName>style.visibility</p:attrName>
                                        </p:attrNameLst>
                                      </p:cBhvr>
                                      <p:to>
                                        <p:strVal val="visible"/>
                                      </p:to>
                                    </p:set>
                                    <p:anim calcmode="lin" valueType="num">
                                      <p:cBhvr>
                                        <p:cTn id="7" dur="1000" fill="hold"/>
                                        <p:tgtEl>
                                          <p:spTgt spid="587781"/>
                                        </p:tgtEl>
                                        <p:attrNameLst>
                                          <p:attrName>ppt_w</p:attrName>
                                        </p:attrNameLst>
                                      </p:cBhvr>
                                      <p:tavLst>
                                        <p:tav tm="0">
                                          <p:val>
                                            <p:fltVal val="0"/>
                                          </p:val>
                                        </p:tav>
                                        <p:tav tm="100000">
                                          <p:val>
                                            <p:strVal val="#ppt_w"/>
                                          </p:val>
                                        </p:tav>
                                      </p:tavLst>
                                    </p:anim>
                                    <p:anim calcmode="lin" valueType="num">
                                      <p:cBhvr>
                                        <p:cTn id="8" dur="1000" fill="hold"/>
                                        <p:tgtEl>
                                          <p:spTgt spid="587781"/>
                                        </p:tgtEl>
                                        <p:attrNameLst>
                                          <p:attrName>ppt_h</p:attrName>
                                        </p:attrNameLst>
                                      </p:cBhvr>
                                      <p:tavLst>
                                        <p:tav tm="0">
                                          <p:val>
                                            <p:fltVal val="0"/>
                                          </p:val>
                                        </p:tav>
                                        <p:tav tm="100000">
                                          <p:val>
                                            <p:strVal val="#ppt_h"/>
                                          </p:val>
                                        </p:tav>
                                      </p:tavLst>
                                    </p:anim>
                                    <p:anim calcmode="lin" valueType="num">
                                      <p:cBhvr>
                                        <p:cTn id="9" dur="1000" fill="hold"/>
                                        <p:tgtEl>
                                          <p:spTgt spid="58778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877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587782"/>
                                        </p:tgtEl>
                                        <p:attrNameLst>
                                          <p:attrName>style.visibility</p:attrName>
                                        </p:attrNameLst>
                                      </p:cBhvr>
                                      <p:to>
                                        <p:strVal val="visible"/>
                                      </p:to>
                                    </p:set>
                                    <p:animEffect transition="in" filter="wipe(right)">
                                      <p:cBhvr>
                                        <p:cTn id="15" dur="500"/>
                                        <p:tgtEl>
                                          <p:spTgt spid="58778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87783"/>
                                        </p:tgtEl>
                                        <p:attrNameLst>
                                          <p:attrName>style.visibility</p:attrName>
                                        </p:attrNameLst>
                                      </p:cBhvr>
                                      <p:to>
                                        <p:strVal val="visible"/>
                                      </p:to>
                                    </p:set>
                                    <p:animEffect transition="in" filter="wipe(left)">
                                      <p:cBhvr>
                                        <p:cTn id="20" dur="500"/>
                                        <p:tgtEl>
                                          <p:spTgt spid="58778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87784"/>
                                        </p:tgtEl>
                                        <p:attrNameLst>
                                          <p:attrName>style.visibility</p:attrName>
                                        </p:attrNameLst>
                                      </p:cBhvr>
                                      <p:to>
                                        <p:strVal val="visible"/>
                                      </p:to>
                                    </p:set>
                                    <p:animEffect transition="in" filter="wipe(down)">
                                      <p:cBhvr>
                                        <p:cTn id="25" dur="500"/>
                                        <p:tgtEl>
                                          <p:spTgt spid="58778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87785"/>
                                        </p:tgtEl>
                                        <p:attrNameLst>
                                          <p:attrName>style.visibility</p:attrName>
                                        </p:attrNameLst>
                                      </p:cBhvr>
                                      <p:to>
                                        <p:strVal val="visible"/>
                                      </p:to>
                                    </p:set>
                                    <p:animEffect transition="in" filter="wipe(up)">
                                      <p:cBhvr>
                                        <p:cTn id="30" dur="500"/>
                                        <p:tgtEl>
                                          <p:spTgt spid="587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781" grpId="0" autoUpdateAnimBg="0"/>
      <p:bldP spid="587782" grpId="0" autoUpdateAnimBg="0"/>
      <p:bldP spid="587783" grpId="0" autoUpdateAnimBg="0"/>
      <p:bldP spid="587784" grpId="0" autoUpdateAnimBg="0"/>
      <p:bldP spid="587785"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Rectangle 2">
            <a:extLst>
              <a:ext uri="{FF2B5EF4-FFF2-40B4-BE49-F238E27FC236}">
                <a16:creationId xmlns:a16="http://schemas.microsoft.com/office/drawing/2014/main" id="{7F08EA05-75B5-4BE3-8BA5-8771291B3D2E}"/>
              </a:ext>
            </a:extLst>
          </p:cNvPr>
          <p:cNvSpPr>
            <a:spLocks noGrp="1" noChangeArrowheads="1"/>
          </p:cNvSpPr>
          <p:nvPr>
            <p:ph type="title"/>
          </p:nvPr>
        </p:nvSpPr>
        <p:spPr/>
        <p:txBody>
          <a:bodyPr/>
          <a:lstStyle/>
          <a:p>
            <a:r>
              <a:rPr lang="en-US" altLang="en-US" sz="4000">
                <a:latin typeface="Lucida Bright" panose="02040602050505020304" pitchFamily="18" charset="0"/>
              </a:rPr>
              <a:t>Christian Psychology Model</a:t>
            </a:r>
          </a:p>
        </p:txBody>
      </p:sp>
      <p:sp>
        <p:nvSpPr>
          <p:cNvPr id="588803" name="Rectangle 3">
            <a:extLst>
              <a:ext uri="{FF2B5EF4-FFF2-40B4-BE49-F238E27FC236}">
                <a16:creationId xmlns:a16="http://schemas.microsoft.com/office/drawing/2014/main" id="{3E533ADC-C335-4728-8B55-162FC6CDC28E}"/>
              </a:ext>
            </a:extLst>
          </p:cNvPr>
          <p:cNvSpPr>
            <a:spLocks noGrp="1" noChangeArrowheads="1"/>
          </p:cNvSpPr>
          <p:nvPr>
            <p:ph sz="quarter" idx="10"/>
          </p:nvPr>
        </p:nvSpPr>
        <p:spPr/>
        <p:txBody>
          <a:bodyPr/>
          <a:lstStyle/>
          <a:p>
            <a:pPr algn="ctr">
              <a:buFontTx/>
              <a:buNone/>
            </a:pPr>
            <a:r>
              <a:rPr lang="en-US" altLang="en-US" dirty="0">
                <a:latin typeface="Lucida Bright" panose="02040602050505020304" pitchFamily="18" charset="0"/>
              </a:rPr>
              <a:t>What areas of psychology are more worldview dependent?</a:t>
            </a:r>
          </a:p>
        </p:txBody>
      </p:sp>
      <p:sp>
        <p:nvSpPr>
          <p:cNvPr id="588804" name="Text Box 4">
            <a:extLst>
              <a:ext uri="{FF2B5EF4-FFF2-40B4-BE49-F238E27FC236}">
                <a16:creationId xmlns:a16="http://schemas.microsoft.com/office/drawing/2014/main" id="{F5BB1F0C-9D0B-4C72-B0D0-F55999C58AF5}"/>
              </a:ext>
            </a:extLst>
          </p:cNvPr>
          <p:cNvSpPr txBox="1">
            <a:spLocks noChangeArrowheads="1"/>
          </p:cNvSpPr>
          <p:nvPr/>
        </p:nvSpPr>
        <p:spPr bwMode="auto">
          <a:xfrm>
            <a:off x="2590800" y="2667000"/>
            <a:ext cx="7696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dirty="0"/>
              <a:t>1. Higher human motivation/uniquely human </a:t>
            </a:r>
          </a:p>
        </p:txBody>
      </p:sp>
      <p:sp>
        <p:nvSpPr>
          <p:cNvPr id="588805" name="Text Box 5">
            <a:extLst>
              <a:ext uri="{FF2B5EF4-FFF2-40B4-BE49-F238E27FC236}">
                <a16:creationId xmlns:a16="http://schemas.microsoft.com/office/drawing/2014/main" id="{B73BA30E-4173-40D1-B638-8D359AB94998}"/>
              </a:ext>
            </a:extLst>
          </p:cNvPr>
          <p:cNvSpPr txBox="1">
            <a:spLocks noChangeArrowheads="1"/>
          </p:cNvSpPr>
          <p:nvPr/>
        </p:nvSpPr>
        <p:spPr bwMode="auto">
          <a:xfrm>
            <a:off x="2590800" y="3124200"/>
            <a:ext cx="678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2. Personality structures and processes</a:t>
            </a:r>
          </a:p>
        </p:txBody>
      </p:sp>
      <p:sp>
        <p:nvSpPr>
          <p:cNvPr id="588806" name="Rectangle 6">
            <a:extLst>
              <a:ext uri="{FF2B5EF4-FFF2-40B4-BE49-F238E27FC236}">
                <a16:creationId xmlns:a16="http://schemas.microsoft.com/office/drawing/2014/main" id="{93241C01-18BA-446D-85FD-CA7836ADC246}"/>
              </a:ext>
            </a:extLst>
          </p:cNvPr>
          <p:cNvSpPr>
            <a:spLocks noChangeArrowheads="1"/>
          </p:cNvSpPr>
          <p:nvPr/>
        </p:nvSpPr>
        <p:spPr bwMode="auto">
          <a:xfrm>
            <a:off x="2590800" y="3581401"/>
            <a:ext cx="283372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3. Psychopathology</a:t>
            </a:r>
          </a:p>
        </p:txBody>
      </p:sp>
      <p:sp>
        <p:nvSpPr>
          <p:cNvPr id="588807" name="Rectangle 7">
            <a:extLst>
              <a:ext uri="{FF2B5EF4-FFF2-40B4-BE49-F238E27FC236}">
                <a16:creationId xmlns:a16="http://schemas.microsoft.com/office/drawing/2014/main" id="{A0D1187A-7FB2-480E-80ED-2ACE04603A45}"/>
              </a:ext>
            </a:extLst>
          </p:cNvPr>
          <p:cNvSpPr>
            <a:spLocks noChangeArrowheads="1"/>
          </p:cNvSpPr>
          <p:nvPr/>
        </p:nvSpPr>
        <p:spPr bwMode="auto">
          <a:xfrm>
            <a:off x="2590800" y="4038601"/>
            <a:ext cx="67049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t>4. Definitions of human maturity and flourishing</a:t>
            </a:r>
          </a:p>
        </p:txBody>
      </p:sp>
      <p:sp>
        <p:nvSpPr>
          <p:cNvPr id="588808" name="Rectangle 8">
            <a:extLst>
              <a:ext uri="{FF2B5EF4-FFF2-40B4-BE49-F238E27FC236}">
                <a16:creationId xmlns:a16="http://schemas.microsoft.com/office/drawing/2014/main" id="{98FF28CC-C806-40EA-875F-BECFC0BA4981}"/>
              </a:ext>
            </a:extLst>
          </p:cNvPr>
          <p:cNvSpPr>
            <a:spLocks noChangeArrowheads="1"/>
          </p:cNvSpPr>
          <p:nvPr/>
        </p:nvSpPr>
        <p:spPr bwMode="auto">
          <a:xfrm>
            <a:off x="2590801" y="4495801"/>
            <a:ext cx="695260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t">
            <a:spAutoFit/>
          </a:bodyPr>
          <a:lstStyle/>
          <a:p>
            <a:r>
              <a:rPr lang="en-US" altLang="en-US" sz="2400"/>
              <a:t>5. Healing of the soul / psychotherapy, counseling</a:t>
            </a:r>
          </a:p>
        </p:txBody>
      </p:sp>
      <p:sp>
        <p:nvSpPr>
          <p:cNvPr id="588810" name="Text Box 10">
            <a:extLst>
              <a:ext uri="{FF2B5EF4-FFF2-40B4-BE49-F238E27FC236}">
                <a16:creationId xmlns:a16="http://schemas.microsoft.com/office/drawing/2014/main" id="{4ED8F471-75E1-4D0F-AED2-8B60BC73006B}"/>
              </a:ext>
            </a:extLst>
          </p:cNvPr>
          <p:cNvSpPr txBox="1">
            <a:spLocks noChangeArrowheads="1"/>
          </p:cNvSpPr>
          <p:nvPr/>
        </p:nvSpPr>
        <p:spPr bwMode="auto">
          <a:xfrm>
            <a:off x="2590800" y="4953001"/>
            <a:ext cx="7620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6. Interpretation of complex social phenomena 	like attribution, love, relations between motives, and ethical and spiritual dynamics</a:t>
            </a:r>
          </a:p>
        </p:txBody>
      </p:sp>
      <p:sp>
        <p:nvSpPr>
          <p:cNvPr id="2" name="TextBox 1">
            <a:extLst>
              <a:ext uri="{FF2B5EF4-FFF2-40B4-BE49-F238E27FC236}">
                <a16:creationId xmlns:a16="http://schemas.microsoft.com/office/drawing/2014/main" id="{B377B18F-CBCE-4022-8D52-CC860BF5A8AF}"/>
              </a:ext>
            </a:extLst>
          </p:cNvPr>
          <p:cNvSpPr txBox="1"/>
          <p:nvPr/>
        </p:nvSpPr>
        <p:spPr>
          <a:xfrm>
            <a:off x="349250" y="6616700"/>
            <a:ext cx="7226658" cy="215444"/>
          </a:xfrm>
          <a:prstGeom prst="rect">
            <a:avLst/>
          </a:prstGeom>
          <a:noFill/>
        </p:spPr>
        <p:txBody>
          <a:bodyPr wrap="none" rtlCol="0">
            <a:spAutoFit/>
          </a:bodyPr>
          <a:lstStyle/>
          <a:p>
            <a:r>
              <a:rPr lang="en-US" sz="800"/>
              <a:t>Adapted from slides from Eric Johnson Presentation at https://foclonline.org/sites/live.foclonline.org//files/johnson_eric_christianity_psychology_outline.pdf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88804"/>
                                        </p:tgtEl>
                                        <p:attrNameLst>
                                          <p:attrName>style.visibility</p:attrName>
                                        </p:attrNameLst>
                                      </p:cBhvr>
                                      <p:to>
                                        <p:strVal val="visible"/>
                                      </p:to>
                                    </p:set>
                                    <p:animEffect transition="in" filter="randombar(horizontal)">
                                      <p:cBhvr>
                                        <p:cTn id="7" dur="500"/>
                                        <p:tgtEl>
                                          <p:spTgt spid="5888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88805"/>
                                        </p:tgtEl>
                                        <p:attrNameLst>
                                          <p:attrName>style.visibility</p:attrName>
                                        </p:attrNameLst>
                                      </p:cBhvr>
                                      <p:to>
                                        <p:strVal val="visible"/>
                                      </p:to>
                                    </p:set>
                                    <p:animEffect transition="in" filter="randombar(horizontal)">
                                      <p:cBhvr>
                                        <p:cTn id="12" dur="500"/>
                                        <p:tgtEl>
                                          <p:spTgt spid="58880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88806"/>
                                        </p:tgtEl>
                                        <p:attrNameLst>
                                          <p:attrName>style.visibility</p:attrName>
                                        </p:attrNameLst>
                                      </p:cBhvr>
                                      <p:to>
                                        <p:strVal val="visible"/>
                                      </p:to>
                                    </p:set>
                                    <p:animEffect transition="in" filter="randombar(horizontal)">
                                      <p:cBhvr>
                                        <p:cTn id="17" dur="500"/>
                                        <p:tgtEl>
                                          <p:spTgt spid="58880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88807"/>
                                        </p:tgtEl>
                                        <p:attrNameLst>
                                          <p:attrName>style.visibility</p:attrName>
                                        </p:attrNameLst>
                                      </p:cBhvr>
                                      <p:to>
                                        <p:strVal val="visible"/>
                                      </p:to>
                                    </p:set>
                                    <p:animEffect transition="in" filter="randombar(horizontal)">
                                      <p:cBhvr>
                                        <p:cTn id="22" dur="500"/>
                                        <p:tgtEl>
                                          <p:spTgt spid="58880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88808"/>
                                        </p:tgtEl>
                                        <p:attrNameLst>
                                          <p:attrName>style.visibility</p:attrName>
                                        </p:attrNameLst>
                                      </p:cBhvr>
                                      <p:to>
                                        <p:strVal val="visible"/>
                                      </p:to>
                                    </p:set>
                                    <p:animEffect transition="in" filter="randombar(horizontal)">
                                      <p:cBhvr>
                                        <p:cTn id="27" dur="500"/>
                                        <p:tgtEl>
                                          <p:spTgt spid="58880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588810"/>
                                        </p:tgtEl>
                                        <p:attrNameLst>
                                          <p:attrName>style.visibility</p:attrName>
                                        </p:attrNameLst>
                                      </p:cBhvr>
                                      <p:to>
                                        <p:strVal val="visible"/>
                                      </p:to>
                                    </p:set>
                                    <p:animEffect transition="in" filter="randombar(horizontal)">
                                      <p:cBhvr>
                                        <p:cTn id="32" dur="500"/>
                                        <p:tgtEl>
                                          <p:spTgt spid="588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04" grpId="0" autoUpdateAnimBg="0"/>
      <p:bldP spid="588805" grpId="0" autoUpdateAnimBg="0"/>
      <p:bldP spid="588806" grpId="0" autoUpdateAnimBg="0"/>
      <p:bldP spid="588807" grpId="0" autoUpdateAnimBg="0"/>
      <p:bldP spid="588808" grpId="0" autoUpdateAnimBg="0"/>
      <p:bldP spid="588810"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2">
            <a:extLst>
              <a:ext uri="{FF2B5EF4-FFF2-40B4-BE49-F238E27FC236}">
                <a16:creationId xmlns:a16="http://schemas.microsoft.com/office/drawing/2014/main" id="{8AE81BC0-1793-45A7-9CF6-3379FCB3A1C7}"/>
              </a:ext>
            </a:extLst>
          </p:cNvPr>
          <p:cNvSpPr>
            <a:spLocks noGrp="1" noChangeArrowheads="1"/>
          </p:cNvSpPr>
          <p:nvPr>
            <p:ph type="title"/>
          </p:nvPr>
        </p:nvSpPr>
        <p:spPr/>
        <p:txBody>
          <a:bodyPr/>
          <a:lstStyle/>
          <a:p>
            <a:r>
              <a:rPr lang="en-US" altLang="en-US" sz="4000">
                <a:latin typeface="Lucida Bright" panose="02040602050505020304" pitchFamily="18" charset="0"/>
              </a:rPr>
              <a:t>Christian Psychology Worldview</a:t>
            </a:r>
          </a:p>
        </p:txBody>
      </p:sp>
      <p:sp>
        <p:nvSpPr>
          <p:cNvPr id="589827" name="Rectangle 3">
            <a:extLst>
              <a:ext uri="{FF2B5EF4-FFF2-40B4-BE49-F238E27FC236}">
                <a16:creationId xmlns:a16="http://schemas.microsoft.com/office/drawing/2014/main" id="{39CB3D5D-D743-42DC-83B7-4444323D7C88}"/>
              </a:ext>
            </a:extLst>
          </p:cNvPr>
          <p:cNvSpPr>
            <a:spLocks noGrp="1" noChangeArrowheads="1"/>
          </p:cNvSpPr>
          <p:nvPr>
            <p:ph sz="quarter" idx="10"/>
          </p:nvPr>
        </p:nvSpPr>
        <p:spPr/>
        <p:txBody>
          <a:bodyPr/>
          <a:lstStyle/>
          <a:p>
            <a:pPr algn="ctr">
              <a:buFontTx/>
              <a:buNone/>
            </a:pPr>
            <a:r>
              <a:rPr lang="en-US" altLang="en-US">
                <a:latin typeface="Lucida Bright" panose="02040602050505020304" pitchFamily="18" charset="0"/>
              </a:rPr>
              <a:t>What major distinctives will characterize </a:t>
            </a:r>
            <a:br>
              <a:rPr lang="en-US" altLang="en-US">
                <a:latin typeface="Lucida Bright" panose="02040602050505020304" pitchFamily="18" charset="0"/>
              </a:rPr>
            </a:br>
            <a:r>
              <a:rPr lang="en-US" altLang="en-US">
                <a:latin typeface="Lucida Bright" panose="02040602050505020304" pitchFamily="18" charset="0"/>
              </a:rPr>
              <a:t>a Christian psychology worldview?</a:t>
            </a:r>
          </a:p>
        </p:txBody>
      </p:sp>
      <p:sp>
        <p:nvSpPr>
          <p:cNvPr id="589828" name="Text Box 4">
            <a:extLst>
              <a:ext uri="{FF2B5EF4-FFF2-40B4-BE49-F238E27FC236}">
                <a16:creationId xmlns:a16="http://schemas.microsoft.com/office/drawing/2014/main" id="{A7590247-5F9A-4DED-9BE1-2A5CA4A95670}"/>
              </a:ext>
            </a:extLst>
          </p:cNvPr>
          <p:cNvSpPr txBox="1">
            <a:spLocks noChangeArrowheads="1"/>
          </p:cNvSpPr>
          <p:nvPr/>
        </p:nvSpPr>
        <p:spPr bwMode="auto">
          <a:xfrm>
            <a:off x="2209800" y="312420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1. God is the center of human life</a:t>
            </a:r>
          </a:p>
        </p:txBody>
      </p:sp>
      <p:sp>
        <p:nvSpPr>
          <p:cNvPr id="589832" name="Text Box 8">
            <a:extLst>
              <a:ext uri="{FF2B5EF4-FFF2-40B4-BE49-F238E27FC236}">
                <a16:creationId xmlns:a16="http://schemas.microsoft.com/office/drawing/2014/main" id="{084E5921-C535-4880-9E40-959978AC38A2}"/>
              </a:ext>
            </a:extLst>
          </p:cNvPr>
          <p:cNvSpPr txBox="1">
            <a:spLocks noChangeArrowheads="1"/>
          </p:cNvSpPr>
          <p:nvPr/>
        </p:nvSpPr>
        <p:spPr bwMode="auto">
          <a:xfrm>
            <a:off x="2209800" y="3733800"/>
            <a:ext cx="8305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2. Humans are situated within a grand </a:t>
            </a:r>
            <a:r>
              <a:rPr lang="en-US" altLang="en-US" sz="2400" err="1"/>
              <a:t>theo</a:t>
            </a:r>
            <a:r>
              <a:rPr lang="en-US" altLang="en-US" sz="2400"/>
              <a:t>-drama in which the triune God is gradually and increasingly manifesting himself and his glory. This </a:t>
            </a:r>
            <a:r>
              <a:rPr lang="en-US" altLang="en-US" sz="2400" err="1"/>
              <a:t>theo</a:t>
            </a:r>
            <a:r>
              <a:rPr lang="en-US" altLang="en-US" sz="2400"/>
              <a:t>-drama can be summarized as creation, fall, redemption, and consummation </a:t>
            </a:r>
          </a:p>
        </p:txBody>
      </p:sp>
      <p:sp>
        <p:nvSpPr>
          <p:cNvPr id="2" name="TextBox 1">
            <a:extLst>
              <a:ext uri="{FF2B5EF4-FFF2-40B4-BE49-F238E27FC236}">
                <a16:creationId xmlns:a16="http://schemas.microsoft.com/office/drawing/2014/main" id="{9E9FEB7F-E745-4C70-9B2A-27A8ECE450B2}"/>
              </a:ext>
            </a:extLst>
          </p:cNvPr>
          <p:cNvSpPr txBox="1"/>
          <p:nvPr/>
        </p:nvSpPr>
        <p:spPr>
          <a:xfrm>
            <a:off x="349250" y="6616700"/>
            <a:ext cx="7226658" cy="215444"/>
          </a:xfrm>
          <a:prstGeom prst="rect">
            <a:avLst/>
          </a:prstGeom>
          <a:noFill/>
        </p:spPr>
        <p:txBody>
          <a:bodyPr wrap="none" rtlCol="0">
            <a:spAutoFit/>
          </a:bodyPr>
          <a:lstStyle/>
          <a:p>
            <a:r>
              <a:rPr lang="en-US" sz="800"/>
              <a:t>Adapted from slides from Eric Johnson Presentation at https://foclonline.org/sites/live.foclonline.org//files/johnson_eric_christianity_psychology_outline.pdf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89828"/>
                                        </p:tgtEl>
                                        <p:attrNameLst>
                                          <p:attrName>style.visibility</p:attrName>
                                        </p:attrNameLst>
                                      </p:cBhvr>
                                      <p:to>
                                        <p:strVal val="visible"/>
                                      </p:to>
                                    </p:set>
                                    <p:animEffect transition="in" filter="checkerboard(across)">
                                      <p:cBhvr>
                                        <p:cTn id="7" dur="500"/>
                                        <p:tgtEl>
                                          <p:spTgt spid="5898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89832"/>
                                        </p:tgtEl>
                                        <p:attrNameLst>
                                          <p:attrName>style.visibility</p:attrName>
                                        </p:attrNameLst>
                                      </p:cBhvr>
                                      <p:to>
                                        <p:strVal val="visible"/>
                                      </p:to>
                                    </p:set>
                                    <p:animEffect transition="in" filter="checkerboard(across)">
                                      <p:cBhvr>
                                        <p:cTn id="12" dur="500"/>
                                        <p:tgtEl>
                                          <p:spTgt spid="5898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28" grpId="0" autoUpdateAnimBg="0"/>
      <p:bldP spid="589832"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a:extLst>
              <a:ext uri="{FF2B5EF4-FFF2-40B4-BE49-F238E27FC236}">
                <a16:creationId xmlns:a16="http://schemas.microsoft.com/office/drawing/2014/main" id="{6650C858-2F51-4007-840C-D4925599CDB1}"/>
              </a:ext>
            </a:extLst>
          </p:cNvPr>
          <p:cNvSpPr>
            <a:spLocks noGrp="1" noChangeArrowheads="1"/>
          </p:cNvSpPr>
          <p:nvPr>
            <p:ph type="title"/>
          </p:nvPr>
        </p:nvSpPr>
        <p:spPr/>
        <p:txBody>
          <a:bodyPr/>
          <a:lstStyle/>
          <a:p>
            <a:r>
              <a:rPr lang="en-US" altLang="en-US" sz="4000">
                <a:latin typeface="Lucida Bright" panose="02040602050505020304" pitchFamily="18" charset="0"/>
              </a:rPr>
              <a:t>Christian Psychology Model</a:t>
            </a:r>
          </a:p>
        </p:txBody>
      </p:sp>
      <p:sp>
        <p:nvSpPr>
          <p:cNvPr id="599043" name="Rectangle 3">
            <a:extLst>
              <a:ext uri="{FF2B5EF4-FFF2-40B4-BE49-F238E27FC236}">
                <a16:creationId xmlns:a16="http://schemas.microsoft.com/office/drawing/2014/main" id="{2B6F381B-1624-408B-823A-3E53923ED608}"/>
              </a:ext>
            </a:extLst>
          </p:cNvPr>
          <p:cNvSpPr>
            <a:spLocks noGrp="1" noChangeArrowheads="1"/>
          </p:cNvSpPr>
          <p:nvPr>
            <p:ph sz="quarter" idx="10"/>
          </p:nvPr>
        </p:nvSpPr>
        <p:spPr/>
        <p:txBody>
          <a:bodyPr/>
          <a:lstStyle/>
          <a:p>
            <a:pPr algn="ctr">
              <a:buFontTx/>
              <a:buNone/>
            </a:pPr>
            <a:r>
              <a:rPr lang="en-US" altLang="en-US">
                <a:latin typeface="Lucida Bright" panose="02040602050505020304" pitchFamily="18" charset="0"/>
              </a:rPr>
              <a:t>What major distinctives will characterize </a:t>
            </a:r>
            <a:br>
              <a:rPr lang="en-US" altLang="en-US">
                <a:latin typeface="Lucida Bright" panose="02040602050505020304" pitchFamily="18" charset="0"/>
              </a:rPr>
            </a:br>
            <a:r>
              <a:rPr lang="en-US" altLang="en-US">
                <a:latin typeface="Lucida Bright" panose="02040602050505020304" pitchFamily="18" charset="0"/>
              </a:rPr>
              <a:t>a Christian psychology worldview?</a:t>
            </a:r>
          </a:p>
        </p:txBody>
      </p:sp>
      <p:sp>
        <p:nvSpPr>
          <p:cNvPr id="599044" name="Text Box 4">
            <a:extLst>
              <a:ext uri="{FF2B5EF4-FFF2-40B4-BE49-F238E27FC236}">
                <a16:creationId xmlns:a16="http://schemas.microsoft.com/office/drawing/2014/main" id="{BF73187D-C4B6-4DF3-83B6-ABA3673DA858}"/>
              </a:ext>
            </a:extLst>
          </p:cNvPr>
          <p:cNvSpPr txBox="1">
            <a:spLocks noChangeArrowheads="1"/>
          </p:cNvSpPr>
          <p:nvPr/>
        </p:nvSpPr>
        <p:spPr bwMode="auto">
          <a:xfrm>
            <a:off x="1981200" y="2819400"/>
            <a:ext cx="784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3. Creation: Humans are made in God’s image	</a:t>
            </a:r>
            <a:endParaRPr lang="en-US" altLang="en-US"/>
          </a:p>
        </p:txBody>
      </p:sp>
      <p:sp>
        <p:nvSpPr>
          <p:cNvPr id="599046" name="Text Box 6">
            <a:extLst>
              <a:ext uri="{FF2B5EF4-FFF2-40B4-BE49-F238E27FC236}">
                <a16:creationId xmlns:a16="http://schemas.microsoft.com/office/drawing/2014/main" id="{221DD1A6-5E4B-430E-B407-CB0011426770}"/>
              </a:ext>
            </a:extLst>
          </p:cNvPr>
          <p:cNvSpPr txBox="1">
            <a:spLocks noChangeArrowheads="1"/>
          </p:cNvSpPr>
          <p:nvPr/>
        </p:nvSpPr>
        <p:spPr bwMode="auto">
          <a:xfrm>
            <a:off x="1981200" y="3352801"/>
            <a:ext cx="8382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4. Fall: Humans are sinners and primordially alienated 	from God and neighbor</a:t>
            </a:r>
            <a:endParaRPr lang="en-US" altLang="en-US"/>
          </a:p>
        </p:txBody>
      </p:sp>
      <p:sp>
        <p:nvSpPr>
          <p:cNvPr id="599048" name="Text Box 8">
            <a:extLst>
              <a:ext uri="{FF2B5EF4-FFF2-40B4-BE49-F238E27FC236}">
                <a16:creationId xmlns:a16="http://schemas.microsoft.com/office/drawing/2014/main" id="{5E7768AB-6F26-4B22-AC4A-C7BD0972A971}"/>
              </a:ext>
            </a:extLst>
          </p:cNvPr>
          <p:cNvSpPr txBox="1">
            <a:spLocks noChangeArrowheads="1"/>
          </p:cNvSpPr>
          <p:nvPr/>
        </p:nvSpPr>
        <p:spPr bwMode="auto">
          <a:xfrm>
            <a:off x="1981200" y="4267200"/>
            <a:ext cx="9017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dirty="0"/>
              <a:t>5. Redemption: The appropriation by faith of Christ’s work of redemption is necessary for proper human maturity, coping, healing, and strengthening—of great importance for counseling</a:t>
            </a:r>
            <a:endParaRPr lang="en-US" altLang="en-US" dirty="0"/>
          </a:p>
        </p:txBody>
      </p:sp>
      <p:sp>
        <p:nvSpPr>
          <p:cNvPr id="2" name="TextBox 1">
            <a:extLst>
              <a:ext uri="{FF2B5EF4-FFF2-40B4-BE49-F238E27FC236}">
                <a16:creationId xmlns:a16="http://schemas.microsoft.com/office/drawing/2014/main" id="{69C53430-A193-434A-83AB-041D268DA45F}"/>
              </a:ext>
            </a:extLst>
          </p:cNvPr>
          <p:cNvSpPr txBox="1"/>
          <p:nvPr/>
        </p:nvSpPr>
        <p:spPr>
          <a:xfrm>
            <a:off x="349250" y="6616700"/>
            <a:ext cx="7226658" cy="215444"/>
          </a:xfrm>
          <a:prstGeom prst="rect">
            <a:avLst/>
          </a:prstGeom>
          <a:noFill/>
        </p:spPr>
        <p:txBody>
          <a:bodyPr wrap="none" rtlCol="0">
            <a:spAutoFit/>
          </a:bodyPr>
          <a:lstStyle/>
          <a:p>
            <a:r>
              <a:rPr lang="en-US" sz="800"/>
              <a:t>Adapted from slides from Eric Johnson Presentation at https://foclonline.org/sites/live.foclonline.org//files/johnson_eric_christianity_psychology_outline.pdf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grpId="0" nodeType="clickEffect">
                                  <p:stCondLst>
                                    <p:cond delay="0"/>
                                  </p:stCondLst>
                                  <p:childTnLst>
                                    <p:set>
                                      <p:cBhvr>
                                        <p:cTn id="6" dur="1" fill="hold">
                                          <p:stCondLst>
                                            <p:cond delay="0"/>
                                          </p:stCondLst>
                                        </p:cTn>
                                        <p:tgtEl>
                                          <p:spTgt spid="599044"/>
                                        </p:tgtEl>
                                        <p:attrNameLst>
                                          <p:attrName>style.visibility</p:attrName>
                                        </p:attrNameLst>
                                      </p:cBhvr>
                                      <p:to>
                                        <p:strVal val="visible"/>
                                      </p:to>
                                    </p:set>
                                    <p:animEffect transition="in" filter="blinds(vertical)">
                                      <p:cBhvr>
                                        <p:cTn id="7" dur="500"/>
                                        <p:tgtEl>
                                          <p:spTgt spid="5990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599046"/>
                                        </p:tgtEl>
                                        <p:attrNameLst>
                                          <p:attrName>style.visibility</p:attrName>
                                        </p:attrNameLst>
                                      </p:cBhvr>
                                      <p:to>
                                        <p:strVal val="visible"/>
                                      </p:to>
                                    </p:set>
                                    <p:animEffect transition="in" filter="blinds(vertical)">
                                      <p:cBhvr>
                                        <p:cTn id="12" dur="500"/>
                                        <p:tgtEl>
                                          <p:spTgt spid="59904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5" fill="hold" grpId="0" nodeType="clickEffect">
                                  <p:stCondLst>
                                    <p:cond delay="0"/>
                                  </p:stCondLst>
                                  <p:childTnLst>
                                    <p:set>
                                      <p:cBhvr>
                                        <p:cTn id="16" dur="1" fill="hold">
                                          <p:stCondLst>
                                            <p:cond delay="0"/>
                                          </p:stCondLst>
                                        </p:cTn>
                                        <p:tgtEl>
                                          <p:spTgt spid="599048"/>
                                        </p:tgtEl>
                                        <p:attrNameLst>
                                          <p:attrName>style.visibility</p:attrName>
                                        </p:attrNameLst>
                                      </p:cBhvr>
                                      <p:to>
                                        <p:strVal val="visible"/>
                                      </p:to>
                                    </p:set>
                                    <p:animEffect transition="in" filter="blinds(vertical)">
                                      <p:cBhvr>
                                        <p:cTn id="17" dur="500"/>
                                        <p:tgtEl>
                                          <p:spTgt spid="599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044" grpId="0" autoUpdateAnimBg="0"/>
      <p:bldP spid="599046" grpId="0" autoUpdateAnimBg="0"/>
      <p:bldP spid="599048"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Rectangle 2">
            <a:extLst>
              <a:ext uri="{FF2B5EF4-FFF2-40B4-BE49-F238E27FC236}">
                <a16:creationId xmlns:a16="http://schemas.microsoft.com/office/drawing/2014/main" id="{CBBA2E21-7A11-4603-AA1F-55AEE136A709}"/>
              </a:ext>
            </a:extLst>
          </p:cNvPr>
          <p:cNvSpPr>
            <a:spLocks noGrp="1" noChangeArrowheads="1"/>
          </p:cNvSpPr>
          <p:nvPr>
            <p:ph type="title"/>
          </p:nvPr>
        </p:nvSpPr>
        <p:spPr/>
        <p:txBody>
          <a:bodyPr/>
          <a:lstStyle/>
          <a:p>
            <a:r>
              <a:rPr lang="en-US" altLang="en-US" sz="4000">
                <a:latin typeface="Lucida Bright" panose="02040602050505020304" pitchFamily="18" charset="0"/>
              </a:rPr>
              <a:t>Christian Psychology Model</a:t>
            </a:r>
          </a:p>
        </p:txBody>
      </p:sp>
      <p:sp>
        <p:nvSpPr>
          <p:cNvPr id="595971" name="Rectangle 3">
            <a:extLst>
              <a:ext uri="{FF2B5EF4-FFF2-40B4-BE49-F238E27FC236}">
                <a16:creationId xmlns:a16="http://schemas.microsoft.com/office/drawing/2014/main" id="{C77D15C7-A665-4796-B7AD-C92CF2D167DB}"/>
              </a:ext>
            </a:extLst>
          </p:cNvPr>
          <p:cNvSpPr>
            <a:spLocks noGrp="1" noChangeArrowheads="1"/>
          </p:cNvSpPr>
          <p:nvPr>
            <p:ph sz="quarter" idx="10"/>
          </p:nvPr>
        </p:nvSpPr>
        <p:spPr/>
        <p:txBody>
          <a:bodyPr/>
          <a:lstStyle/>
          <a:p>
            <a:pPr algn="ctr">
              <a:buFontTx/>
              <a:buNone/>
            </a:pPr>
            <a:r>
              <a:rPr lang="en-US" altLang="en-US">
                <a:latin typeface="Lucida Bright" panose="02040602050505020304" pitchFamily="18" charset="0"/>
              </a:rPr>
              <a:t>What major distinctives will characterize </a:t>
            </a:r>
            <a:br>
              <a:rPr lang="en-US" altLang="en-US">
                <a:latin typeface="Lucida Bright" panose="02040602050505020304" pitchFamily="18" charset="0"/>
              </a:rPr>
            </a:br>
            <a:r>
              <a:rPr lang="en-US" altLang="en-US">
                <a:latin typeface="Lucida Bright" panose="02040602050505020304" pitchFamily="18" charset="0"/>
              </a:rPr>
              <a:t>a Christian psychology worldview?</a:t>
            </a:r>
          </a:p>
        </p:txBody>
      </p:sp>
      <p:sp>
        <p:nvSpPr>
          <p:cNvPr id="595972" name="Text Box 4">
            <a:extLst>
              <a:ext uri="{FF2B5EF4-FFF2-40B4-BE49-F238E27FC236}">
                <a16:creationId xmlns:a16="http://schemas.microsoft.com/office/drawing/2014/main" id="{6BC782A5-7F00-4F9D-AA8B-7E36C82F4A89}"/>
              </a:ext>
            </a:extLst>
          </p:cNvPr>
          <p:cNvSpPr txBox="1">
            <a:spLocks noChangeArrowheads="1"/>
          </p:cNvSpPr>
          <p:nvPr/>
        </p:nvSpPr>
        <p:spPr bwMode="auto">
          <a:xfrm>
            <a:off x="2286000" y="4648200"/>
            <a:ext cx="815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7. A four dimensional relational model of human life</a:t>
            </a:r>
          </a:p>
        </p:txBody>
      </p:sp>
      <p:sp>
        <p:nvSpPr>
          <p:cNvPr id="595974" name="Text Box 6">
            <a:extLst>
              <a:ext uri="{FF2B5EF4-FFF2-40B4-BE49-F238E27FC236}">
                <a16:creationId xmlns:a16="http://schemas.microsoft.com/office/drawing/2014/main" id="{566A933F-6220-46CF-8B4C-7141D3C0E3E5}"/>
              </a:ext>
            </a:extLst>
          </p:cNvPr>
          <p:cNvSpPr txBox="1">
            <a:spLocks noChangeArrowheads="1"/>
          </p:cNvSpPr>
          <p:nvPr/>
        </p:nvSpPr>
        <p:spPr bwMode="auto">
          <a:xfrm>
            <a:off x="2286000" y="3429001"/>
            <a:ext cx="8153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6. Consummation: Human life is oriented to an eternal future with God</a:t>
            </a:r>
          </a:p>
        </p:txBody>
      </p:sp>
      <p:sp>
        <p:nvSpPr>
          <p:cNvPr id="2" name="TextBox 1">
            <a:extLst>
              <a:ext uri="{FF2B5EF4-FFF2-40B4-BE49-F238E27FC236}">
                <a16:creationId xmlns:a16="http://schemas.microsoft.com/office/drawing/2014/main" id="{1B91D5DB-21CE-4B4B-99BE-2BC5AABFEC3E}"/>
              </a:ext>
            </a:extLst>
          </p:cNvPr>
          <p:cNvSpPr txBox="1"/>
          <p:nvPr/>
        </p:nvSpPr>
        <p:spPr>
          <a:xfrm>
            <a:off x="349250" y="6616700"/>
            <a:ext cx="7226658" cy="215444"/>
          </a:xfrm>
          <a:prstGeom prst="rect">
            <a:avLst/>
          </a:prstGeom>
          <a:noFill/>
        </p:spPr>
        <p:txBody>
          <a:bodyPr wrap="none" rtlCol="0">
            <a:spAutoFit/>
          </a:bodyPr>
          <a:lstStyle/>
          <a:p>
            <a:r>
              <a:rPr lang="en-US" sz="800"/>
              <a:t>Adapted from slides from Eric Johnson Presentation at https://foclonline.org/sites/live.foclonline.org//files/johnson_eric_christianity_psychology_outline.pdf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95974"/>
                                        </p:tgtEl>
                                        <p:attrNameLst>
                                          <p:attrName>style.visibility</p:attrName>
                                        </p:attrNameLst>
                                      </p:cBhvr>
                                      <p:to>
                                        <p:strVal val="visible"/>
                                      </p:to>
                                    </p:set>
                                    <p:animEffect transition="in" filter="box(in)">
                                      <p:cBhvr>
                                        <p:cTn id="7" dur="500"/>
                                        <p:tgtEl>
                                          <p:spTgt spid="5959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95972"/>
                                        </p:tgtEl>
                                        <p:attrNameLst>
                                          <p:attrName>style.visibility</p:attrName>
                                        </p:attrNameLst>
                                      </p:cBhvr>
                                      <p:to>
                                        <p:strVal val="visible"/>
                                      </p:to>
                                    </p:set>
                                    <p:animEffect transition="in" filter="box(in)">
                                      <p:cBhvr>
                                        <p:cTn id="12" dur="500"/>
                                        <p:tgtEl>
                                          <p:spTgt spid="595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5972" grpId="0" autoUpdateAnimBg="0"/>
      <p:bldP spid="595974"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4762B-BCAB-450B-B0D6-3D4DF4C52117}"/>
              </a:ext>
            </a:extLst>
          </p:cNvPr>
          <p:cNvSpPr>
            <a:spLocks noGrp="1"/>
          </p:cNvSpPr>
          <p:nvPr>
            <p:ph type="title"/>
          </p:nvPr>
        </p:nvSpPr>
        <p:spPr/>
        <p:txBody>
          <a:bodyPr/>
          <a:lstStyle/>
          <a:p>
            <a:r>
              <a:rPr lang="en-US"/>
              <a:t>Educational Philosophy &amp; Design of This Course</a:t>
            </a:r>
          </a:p>
        </p:txBody>
      </p:sp>
      <p:graphicFrame>
        <p:nvGraphicFramePr>
          <p:cNvPr id="6" name="Content Placeholder 5">
            <a:extLst>
              <a:ext uri="{FF2B5EF4-FFF2-40B4-BE49-F238E27FC236}">
                <a16:creationId xmlns:a16="http://schemas.microsoft.com/office/drawing/2014/main" id="{450F447B-AAAF-4FB0-9A2A-4794F637A4BB}"/>
              </a:ext>
            </a:extLst>
          </p:cNvPr>
          <p:cNvGraphicFramePr>
            <a:graphicFrameLocks noGrp="1"/>
          </p:cNvGraphicFramePr>
          <p:nvPr>
            <p:ph sz="quarter" idx="10"/>
            <p:extLst>
              <p:ext uri="{D42A27DB-BD31-4B8C-83A1-F6EECF244321}">
                <p14:modId xmlns:p14="http://schemas.microsoft.com/office/powerpoint/2010/main" val="1175773554"/>
              </p:ext>
            </p:extLst>
          </p:nvPr>
        </p:nvGraphicFramePr>
        <p:xfrm>
          <a:off x="1506583" y="894591"/>
          <a:ext cx="8969828" cy="5332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0FE3CA53-F1AB-4CB2-AB1F-64CBA1977191}"/>
              </a:ext>
            </a:extLst>
          </p:cNvPr>
          <p:cNvSpPr txBox="1"/>
          <p:nvPr/>
        </p:nvSpPr>
        <p:spPr>
          <a:xfrm>
            <a:off x="45302" y="4545418"/>
            <a:ext cx="4335312" cy="584775"/>
          </a:xfrm>
          <a:prstGeom prst="rect">
            <a:avLst/>
          </a:prstGeom>
          <a:noFill/>
        </p:spPr>
        <p:txBody>
          <a:bodyPr wrap="square" rtlCol="0">
            <a:spAutoFit/>
          </a:bodyPr>
          <a:lstStyle/>
          <a:p>
            <a:r>
              <a:rPr lang="en-US" sz="1600"/>
              <a:t>Live Meetings</a:t>
            </a:r>
          </a:p>
          <a:p>
            <a:r>
              <a:rPr lang="en-US" sz="1600"/>
              <a:t>Forums</a:t>
            </a:r>
          </a:p>
        </p:txBody>
      </p:sp>
      <p:sp>
        <p:nvSpPr>
          <p:cNvPr id="8" name="TextBox 7">
            <a:extLst>
              <a:ext uri="{FF2B5EF4-FFF2-40B4-BE49-F238E27FC236}">
                <a16:creationId xmlns:a16="http://schemas.microsoft.com/office/drawing/2014/main" id="{2377BAFD-101A-4E98-92DF-EFDDBAE0C2C2}"/>
              </a:ext>
            </a:extLst>
          </p:cNvPr>
          <p:cNvSpPr txBox="1"/>
          <p:nvPr/>
        </p:nvSpPr>
        <p:spPr>
          <a:xfrm>
            <a:off x="84903" y="5822994"/>
            <a:ext cx="1421680" cy="338554"/>
          </a:xfrm>
          <a:prstGeom prst="rect">
            <a:avLst/>
          </a:prstGeom>
          <a:noFill/>
        </p:spPr>
        <p:txBody>
          <a:bodyPr wrap="square" rtlCol="0">
            <a:spAutoFit/>
          </a:bodyPr>
          <a:lstStyle/>
          <a:p>
            <a:r>
              <a:rPr lang="en-US" sz="1600"/>
              <a:t>Take notes</a:t>
            </a:r>
          </a:p>
        </p:txBody>
      </p:sp>
      <p:sp>
        <p:nvSpPr>
          <p:cNvPr id="18" name="TextBox 17">
            <a:extLst>
              <a:ext uri="{FF2B5EF4-FFF2-40B4-BE49-F238E27FC236}">
                <a16:creationId xmlns:a16="http://schemas.microsoft.com/office/drawing/2014/main" id="{FA45E30E-4169-4FA7-A411-1B4F397CC50E}"/>
              </a:ext>
            </a:extLst>
          </p:cNvPr>
          <p:cNvSpPr txBox="1"/>
          <p:nvPr/>
        </p:nvSpPr>
        <p:spPr>
          <a:xfrm>
            <a:off x="2790383" y="6169266"/>
            <a:ext cx="6611233" cy="400110"/>
          </a:xfrm>
          <a:prstGeom prst="rect">
            <a:avLst/>
          </a:prstGeom>
          <a:noFill/>
        </p:spPr>
        <p:txBody>
          <a:bodyPr wrap="none" rtlCol="0">
            <a:spAutoFit/>
          </a:bodyPr>
          <a:lstStyle/>
          <a:p>
            <a:r>
              <a:rPr lang="en-US" sz="2000" b="1"/>
              <a:t>Reinforce Content Retention with Reading &amp; Videos</a:t>
            </a:r>
          </a:p>
        </p:txBody>
      </p:sp>
      <p:sp>
        <p:nvSpPr>
          <p:cNvPr id="5" name="TextBox 4">
            <a:extLst>
              <a:ext uri="{FF2B5EF4-FFF2-40B4-BE49-F238E27FC236}">
                <a16:creationId xmlns:a16="http://schemas.microsoft.com/office/drawing/2014/main" id="{2E40FA63-F65F-4CF9-83CC-C41833A32CEA}"/>
              </a:ext>
            </a:extLst>
          </p:cNvPr>
          <p:cNvSpPr txBox="1"/>
          <p:nvPr/>
        </p:nvSpPr>
        <p:spPr>
          <a:xfrm>
            <a:off x="6183086" y="6663081"/>
            <a:ext cx="184731" cy="369332"/>
          </a:xfrm>
          <a:prstGeom prst="rect">
            <a:avLst/>
          </a:prstGeom>
          <a:noFill/>
        </p:spPr>
        <p:txBody>
          <a:bodyPr wrap="none" rtlCol="0">
            <a:spAutoFit/>
          </a:bodyPr>
          <a:lstStyle/>
          <a:p>
            <a:endParaRPr lang="en-US"/>
          </a:p>
        </p:txBody>
      </p:sp>
      <p:sp>
        <p:nvSpPr>
          <p:cNvPr id="9" name="TextBox 8">
            <a:extLst>
              <a:ext uri="{FF2B5EF4-FFF2-40B4-BE49-F238E27FC236}">
                <a16:creationId xmlns:a16="http://schemas.microsoft.com/office/drawing/2014/main" id="{2BAD4D25-CE00-4A3A-BB3F-59D2276F14D3}"/>
              </a:ext>
            </a:extLst>
          </p:cNvPr>
          <p:cNvSpPr txBox="1"/>
          <p:nvPr/>
        </p:nvSpPr>
        <p:spPr>
          <a:xfrm>
            <a:off x="4735169" y="6673358"/>
            <a:ext cx="2547492" cy="215444"/>
          </a:xfrm>
          <a:prstGeom prst="rect">
            <a:avLst/>
          </a:prstGeom>
          <a:noFill/>
        </p:spPr>
        <p:txBody>
          <a:bodyPr wrap="none" rtlCol="0">
            <a:spAutoFit/>
          </a:bodyPr>
          <a:lstStyle/>
          <a:p>
            <a:r>
              <a:rPr lang="en-US" sz="800">
                <a:hlinkClick r:id="rId7"/>
              </a:rPr>
              <a:t>https://en.wikipedia.org/wiki/Bloom%27s_taxonomy</a:t>
            </a:r>
            <a:endParaRPr lang="en-US" sz="800"/>
          </a:p>
        </p:txBody>
      </p:sp>
      <p:sp>
        <p:nvSpPr>
          <p:cNvPr id="11" name="TextBox 10">
            <a:extLst>
              <a:ext uri="{FF2B5EF4-FFF2-40B4-BE49-F238E27FC236}">
                <a16:creationId xmlns:a16="http://schemas.microsoft.com/office/drawing/2014/main" id="{CA79D178-C90D-4EAC-B30E-E1B9BC10F1A0}"/>
              </a:ext>
            </a:extLst>
          </p:cNvPr>
          <p:cNvSpPr txBox="1"/>
          <p:nvPr/>
        </p:nvSpPr>
        <p:spPr>
          <a:xfrm>
            <a:off x="45302" y="3628279"/>
            <a:ext cx="4335312" cy="584775"/>
          </a:xfrm>
          <a:prstGeom prst="rect">
            <a:avLst/>
          </a:prstGeom>
          <a:noFill/>
        </p:spPr>
        <p:txBody>
          <a:bodyPr wrap="square" rtlCol="0">
            <a:spAutoFit/>
          </a:bodyPr>
          <a:lstStyle/>
          <a:p>
            <a:r>
              <a:rPr lang="en-US" sz="1600"/>
              <a:t>Assessment &amp; Treatment Plans from </a:t>
            </a:r>
            <a:br>
              <a:rPr lang="en-US" sz="1600"/>
            </a:br>
            <a:r>
              <a:rPr lang="en-US" sz="1600"/>
              <a:t>Each of the 5 Perspectives</a:t>
            </a:r>
          </a:p>
        </p:txBody>
      </p:sp>
      <p:sp>
        <p:nvSpPr>
          <p:cNvPr id="12" name="TextBox 11">
            <a:extLst>
              <a:ext uri="{FF2B5EF4-FFF2-40B4-BE49-F238E27FC236}">
                <a16:creationId xmlns:a16="http://schemas.microsoft.com/office/drawing/2014/main" id="{C68852E5-A543-46FE-BB6D-D41D6FAC3453}"/>
              </a:ext>
            </a:extLst>
          </p:cNvPr>
          <p:cNvSpPr txBox="1"/>
          <p:nvPr/>
        </p:nvSpPr>
        <p:spPr>
          <a:xfrm>
            <a:off x="84903" y="1819829"/>
            <a:ext cx="4335312" cy="338554"/>
          </a:xfrm>
          <a:prstGeom prst="rect">
            <a:avLst/>
          </a:prstGeom>
          <a:noFill/>
        </p:spPr>
        <p:txBody>
          <a:bodyPr wrap="square" rtlCol="0">
            <a:spAutoFit/>
          </a:bodyPr>
          <a:lstStyle/>
          <a:p>
            <a:r>
              <a:rPr lang="en-US" sz="1600" dirty="0"/>
              <a:t>Final Paper</a:t>
            </a:r>
          </a:p>
        </p:txBody>
      </p:sp>
    </p:spTree>
    <p:extLst>
      <p:ext uri="{BB962C8B-B14F-4D97-AF65-F5344CB8AC3E}">
        <p14:creationId xmlns:p14="http://schemas.microsoft.com/office/powerpoint/2010/main" val="379331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0B8246E6-3797-4297-A362-1F0E8807BDF0}"/>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graphicEl>
                                              <a:dgm id="{CDA86F5D-30E1-4FFB-9689-50D92B8BC79E}"/>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graphicEl>
                                              <a:dgm id="{1ADC77E6-DB09-4CB7-A40F-8D59697B6627}"/>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062903FB-F73B-4F03-8AD9-9959BCA192DA}"/>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graphicEl>
                                              <a:dgm id="{1D30B04B-1227-4361-B9AC-442DC5089CF9}"/>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graphicEl>
                                              <a:dgm id="{C7E1FB6D-E115-469E-8843-C786698DA23E}"/>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lvlOne" rev="1"/>
        </p:bldSub>
      </p:bldGraphic>
      <p:bldP spid="7" grpId="0"/>
      <p:bldP spid="8" grpId="0"/>
      <p:bldP spid="11" grpId="0"/>
      <p:bldP spid="1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4C307D-E1AE-4E88-BDC8-C93EDEE9B7A7}"/>
              </a:ext>
            </a:extLst>
          </p:cNvPr>
          <p:cNvSpPr>
            <a:spLocks noGrp="1"/>
          </p:cNvSpPr>
          <p:nvPr>
            <p:ph type="title"/>
          </p:nvPr>
        </p:nvSpPr>
        <p:spPr/>
        <p:txBody>
          <a:bodyPr/>
          <a:lstStyle/>
          <a:p>
            <a:r>
              <a:rPr lang="en-US"/>
              <a:t>Christian Worldview vs. Materialist Worldview </a:t>
            </a:r>
          </a:p>
        </p:txBody>
      </p:sp>
      <p:pic>
        <p:nvPicPr>
          <p:cNvPr id="596998" name="Picture 6">
            <a:extLst>
              <a:ext uri="{FF2B5EF4-FFF2-40B4-BE49-F238E27FC236}">
                <a16:creationId xmlns:a16="http://schemas.microsoft.com/office/drawing/2014/main" id="{333E4602-29C2-46C7-BE75-F9819265F664}"/>
              </a:ext>
            </a:extLst>
          </p:cNvPr>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tretch>
            <a:fillRect/>
          </a:stretch>
        </p:blipFill>
        <p:spPr>
          <a:xfrm>
            <a:off x="3787253" y="427844"/>
            <a:ext cx="4391025" cy="5191125"/>
          </a:xfrm>
          <a:prstGeom prst="rect">
            <a:avLst/>
          </a:prstGeom>
          <a:noFill/>
          <a:ln/>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sp>
        <p:nvSpPr>
          <p:cNvPr id="596999" name="Text Box 7">
            <a:extLst>
              <a:ext uri="{FF2B5EF4-FFF2-40B4-BE49-F238E27FC236}">
                <a16:creationId xmlns:a16="http://schemas.microsoft.com/office/drawing/2014/main" id="{F6558A38-ADFC-4A90-8D00-7355DC7B3374}"/>
              </a:ext>
            </a:extLst>
          </p:cNvPr>
          <p:cNvSpPr txBox="1">
            <a:spLocks noChangeArrowheads="1"/>
          </p:cNvSpPr>
          <p:nvPr/>
        </p:nvSpPr>
        <p:spPr bwMode="auto">
          <a:xfrm>
            <a:off x="3048000" y="5486401"/>
            <a:ext cx="6553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a:t>(In contrast to the one- or two-dimensional models of secular psychology)</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070" name="Picture 6">
            <a:extLst>
              <a:ext uri="{FF2B5EF4-FFF2-40B4-BE49-F238E27FC236}">
                <a16:creationId xmlns:a16="http://schemas.microsoft.com/office/drawing/2014/main" id="{DEB56C22-6B72-483C-86F2-3D666F4822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026" y="1733550"/>
            <a:ext cx="3554413" cy="321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a:extLst>
              <a:ext uri="{FF2B5EF4-FFF2-40B4-BE49-F238E27FC236}">
                <a16:creationId xmlns:a16="http://schemas.microsoft.com/office/drawing/2014/main" id="{0273905F-8A7B-424C-B729-FE1DDEC31816}"/>
              </a:ext>
            </a:extLst>
          </p:cNvPr>
          <p:cNvSpPr>
            <a:spLocks noGrp="1"/>
          </p:cNvSpPr>
          <p:nvPr>
            <p:ph type="title"/>
          </p:nvPr>
        </p:nvSpPr>
        <p:spPr/>
        <p:txBody>
          <a:bodyPr/>
          <a:lstStyle/>
          <a:p>
            <a:r>
              <a:rPr lang="en-US"/>
              <a:t>Models of the Person</a:t>
            </a:r>
          </a:p>
        </p:txBody>
      </p:sp>
      <p:pic>
        <p:nvPicPr>
          <p:cNvPr id="5" name="Picture 3">
            <a:extLst>
              <a:ext uri="{FF2B5EF4-FFF2-40B4-BE49-F238E27FC236}">
                <a16:creationId xmlns:a16="http://schemas.microsoft.com/office/drawing/2014/main" id="{9B819341-F3D8-486B-A884-40C59E53DA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5251" y="1685925"/>
            <a:ext cx="4133723" cy="363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F791ABDA-C3BA-46D1-B0BE-EEC4032CF5ED}"/>
              </a:ext>
            </a:extLst>
          </p:cNvPr>
          <p:cNvSpPr txBox="1"/>
          <p:nvPr/>
        </p:nvSpPr>
        <p:spPr>
          <a:xfrm>
            <a:off x="7537893" y="1170543"/>
            <a:ext cx="2695225" cy="369332"/>
          </a:xfrm>
          <a:prstGeom prst="rect">
            <a:avLst/>
          </a:prstGeom>
          <a:noFill/>
        </p:spPr>
        <p:txBody>
          <a:bodyPr wrap="none" rtlCol="0">
            <a:spAutoFit/>
          </a:bodyPr>
          <a:lstStyle/>
          <a:p>
            <a:r>
              <a:rPr lang="en-US" b="1"/>
              <a:t>Spiritual is All Inclusive</a:t>
            </a:r>
          </a:p>
        </p:txBody>
      </p:sp>
      <p:sp>
        <p:nvSpPr>
          <p:cNvPr id="8" name="TextBox 7">
            <a:extLst>
              <a:ext uri="{FF2B5EF4-FFF2-40B4-BE49-F238E27FC236}">
                <a16:creationId xmlns:a16="http://schemas.microsoft.com/office/drawing/2014/main" id="{507BDDE5-E7DE-459E-BC52-2EB3B5B1F74A}"/>
              </a:ext>
            </a:extLst>
          </p:cNvPr>
          <p:cNvSpPr txBox="1"/>
          <p:nvPr/>
        </p:nvSpPr>
        <p:spPr>
          <a:xfrm>
            <a:off x="2661093" y="1170543"/>
            <a:ext cx="2739853" cy="646331"/>
          </a:xfrm>
          <a:prstGeom prst="rect">
            <a:avLst/>
          </a:prstGeom>
          <a:noFill/>
        </p:spPr>
        <p:txBody>
          <a:bodyPr wrap="none" rtlCol="0">
            <a:spAutoFit/>
          </a:bodyPr>
          <a:lstStyle/>
          <a:p>
            <a:r>
              <a:rPr lang="en-US" b="1"/>
              <a:t>Biological is </a:t>
            </a:r>
            <a:br>
              <a:rPr lang="en-US" b="1"/>
            </a:br>
            <a:r>
              <a:rPr lang="en-US" b="1"/>
              <a:t>Physically Foundational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8A808-DEF3-4292-894A-9AC2F9E51509}"/>
              </a:ext>
            </a:extLst>
          </p:cNvPr>
          <p:cNvSpPr>
            <a:spLocks noGrp="1"/>
          </p:cNvSpPr>
          <p:nvPr>
            <p:ph type="title"/>
          </p:nvPr>
        </p:nvSpPr>
        <p:spPr/>
        <p:txBody>
          <a:bodyPr/>
          <a:lstStyle/>
          <a:p>
            <a:r>
              <a:rPr lang="en-US"/>
              <a:t>Christian Framework for Psychopathology (disease of the soul)</a:t>
            </a:r>
          </a:p>
        </p:txBody>
      </p:sp>
      <p:pic>
        <p:nvPicPr>
          <p:cNvPr id="6" name="Picture 6">
            <a:extLst>
              <a:ext uri="{FF2B5EF4-FFF2-40B4-BE49-F238E27FC236}">
                <a16:creationId xmlns:a16="http://schemas.microsoft.com/office/drawing/2014/main" id="{4E58491B-472E-431C-A5B9-76A30111E2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734" y="1822450"/>
            <a:ext cx="3554413" cy="321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5A5DEB5F-4274-4ED4-ACCB-51C2A83D83E5}"/>
              </a:ext>
            </a:extLst>
          </p:cNvPr>
          <p:cNvSpPr txBox="1"/>
          <p:nvPr/>
        </p:nvSpPr>
        <p:spPr>
          <a:xfrm>
            <a:off x="634726" y="3040339"/>
            <a:ext cx="2795008" cy="1477328"/>
          </a:xfrm>
          <a:prstGeom prst="rect">
            <a:avLst/>
          </a:prstGeom>
          <a:noFill/>
        </p:spPr>
        <p:txBody>
          <a:bodyPr wrap="square" rtlCol="0">
            <a:spAutoFit/>
          </a:bodyPr>
          <a:lstStyle/>
          <a:p>
            <a:r>
              <a:rPr lang="en-US" dirty="0"/>
              <a:t>1. Sin is when we cause </a:t>
            </a:r>
            <a:br>
              <a:rPr lang="en-US" dirty="0"/>
            </a:br>
            <a:r>
              <a:rPr lang="en-US" dirty="0"/>
              <a:t>these to be out of order</a:t>
            </a:r>
          </a:p>
          <a:p>
            <a:pPr marL="171450" indent="-171450">
              <a:buFont typeface="Arial" panose="020B0604020202020204" pitchFamily="34" charset="0"/>
              <a:buChar char="•"/>
            </a:pPr>
            <a:r>
              <a:rPr lang="en-US" dirty="0"/>
              <a:t>Original Sin</a:t>
            </a:r>
          </a:p>
          <a:p>
            <a:pPr marL="171450" indent="-171450">
              <a:buFont typeface="Arial" panose="020B0604020202020204" pitchFamily="34" charset="0"/>
              <a:buChar char="•"/>
            </a:pPr>
            <a:r>
              <a:rPr lang="en-US" dirty="0"/>
              <a:t>Personal Sin</a:t>
            </a:r>
          </a:p>
          <a:p>
            <a:pPr marL="171450" indent="-171450">
              <a:buFont typeface="Arial" panose="020B0604020202020204" pitchFamily="34" charset="0"/>
              <a:buChar char="•"/>
            </a:pPr>
            <a:r>
              <a:rPr lang="en-US" dirty="0"/>
              <a:t>Suffering </a:t>
            </a:r>
          </a:p>
        </p:txBody>
      </p:sp>
      <p:sp>
        <p:nvSpPr>
          <p:cNvPr id="8" name="Right Brace 7">
            <a:extLst>
              <a:ext uri="{FF2B5EF4-FFF2-40B4-BE49-F238E27FC236}">
                <a16:creationId xmlns:a16="http://schemas.microsoft.com/office/drawing/2014/main" id="{E607C2B4-80D3-4DD6-B430-6AE764116B26}"/>
              </a:ext>
            </a:extLst>
          </p:cNvPr>
          <p:cNvSpPr/>
          <p:nvPr/>
        </p:nvSpPr>
        <p:spPr>
          <a:xfrm>
            <a:off x="7228979" y="2261829"/>
            <a:ext cx="353961" cy="277372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601F6073-4393-4244-ABAA-011EAA30E1F6}"/>
              </a:ext>
            </a:extLst>
          </p:cNvPr>
          <p:cNvSpPr txBox="1"/>
          <p:nvPr/>
        </p:nvSpPr>
        <p:spPr>
          <a:xfrm>
            <a:off x="7942384" y="3187024"/>
            <a:ext cx="3475893" cy="1754326"/>
          </a:xfrm>
          <a:prstGeom prst="rect">
            <a:avLst/>
          </a:prstGeom>
          <a:noFill/>
        </p:spPr>
        <p:txBody>
          <a:bodyPr wrap="square" rtlCol="0">
            <a:spAutoFit/>
          </a:bodyPr>
          <a:lstStyle/>
          <a:p>
            <a:r>
              <a:rPr lang="en-US" dirty="0"/>
              <a:t>2. Weakness or poverty (</a:t>
            </a:r>
            <a:r>
              <a:rPr lang="en-US" dirty="0" err="1"/>
              <a:t>astheneia</a:t>
            </a:r>
            <a:r>
              <a:rPr lang="en-US" dirty="0"/>
              <a:t>) is damage to God’s creation not due to personal sin</a:t>
            </a:r>
          </a:p>
          <a:p>
            <a:pPr marL="171450" indent="-171450">
              <a:buFont typeface="Arial" panose="020B0604020202020204" pitchFamily="34" charset="0"/>
              <a:buChar char="•"/>
            </a:pPr>
            <a:r>
              <a:rPr lang="en-US" dirty="0"/>
              <a:t>Biological damage</a:t>
            </a:r>
          </a:p>
          <a:p>
            <a:pPr marL="171450" indent="-171450">
              <a:buFont typeface="Arial" panose="020B0604020202020204" pitchFamily="34" charset="0"/>
              <a:buChar char="•"/>
            </a:pPr>
            <a:r>
              <a:rPr lang="en-US" dirty="0"/>
              <a:t>Psychological damage</a:t>
            </a:r>
          </a:p>
          <a:p>
            <a:pPr marL="171450" indent="-171450">
              <a:buFont typeface="Arial" panose="020B0604020202020204" pitchFamily="34" charset="0"/>
              <a:buChar char="•"/>
            </a:pPr>
            <a:r>
              <a:rPr lang="en-US" dirty="0"/>
              <a:t>Social damage</a:t>
            </a:r>
          </a:p>
        </p:txBody>
      </p:sp>
      <p:sp>
        <p:nvSpPr>
          <p:cNvPr id="12" name="Right Brace 11">
            <a:extLst>
              <a:ext uri="{FF2B5EF4-FFF2-40B4-BE49-F238E27FC236}">
                <a16:creationId xmlns:a16="http://schemas.microsoft.com/office/drawing/2014/main" id="{F457A57C-C8C3-462B-BC08-753706169C09}"/>
              </a:ext>
            </a:extLst>
          </p:cNvPr>
          <p:cNvSpPr/>
          <p:nvPr/>
        </p:nvSpPr>
        <p:spPr>
          <a:xfrm flipH="1">
            <a:off x="3093735" y="2273552"/>
            <a:ext cx="353961" cy="208743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0CBAFF2E-9B41-4939-8708-DD43F5D55293}"/>
              </a:ext>
            </a:extLst>
          </p:cNvPr>
          <p:cNvSpPr txBox="1"/>
          <p:nvPr/>
        </p:nvSpPr>
        <p:spPr>
          <a:xfrm>
            <a:off x="694234" y="6596390"/>
            <a:ext cx="6097136" cy="261610"/>
          </a:xfrm>
          <a:prstGeom prst="rect">
            <a:avLst/>
          </a:prstGeom>
          <a:noFill/>
        </p:spPr>
        <p:txBody>
          <a:bodyPr wrap="square">
            <a:spAutoFit/>
          </a:bodyPr>
          <a:lstStyle/>
          <a:p>
            <a:r>
              <a:rPr lang="en-US" sz="1100" dirty="0">
                <a:solidFill>
                  <a:schemeClr val="bg1"/>
                </a:solidFill>
              </a:rPr>
              <a:t>Source: Eric Johnson </a:t>
            </a:r>
            <a:r>
              <a:rPr lang="en-US" sz="1100" dirty="0">
                <a:solidFill>
                  <a:schemeClr val="bg1"/>
                </a:solidFill>
                <a:hlinkClick r:id="rId4">
                  <a:extLst>
                    <a:ext uri="{A12FA001-AC4F-418D-AE19-62706E023703}">
                      <ahyp:hlinkClr xmlns:ahyp="http://schemas.microsoft.com/office/drawing/2018/hyperlinkcolor" val="tx"/>
                    </a:ext>
                  </a:extLst>
                </a:hlinkClick>
              </a:rPr>
              <a:t>https://www.youtube.com/watch?v=90Z2DsXT8O8</a:t>
            </a:r>
            <a:r>
              <a:rPr lang="en-US" sz="1100" dirty="0">
                <a:solidFill>
                  <a:schemeClr val="bg1"/>
                </a:solidFill>
              </a:rPr>
              <a:t>  </a:t>
            </a:r>
          </a:p>
        </p:txBody>
      </p:sp>
    </p:spTree>
    <p:extLst>
      <p:ext uri="{BB962C8B-B14F-4D97-AF65-F5344CB8AC3E}">
        <p14:creationId xmlns:p14="http://schemas.microsoft.com/office/powerpoint/2010/main" val="271569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D01861-293D-400E-B616-B32F539228F5}"/>
              </a:ext>
            </a:extLst>
          </p:cNvPr>
          <p:cNvSpPr>
            <a:spLocks noGrp="1"/>
          </p:cNvSpPr>
          <p:nvPr>
            <p:ph type="title"/>
          </p:nvPr>
        </p:nvSpPr>
        <p:spPr/>
        <p:txBody>
          <a:bodyPr/>
          <a:lstStyle/>
          <a:p>
            <a:r>
              <a:rPr lang="en-US"/>
              <a:t>Range of Christian Integration Among Models</a:t>
            </a:r>
          </a:p>
        </p:txBody>
      </p:sp>
      <p:graphicFrame>
        <p:nvGraphicFramePr>
          <p:cNvPr id="5" name="Content Placeholder 4">
            <a:extLst>
              <a:ext uri="{FF2B5EF4-FFF2-40B4-BE49-F238E27FC236}">
                <a16:creationId xmlns:a16="http://schemas.microsoft.com/office/drawing/2014/main" id="{90F35C59-32E3-4A32-A9EB-49681D633947}"/>
              </a:ext>
            </a:extLst>
          </p:cNvPr>
          <p:cNvGraphicFramePr>
            <a:graphicFrameLocks noGrp="1"/>
          </p:cNvGraphicFramePr>
          <p:nvPr>
            <p:ph sz="quarter" idx="10"/>
          </p:nvPr>
        </p:nvGraphicFramePr>
        <p:xfrm>
          <a:off x="520607" y="996950"/>
          <a:ext cx="10845562" cy="53838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2A317AAF-3217-4286-8C7B-9A3B8C7D31F0}"/>
              </a:ext>
            </a:extLst>
          </p:cNvPr>
          <p:cNvSpPr txBox="1"/>
          <p:nvPr/>
        </p:nvSpPr>
        <p:spPr>
          <a:xfrm>
            <a:off x="21050" y="3227198"/>
            <a:ext cx="1217898" cy="1200329"/>
          </a:xfrm>
          <a:prstGeom prst="rect">
            <a:avLst/>
          </a:prstGeom>
          <a:noFill/>
        </p:spPr>
        <p:txBody>
          <a:bodyPr wrap="none" rtlCol="0">
            <a:spAutoFit/>
          </a:bodyPr>
          <a:lstStyle/>
          <a:p>
            <a:r>
              <a:rPr lang="en-US" b="1"/>
              <a:t>Church</a:t>
            </a:r>
            <a:br>
              <a:rPr lang="en-US" b="1"/>
            </a:br>
            <a:r>
              <a:rPr lang="en-US" b="1"/>
              <a:t>Gathered</a:t>
            </a:r>
            <a:endParaRPr lang="en-US"/>
          </a:p>
          <a:p>
            <a:r>
              <a:rPr lang="en-US"/>
              <a:t>(not of </a:t>
            </a:r>
            <a:br>
              <a:rPr lang="en-US"/>
            </a:br>
            <a:r>
              <a:rPr lang="en-US"/>
              <a:t>the world)</a:t>
            </a:r>
          </a:p>
        </p:txBody>
      </p:sp>
      <p:sp>
        <p:nvSpPr>
          <p:cNvPr id="8" name="TextBox 7">
            <a:extLst>
              <a:ext uri="{FF2B5EF4-FFF2-40B4-BE49-F238E27FC236}">
                <a16:creationId xmlns:a16="http://schemas.microsoft.com/office/drawing/2014/main" id="{CCBF1C90-1F7F-4E2C-9574-F4A27238E7A2}"/>
              </a:ext>
            </a:extLst>
          </p:cNvPr>
          <p:cNvSpPr txBox="1"/>
          <p:nvPr/>
        </p:nvSpPr>
        <p:spPr>
          <a:xfrm>
            <a:off x="10828282" y="2984720"/>
            <a:ext cx="1217898" cy="1200329"/>
          </a:xfrm>
          <a:prstGeom prst="rect">
            <a:avLst/>
          </a:prstGeom>
          <a:noFill/>
        </p:spPr>
        <p:txBody>
          <a:bodyPr wrap="none" rtlCol="0">
            <a:spAutoFit/>
          </a:bodyPr>
          <a:lstStyle/>
          <a:p>
            <a:r>
              <a:rPr lang="en-US" b="1"/>
              <a:t>Church</a:t>
            </a:r>
            <a:br>
              <a:rPr lang="en-US" b="1"/>
            </a:br>
            <a:r>
              <a:rPr lang="en-US" b="1"/>
              <a:t>Scattered</a:t>
            </a:r>
            <a:br>
              <a:rPr lang="en-US" b="1"/>
            </a:br>
            <a:r>
              <a:rPr lang="en-US"/>
              <a:t>(sent into </a:t>
            </a:r>
            <a:br>
              <a:rPr lang="en-US"/>
            </a:br>
            <a:r>
              <a:rPr lang="en-US"/>
              <a:t>the world)</a:t>
            </a:r>
            <a:endParaRPr lang="en-US" b="1"/>
          </a:p>
        </p:txBody>
      </p:sp>
      <p:sp>
        <p:nvSpPr>
          <p:cNvPr id="9" name="Right Brace 8">
            <a:extLst>
              <a:ext uri="{FF2B5EF4-FFF2-40B4-BE49-F238E27FC236}">
                <a16:creationId xmlns:a16="http://schemas.microsoft.com/office/drawing/2014/main" id="{F8D4AB40-3927-4D89-80A5-0033D76CBD6F}"/>
              </a:ext>
            </a:extLst>
          </p:cNvPr>
          <p:cNvSpPr/>
          <p:nvPr/>
        </p:nvSpPr>
        <p:spPr>
          <a:xfrm rot="5400000">
            <a:off x="5925074" y="3021597"/>
            <a:ext cx="280530" cy="5822276"/>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A097E71F-B7CD-4B1F-8550-DCA125393DD3}"/>
              </a:ext>
            </a:extLst>
          </p:cNvPr>
          <p:cNvSpPr txBox="1"/>
          <p:nvPr/>
        </p:nvSpPr>
        <p:spPr>
          <a:xfrm>
            <a:off x="3326280" y="6106544"/>
            <a:ext cx="5355609" cy="523220"/>
          </a:xfrm>
          <a:prstGeom prst="rect">
            <a:avLst/>
          </a:prstGeom>
          <a:noFill/>
        </p:spPr>
        <p:txBody>
          <a:bodyPr wrap="square" rtlCol="0">
            <a:spAutoFit/>
          </a:bodyPr>
          <a:lstStyle/>
          <a:p>
            <a:r>
              <a:rPr lang="en-US" sz="1400" b="1" dirty="0"/>
              <a:t>Some level of integration between Christianity &amp; Psychology</a:t>
            </a:r>
          </a:p>
          <a:p>
            <a:endParaRPr lang="en-US" sz="1400" dirty="0"/>
          </a:p>
        </p:txBody>
      </p:sp>
      <p:cxnSp>
        <p:nvCxnSpPr>
          <p:cNvPr id="12" name="Straight Connector 11">
            <a:extLst>
              <a:ext uri="{FF2B5EF4-FFF2-40B4-BE49-F238E27FC236}">
                <a16:creationId xmlns:a16="http://schemas.microsoft.com/office/drawing/2014/main" id="{009499AD-A450-40DD-A86C-0974A3E4F4DC}"/>
              </a:ext>
            </a:extLst>
          </p:cNvPr>
          <p:cNvCxnSpPr/>
          <p:nvPr/>
        </p:nvCxnSpPr>
        <p:spPr>
          <a:xfrm>
            <a:off x="8923849" y="1400291"/>
            <a:ext cx="52628" cy="43803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BA1B73C-CFBE-4D4C-8640-E694723E542E}"/>
              </a:ext>
            </a:extLst>
          </p:cNvPr>
          <p:cNvCxnSpPr/>
          <p:nvPr/>
        </p:nvCxnSpPr>
        <p:spPr>
          <a:xfrm>
            <a:off x="3101574" y="1551141"/>
            <a:ext cx="52628" cy="43803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011B818-F76A-4092-9991-446067207F30}"/>
              </a:ext>
            </a:extLst>
          </p:cNvPr>
          <p:cNvSpPr txBox="1"/>
          <p:nvPr/>
        </p:nvSpPr>
        <p:spPr>
          <a:xfrm>
            <a:off x="50768" y="1511910"/>
            <a:ext cx="2426883" cy="646331"/>
          </a:xfrm>
          <a:prstGeom prst="rect">
            <a:avLst/>
          </a:prstGeom>
          <a:noFill/>
        </p:spPr>
        <p:txBody>
          <a:bodyPr wrap="none" rtlCol="0">
            <a:spAutoFit/>
          </a:bodyPr>
          <a:lstStyle/>
          <a:p>
            <a:r>
              <a:rPr lang="en-US"/>
              <a:t>Oppositional to any</a:t>
            </a:r>
            <a:br>
              <a:rPr lang="en-US"/>
            </a:br>
            <a:r>
              <a:rPr lang="en-US"/>
              <a:t>attempt at integration</a:t>
            </a:r>
          </a:p>
        </p:txBody>
      </p:sp>
      <p:sp>
        <p:nvSpPr>
          <p:cNvPr id="16" name="TextBox 15">
            <a:extLst>
              <a:ext uri="{FF2B5EF4-FFF2-40B4-BE49-F238E27FC236}">
                <a16:creationId xmlns:a16="http://schemas.microsoft.com/office/drawing/2014/main" id="{8AD2F861-4ABC-4BE0-9BFF-38F40EF9CB21}"/>
              </a:ext>
            </a:extLst>
          </p:cNvPr>
          <p:cNvSpPr txBox="1"/>
          <p:nvPr/>
        </p:nvSpPr>
        <p:spPr>
          <a:xfrm>
            <a:off x="9563209" y="1459593"/>
            <a:ext cx="2426883" cy="646331"/>
          </a:xfrm>
          <a:prstGeom prst="rect">
            <a:avLst/>
          </a:prstGeom>
          <a:noFill/>
        </p:spPr>
        <p:txBody>
          <a:bodyPr wrap="none" rtlCol="0">
            <a:spAutoFit/>
          </a:bodyPr>
          <a:lstStyle/>
          <a:p>
            <a:r>
              <a:rPr lang="en-US"/>
              <a:t>Oppositional to any</a:t>
            </a:r>
            <a:br>
              <a:rPr lang="en-US"/>
            </a:br>
            <a:r>
              <a:rPr lang="en-US"/>
              <a:t>attempt at integration</a:t>
            </a:r>
          </a:p>
        </p:txBody>
      </p:sp>
      <p:sp>
        <p:nvSpPr>
          <p:cNvPr id="4" name="TextBox 3">
            <a:extLst>
              <a:ext uri="{FF2B5EF4-FFF2-40B4-BE49-F238E27FC236}">
                <a16:creationId xmlns:a16="http://schemas.microsoft.com/office/drawing/2014/main" id="{08F1A352-70CF-41CA-A6E8-0E9DABD51505}"/>
              </a:ext>
            </a:extLst>
          </p:cNvPr>
          <p:cNvSpPr txBox="1"/>
          <p:nvPr/>
        </p:nvSpPr>
        <p:spPr>
          <a:xfrm>
            <a:off x="7868608" y="5058544"/>
            <a:ext cx="1903919" cy="738664"/>
          </a:xfrm>
          <a:prstGeom prst="rect">
            <a:avLst/>
          </a:prstGeom>
          <a:noFill/>
        </p:spPr>
        <p:txBody>
          <a:bodyPr wrap="none" rtlCol="0">
            <a:spAutoFit/>
          </a:bodyPr>
          <a:lstStyle/>
          <a:p>
            <a:r>
              <a:rPr lang="en-US" sz="1400" dirty="0"/>
              <a:t>Primarily Christian </a:t>
            </a:r>
          </a:p>
          <a:p>
            <a:r>
              <a:rPr lang="en-US" sz="1400" dirty="0"/>
              <a:t>Counselors in</a:t>
            </a:r>
          </a:p>
          <a:p>
            <a:r>
              <a:rPr lang="en-US" sz="1400" dirty="0"/>
              <a:t>Secular Organizations</a:t>
            </a:r>
          </a:p>
        </p:txBody>
      </p:sp>
      <p:sp>
        <p:nvSpPr>
          <p:cNvPr id="11" name="TextBox 10">
            <a:extLst>
              <a:ext uri="{FF2B5EF4-FFF2-40B4-BE49-F238E27FC236}">
                <a16:creationId xmlns:a16="http://schemas.microsoft.com/office/drawing/2014/main" id="{E5E42139-8C37-47DB-B88E-9B64F584B87D}"/>
              </a:ext>
            </a:extLst>
          </p:cNvPr>
          <p:cNvSpPr txBox="1"/>
          <p:nvPr/>
        </p:nvSpPr>
        <p:spPr>
          <a:xfrm>
            <a:off x="1534382" y="4993496"/>
            <a:ext cx="1685526" cy="738664"/>
          </a:xfrm>
          <a:prstGeom prst="rect">
            <a:avLst/>
          </a:prstGeom>
          <a:noFill/>
        </p:spPr>
        <p:txBody>
          <a:bodyPr wrap="none" rtlCol="0">
            <a:spAutoFit/>
          </a:bodyPr>
          <a:lstStyle/>
          <a:p>
            <a:r>
              <a:rPr lang="en-US" sz="1400" dirty="0"/>
              <a:t>Primarily Pastors &amp;</a:t>
            </a:r>
          </a:p>
          <a:p>
            <a:r>
              <a:rPr lang="en-US" sz="1400" dirty="0"/>
              <a:t>Counselors </a:t>
            </a:r>
          </a:p>
          <a:p>
            <a:r>
              <a:rPr lang="en-US" sz="1400" dirty="0"/>
              <a:t>in Churches</a:t>
            </a:r>
          </a:p>
        </p:txBody>
      </p:sp>
      <p:sp>
        <p:nvSpPr>
          <p:cNvPr id="20" name="TextBox 19">
            <a:extLst>
              <a:ext uri="{FF2B5EF4-FFF2-40B4-BE49-F238E27FC236}">
                <a16:creationId xmlns:a16="http://schemas.microsoft.com/office/drawing/2014/main" id="{7737F086-2CBB-478F-B65F-0084CEA3A768}"/>
              </a:ext>
            </a:extLst>
          </p:cNvPr>
          <p:cNvSpPr txBox="1"/>
          <p:nvPr/>
        </p:nvSpPr>
        <p:spPr>
          <a:xfrm>
            <a:off x="5071713" y="4933186"/>
            <a:ext cx="1993687" cy="954107"/>
          </a:xfrm>
          <a:prstGeom prst="rect">
            <a:avLst/>
          </a:prstGeom>
          <a:noFill/>
        </p:spPr>
        <p:txBody>
          <a:bodyPr wrap="none" rtlCol="0">
            <a:spAutoFit/>
          </a:bodyPr>
          <a:lstStyle/>
          <a:p>
            <a:r>
              <a:rPr lang="en-US" sz="1400"/>
              <a:t>Primarily Christian </a:t>
            </a:r>
          </a:p>
          <a:p>
            <a:r>
              <a:rPr lang="en-US" sz="1400"/>
              <a:t>Counselors in </a:t>
            </a:r>
          </a:p>
          <a:p>
            <a:r>
              <a:rPr lang="en-US" sz="1400"/>
              <a:t>Christian organizations</a:t>
            </a:r>
          </a:p>
          <a:p>
            <a:r>
              <a:rPr lang="en-US" sz="1400"/>
              <a:t>that take Insurance</a:t>
            </a:r>
          </a:p>
        </p:txBody>
      </p:sp>
      <p:sp>
        <p:nvSpPr>
          <p:cNvPr id="17" name="TextBox 16">
            <a:extLst>
              <a:ext uri="{FF2B5EF4-FFF2-40B4-BE49-F238E27FC236}">
                <a16:creationId xmlns:a16="http://schemas.microsoft.com/office/drawing/2014/main" id="{220EB361-96EC-4391-8BD7-CD979BDDC02D}"/>
              </a:ext>
            </a:extLst>
          </p:cNvPr>
          <p:cNvSpPr txBox="1"/>
          <p:nvPr/>
        </p:nvSpPr>
        <p:spPr>
          <a:xfrm>
            <a:off x="4575038" y="6333977"/>
            <a:ext cx="3041923" cy="523220"/>
          </a:xfrm>
          <a:prstGeom prst="rect">
            <a:avLst/>
          </a:prstGeom>
          <a:noFill/>
        </p:spPr>
        <p:txBody>
          <a:bodyPr wrap="none" rtlCol="0">
            <a:spAutoFit/>
          </a:bodyPr>
          <a:lstStyle/>
          <a:p>
            <a:r>
              <a:rPr lang="en-US" sz="1400" dirty="0"/>
              <a:t>Strong Integration: Bible Dominant</a:t>
            </a:r>
            <a:br>
              <a:rPr lang="en-US" sz="1400" dirty="0"/>
            </a:br>
            <a:r>
              <a:rPr lang="en-US" sz="1400" dirty="0"/>
              <a:t>Weak Integration: Secular Dominant</a:t>
            </a:r>
          </a:p>
        </p:txBody>
      </p:sp>
    </p:spTree>
    <p:extLst>
      <p:ext uri="{BB962C8B-B14F-4D97-AF65-F5344CB8AC3E}">
        <p14:creationId xmlns:p14="http://schemas.microsoft.com/office/powerpoint/2010/main" val="417323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4" grpId="0"/>
      <p:bldP spid="1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0AC264-E3A6-4311-A3D0-CBA9624D85CE}"/>
              </a:ext>
            </a:extLst>
          </p:cNvPr>
          <p:cNvSpPr>
            <a:spLocks noGrp="1"/>
          </p:cNvSpPr>
          <p:nvPr>
            <p:ph type="title"/>
          </p:nvPr>
        </p:nvSpPr>
        <p:spPr/>
        <p:txBody>
          <a:bodyPr/>
          <a:lstStyle/>
          <a:p>
            <a:r>
              <a:rPr lang="en-US"/>
              <a:t>Weaknesses of Christian Psychology Model</a:t>
            </a:r>
          </a:p>
        </p:txBody>
      </p:sp>
      <p:sp>
        <p:nvSpPr>
          <p:cNvPr id="4" name="Content Placeholder 3">
            <a:extLst>
              <a:ext uri="{FF2B5EF4-FFF2-40B4-BE49-F238E27FC236}">
                <a16:creationId xmlns:a16="http://schemas.microsoft.com/office/drawing/2014/main" id="{9FF79962-9E13-4AA1-8D7B-D35C0E62FFA8}"/>
              </a:ext>
            </a:extLst>
          </p:cNvPr>
          <p:cNvSpPr>
            <a:spLocks noGrp="1"/>
          </p:cNvSpPr>
          <p:nvPr>
            <p:ph sz="quarter" idx="10"/>
          </p:nvPr>
        </p:nvSpPr>
        <p:spPr>
          <a:xfrm>
            <a:off x="153988" y="996950"/>
            <a:ext cx="11974512" cy="5689600"/>
          </a:xfrm>
        </p:spPr>
        <p:txBody>
          <a:bodyPr/>
          <a:lstStyle/>
          <a:p>
            <a:r>
              <a:rPr lang="en-US" dirty="0"/>
              <a:t>Psychology (theory, research, head) vs. Counseling (practice, heart, hands)</a:t>
            </a:r>
          </a:p>
          <a:p>
            <a:r>
              <a:rPr lang="en-US" dirty="0"/>
              <a:t>Those trying to follow Christian Psychology model could have the same tendencies toward weak integration as other integration models</a:t>
            </a:r>
          </a:p>
        </p:txBody>
      </p:sp>
      <p:pic>
        <p:nvPicPr>
          <p:cNvPr id="5" name="Picture 2" descr="Head Hands Heart for teens | Practical Pages">
            <a:extLst>
              <a:ext uri="{FF2B5EF4-FFF2-40B4-BE49-F238E27FC236}">
                <a16:creationId xmlns:a16="http://schemas.microsoft.com/office/drawing/2014/main" id="{A0CFEE7B-A35F-4DEB-B34A-D8E4BAC75F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7913" y="3521547"/>
            <a:ext cx="2469133" cy="2339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4674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6D79A-A2CB-4491-B7CD-D12D0C3DD538}"/>
              </a:ext>
            </a:extLst>
          </p:cNvPr>
          <p:cNvSpPr>
            <a:spLocks noGrp="1"/>
          </p:cNvSpPr>
          <p:nvPr>
            <p:ph type="title"/>
          </p:nvPr>
        </p:nvSpPr>
        <p:spPr/>
        <p:txBody>
          <a:bodyPr/>
          <a:lstStyle/>
          <a:p>
            <a:r>
              <a:rPr lang="en-US" sz="3600" b="1" dirty="0">
                <a:solidFill>
                  <a:schemeClr val="bg1"/>
                </a:solidFill>
                <a:latin typeface="+mj-lt"/>
              </a:rPr>
              <a:t>Lesson 5: Transformative Model: </a:t>
            </a:r>
            <a:r>
              <a:rPr lang="en-US" sz="3600" dirty="0"/>
              <a:t>Combining Spiritual </a:t>
            </a:r>
            <a:r>
              <a:rPr lang="en-US" sz="3600"/>
              <a:t>Formation and </a:t>
            </a:r>
            <a:r>
              <a:rPr lang="en-US" sz="3600" b="1">
                <a:solidFill>
                  <a:schemeClr val="bg1"/>
                </a:solidFill>
                <a:latin typeface="+mj-lt"/>
              </a:rPr>
              <a:t>Counseling</a:t>
            </a:r>
            <a:endParaRPr lang="en-US" dirty="0"/>
          </a:p>
        </p:txBody>
      </p:sp>
      <p:sp>
        <p:nvSpPr>
          <p:cNvPr id="3" name="Text Placeholder 2">
            <a:extLst>
              <a:ext uri="{FF2B5EF4-FFF2-40B4-BE49-F238E27FC236}">
                <a16:creationId xmlns:a16="http://schemas.microsoft.com/office/drawing/2014/main" id="{250908C3-B0FD-4D56-96F4-C8BC2D0951EC}"/>
              </a:ext>
            </a:extLst>
          </p:cNvPr>
          <p:cNvSpPr>
            <a:spLocks noGrp="1"/>
          </p:cNvSpPr>
          <p:nvPr>
            <p:ph type="body" sz="quarter" idx="10"/>
          </p:nvPr>
        </p:nvSpPr>
        <p:spPr/>
        <p:txBody>
          <a:bodyPr/>
          <a:lstStyle/>
          <a:p>
            <a:r>
              <a:rPr lang="en-US"/>
              <a:t>Dr. Andrew Sears</a:t>
            </a:r>
            <a:br>
              <a:rPr lang="en-US"/>
            </a:br>
            <a:r>
              <a:rPr lang="en-US"/>
              <a:t>President </a:t>
            </a:r>
            <a:br>
              <a:rPr lang="en-US"/>
            </a:br>
            <a:r>
              <a:rPr lang="en-US"/>
              <a:t>City Vision University</a:t>
            </a:r>
            <a:br>
              <a:rPr lang="en-US"/>
            </a:br>
            <a:r>
              <a:rPr lang="en-US"/>
              <a:t>www.cityvision.edu </a:t>
            </a:r>
          </a:p>
          <a:p>
            <a:endParaRPr lang="en-US"/>
          </a:p>
        </p:txBody>
      </p:sp>
      <p:pic>
        <p:nvPicPr>
          <p:cNvPr id="5" name="Picture 4" descr="A person wearing a suit and tie smiling at the camera&#10;&#10;Description automatically generated">
            <a:extLst>
              <a:ext uri="{FF2B5EF4-FFF2-40B4-BE49-F238E27FC236}">
                <a16:creationId xmlns:a16="http://schemas.microsoft.com/office/drawing/2014/main" id="{923E3C04-A1CC-49A9-AB06-12C196D253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34422" y="3073564"/>
            <a:ext cx="1565141" cy="1847382"/>
          </a:xfrm>
          <a:prstGeom prst="rect">
            <a:avLst/>
          </a:prstGeom>
        </p:spPr>
      </p:pic>
      <p:sp>
        <p:nvSpPr>
          <p:cNvPr id="7" name="Rectangle 6">
            <a:extLst>
              <a:ext uri="{FF2B5EF4-FFF2-40B4-BE49-F238E27FC236}">
                <a16:creationId xmlns:a16="http://schemas.microsoft.com/office/drawing/2014/main" id="{1FA1D55C-557B-4B9A-A07F-4A4967839364}"/>
              </a:ext>
            </a:extLst>
          </p:cNvPr>
          <p:cNvSpPr/>
          <p:nvPr/>
        </p:nvSpPr>
        <p:spPr>
          <a:xfrm>
            <a:off x="6268517" y="5451469"/>
            <a:ext cx="5720283" cy="923330"/>
          </a:xfrm>
          <a:prstGeom prst="rect">
            <a:avLst/>
          </a:prstGeom>
        </p:spPr>
        <p:txBody>
          <a:bodyPr wrap="square">
            <a:spAutoFit/>
          </a:bodyPr>
          <a:lstStyle/>
          <a:p>
            <a:r>
              <a:rPr lang="en-US" b="1" dirty="0">
                <a:solidFill>
                  <a:schemeClr val="bg1"/>
                </a:solidFill>
              </a:rPr>
              <a:t>Introduction to Christian Addiction Counseling</a:t>
            </a:r>
          </a:p>
          <a:p>
            <a:pPr marL="0" algn="l" rtl="0" eaLnBrk="1" latinLnBrk="0" hangingPunct="1">
              <a:spcBef>
                <a:spcPts val="0"/>
              </a:spcBef>
              <a:spcAft>
                <a:spcPts val="0"/>
              </a:spcAft>
            </a:pPr>
            <a:endParaRPr lang="en-US" dirty="0">
              <a:effectLst/>
            </a:endParaRPr>
          </a:p>
          <a:p>
            <a:pPr marL="0" algn="l" rtl="0" eaLnBrk="1" latinLnBrk="0" hangingPunct="1">
              <a:spcBef>
                <a:spcPts val="0"/>
              </a:spcBef>
              <a:spcAft>
                <a:spcPts val="0"/>
              </a:spcAft>
            </a:pPr>
            <a:r>
              <a:rPr lang="en-US" sz="1800" b="1" kern="1200" dirty="0">
                <a:solidFill>
                  <a:srgbClr val="FFFFFF"/>
                </a:solidFill>
                <a:effectLst/>
                <a:latin typeface="Segoe UI" panose="020B0502040204020203" pitchFamily="34" charset="0"/>
                <a:ea typeface="+mn-ea"/>
                <a:cs typeface="+mn-cs"/>
              </a:rPr>
              <a:t>Free Course at www.cityvisioninstitute.org </a:t>
            </a:r>
            <a:endParaRPr lang="en-US" dirty="0"/>
          </a:p>
        </p:txBody>
      </p:sp>
    </p:spTree>
    <p:extLst>
      <p:ext uri="{BB962C8B-B14F-4D97-AF65-F5344CB8AC3E}">
        <p14:creationId xmlns:p14="http://schemas.microsoft.com/office/powerpoint/2010/main" val="34750460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sz="4000">
                <a:latin typeface="Lucida Bright" pitchFamily="18" charset="0"/>
              </a:rPr>
              <a:t>Transformative-Spirituality Model</a:t>
            </a:r>
          </a:p>
        </p:txBody>
      </p:sp>
      <p:sp>
        <p:nvSpPr>
          <p:cNvPr id="1028" name="Rectangle 4"/>
          <p:cNvSpPr>
            <a:spLocks noGrp="1" noChangeArrowheads="1"/>
          </p:cNvSpPr>
          <p:nvPr>
            <p:ph sz="quarter" idx="10"/>
          </p:nvPr>
        </p:nvSpPr>
        <p:spPr>
          <a:noFill/>
        </p:spPr>
        <p:txBody>
          <a:bodyPr/>
          <a:lstStyle/>
          <a:p>
            <a:pPr eaLnBrk="1" hangingPunct="1"/>
            <a:r>
              <a:rPr lang="en-US">
                <a:latin typeface="Lucida Bright" pitchFamily="18" charset="0"/>
              </a:rPr>
              <a:t>Major representatives</a:t>
            </a:r>
          </a:p>
        </p:txBody>
      </p:sp>
      <p:pic>
        <p:nvPicPr>
          <p:cNvPr id="610309" name="Picture 5" descr="portrait of John Coe"/>
          <p:cNvPicPr>
            <a:picLocks noChangeAspect="1" noChangeArrowheads="1"/>
          </p:cNvPicPr>
          <p:nvPr/>
        </p:nvPicPr>
        <p:blipFill>
          <a:blip r:embed="rId2"/>
          <a:srcRect/>
          <a:stretch>
            <a:fillRect/>
          </a:stretch>
        </p:blipFill>
        <p:spPr bwMode="auto">
          <a:xfrm>
            <a:off x="7086600" y="3124200"/>
            <a:ext cx="1543050" cy="1657350"/>
          </a:xfrm>
          <a:prstGeom prst="rect">
            <a:avLst/>
          </a:prstGeom>
          <a:noFill/>
          <a:ln w="9525">
            <a:noFill/>
            <a:miter lim="800000"/>
            <a:headEnd/>
            <a:tailEnd/>
          </a:ln>
        </p:spPr>
      </p:pic>
      <p:sp>
        <p:nvSpPr>
          <p:cNvPr id="610312" name="Rectangle 8"/>
          <p:cNvSpPr>
            <a:spLocks noChangeArrowheads="1"/>
          </p:cNvSpPr>
          <p:nvPr/>
        </p:nvSpPr>
        <p:spPr bwMode="auto">
          <a:xfrm>
            <a:off x="7097712" y="4781551"/>
            <a:ext cx="1443024" cy="461665"/>
          </a:xfrm>
          <a:prstGeom prst="rect">
            <a:avLst/>
          </a:prstGeom>
          <a:noFill/>
          <a:ln w="9525">
            <a:noFill/>
            <a:miter lim="800000"/>
            <a:headEnd/>
            <a:tailEnd/>
          </a:ln>
        </p:spPr>
        <p:txBody>
          <a:bodyPr wrap="none">
            <a:spAutoFit/>
          </a:bodyPr>
          <a:lstStyle/>
          <a:p>
            <a:r>
              <a:rPr lang="en-US" sz="2400"/>
              <a:t>John Coe</a:t>
            </a:r>
          </a:p>
        </p:txBody>
      </p:sp>
      <p:sp>
        <p:nvSpPr>
          <p:cNvPr id="610313" name="Text Box 9"/>
          <p:cNvSpPr txBox="1">
            <a:spLocks noChangeArrowheads="1"/>
          </p:cNvSpPr>
          <p:nvPr/>
        </p:nvSpPr>
        <p:spPr bwMode="auto">
          <a:xfrm>
            <a:off x="3657600" y="3886201"/>
            <a:ext cx="1219200" cy="830997"/>
          </a:xfrm>
          <a:prstGeom prst="rect">
            <a:avLst/>
          </a:prstGeom>
          <a:noFill/>
          <a:ln w="9525">
            <a:noFill/>
            <a:miter lim="800000"/>
            <a:headEnd/>
            <a:tailEnd/>
          </a:ln>
        </p:spPr>
        <p:txBody>
          <a:bodyPr>
            <a:spAutoFit/>
          </a:bodyPr>
          <a:lstStyle/>
          <a:p>
            <a:pPr algn="ctr">
              <a:spcBef>
                <a:spcPct val="50000"/>
              </a:spcBef>
            </a:pPr>
            <a:r>
              <a:rPr lang="en-US" sz="2400"/>
              <a:t>Larry Crabb</a:t>
            </a:r>
          </a:p>
        </p:txBody>
      </p:sp>
      <p:pic>
        <p:nvPicPr>
          <p:cNvPr id="610314" name="Picture 10" descr="C:\Documents and Settings\ejohnson\My Documents\My Pictures\Larry Crabb.jpg"/>
          <p:cNvPicPr>
            <a:picLocks noChangeAspect="1" noChangeArrowheads="1"/>
          </p:cNvPicPr>
          <p:nvPr/>
        </p:nvPicPr>
        <p:blipFill>
          <a:blip r:embed="rId3"/>
          <a:srcRect/>
          <a:stretch>
            <a:fillRect/>
          </a:stretch>
        </p:blipFill>
        <p:spPr bwMode="auto">
          <a:xfrm>
            <a:off x="3429000" y="2438400"/>
            <a:ext cx="1676400" cy="1600200"/>
          </a:xfrm>
          <a:prstGeom prst="rect">
            <a:avLst/>
          </a:prstGeom>
          <a:noFill/>
          <a:ln w="9525">
            <a:noFill/>
            <a:miter lim="800000"/>
            <a:headEnd/>
            <a:tailEnd/>
          </a:ln>
        </p:spPr>
      </p:pic>
      <p:sp>
        <p:nvSpPr>
          <p:cNvPr id="610315" name="Text Box 11"/>
          <p:cNvSpPr txBox="1">
            <a:spLocks noChangeArrowheads="1"/>
          </p:cNvSpPr>
          <p:nvPr/>
        </p:nvSpPr>
        <p:spPr bwMode="auto">
          <a:xfrm>
            <a:off x="5410200" y="2590801"/>
            <a:ext cx="1219200" cy="830997"/>
          </a:xfrm>
          <a:prstGeom prst="rect">
            <a:avLst/>
          </a:prstGeom>
          <a:noFill/>
          <a:ln w="9525">
            <a:noFill/>
            <a:miter lim="800000"/>
            <a:headEnd/>
            <a:tailEnd/>
          </a:ln>
        </p:spPr>
        <p:txBody>
          <a:bodyPr>
            <a:spAutoFit/>
          </a:bodyPr>
          <a:lstStyle/>
          <a:p>
            <a:pPr algn="ctr">
              <a:spcBef>
                <a:spcPct val="50000"/>
              </a:spcBef>
            </a:pPr>
            <a:r>
              <a:rPr lang="en-US" sz="2400"/>
              <a:t>Gary Moon</a:t>
            </a:r>
          </a:p>
        </p:txBody>
      </p:sp>
      <p:sp>
        <p:nvSpPr>
          <p:cNvPr id="610316" name="Text Box 12"/>
          <p:cNvSpPr txBox="1">
            <a:spLocks noChangeArrowheads="1"/>
          </p:cNvSpPr>
          <p:nvPr/>
        </p:nvSpPr>
        <p:spPr bwMode="auto">
          <a:xfrm>
            <a:off x="2057400" y="3429001"/>
            <a:ext cx="1219200" cy="830997"/>
          </a:xfrm>
          <a:prstGeom prst="rect">
            <a:avLst/>
          </a:prstGeom>
          <a:noFill/>
          <a:ln w="9525">
            <a:noFill/>
            <a:miter lim="800000"/>
            <a:headEnd/>
            <a:tailEnd/>
          </a:ln>
        </p:spPr>
        <p:txBody>
          <a:bodyPr>
            <a:spAutoFit/>
          </a:bodyPr>
          <a:lstStyle/>
          <a:p>
            <a:pPr algn="ctr">
              <a:spcBef>
                <a:spcPct val="50000"/>
              </a:spcBef>
            </a:pPr>
            <a:r>
              <a:rPr lang="en-US" sz="2400"/>
              <a:t>David Benner</a:t>
            </a:r>
          </a:p>
        </p:txBody>
      </p:sp>
      <p:graphicFrame>
        <p:nvGraphicFramePr>
          <p:cNvPr id="1026" name="Object 13"/>
          <p:cNvGraphicFramePr>
            <a:graphicFrameLocks noChangeAspect="1"/>
          </p:cNvGraphicFramePr>
          <p:nvPr/>
        </p:nvGraphicFramePr>
        <p:xfrm>
          <a:off x="5334000" y="3352800"/>
          <a:ext cx="1371600" cy="1930400"/>
        </p:xfrm>
        <a:graphic>
          <a:graphicData uri="http://schemas.openxmlformats.org/presentationml/2006/ole">
            <mc:AlternateContent xmlns:mc="http://schemas.openxmlformats.org/markup-compatibility/2006">
              <mc:Choice xmlns:v="urn:schemas-microsoft-com:vml" Requires="v">
                <p:oleObj name="Photo Editor Photo" r:id="rId4" imgW="7552381" imgH="11317280" progId="">
                  <p:embed/>
                </p:oleObj>
              </mc:Choice>
              <mc:Fallback>
                <p:oleObj name="Photo Editor Photo" r:id="rId4" imgW="7552381" imgH="11317280" progId="">
                  <p:embed/>
                  <p:pic>
                    <p:nvPicPr>
                      <p:cNvPr id="1026" name="Object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3352800"/>
                        <a:ext cx="1371600" cy="193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3" name="Picture 1038" descr="C:\Documents and Settings\ejohnson\My Documents\My Pictures\davidbenn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4191000"/>
            <a:ext cx="1371600"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39200" y="2659253"/>
            <a:ext cx="1426110" cy="1531748"/>
          </a:xfrm>
          <a:prstGeom prst="rect">
            <a:avLst/>
          </a:prstGeom>
        </p:spPr>
      </p:pic>
      <p:sp>
        <p:nvSpPr>
          <p:cNvPr id="15" name="Rectangle 8"/>
          <p:cNvSpPr>
            <a:spLocks noChangeArrowheads="1"/>
          </p:cNvSpPr>
          <p:nvPr/>
        </p:nvSpPr>
        <p:spPr bwMode="auto">
          <a:xfrm>
            <a:off x="8724979" y="4198204"/>
            <a:ext cx="1638141" cy="830997"/>
          </a:xfrm>
          <a:prstGeom prst="rect">
            <a:avLst/>
          </a:prstGeom>
          <a:noFill/>
          <a:ln w="9525">
            <a:noFill/>
            <a:miter lim="800000"/>
            <a:headEnd/>
            <a:tailEnd/>
          </a:ln>
        </p:spPr>
        <p:txBody>
          <a:bodyPr wrap="none">
            <a:spAutoFit/>
          </a:bodyPr>
          <a:lstStyle/>
          <a:p>
            <a:pPr algn="ctr"/>
            <a:r>
              <a:rPr lang="en-US" sz="2400"/>
              <a:t>Judy </a:t>
            </a:r>
          </a:p>
          <a:p>
            <a:pPr algn="ctr"/>
            <a:r>
              <a:rPr lang="en-US" sz="2400"/>
              <a:t>Ten </a:t>
            </a:r>
            <a:r>
              <a:rPr lang="en-US" sz="2400" err="1"/>
              <a:t>Elshoff</a:t>
            </a:r>
            <a:endParaRPr lang="en-US" sz="2400"/>
          </a:p>
        </p:txBody>
      </p:sp>
      <p:sp>
        <p:nvSpPr>
          <p:cNvPr id="16" name="Rectangle 8"/>
          <p:cNvSpPr>
            <a:spLocks noChangeArrowheads="1"/>
          </p:cNvSpPr>
          <p:nvPr/>
        </p:nvSpPr>
        <p:spPr bwMode="auto">
          <a:xfrm>
            <a:off x="7395298" y="5105401"/>
            <a:ext cx="2779351" cy="830997"/>
          </a:xfrm>
          <a:prstGeom prst="rect">
            <a:avLst/>
          </a:prstGeom>
          <a:noFill/>
          <a:ln w="9525">
            <a:noFill/>
            <a:miter lim="800000"/>
            <a:headEnd/>
            <a:tailEnd/>
          </a:ln>
        </p:spPr>
        <p:txBody>
          <a:bodyPr wrap="none">
            <a:spAutoFit/>
          </a:bodyPr>
          <a:lstStyle/>
          <a:p>
            <a:pPr algn="ctr"/>
            <a:r>
              <a:rPr lang="en-US" sz="2400" u="sng"/>
              <a:t>Institute of </a:t>
            </a:r>
          </a:p>
          <a:p>
            <a:pPr algn="ctr"/>
            <a:r>
              <a:rPr lang="en-US" sz="2400" u="sng"/>
              <a:t>Spiritual Formation</a:t>
            </a:r>
          </a:p>
        </p:txBody>
      </p:sp>
      <p:sp>
        <p:nvSpPr>
          <p:cNvPr id="17" name="TextBox 16">
            <a:extLst>
              <a:ext uri="{FF2B5EF4-FFF2-40B4-BE49-F238E27FC236}">
                <a16:creationId xmlns:a16="http://schemas.microsoft.com/office/drawing/2014/main" id="{E92C27E9-4A13-4249-AB9A-46A9CD6C8253}"/>
              </a:ext>
            </a:extLst>
          </p:cNvPr>
          <p:cNvSpPr txBox="1"/>
          <p:nvPr/>
        </p:nvSpPr>
        <p:spPr>
          <a:xfrm>
            <a:off x="349250" y="6616700"/>
            <a:ext cx="7226658" cy="215444"/>
          </a:xfrm>
          <a:prstGeom prst="rect">
            <a:avLst/>
          </a:prstGeom>
          <a:noFill/>
        </p:spPr>
        <p:txBody>
          <a:bodyPr wrap="none" rtlCol="0">
            <a:spAutoFit/>
          </a:bodyPr>
          <a:lstStyle/>
          <a:p>
            <a:r>
              <a:rPr lang="en-US" sz="800"/>
              <a:t>Adapted from slides from Eric Johnson Presentation at https://foclonline.org/sites/live.foclonline.org//files/johnson_eric_christianity_psychology_outline.pdf</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0316"/>
                                        </p:tgtEl>
                                        <p:attrNameLst>
                                          <p:attrName>style.visibility</p:attrName>
                                        </p:attrNameLst>
                                      </p:cBhvr>
                                      <p:to>
                                        <p:strVal val="visible"/>
                                      </p:to>
                                    </p:set>
                                    <p:animEffect transition="in" filter="fade">
                                      <p:cBhvr>
                                        <p:cTn id="7" dur="500"/>
                                        <p:tgtEl>
                                          <p:spTgt spid="610316"/>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10313"/>
                                        </p:tgtEl>
                                        <p:attrNameLst>
                                          <p:attrName>style.visibility</p:attrName>
                                        </p:attrNameLst>
                                      </p:cBhvr>
                                      <p:to>
                                        <p:strVal val="visible"/>
                                      </p:to>
                                    </p:set>
                                    <p:animEffect transition="in" filter="fade">
                                      <p:cBhvr>
                                        <p:cTn id="15" dur="500"/>
                                        <p:tgtEl>
                                          <p:spTgt spid="610313"/>
                                        </p:tgtEl>
                                      </p:cBhvr>
                                    </p:animEffect>
                                  </p:childTnLst>
                                </p:cTn>
                              </p:par>
                              <p:par>
                                <p:cTn id="16" presetID="10" presetClass="entr" presetSubtype="0" fill="hold" nodeType="withEffect">
                                  <p:stCondLst>
                                    <p:cond delay="0"/>
                                  </p:stCondLst>
                                  <p:childTnLst>
                                    <p:set>
                                      <p:cBhvr>
                                        <p:cTn id="17" dur="1" fill="hold">
                                          <p:stCondLst>
                                            <p:cond delay="0"/>
                                          </p:stCondLst>
                                        </p:cTn>
                                        <p:tgtEl>
                                          <p:spTgt spid="610314"/>
                                        </p:tgtEl>
                                        <p:attrNameLst>
                                          <p:attrName>style.visibility</p:attrName>
                                        </p:attrNameLst>
                                      </p:cBhvr>
                                      <p:to>
                                        <p:strVal val="visible"/>
                                      </p:to>
                                    </p:set>
                                    <p:animEffect transition="in" filter="fade">
                                      <p:cBhvr>
                                        <p:cTn id="18" dur="500"/>
                                        <p:tgtEl>
                                          <p:spTgt spid="6103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10315"/>
                                        </p:tgtEl>
                                        <p:attrNameLst>
                                          <p:attrName>style.visibility</p:attrName>
                                        </p:attrNameLst>
                                      </p:cBhvr>
                                      <p:to>
                                        <p:strVal val="visible"/>
                                      </p:to>
                                    </p:set>
                                    <p:animEffect transition="in" filter="fade">
                                      <p:cBhvr>
                                        <p:cTn id="23" dur="500"/>
                                        <p:tgtEl>
                                          <p:spTgt spid="610315"/>
                                        </p:tgtEl>
                                      </p:cBhvr>
                                    </p:animEffect>
                                  </p:childTnLst>
                                </p:cTn>
                              </p:par>
                              <p:par>
                                <p:cTn id="24" presetID="10" presetClass="entr" presetSubtype="0" fill="hold" nodeType="with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500"/>
                                        <p:tgtEl>
                                          <p:spTgt spid="102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10309"/>
                                        </p:tgtEl>
                                        <p:attrNameLst>
                                          <p:attrName>style.visibility</p:attrName>
                                        </p:attrNameLst>
                                      </p:cBhvr>
                                      <p:to>
                                        <p:strVal val="visible"/>
                                      </p:to>
                                    </p:set>
                                    <p:animEffect transition="in" filter="fade">
                                      <p:cBhvr>
                                        <p:cTn id="31" dur="500"/>
                                        <p:tgtEl>
                                          <p:spTgt spid="61030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10312"/>
                                        </p:tgtEl>
                                        <p:attrNameLst>
                                          <p:attrName>style.visibility</p:attrName>
                                        </p:attrNameLst>
                                      </p:cBhvr>
                                      <p:to>
                                        <p:strVal val="visible"/>
                                      </p:to>
                                    </p:set>
                                    <p:animEffect transition="in" filter="fade">
                                      <p:cBhvr>
                                        <p:cTn id="34" dur="500"/>
                                        <p:tgtEl>
                                          <p:spTgt spid="610312"/>
                                        </p:tgtEl>
                                      </p:cBhvr>
                                    </p:animEffect>
                                  </p:childTnLst>
                                </p:cTn>
                              </p:par>
                              <p:par>
                                <p:cTn id="35" presetID="10"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312" grpId="0"/>
      <p:bldP spid="610313" grpId="0"/>
      <p:bldP spid="610315" grpId="0"/>
      <p:bldP spid="610316" grpId="0"/>
      <p:bldP spid="15" grpId="0"/>
      <p:bldP spid="1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4"/>
          <p:cNvSpPr>
            <a:spLocks noGrp="1" noChangeArrowheads="1"/>
          </p:cNvSpPr>
          <p:nvPr>
            <p:ph type="title"/>
          </p:nvPr>
        </p:nvSpPr>
        <p:spPr>
          <a:noFill/>
        </p:spPr>
        <p:txBody>
          <a:bodyPr/>
          <a:lstStyle/>
          <a:p>
            <a:pPr eaLnBrk="1" hangingPunct="1"/>
            <a:r>
              <a:rPr lang="en-US" sz="4000">
                <a:latin typeface="Lucida Bright" pitchFamily="18" charset="0"/>
              </a:rPr>
              <a:t>Transformative-Spirituality Model</a:t>
            </a:r>
          </a:p>
        </p:txBody>
      </p:sp>
      <p:sp>
        <p:nvSpPr>
          <p:cNvPr id="26626" name="Rectangle 3"/>
          <p:cNvSpPr>
            <a:spLocks noGrp="1" noChangeArrowheads="1"/>
          </p:cNvSpPr>
          <p:nvPr>
            <p:ph sz="quarter" idx="10"/>
          </p:nvPr>
        </p:nvSpPr>
        <p:spPr/>
        <p:txBody>
          <a:bodyPr/>
          <a:lstStyle/>
          <a:p>
            <a:pPr eaLnBrk="1" hangingPunct="1"/>
            <a:r>
              <a:rPr lang="en-US">
                <a:latin typeface="Lucida Bright" pitchFamily="18" charset="0"/>
              </a:rPr>
              <a:t>Major Themes</a:t>
            </a:r>
          </a:p>
        </p:txBody>
      </p:sp>
      <p:sp>
        <p:nvSpPr>
          <p:cNvPr id="611333" name="Rectangle 5"/>
          <p:cNvSpPr>
            <a:spLocks noChangeArrowheads="1"/>
          </p:cNvSpPr>
          <p:nvPr/>
        </p:nvSpPr>
        <p:spPr bwMode="auto">
          <a:xfrm>
            <a:off x="2438400" y="2667000"/>
            <a:ext cx="7848600" cy="990600"/>
          </a:xfrm>
          <a:prstGeom prst="rect">
            <a:avLst/>
          </a:prstGeom>
          <a:noFill/>
          <a:ln w="9525">
            <a:noFill/>
            <a:miter lim="800000"/>
            <a:headEnd/>
            <a:tailEnd/>
          </a:ln>
        </p:spPr>
        <p:txBody>
          <a:bodyPr/>
          <a:lstStyle/>
          <a:p>
            <a:pPr marL="342900" indent="-342900">
              <a:spcBef>
                <a:spcPct val="20000"/>
              </a:spcBef>
              <a:buSzPct val="90000"/>
            </a:pPr>
            <a:r>
              <a:rPr lang="en-US" sz="2800"/>
              <a:t>Spiritual formation into the image of Christ is the primary goal of human life</a:t>
            </a:r>
          </a:p>
        </p:txBody>
      </p:sp>
      <p:sp>
        <p:nvSpPr>
          <p:cNvPr id="611335" name="Rectangle 7"/>
          <p:cNvSpPr>
            <a:spLocks noChangeArrowheads="1"/>
          </p:cNvSpPr>
          <p:nvPr/>
        </p:nvSpPr>
        <p:spPr bwMode="auto">
          <a:xfrm>
            <a:off x="2438400" y="3657600"/>
            <a:ext cx="8229600" cy="1371600"/>
          </a:xfrm>
          <a:prstGeom prst="rect">
            <a:avLst/>
          </a:prstGeom>
          <a:noFill/>
          <a:ln w="9525">
            <a:noFill/>
            <a:miter lim="800000"/>
            <a:headEnd/>
            <a:tailEnd/>
          </a:ln>
        </p:spPr>
        <p:txBody>
          <a:bodyPr/>
          <a:lstStyle/>
          <a:p>
            <a:pPr marL="342900" indent="-342900">
              <a:spcBef>
                <a:spcPct val="20000"/>
              </a:spcBef>
              <a:buSzPct val="90000"/>
            </a:pPr>
            <a:r>
              <a:rPr lang="en-US" sz="2800"/>
              <a:t>Spiritual direction provides soul care guidance to others by those further along the path</a:t>
            </a:r>
          </a:p>
        </p:txBody>
      </p:sp>
      <p:sp>
        <p:nvSpPr>
          <p:cNvPr id="611336" name="Rectangle 8"/>
          <p:cNvSpPr>
            <a:spLocks noChangeArrowheads="1"/>
          </p:cNvSpPr>
          <p:nvPr/>
        </p:nvSpPr>
        <p:spPr bwMode="auto">
          <a:xfrm>
            <a:off x="2438400" y="5029200"/>
            <a:ext cx="7848600" cy="914400"/>
          </a:xfrm>
          <a:prstGeom prst="rect">
            <a:avLst/>
          </a:prstGeom>
          <a:noFill/>
          <a:ln w="9525">
            <a:noFill/>
            <a:miter lim="800000"/>
            <a:headEnd/>
            <a:tailEnd/>
          </a:ln>
        </p:spPr>
        <p:txBody>
          <a:bodyPr/>
          <a:lstStyle/>
          <a:p>
            <a:pPr marL="342900" indent="-342900">
              <a:spcBef>
                <a:spcPct val="20000"/>
              </a:spcBef>
              <a:buSzPct val="90000"/>
            </a:pPr>
            <a:r>
              <a:rPr lang="en-US" sz="2800"/>
              <a:t>Uses distinctly Christian resources to promote healing and development</a:t>
            </a:r>
          </a:p>
        </p:txBody>
      </p:sp>
      <p:sp>
        <p:nvSpPr>
          <p:cNvPr id="7" name="TextBox 6">
            <a:extLst>
              <a:ext uri="{FF2B5EF4-FFF2-40B4-BE49-F238E27FC236}">
                <a16:creationId xmlns:a16="http://schemas.microsoft.com/office/drawing/2014/main" id="{F87F397B-5916-4917-8D5B-78D0C0DAC6E5}"/>
              </a:ext>
            </a:extLst>
          </p:cNvPr>
          <p:cNvSpPr txBox="1"/>
          <p:nvPr/>
        </p:nvSpPr>
        <p:spPr>
          <a:xfrm>
            <a:off x="349250" y="6616700"/>
            <a:ext cx="7226658" cy="215444"/>
          </a:xfrm>
          <a:prstGeom prst="rect">
            <a:avLst/>
          </a:prstGeom>
          <a:noFill/>
        </p:spPr>
        <p:txBody>
          <a:bodyPr wrap="none" rtlCol="0">
            <a:spAutoFit/>
          </a:bodyPr>
          <a:lstStyle/>
          <a:p>
            <a:r>
              <a:rPr lang="en-US" sz="800"/>
              <a:t>Adapted from slides from Eric Johnson Presentation at https://foclonline.org/sites/live.foclonline.org//files/johnson_eric_christianity_psychology_outline.pdf</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11333"/>
                                        </p:tgtEl>
                                        <p:attrNameLst>
                                          <p:attrName>style.visibility</p:attrName>
                                        </p:attrNameLst>
                                      </p:cBhvr>
                                      <p:to>
                                        <p:strVal val="visible"/>
                                      </p:to>
                                    </p:set>
                                    <p:anim calcmode="lin" valueType="num">
                                      <p:cBhvr additive="base">
                                        <p:cTn id="7" dur="500" fill="hold"/>
                                        <p:tgtEl>
                                          <p:spTgt spid="611333"/>
                                        </p:tgtEl>
                                        <p:attrNameLst>
                                          <p:attrName>ppt_x</p:attrName>
                                        </p:attrNameLst>
                                      </p:cBhvr>
                                      <p:tavLst>
                                        <p:tav tm="0">
                                          <p:val>
                                            <p:strVal val="0-#ppt_w/2"/>
                                          </p:val>
                                        </p:tav>
                                        <p:tav tm="100000">
                                          <p:val>
                                            <p:strVal val="#ppt_x"/>
                                          </p:val>
                                        </p:tav>
                                      </p:tavLst>
                                    </p:anim>
                                    <p:anim calcmode="lin" valueType="num">
                                      <p:cBhvr additive="base">
                                        <p:cTn id="8" dur="500" fill="hold"/>
                                        <p:tgtEl>
                                          <p:spTgt spid="6113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11335"/>
                                        </p:tgtEl>
                                        <p:attrNameLst>
                                          <p:attrName>style.visibility</p:attrName>
                                        </p:attrNameLst>
                                      </p:cBhvr>
                                      <p:to>
                                        <p:strVal val="visible"/>
                                      </p:to>
                                    </p:set>
                                    <p:anim calcmode="lin" valueType="num">
                                      <p:cBhvr additive="base">
                                        <p:cTn id="13" dur="500" fill="hold"/>
                                        <p:tgtEl>
                                          <p:spTgt spid="611335"/>
                                        </p:tgtEl>
                                        <p:attrNameLst>
                                          <p:attrName>ppt_x</p:attrName>
                                        </p:attrNameLst>
                                      </p:cBhvr>
                                      <p:tavLst>
                                        <p:tav tm="0">
                                          <p:val>
                                            <p:strVal val="0-#ppt_w/2"/>
                                          </p:val>
                                        </p:tav>
                                        <p:tav tm="100000">
                                          <p:val>
                                            <p:strVal val="#ppt_x"/>
                                          </p:val>
                                        </p:tav>
                                      </p:tavLst>
                                    </p:anim>
                                    <p:anim calcmode="lin" valueType="num">
                                      <p:cBhvr additive="base">
                                        <p:cTn id="14" dur="500" fill="hold"/>
                                        <p:tgtEl>
                                          <p:spTgt spid="61133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11336"/>
                                        </p:tgtEl>
                                        <p:attrNameLst>
                                          <p:attrName>style.visibility</p:attrName>
                                        </p:attrNameLst>
                                      </p:cBhvr>
                                      <p:to>
                                        <p:strVal val="visible"/>
                                      </p:to>
                                    </p:set>
                                    <p:anim calcmode="lin" valueType="num">
                                      <p:cBhvr additive="base">
                                        <p:cTn id="19" dur="500" fill="hold"/>
                                        <p:tgtEl>
                                          <p:spTgt spid="611336"/>
                                        </p:tgtEl>
                                        <p:attrNameLst>
                                          <p:attrName>ppt_x</p:attrName>
                                        </p:attrNameLst>
                                      </p:cBhvr>
                                      <p:tavLst>
                                        <p:tav tm="0">
                                          <p:val>
                                            <p:strVal val="0-#ppt_w/2"/>
                                          </p:val>
                                        </p:tav>
                                        <p:tav tm="100000">
                                          <p:val>
                                            <p:strVal val="#ppt_x"/>
                                          </p:val>
                                        </p:tav>
                                      </p:tavLst>
                                    </p:anim>
                                    <p:anim calcmode="lin" valueType="num">
                                      <p:cBhvr additive="base">
                                        <p:cTn id="20" dur="500" fill="hold"/>
                                        <p:tgtEl>
                                          <p:spTgt spid="6113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1333" grpId="0" autoUpdateAnimBg="0"/>
      <p:bldP spid="611335" grpId="0" autoUpdateAnimBg="0"/>
      <p:bldP spid="611336"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C3E82-3AFC-45E9-ADD3-4ECA63B3ED3C}"/>
              </a:ext>
            </a:extLst>
          </p:cNvPr>
          <p:cNvSpPr>
            <a:spLocks noGrp="1"/>
          </p:cNvSpPr>
          <p:nvPr>
            <p:ph type="title"/>
          </p:nvPr>
        </p:nvSpPr>
        <p:spPr/>
        <p:txBody>
          <a:bodyPr>
            <a:normAutofit fontScale="90000"/>
          </a:bodyPr>
          <a:lstStyle/>
          <a:p>
            <a:r>
              <a:rPr lang="en-US"/>
              <a:t>Wesleyan Quadrilateral and Counseling Approaches </a:t>
            </a:r>
          </a:p>
        </p:txBody>
      </p:sp>
      <p:graphicFrame>
        <p:nvGraphicFramePr>
          <p:cNvPr id="4" name="Content Placeholder 3">
            <a:extLst>
              <a:ext uri="{FF2B5EF4-FFF2-40B4-BE49-F238E27FC236}">
                <a16:creationId xmlns:a16="http://schemas.microsoft.com/office/drawing/2014/main" id="{5F3C21F5-80BB-4583-AFA2-6EE6B9676EEE}"/>
              </a:ext>
            </a:extLst>
          </p:cNvPr>
          <p:cNvGraphicFramePr>
            <a:graphicFrameLocks noGrp="1"/>
          </p:cNvGraphicFramePr>
          <p:nvPr>
            <p:ph idx="4294967295"/>
            <p:extLst>
              <p:ext uri="{D42A27DB-BD31-4B8C-83A1-F6EECF244321}">
                <p14:modId xmlns:p14="http://schemas.microsoft.com/office/powerpoint/2010/main" val="2733035223"/>
              </p:ext>
            </p:extLst>
          </p:nvPr>
        </p:nvGraphicFramePr>
        <p:xfrm>
          <a:off x="450850" y="800100"/>
          <a:ext cx="112014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6B0F61EF-8CC4-4E9A-8C5A-18F7B8A8CA2E}"/>
              </a:ext>
            </a:extLst>
          </p:cNvPr>
          <p:cNvSpPr txBox="1"/>
          <p:nvPr/>
        </p:nvSpPr>
        <p:spPr>
          <a:xfrm>
            <a:off x="604684" y="6599903"/>
            <a:ext cx="5008102" cy="261610"/>
          </a:xfrm>
          <a:prstGeom prst="rect">
            <a:avLst/>
          </a:prstGeom>
          <a:noFill/>
        </p:spPr>
        <p:txBody>
          <a:bodyPr wrap="none" rtlCol="0">
            <a:spAutoFit/>
          </a:bodyPr>
          <a:lstStyle/>
          <a:p>
            <a:r>
              <a:rPr lang="en-US" sz="1100" dirty="0">
                <a:solidFill>
                  <a:schemeClr val="bg1"/>
                </a:solidFill>
              </a:rPr>
              <a:t>Adapted from: Gary Moon </a:t>
            </a:r>
            <a:r>
              <a:rPr lang="en-US" sz="1100" dirty="0">
                <a:solidFill>
                  <a:schemeClr val="bg1"/>
                </a:solidFill>
                <a:hlinkClick r:id="rId7">
                  <a:extLst>
                    <a:ext uri="{A12FA001-AC4F-418D-AE19-62706E023703}">
                      <ahyp:hlinkClr xmlns:ahyp="http://schemas.microsoft.com/office/drawing/2018/hyperlinkcolor" val="tx"/>
                    </a:ext>
                  </a:extLst>
                </a:hlinkClick>
              </a:rPr>
              <a:t>https://www.youtube.com/watch?v=LGspnXjEGAY</a:t>
            </a:r>
            <a:r>
              <a:rPr lang="en-US" sz="1100" dirty="0">
                <a:solidFill>
                  <a:schemeClr val="bg1"/>
                </a:solidFill>
              </a:rPr>
              <a:t> </a:t>
            </a:r>
          </a:p>
        </p:txBody>
      </p:sp>
    </p:spTree>
    <p:extLst>
      <p:ext uri="{BB962C8B-B14F-4D97-AF65-F5344CB8AC3E}">
        <p14:creationId xmlns:p14="http://schemas.microsoft.com/office/powerpoint/2010/main" val="17966724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146129-7854-4954-8DC6-BA8569C7689A}"/>
              </a:ext>
            </a:extLst>
          </p:cNvPr>
          <p:cNvSpPr>
            <a:spLocks noGrp="1"/>
          </p:cNvSpPr>
          <p:nvPr>
            <p:ph type="title"/>
          </p:nvPr>
        </p:nvSpPr>
        <p:spPr/>
        <p:txBody>
          <a:bodyPr/>
          <a:lstStyle/>
          <a:p>
            <a:r>
              <a:rPr lang="en-US"/>
              <a:t>Transformative Counseling &amp; Other Traditions</a:t>
            </a:r>
          </a:p>
        </p:txBody>
      </p:sp>
      <p:graphicFrame>
        <p:nvGraphicFramePr>
          <p:cNvPr id="6" name="Content Placeholder 5">
            <a:extLst>
              <a:ext uri="{FF2B5EF4-FFF2-40B4-BE49-F238E27FC236}">
                <a16:creationId xmlns:a16="http://schemas.microsoft.com/office/drawing/2014/main" id="{8CA84899-B048-4F04-9C5A-03A388538AE9}"/>
              </a:ext>
            </a:extLst>
          </p:cNvPr>
          <p:cNvGraphicFramePr>
            <a:graphicFrameLocks noGrp="1"/>
          </p:cNvGraphicFramePr>
          <p:nvPr>
            <p:ph sz="quarter" idx="10"/>
            <p:extLst>
              <p:ext uri="{D42A27DB-BD31-4B8C-83A1-F6EECF244321}">
                <p14:modId xmlns:p14="http://schemas.microsoft.com/office/powerpoint/2010/main" val="2820061435"/>
              </p:ext>
            </p:extLst>
          </p:nvPr>
        </p:nvGraphicFramePr>
        <p:xfrm>
          <a:off x="153988" y="996950"/>
          <a:ext cx="11852275" cy="568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8" name="Straight Arrow Connector 7">
            <a:extLst>
              <a:ext uri="{FF2B5EF4-FFF2-40B4-BE49-F238E27FC236}">
                <a16:creationId xmlns:a16="http://schemas.microsoft.com/office/drawing/2014/main" id="{4F901B3A-A989-4596-AE1D-A2F97BBBE0B8}"/>
              </a:ext>
            </a:extLst>
          </p:cNvPr>
          <p:cNvCxnSpPr/>
          <p:nvPr/>
        </p:nvCxnSpPr>
        <p:spPr>
          <a:xfrm>
            <a:off x="3669792" y="2316480"/>
            <a:ext cx="2426208" cy="15057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B447403-E964-406C-B704-4C59F6B6DBB7}"/>
              </a:ext>
            </a:extLst>
          </p:cNvPr>
          <p:cNvSpPr txBox="1"/>
          <p:nvPr/>
        </p:nvSpPr>
        <p:spPr>
          <a:xfrm>
            <a:off x="2145792" y="1746343"/>
            <a:ext cx="2003882" cy="1015663"/>
          </a:xfrm>
          <a:prstGeom prst="rect">
            <a:avLst/>
          </a:prstGeom>
          <a:noFill/>
        </p:spPr>
        <p:txBody>
          <a:bodyPr wrap="none" rtlCol="0">
            <a:spAutoFit/>
          </a:bodyPr>
          <a:lstStyle/>
          <a:p>
            <a:r>
              <a:rPr lang="en-US" sz="2000" b="1"/>
              <a:t>Transformative</a:t>
            </a:r>
          </a:p>
          <a:p>
            <a:r>
              <a:rPr lang="en-US" sz="2000" b="1"/>
              <a:t>Spirituality</a:t>
            </a:r>
            <a:br>
              <a:rPr lang="en-US" sz="2000" b="1"/>
            </a:br>
            <a:r>
              <a:rPr lang="en-US" sz="2000" b="1"/>
              <a:t>Model</a:t>
            </a:r>
          </a:p>
        </p:txBody>
      </p:sp>
    </p:spTree>
    <p:extLst>
      <p:ext uri="{BB962C8B-B14F-4D97-AF65-F5344CB8AC3E}">
        <p14:creationId xmlns:p14="http://schemas.microsoft.com/office/powerpoint/2010/main" val="492912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EFF38-D968-4D1E-9D2F-57EC6FDBFABE}"/>
              </a:ext>
            </a:extLst>
          </p:cNvPr>
          <p:cNvSpPr>
            <a:spLocks noGrp="1"/>
          </p:cNvSpPr>
          <p:nvPr>
            <p:ph type="title"/>
          </p:nvPr>
        </p:nvSpPr>
        <p:spPr/>
        <p:txBody>
          <a:bodyPr/>
          <a:lstStyle/>
          <a:p>
            <a:r>
              <a:rPr lang="en-US"/>
              <a:t>Addiction Counseling Licensing</a:t>
            </a:r>
          </a:p>
        </p:txBody>
      </p:sp>
      <p:sp>
        <p:nvSpPr>
          <p:cNvPr id="3" name="Content Placeholder 2">
            <a:extLst>
              <a:ext uri="{FF2B5EF4-FFF2-40B4-BE49-F238E27FC236}">
                <a16:creationId xmlns:a16="http://schemas.microsoft.com/office/drawing/2014/main" id="{B084364B-251B-42DC-8CF3-651E72B4C0A5}"/>
              </a:ext>
            </a:extLst>
          </p:cNvPr>
          <p:cNvSpPr>
            <a:spLocks noGrp="1"/>
          </p:cNvSpPr>
          <p:nvPr>
            <p:ph sz="quarter" idx="10"/>
          </p:nvPr>
        </p:nvSpPr>
        <p:spPr/>
        <p:txBody>
          <a:bodyPr/>
          <a:lstStyle/>
          <a:p>
            <a:r>
              <a:rPr lang="en-US"/>
              <a:t>States will have licensing model from NAADAC and/or IC&amp;RC standards </a:t>
            </a:r>
          </a:p>
          <a:p>
            <a:r>
              <a:rPr lang="en-US"/>
              <a:t>Most states will require some combination of:</a:t>
            </a:r>
          </a:p>
          <a:p>
            <a:pPr lvl="1"/>
            <a:r>
              <a:rPr lang="en-US"/>
              <a:t>Education Hours (City Vision courses typically count toward)</a:t>
            </a:r>
          </a:p>
          <a:p>
            <a:pPr lvl="1"/>
            <a:r>
              <a:rPr lang="en-US"/>
              <a:t>Exam (City Vision courses are aligned to help you pass)</a:t>
            </a:r>
          </a:p>
          <a:p>
            <a:pPr lvl="1"/>
            <a:r>
              <a:rPr lang="en-US"/>
              <a:t>Supervised Practicum Hours (can receive through practicum course)</a:t>
            </a:r>
          </a:p>
          <a:p>
            <a:pPr lvl="1"/>
            <a:r>
              <a:rPr lang="en-US"/>
              <a:t>Work Experience Hours</a:t>
            </a:r>
          </a:p>
          <a:p>
            <a:pPr lvl="1"/>
            <a:endParaRPr lang="en-US"/>
          </a:p>
        </p:txBody>
      </p:sp>
    </p:spTree>
    <p:extLst>
      <p:ext uri="{BB962C8B-B14F-4D97-AF65-F5344CB8AC3E}">
        <p14:creationId xmlns:p14="http://schemas.microsoft.com/office/powerpoint/2010/main" val="23379994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8CC89-129C-4797-ACE4-FFD704DD18B0}"/>
              </a:ext>
            </a:extLst>
          </p:cNvPr>
          <p:cNvSpPr>
            <a:spLocks noGrp="1"/>
          </p:cNvSpPr>
          <p:nvPr>
            <p:ph type="title"/>
          </p:nvPr>
        </p:nvSpPr>
        <p:spPr/>
        <p:txBody>
          <a:bodyPr/>
          <a:lstStyle/>
          <a:p>
            <a:r>
              <a:rPr lang="en-US"/>
              <a:t>Spiritual Formation, Disciplines &amp; Direction</a:t>
            </a:r>
          </a:p>
        </p:txBody>
      </p:sp>
      <p:sp>
        <p:nvSpPr>
          <p:cNvPr id="3" name="Content Placeholder 2">
            <a:extLst>
              <a:ext uri="{FF2B5EF4-FFF2-40B4-BE49-F238E27FC236}">
                <a16:creationId xmlns:a16="http://schemas.microsoft.com/office/drawing/2014/main" id="{6041F90B-FD0D-4E48-BDE2-FB645A3ECA16}"/>
              </a:ext>
            </a:extLst>
          </p:cNvPr>
          <p:cNvSpPr>
            <a:spLocks noGrp="1"/>
          </p:cNvSpPr>
          <p:nvPr>
            <p:ph sz="quarter" idx="10"/>
          </p:nvPr>
        </p:nvSpPr>
        <p:spPr/>
        <p:txBody>
          <a:bodyPr/>
          <a:lstStyle/>
          <a:p>
            <a:r>
              <a:rPr lang="en-US" dirty="0"/>
              <a:t>Spiritual Formation: process that improves spiritual growth</a:t>
            </a:r>
          </a:p>
          <a:p>
            <a:pPr lvl="1"/>
            <a:r>
              <a:rPr lang="en-US" dirty="0"/>
              <a:t>i.e. mentoring, counseling, Christian college, small groups</a:t>
            </a:r>
          </a:p>
          <a:p>
            <a:r>
              <a:rPr lang="en-US" dirty="0"/>
              <a:t>Spiritual Disciplines: tools that help improve spiritual formation</a:t>
            </a:r>
          </a:p>
          <a:p>
            <a:pPr lvl="1"/>
            <a:r>
              <a:rPr lang="en-US" dirty="0"/>
              <a:t>i.e. Bible study, prayer, fasting, meditation, worship, solitude, service</a:t>
            </a:r>
          </a:p>
          <a:p>
            <a:r>
              <a:rPr lang="en-US" dirty="0"/>
              <a:t>Spiritual Direction: process of helping someone improve their intimacy with God, discern God’s presence and direction in their lives</a:t>
            </a:r>
          </a:p>
          <a:p>
            <a:pPr lvl="1"/>
            <a:r>
              <a:rPr lang="en-US" dirty="0"/>
              <a:t>i.e. Meeting with Spiritual Director, pastor or counselor for spiritual direction</a:t>
            </a:r>
          </a:p>
          <a:p>
            <a:r>
              <a:rPr lang="en-US" dirty="0"/>
              <a:t>Each of these have a wealth of tradition and resources to build from</a:t>
            </a:r>
          </a:p>
        </p:txBody>
      </p:sp>
    </p:spTree>
    <p:extLst>
      <p:ext uri="{BB962C8B-B14F-4D97-AF65-F5344CB8AC3E}">
        <p14:creationId xmlns:p14="http://schemas.microsoft.com/office/powerpoint/2010/main" val="39258105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8297F-4120-434D-A9B0-E6EC706C3641}"/>
              </a:ext>
            </a:extLst>
          </p:cNvPr>
          <p:cNvSpPr>
            <a:spLocks noGrp="1"/>
          </p:cNvSpPr>
          <p:nvPr>
            <p:ph type="title"/>
          </p:nvPr>
        </p:nvSpPr>
        <p:spPr/>
        <p:txBody>
          <a:bodyPr/>
          <a:lstStyle/>
          <a:p>
            <a:r>
              <a:rPr lang="en-US"/>
              <a:t>Spiritual Formation Model (Willard)</a:t>
            </a:r>
          </a:p>
        </p:txBody>
      </p:sp>
      <p:pic>
        <p:nvPicPr>
          <p:cNvPr id="2050" name="Picture 2">
            <a:extLst>
              <a:ext uri="{FF2B5EF4-FFF2-40B4-BE49-F238E27FC236}">
                <a16:creationId xmlns:a16="http://schemas.microsoft.com/office/drawing/2014/main" id="{A80E2603-B28C-46F7-9ED2-71FC13E04E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44" b="9759"/>
          <a:stretch/>
        </p:blipFill>
        <p:spPr bwMode="auto">
          <a:xfrm>
            <a:off x="3135085" y="997733"/>
            <a:ext cx="6458857" cy="586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0918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35A51-A57E-495F-9823-D4E54E9A7FF1}"/>
              </a:ext>
            </a:extLst>
          </p:cNvPr>
          <p:cNvSpPr>
            <a:spLocks noGrp="1"/>
          </p:cNvSpPr>
          <p:nvPr>
            <p:ph type="title"/>
          </p:nvPr>
        </p:nvSpPr>
        <p:spPr/>
        <p:txBody>
          <a:bodyPr/>
          <a:lstStyle/>
          <a:p>
            <a:r>
              <a:rPr lang="en-US" sz="4000"/>
              <a:t>Transformational Counseling &amp; Six Spiritual Traditions</a:t>
            </a:r>
          </a:p>
        </p:txBody>
      </p:sp>
      <p:pic>
        <p:nvPicPr>
          <p:cNvPr id="3074" name="Picture 2" descr="Six Spiritual Traditions |">
            <a:extLst>
              <a:ext uri="{FF2B5EF4-FFF2-40B4-BE49-F238E27FC236}">
                <a16:creationId xmlns:a16="http://schemas.microsoft.com/office/drawing/2014/main" id="{C6C87005-A674-4159-9E47-D401FB2B91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50" t="2375" r="5625" b="5034"/>
          <a:stretch/>
        </p:blipFill>
        <p:spPr bwMode="auto">
          <a:xfrm>
            <a:off x="3127248" y="1889759"/>
            <a:ext cx="4517136" cy="3395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1590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71E2D-E538-4D7D-98B2-4B028BF2A977}"/>
              </a:ext>
            </a:extLst>
          </p:cNvPr>
          <p:cNvSpPr>
            <a:spLocks noGrp="1"/>
          </p:cNvSpPr>
          <p:nvPr>
            <p:ph type="title"/>
          </p:nvPr>
        </p:nvSpPr>
        <p:spPr/>
        <p:txBody>
          <a:bodyPr/>
          <a:lstStyle/>
          <a:p>
            <a:r>
              <a:rPr lang="en-US"/>
              <a:t>Transformational Counseling Worldview vs. Secular Psychology</a:t>
            </a:r>
          </a:p>
        </p:txBody>
      </p:sp>
      <p:pic>
        <p:nvPicPr>
          <p:cNvPr id="5" name="Picture 4">
            <a:extLst>
              <a:ext uri="{FF2B5EF4-FFF2-40B4-BE49-F238E27FC236}">
                <a16:creationId xmlns:a16="http://schemas.microsoft.com/office/drawing/2014/main" id="{261C649D-2F87-45FD-A030-D86CEBB976C7}"/>
              </a:ext>
            </a:extLst>
          </p:cNvPr>
          <p:cNvPicPr>
            <a:picLocks noChangeAspect="1"/>
          </p:cNvPicPr>
          <p:nvPr/>
        </p:nvPicPr>
        <p:blipFill rotWithShape="1">
          <a:blip r:embed="rId2"/>
          <a:srcRect r="715"/>
          <a:stretch/>
        </p:blipFill>
        <p:spPr>
          <a:xfrm>
            <a:off x="444432" y="1048512"/>
            <a:ext cx="11326944" cy="5260644"/>
          </a:xfrm>
          <a:prstGeom prst="rect">
            <a:avLst/>
          </a:prstGeom>
        </p:spPr>
      </p:pic>
      <p:sp>
        <p:nvSpPr>
          <p:cNvPr id="7" name="TextBox 6">
            <a:extLst>
              <a:ext uri="{FF2B5EF4-FFF2-40B4-BE49-F238E27FC236}">
                <a16:creationId xmlns:a16="http://schemas.microsoft.com/office/drawing/2014/main" id="{AA59F3E4-E03C-4722-A94A-46C1C12A2E3A}"/>
              </a:ext>
            </a:extLst>
          </p:cNvPr>
          <p:cNvSpPr txBox="1"/>
          <p:nvPr/>
        </p:nvSpPr>
        <p:spPr>
          <a:xfrm>
            <a:off x="548640" y="6642556"/>
            <a:ext cx="9217152" cy="200055"/>
          </a:xfrm>
          <a:prstGeom prst="rect">
            <a:avLst/>
          </a:prstGeom>
          <a:noFill/>
        </p:spPr>
        <p:txBody>
          <a:bodyPr wrap="square">
            <a:spAutoFit/>
          </a:bodyPr>
          <a:lstStyle/>
          <a:p>
            <a:r>
              <a:rPr lang="en-US" sz="700" dirty="0">
                <a:solidFill>
                  <a:schemeClr val="bg1"/>
                </a:solidFill>
              </a:rPr>
              <a:t>Source: </a:t>
            </a:r>
            <a:r>
              <a:rPr lang="en-US" sz="700" dirty="0" err="1">
                <a:solidFill>
                  <a:schemeClr val="bg1"/>
                </a:solidFill>
              </a:rPr>
              <a:t>Greggo</a:t>
            </a:r>
            <a:r>
              <a:rPr lang="en-US" sz="700" dirty="0">
                <a:solidFill>
                  <a:schemeClr val="bg1"/>
                </a:solidFill>
              </a:rPr>
              <a:t>, Stephen P.; </a:t>
            </a:r>
            <a:r>
              <a:rPr lang="en-US" sz="700" dirty="0" err="1">
                <a:solidFill>
                  <a:schemeClr val="bg1"/>
                </a:solidFill>
              </a:rPr>
              <a:t>Sisemore</a:t>
            </a:r>
            <a:r>
              <a:rPr lang="en-US" sz="700" dirty="0">
                <a:solidFill>
                  <a:schemeClr val="bg1"/>
                </a:solidFill>
              </a:rPr>
              <a:t>, Timothy A.. </a:t>
            </a:r>
            <a:r>
              <a:rPr lang="en-US" sz="700" i="1" dirty="0">
                <a:solidFill>
                  <a:schemeClr val="bg1"/>
                </a:solidFill>
              </a:rPr>
              <a:t>Counseling and Christianity</a:t>
            </a:r>
            <a:r>
              <a:rPr lang="en-US" sz="700" dirty="0">
                <a:solidFill>
                  <a:schemeClr val="bg1"/>
                </a:solidFill>
              </a:rPr>
              <a:t> (Christian Association for Psychological Studies Books) (p. 139). InterVarsity Press. Kindle Edition. </a:t>
            </a:r>
          </a:p>
        </p:txBody>
      </p:sp>
      <p:sp>
        <p:nvSpPr>
          <p:cNvPr id="3" name="Rectangle 2">
            <a:extLst>
              <a:ext uri="{FF2B5EF4-FFF2-40B4-BE49-F238E27FC236}">
                <a16:creationId xmlns:a16="http://schemas.microsoft.com/office/drawing/2014/main" id="{24DF9571-3AC7-43E3-A101-47BEE2E45B97}"/>
              </a:ext>
            </a:extLst>
          </p:cNvPr>
          <p:cNvSpPr/>
          <p:nvPr/>
        </p:nvSpPr>
        <p:spPr>
          <a:xfrm>
            <a:off x="444432" y="1504950"/>
            <a:ext cx="11303136" cy="1047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D22D4E7-AD1E-4BAD-BDD7-C62C11AEEAC5}"/>
              </a:ext>
            </a:extLst>
          </p:cNvPr>
          <p:cNvSpPr/>
          <p:nvPr/>
        </p:nvSpPr>
        <p:spPr>
          <a:xfrm>
            <a:off x="420624" y="2514624"/>
            <a:ext cx="11303136" cy="1314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D9C17C4-38BF-46FD-B30B-0E1042EF4FEB}"/>
              </a:ext>
            </a:extLst>
          </p:cNvPr>
          <p:cNvSpPr/>
          <p:nvPr/>
        </p:nvSpPr>
        <p:spPr>
          <a:xfrm>
            <a:off x="420624" y="3886200"/>
            <a:ext cx="11303136" cy="1076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953F738-A17E-43EE-B285-A4BDDC450775}"/>
              </a:ext>
            </a:extLst>
          </p:cNvPr>
          <p:cNvSpPr/>
          <p:nvPr/>
        </p:nvSpPr>
        <p:spPr>
          <a:xfrm>
            <a:off x="444432" y="5019664"/>
            <a:ext cx="11303136" cy="1241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F9844FC-2F32-488D-8F54-058C3AC3F24C}"/>
              </a:ext>
            </a:extLst>
          </p:cNvPr>
          <p:cNvSpPr txBox="1"/>
          <p:nvPr/>
        </p:nvSpPr>
        <p:spPr>
          <a:xfrm>
            <a:off x="6838950" y="1276350"/>
            <a:ext cx="1661032" cy="261610"/>
          </a:xfrm>
          <a:prstGeom prst="rect">
            <a:avLst/>
          </a:prstGeom>
          <a:noFill/>
        </p:spPr>
        <p:txBody>
          <a:bodyPr wrap="none" rtlCol="0">
            <a:spAutoFit/>
          </a:bodyPr>
          <a:lstStyle/>
          <a:p>
            <a:r>
              <a:rPr lang="en-US" sz="1100" dirty="0"/>
              <a:t>(Behavioral Psychology)</a:t>
            </a:r>
          </a:p>
        </p:txBody>
      </p:sp>
      <p:sp>
        <p:nvSpPr>
          <p:cNvPr id="11" name="TextBox 10">
            <a:extLst>
              <a:ext uri="{FF2B5EF4-FFF2-40B4-BE49-F238E27FC236}">
                <a16:creationId xmlns:a16="http://schemas.microsoft.com/office/drawing/2014/main" id="{4C8177C2-6ABF-4F1E-B031-008FB5511357}"/>
              </a:ext>
            </a:extLst>
          </p:cNvPr>
          <p:cNvSpPr txBox="1"/>
          <p:nvPr/>
        </p:nvSpPr>
        <p:spPr>
          <a:xfrm>
            <a:off x="9124950" y="1276350"/>
            <a:ext cx="1186543" cy="261610"/>
          </a:xfrm>
          <a:prstGeom prst="rect">
            <a:avLst/>
          </a:prstGeom>
          <a:noFill/>
        </p:spPr>
        <p:txBody>
          <a:bodyPr wrap="none" rtlCol="0">
            <a:spAutoFit/>
          </a:bodyPr>
          <a:lstStyle/>
          <a:p>
            <a:r>
              <a:rPr lang="en-US" sz="1100" dirty="0"/>
              <a:t>(Psychoanalysis)</a:t>
            </a:r>
          </a:p>
        </p:txBody>
      </p:sp>
    </p:spTree>
    <p:extLst>
      <p:ext uri="{BB962C8B-B14F-4D97-AF65-F5344CB8AC3E}">
        <p14:creationId xmlns:p14="http://schemas.microsoft.com/office/powerpoint/2010/main" val="130118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71E2D-E538-4D7D-98B2-4B028BF2A977}"/>
              </a:ext>
            </a:extLst>
          </p:cNvPr>
          <p:cNvSpPr>
            <a:spLocks noGrp="1"/>
          </p:cNvSpPr>
          <p:nvPr>
            <p:ph type="title"/>
          </p:nvPr>
        </p:nvSpPr>
        <p:spPr/>
        <p:txBody>
          <a:bodyPr/>
          <a:lstStyle/>
          <a:p>
            <a:r>
              <a:rPr lang="en-US"/>
              <a:t>Transformational Counseling Worldview vs. Secular Psychology</a:t>
            </a:r>
          </a:p>
        </p:txBody>
      </p:sp>
      <p:pic>
        <p:nvPicPr>
          <p:cNvPr id="5" name="Picture 4">
            <a:extLst>
              <a:ext uri="{FF2B5EF4-FFF2-40B4-BE49-F238E27FC236}">
                <a16:creationId xmlns:a16="http://schemas.microsoft.com/office/drawing/2014/main" id="{261C649D-2F87-45FD-A030-D86CEBB976C7}"/>
              </a:ext>
            </a:extLst>
          </p:cNvPr>
          <p:cNvPicPr>
            <a:picLocks noChangeAspect="1"/>
          </p:cNvPicPr>
          <p:nvPr/>
        </p:nvPicPr>
        <p:blipFill rotWithShape="1">
          <a:blip r:embed="rId2"/>
          <a:srcRect r="715"/>
          <a:stretch/>
        </p:blipFill>
        <p:spPr>
          <a:xfrm>
            <a:off x="444432" y="1048512"/>
            <a:ext cx="11326944" cy="5260644"/>
          </a:xfrm>
          <a:prstGeom prst="rect">
            <a:avLst/>
          </a:prstGeom>
        </p:spPr>
      </p:pic>
      <p:sp>
        <p:nvSpPr>
          <p:cNvPr id="7" name="TextBox 6">
            <a:extLst>
              <a:ext uri="{FF2B5EF4-FFF2-40B4-BE49-F238E27FC236}">
                <a16:creationId xmlns:a16="http://schemas.microsoft.com/office/drawing/2014/main" id="{AA59F3E4-E03C-4722-A94A-46C1C12A2E3A}"/>
              </a:ext>
            </a:extLst>
          </p:cNvPr>
          <p:cNvSpPr txBox="1"/>
          <p:nvPr/>
        </p:nvSpPr>
        <p:spPr>
          <a:xfrm>
            <a:off x="548640" y="6642556"/>
            <a:ext cx="9217152" cy="200055"/>
          </a:xfrm>
          <a:prstGeom prst="rect">
            <a:avLst/>
          </a:prstGeom>
          <a:noFill/>
        </p:spPr>
        <p:txBody>
          <a:bodyPr wrap="square">
            <a:spAutoFit/>
          </a:bodyPr>
          <a:lstStyle/>
          <a:p>
            <a:r>
              <a:rPr lang="en-US" sz="700" dirty="0">
                <a:solidFill>
                  <a:schemeClr val="bg1"/>
                </a:solidFill>
              </a:rPr>
              <a:t>Source: </a:t>
            </a:r>
            <a:r>
              <a:rPr lang="en-US" sz="700" dirty="0" err="1">
                <a:solidFill>
                  <a:schemeClr val="bg1"/>
                </a:solidFill>
              </a:rPr>
              <a:t>Greggo</a:t>
            </a:r>
            <a:r>
              <a:rPr lang="en-US" sz="700" dirty="0">
                <a:solidFill>
                  <a:schemeClr val="bg1"/>
                </a:solidFill>
              </a:rPr>
              <a:t>, Stephen P.; </a:t>
            </a:r>
            <a:r>
              <a:rPr lang="en-US" sz="700" dirty="0" err="1">
                <a:solidFill>
                  <a:schemeClr val="bg1"/>
                </a:solidFill>
              </a:rPr>
              <a:t>Sisemore</a:t>
            </a:r>
            <a:r>
              <a:rPr lang="en-US" sz="700" dirty="0">
                <a:solidFill>
                  <a:schemeClr val="bg1"/>
                </a:solidFill>
              </a:rPr>
              <a:t>, Timothy A.. </a:t>
            </a:r>
            <a:r>
              <a:rPr lang="en-US" sz="700" i="1" dirty="0">
                <a:solidFill>
                  <a:schemeClr val="bg1"/>
                </a:solidFill>
              </a:rPr>
              <a:t>Counseling and Christianity</a:t>
            </a:r>
            <a:r>
              <a:rPr lang="en-US" sz="700" dirty="0">
                <a:solidFill>
                  <a:schemeClr val="bg1"/>
                </a:solidFill>
              </a:rPr>
              <a:t> (Christian Association for Psychological Studies Books) (p. 139). InterVarsity Press. Kindle Edition. </a:t>
            </a:r>
          </a:p>
        </p:txBody>
      </p:sp>
      <p:sp>
        <p:nvSpPr>
          <p:cNvPr id="3" name="TextBox 2">
            <a:extLst>
              <a:ext uri="{FF2B5EF4-FFF2-40B4-BE49-F238E27FC236}">
                <a16:creationId xmlns:a16="http://schemas.microsoft.com/office/drawing/2014/main" id="{81BF6055-8CC1-4477-BD3A-FAF2CB62EA4A}"/>
              </a:ext>
            </a:extLst>
          </p:cNvPr>
          <p:cNvSpPr txBox="1"/>
          <p:nvPr/>
        </p:nvSpPr>
        <p:spPr>
          <a:xfrm>
            <a:off x="6838950" y="1276350"/>
            <a:ext cx="1661032" cy="261610"/>
          </a:xfrm>
          <a:prstGeom prst="rect">
            <a:avLst/>
          </a:prstGeom>
          <a:noFill/>
        </p:spPr>
        <p:txBody>
          <a:bodyPr wrap="none" rtlCol="0">
            <a:spAutoFit/>
          </a:bodyPr>
          <a:lstStyle/>
          <a:p>
            <a:r>
              <a:rPr lang="en-US" sz="1100" dirty="0"/>
              <a:t>(Behavioral Psychology)</a:t>
            </a:r>
          </a:p>
        </p:txBody>
      </p:sp>
      <p:sp>
        <p:nvSpPr>
          <p:cNvPr id="6" name="TextBox 5">
            <a:extLst>
              <a:ext uri="{FF2B5EF4-FFF2-40B4-BE49-F238E27FC236}">
                <a16:creationId xmlns:a16="http://schemas.microsoft.com/office/drawing/2014/main" id="{4BA40351-1A98-480C-944A-512887CAE10D}"/>
              </a:ext>
            </a:extLst>
          </p:cNvPr>
          <p:cNvSpPr txBox="1"/>
          <p:nvPr/>
        </p:nvSpPr>
        <p:spPr>
          <a:xfrm>
            <a:off x="9124950" y="1276350"/>
            <a:ext cx="1186543" cy="261610"/>
          </a:xfrm>
          <a:prstGeom prst="rect">
            <a:avLst/>
          </a:prstGeom>
          <a:noFill/>
        </p:spPr>
        <p:txBody>
          <a:bodyPr wrap="none" rtlCol="0">
            <a:spAutoFit/>
          </a:bodyPr>
          <a:lstStyle/>
          <a:p>
            <a:r>
              <a:rPr lang="en-US" sz="1100" dirty="0"/>
              <a:t>(Psychoanalysis)</a:t>
            </a:r>
          </a:p>
        </p:txBody>
      </p:sp>
    </p:spTree>
    <p:extLst>
      <p:ext uri="{BB962C8B-B14F-4D97-AF65-F5344CB8AC3E}">
        <p14:creationId xmlns:p14="http://schemas.microsoft.com/office/powerpoint/2010/main" val="8872036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Grp="1" noChangeArrowheads="1"/>
          </p:cNvSpPr>
          <p:nvPr>
            <p:ph type="title"/>
          </p:nvPr>
        </p:nvSpPr>
        <p:spPr>
          <a:noFill/>
        </p:spPr>
        <p:txBody>
          <a:bodyPr/>
          <a:lstStyle/>
          <a:p>
            <a:pPr eaLnBrk="1" hangingPunct="1"/>
            <a:r>
              <a:rPr lang="en-US" sz="4000">
                <a:latin typeface="Lucida Bright" pitchFamily="18" charset="0"/>
              </a:rPr>
              <a:t>Transformative-Spirituality Model</a:t>
            </a:r>
          </a:p>
        </p:txBody>
      </p:sp>
      <p:sp>
        <p:nvSpPr>
          <p:cNvPr id="27651" name="Rectangle 5"/>
          <p:cNvSpPr>
            <a:spLocks noGrp="1" noChangeArrowheads="1"/>
          </p:cNvSpPr>
          <p:nvPr>
            <p:ph sz="quarter" idx="10"/>
          </p:nvPr>
        </p:nvSpPr>
        <p:spPr>
          <a:noFill/>
        </p:spPr>
        <p:txBody>
          <a:bodyPr/>
          <a:lstStyle/>
          <a:p>
            <a:pPr eaLnBrk="1" hangingPunct="1"/>
            <a:r>
              <a:rPr lang="en-US">
                <a:latin typeface="Lucida Bright" pitchFamily="18" charset="0"/>
              </a:rPr>
              <a:t>Strengths</a:t>
            </a:r>
          </a:p>
        </p:txBody>
      </p:sp>
      <p:sp>
        <p:nvSpPr>
          <p:cNvPr id="613382" name="Text Box 6"/>
          <p:cNvSpPr txBox="1">
            <a:spLocks noChangeArrowheads="1"/>
          </p:cNvSpPr>
          <p:nvPr/>
        </p:nvSpPr>
        <p:spPr bwMode="auto">
          <a:xfrm>
            <a:off x="2743200" y="2743200"/>
            <a:ext cx="7467600" cy="457200"/>
          </a:xfrm>
          <a:prstGeom prst="rect">
            <a:avLst/>
          </a:prstGeom>
          <a:noFill/>
          <a:ln w="9525">
            <a:noFill/>
            <a:miter lim="800000"/>
            <a:headEnd/>
            <a:tailEnd/>
          </a:ln>
        </p:spPr>
        <p:txBody>
          <a:bodyPr>
            <a:spAutoFit/>
          </a:bodyPr>
          <a:lstStyle/>
          <a:p>
            <a:pPr>
              <a:spcBef>
                <a:spcPct val="50000"/>
              </a:spcBef>
            </a:pPr>
            <a:r>
              <a:rPr lang="en-US" sz="2400"/>
              <a:t>1. Christ-centered approach to the care of souls</a:t>
            </a:r>
          </a:p>
        </p:txBody>
      </p:sp>
      <p:sp>
        <p:nvSpPr>
          <p:cNvPr id="613383" name="Text Box 7"/>
          <p:cNvSpPr txBox="1">
            <a:spLocks noChangeArrowheads="1"/>
          </p:cNvSpPr>
          <p:nvPr/>
        </p:nvSpPr>
        <p:spPr bwMode="auto">
          <a:xfrm>
            <a:off x="2743200" y="3352801"/>
            <a:ext cx="6781800" cy="830997"/>
          </a:xfrm>
          <a:prstGeom prst="rect">
            <a:avLst/>
          </a:prstGeom>
          <a:noFill/>
          <a:ln w="9525">
            <a:noFill/>
            <a:miter lim="800000"/>
            <a:headEnd/>
            <a:tailEnd/>
          </a:ln>
        </p:spPr>
        <p:txBody>
          <a:bodyPr>
            <a:spAutoFit/>
          </a:bodyPr>
          <a:lstStyle/>
          <a:p>
            <a:pPr>
              <a:spcBef>
                <a:spcPct val="50000"/>
              </a:spcBef>
            </a:pPr>
            <a:r>
              <a:rPr lang="en-US" sz="2400"/>
              <a:t>2. Takes the Bible and Christian traditions 	very seriously</a:t>
            </a:r>
          </a:p>
        </p:txBody>
      </p:sp>
      <p:sp>
        <p:nvSpPr>
          <p:cNvPr id="613384" name="Text Box 8"/>
          <p:cNvSpPr txBox="1">
            <a:spLocks noChangeArrowheads="1"/>
          </p:cNvSpPr>
          <p:nvPr/>
        </p:nvSpPr>
        <p:spPr bwMode="auto">
          <a:xfrm>
            <a:off x="2743200" y="4343400"/>
            <a:ext cx="7696200" cy="1569660"/>
          </a:xfrm>
          <a:prstGeom prst="rect">
            <a:avLst/>
          </a:prstGeom>
          <a:noFill/>
          <a:ln w="9525">
            <a:noFill/>
            <a:miter lim="800000"/>
            <a:headEnd/>
            <a:tailEnd/>
          </a:ln>
        </p:spPr>
        <p:txBody>
          <a:bodyPr>
            <a:spAutoFit/>
          </a:bodyPr>
          <a:lstStyle/>
          <a:p>
            <a:pPr>
              <a:spcBef>
                <a:spcPct val="50000"/>
              </a:spcBef>
            </a:pPr>
            <a:r>
              <a:rPr lang="en-US" sz="2400"/>
              <a:t>3. Not focused on an increase in knowledge, as 	much as on changing everyone’s heart and 	character in Christ, incl. the professor and 	therapist</a:t>
            </a:r>
          </a:p>
        </p:txBody>
      </p:sp>
      <p:pic>
        <p:nvPicPr>
          <p:cNvPr id="7" name="Picture 2" descr="Head Hands Heart for teens | Practical Pages">
            <a:extLst>
              <a:ext uri="{FF2B5EF4-FFF2-40B4-BE49-F238E27FC236}">
                <a16:creationId xmlns:a16="http://schemas.microsoft.com/office/drawing/2014/main" id="{B9118AF9-68AF-4C70-A0B8-C2BEFB426C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7988" y="996950"/>
            <a:ext cx="1624700" cy="153940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5C011CB-620D-49C4-91BB-A67457D11C7E}"/>
              </a:ext>
            </a:extLst>
          </p:cNvPr>
          <p:cNvSpPr txBox="1"/>
          <p:nvPr/>
        </p:nvSpPr>
        <p:spPr>
          <a:xfrm>
            <a:off x="349250" y="6616700"/>
            <a:ext cx="7226658" cy="215444"/>
          </a:xfrm>
          <a:prstGeom prst="rect">
            <a:avLst/>
          </a:prstGeom>
          <a:noFill/>
        </p:spPr>
        <p:txBody>
          <a:bodyPr wrap="none" rtlCol="0">
            <a:spAutoFit/>
          </a:bodyPr>
          <a:lstStyle/>
          <a:p>
            <a:r>
              <a:rPr lang="en-US" sz="800"/>
              <a:t>Adapted from slides from Eric Johnson Presentation at https://foclonline.org/sites/live.foclonline.org//files/johnson_eric_christianity_psychology_outline.pdf</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13382"/>
                                        </p:tgtEl>
                                        <p:attrNameLst>
                                          <p:attrName>style.visibility</p:attrName>
                                        </p:attrNameLst>
                                      </p:cBhvr>
                                      <p:to>
                                        <p:strVal val="visible"/>
                                      </p:to>
                                    </p:set>
                                    <p:anim calcmode="lin" valueType="num">
                                      <p:cBhvr additive="base">
                                        <p:cTn id="7" dur="500" fill="hold"/>
                                        <p:tgtEl>
                                          <p:spTgt spid="613382"/>
                                        </p:tgtEl>
                                        <p:attrNameLst>
                                          <p:attrName>ppt_x</p:attrName>
                                        </p:attrNameLst>
                                      </p:cBhvr>
                                      <p:tavLst>
                                        <p:tav tm="0">
                                          <p:val>
                                            <p:strVal val="0-#ppt_w/2"/>
                                          </p:val>
                                        </p:tav>
                                        <p:tav tm="100000">
                                          <p:val>
                                            <p:strVal val="#ppt_x"/>
                                          </p:val>
                                        </p:tav>
                                      </p:tavLst>
                                    </p:anim>
                                    <p:anim calcmode="lin" valueType="num">
                                      <p:cBhvr additive="base">
                                        <p:cTn id="8" dur="500" fill="hold"/>
                                        <p:tgtEl>
                                          <p:spTgt spid="61338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13383"/>
                                        </p:tgtEl>
                                        <p:attrNameLst>
                                          <p:attrName>style.visibility</p:attrName>
                                        </p:attrNameLst>
                                      </p:cBhvr>
                                      <p:to>
                                        <p:strVal val="visible"/>
                                      </p:to>
                                    </p:set>
                                    <p:anim calcmode="lin" valueType="num">
                                      <p:cBhvr additive="base">
                                        <p:cTn id="13" dur="500" fill="hold"/>
                                        <p:tgtEl>
                                          <p:spTgt spid="613383"/>
                                        </p:tgtEl>
                                        <p:attrNameLst>
                                          <p:attrName>ppt_x</p:attrName>
                                        </p:attrNameLst>
                                      </p:cBhvr>
                                      <p:tavLst>
                                        <p:tav tm="0">
                                          <p:val>
                                            <p:strVal val="0-#ppt_w/2"/>
                                          </p:val>
                                        </p:tav>
                                        <p:tav tm="100000">
                                          <p:val>
                                            <p:strVal val="#ppt_x"/>
                                          </p:val>
                                        </p:tav>
                                      </p:tavLst>
                                    </p:anim>
                                    <p:anim calcmode="lin" valueType="num">
                                      <p:cBhvr additive="base">
                                        <p:cTn id="14" dur="500" fill="hold"/>
                                        <p:tgtEl>
                                          <p:spTgt spid="61338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13384"/>
                                        </p:tgtEl>
                                        <p:attrNameLst>
                                          <p:attrName>style.visibility</p:attrName>
                                        </p:attrNameLst>
                                      </p:cBhvr>
                                      <p:to>
                                        <p:strVal val="visible"/>
                                      </p:to>
                                    </p:set>
                                    <p:anim calcmode="lin" valueType="num">
                                      <p:cBhvr additive="base">
                                        <p:cTn id="19" dur="500" fill="hold"/>
                                        <p:tgtEl>
                                          <p:spTgt spid="613384"/>
                                        </p:tgtEl>
                                        <p:attrNameLst>
                                          <p:attrName>ppt_x</p:attrName>
                                        </p:attrNameLst>
                                      </p:cBhvr>
                                      <p:tavLst>
                                        <p:tav tm="0">
                                          <p:val>
                                            <p:strVal val="0-#ppt_w/2"/>
                                          </p:val>
                                        </p:tav>
                                        <p:tav tm="100000">
                                          <p:val>
                                            <p:strVal val="#ppt_x"/>
                                          </p:val>
                                        </p:tav>
                                      </p:tavLst>
                                    </p:anim>
                                    <p:anim calcmode="lin" valueType="num">
                                      <p:cBhvr additive="base">
                                        <p:cTn id="20" dur="500" fill="hold"/>
                                        <p:tgtEl>
                                          <p:spTgt spid="6133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3382" grpId="0" autoUpdateAnimBg="0"/>
      <p:bldP spid="613383" grpId="0" autoUpdateAnimBg="0"/>
      <p:bldP spid="613384"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28"/>
          <p:cNvSpPr>
            <a:spLocks noGrp="1" noChangeArrowheads="1"/>
          </p:cNvSpPr>
          <p:nvPr>
            <p:ph type="title"/>
          </p:nvPr>
        </p:nvSpPr>
        <p:spPr>
          <a:noFill/>
        </p:spPr>
        <p:txBody>
          <a:bodyPr/>
          <a:lstStyle/>
          <a:p>
            <a:pPr eaLnBrk="1" hangingPunct="1"/>
            <a:r>
              <a:rPr lang="en-US" sz="4000">
                <a:latin typeface="Lucida Bright" pitchFamily="18" charset="0"/>
              </a:rPr>
              <a:t>Transformative-Spirituality Model</a:t>
            </a:r>
          </a:p>
        </p:txBody>
      </p:sp>
      <p:sp>
        <p:nvSpPr>
          <p:cNvPr id="28675" name="Rectangle 1029"/>
          <p:cNvSpPr>
            <a:spLocks noGrp="1" noChangeArrowheads="1"/>
          </p:cNvSpPr>
          <p:nvPr>
            <p:ph sz="quarter" idx="10"/>
          </p:nvPr>
        </p:nvSpPr>
        <p:spPr>
          <a:noFill/>
        </p:spPr>
        <p:txBody>
          <a:bodyPr/>
          <a:lstStyle/>
          <a:p>
            <a:pPr eaLnBrk="1" hangingPunct="1"/>
            <a:r>
              <a:rPr lang="en-US">
                <a:latin typeface="Lucida Bright" pitchFamily="18" charset="0"/>
              </a:rPr>
              <a:t>Weaknesses</a:t>
            </a:r>
          </a:p>
        </p:txBody>
      </p:sp>
      <p:sp>
        <p:nvSpPr>
          <p:cNvPr id="612358" name="Text Box 1030"/>
          <p:cNvSpPr txBox="1">
            <a:spLocks noChangeArrowheads="1"/>
          </p:cNvSpPr>
          <p:nvPr/>
        </p:nvSpPr>
        <p:spPr bwMode="auto">
          <a:xfrm>
            <a:off x="2590800" y="3061038"/>
            <a:ext cx="7467600" cy="1200329"/>
          </a:xfrm>
          <a:prstGeom prst="rect">
            <a:avLst/>
          </a:prstGeom>
          <a:noFill/>
          <a:ln w="9525">
            <a:noFill/>
            <a:miter lim="800000"/>
            <a:headEnd/>
            <a:tailEnd/>
          </a:ln>
        </p:spPr>
        <p:txBody>
          <a:bodyPr lIns="91440" tIns="45720" rIns="91440" bIns="45720" anchor="t">
            <a:spAutoFit/>
          </a:bodyPr>
          <a:lstStyle/>
          <a:p>
            <a:pPr marL="457200" indent="-457200">
              <a:spcBef>
                <a:spcPct val="50000"/>
              </a:spcBef>
            </a:pPr>
            <a:r>
              <a:rPr lang="en-US" sz="2400" dirty="0"/>
              <a:t>2. Spiritual directors use spiritual resources, but for more serious problems, they defer to secular therapy models</a:t>
            </a:r>
          </a:p>
        </p:txBody>
      </p:sp>
      <p:sp>
        <p:nvSpPr>
          <p:cNvPr id="612359" name="Text Box 1031"/>
          <p:cNvSpPr txBox="1">
            <a:spLocks noChangeArrowheads="1"/>
          </p:cNvSpPr>
          <p:nvPr/>
        </p:nvSpPr>
        <p:spPr bwMode="auto">
          <a:xfrm>
            <a:off x="2590800" y="2209801"/>
            <a:ext cx="7924800" cy="830997"/>
          </a:xfrm>
          <a:prstGeom prst="rect">
            <a:avLst/>
          </a:prstGeom>
          <a:noFill/>
          <a:ln w="9525">
            <a:noFill/>
            <a:miter lim="800000"/>
            <a:headEnd/>
            <a:tailEnd/>
          </a:ln>
        </p:spPr>
        <p:txBody>
          <a:bodyPr>
            <a:spAutoFit/>
          </a:bodyPr>
          <a:lstStyle/>
          <a:p>
            <a:pPr marL="457200" indent="-457200">
              <a:spcBef>
                <a:spcPct val="50000"/>
              </a:spcBef>
            </a:pPr>
            <a:r>
              <a:rPr lang="en-US" sz="2400" dirty="0"/>
              <a:t>1. Some advocates consider spirituality and psychology two separate disciplines</a:t>
            </a:r>
          </a:p>
        </p:txBody>
      </p:sp>
      <p:sp>
        <p:nvSpPr>
          <p:cNvPr id="28679" name="Rectangle 1033"/>
          <p:cNvSpPr>
            <a:spLocks noChangeArrowheads="1"/>
          </p:cNvSpPr>
          <p:nvPr/>
        </p:nvSpPr>
        <p:spPr bwMode="auto">
          <a:xfrm>
            <a:off x="2590800" y="4953001"/>
            <a:ext cx="7772400" cy="830997"/>
          </a:xfrm>
          <a:prstGeom prst="rect">
            <a:avLst/>
          </a:prstGeom>
          <a:noFill/>
          <a:ln w="9525">
            <a:noFill/>
            <a:miter lim="800000"/>
            <a:headEnd/>
            <a:tailEnd/>
          </a:ln>
        </p:spPr>
        <p:txBody>
          <a:bodyPr>
            <a:spAutoFit/>
          </a:bodyPr>
          <a:lstStyle/>
          <a:p>
            <a:r>
              <a:rPr lang="en-US" sz="2400" dirty="0"/>
              <a:t>3. Favors Catholic and Orthodox spirituality over 	Protestant </a:t>
            </a:r>
          </a:p>
        </p:txBody>
      </p:sp>
      <p:sp>
        <p:nvSpPr>
          <p:cNvPr id="8" name="Rectangle 1033"/>
          <p:cNvSpPr>
            <a:spLocks noChangeArrowheads="1"/>
          </p:cNvSpPr>
          <p:nvPr/>
        </p:nvSpPr>
        <p:spPr bwMode="auto">
          <a:xfrm>
            <a:off x="3714750" y="4143336"/>
            <a:ext cx="4762500" cy="830997"/>
          </a:xfrm>
          <a:prstGeom prst="rect">
            <a:avLst/>
          </a:prstGeom>
          <a:noFill/>
          <a:ln w="9525">
            <a:noFill/>
            <a:miter lim="800000"/>
            <a:headEnd/>
            <a:tailEnd/>
          </a:ln>
        </p:spPr>
        <p:txBody>
          <a:bodyPr wrap="square">
            <a:spAutoFit/>
          </a:bodyPr>
          <a:lstStyle/>
          <a:p>
            <a:pPr algn="ctr"/>
            <a:r>
              <a:rPr lang="en-US" sz="2400"/>
              <a:t>But the majority do not make such a dichotomy</a:t>
            </a:r>
          </a:p>
        </p:txBody>
      </p:sp>
      <p:sp>
        <p:nvSpPr>
          <p:cNvPr id="9" name="TextBox 8">
            <a:extLst>
              <a:ext uri="{FF2B5EF4-FFF2-40B4-BE49-F238E27FC236}">
                <a16:creationId xmlns:a16="http://schemas.microsoft.com/office/drawing/2014/main" id="{CD969E88-A030-4719-A00E-B0E5A95D8754}"/>
              </a:ext>
            </a:extLst>
          </p:cNvPr>
          <p:cNvSpPr txBox="1"/>
          <p:nvPr/>
        </p:nvSpPr>
        <p:spPr>
          <a:xfrm>
            <a:off x="349250" y="6616700"/>
            <a:ext cx="7226658" cy="215444"/>
          </a:xfrm>
          <a:prstGeom prst="rect">
            <a:avLst/>
          </a:prstGeom>
          <a:noFill/>
        </p:spPr>
        <p:txBody>
          <a:bodyPr wrap="none" rtlCol="0">
            <a:spAutoFit/>
          </a:bodyPr>
          <a:lstStyle/>
          <a:p>
            <a:r>
              <a:rPr lang="en-US" sz="800"/>
              <a:t>Adapted from slides from Eric Johnson Presentation at https://foclonline.org/sites/live.foclonline.org//files/johnson_eric_christianity_psychology_outline.pdf</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12359"/>
                                        </p:tgtEl>
                                        <p:attrNameLst>
                                          <p:attrName>style.visibility</p:attrName>
                                        </p:attrNameLst>
                                      </p:cBhvr>
                                      <p:to>
                                        <p:strVal val="visible"/>
                                      </p:to>
                                    </p:set>
                                    <p:animEffect transition="in" filter="box(in)">
                                      <p:cBhvr>
                                        <p:cTn id="7" dur="500"/>
                                        <p:tgtEl>
                                          <p:spTgt spid="61235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12358"/>
                                        </p:tgtEl>
                                        <p:attrNameLst>
                                          <p:attrName>style.visibility</p:attrName>
                                        </p:attrNameLst>
                                      </p:cBhvr>
                                      <p:to>
                                        <p:strVal val="visible"/>
                                      </p:to>
                                    </p:set>
                                    <p:animEffect transition="in" filter="box(in)">
                                      <p:cBhvr>
                                        <p:cTn id="12" dur="500"/>
                                        <p:tgtEl>
                                          <p:spTgt spid="6123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679"/>
                                        </p:tgtEl>
                                        <p:attrNameLst>
                                          <p:attrName>style.visibility</p:attrName>
                                        </p:attrNameLst>
                                      </p:cBhvr>
                                      <p:to>
                                        <p:strVal val="visible"/>
                                      </p:to>
                                    </p:set>
                                    <p:animEffect transition="in" filter="fade">
                                      <p:cBhvr>
                                        <p:cTn id="22" dur="500"/>
                                        <p:tgtEl>
                                          <p:spTgt spid="28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8" grpId="0" autoUpdateAnimBg="0"/>
      <p:bldP spid="612359" grpId="0" autoUpdateAnimBg="0"/>
      <p:bldP spid="28679" grpId="0"/>
      <p:bldP spid="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6D79A-A2CB-4491-B7CD-D12D0C3DD538}"/>
              </a:ext>
            </a:extLst>
          </p:cNvPr>
          <p:cNvSpPr>
            <a:spLocks noGrp="1"/>
          </p:cNvSpPr>
          <p:nvPr>
            <p:ph type="title"/>
          </p:nvPr>
        </p:nvSpPr>
        <p:spPr/>
        <p:txBody>
          <a:bodyPr/>
          <a:lstStyle/>
          <a:p>
            <a:r>
              <a:rPr lang="en-US" sz="3600" b="1" dirty="0">
                <a:solidFill>
                  <a:schemeClr val="bg1"/>
                </a:solidFill>
                <a:latin typeface="+mj-lt"/>
              </a:rPr>
              <a:t>Lesson 6: Biblical Counseling Model</a:t>
            </a:r>
            <a:br>
              <a:rPr lang="en-US" sz="4000" b="1" dirty="0">
                <a:solidFill>
                  <a:schemeClr val="bg1"/>
                </a:solidFill>
                <a:latin typeface="+mj-lt"/>
              </a:rPr>
            </a:br>
            <a:endParaRPr lang="en-US" dirty="0"/>
          </a:p>
        </p:txBody>
      </p:sp>
      <p:sp>
        <p:nvSpPr>
          <p:cNvPr id="3" name="Text Placeholder 2">
            <a:extLst>
              <a:ext uri="{FF2B5EF4-FFF2-40B4-BE49-F238E27FC236}">
                <a16:creationId xmlns:a16="http://schemas.microsoft.com/office/drawing/2014/main" id="{250908C3-B0FD-4D56-96F4-C8BC2D0951EC}"/>
              </a:ext>
            </a:extLst>
          </p:cNvPr>
          <p:cNvSpPr>
            <a:spLocks noGrp="1"/>
          </p:cNvSpPr>
          <p:nvPr>
            <p:ph type="body" sz="quarter" idx="10"/>
          </p:nvPr>
        </p:nvSpPr>
        <p:spPr/>
        <p:txBody>
          <a:bodyPr/>
          <a:lstStyle/>
          <a:p>
            <a:r>
              <a:rPr lang="en-US"/>
              <a:t>Dr. Andrew Sears</a:t>
            </a:r>
            <a:br>
              <a:rPr lang="en-US"/>
            </a:br>
            <a:r>
              <a:rPr lang="en-US"/>
              <a:t>President </a:t>
            </a:r>
            <a:br>
              <a:rPr lang="en-US"/>
            </a:br>
            <a:r>
              <a:rPr lang="en-US"/>
              <a:t>City Vision University</a:t>
            </a:r>
            <a:br>
              <a:rPr lang="en-US"/>
            </a:br>
            <a:r>
              <a:rPr lang="en-US"/>
              <a:t>www.cityvision.edu </a:t>
            </a:r>
          </a:p>
          <a:p>
            <a:endParaRPr lang="en-US"/>
          </a:p>
        </p:txBody>
      </p:sp>
      <p:pic>
        <p:nvPicPr>
          <p:cNvPr id="5" name="Picture 4" descr="A person wearing a suit and tie smiling at the camera&#10;&#10;Description automatically generated">
            <a:extLst>
              <a:ext uri="{FF2B5EF4-FFF2-40B4-BE49-F238E27FC236}">
                <a16:creationId xmlns:a16="http://schemas.microsoft.com/office/drawing/2014/main" id="{923E3C04-A1CC-49A9-AB06-12C196D253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34422" y="3073564"/>
            <a:ext cx="1565141" cy="1847382"/>
          </a:xfrm>
          <a:prstGeom prst="rect">
            <a:avLst/>
          </a:prstGeom>
        </p:spPr>
      </p:pic>
      <p:sp>
        <p:nvSpPr>
          <p:cNvPr id="7" name="Rectangle 6">
            <a:extLst>
              <a:ext uri="{FF2B5EF4-FFF2-40B4-BE49-F238E27FC236}">
                <a16:creationId xmlns:a16="http://schemas.microsoft.com/office/drawing/2014/main" id="{1FA1D55C-557B-4B9A-A07F-4A4967839364}"/>
              </a:ext>
            </a:extLst>
          </p:cNvPr>
          <p:cNvSpPr/>
          <p:nvPr/>
        </p:nvSpPr>
        <p:spPr>
          <a:xfrm>
            <a:off x="6268517" y="5451469"/>
            <a:ext cx="5720283" cy="923330"/>
          </a:xfrm>
          <a:prstGeom prst="rect">
            <a:avLst/>
          </a:prstGeom>
        </p:spPr>
        <p:txBody>
          <a:bodyPr wrap="square">
            <a:spAutoFit/>
          </a:bodyPr>
          <a:lstStyle/>
          <a:p>
            <a:r>
              <a:rPr lang="en-US" b="1" dirty="0">
                <a:solidFill>
                  <a:schemeClr val="bg1"/>
                </a:solidFill>
              </a:rPr>
              <a:t>Introduction to Christian Addiction Counseling</a:t>
            </a:r>
          </a:p>
          <a:p>
            <a:endParaRPr lang="en-US" b="1" dirty="0">
              <a:solidFill>
                <a:schemeClr val="bg1"/>
              </a:solidFill>
            </a:endParaRPr>
          </a:p>
          <a:p>
            <a:pPr marL="0" algn="l" rtl="0" eaLnBrk="1" latinLnBrk="0" hangingPunct="1">
              <a:spcBef>
                <a:spcPts val="0"/>
              </a:spcBef>
              <a:spcAft>
                <a:spcPts val="0"/>
              </a:spcAft>
            </a:pPr>
            <a:r>
              <a:rPr lang="en-US" sz="1800" b="1" kern="1200" dirty="0">
                <a:solidFill>
                  <a:srgbClr val="FFFFFF"/>
                </a:solidFill>
                <a:effectLst/>
                <a:latin typeface="Segoe UI" panose="020B0502040204020203" pitchFamily="34" charset="0"/>
                <a:ea typeface="+mn-ea"/>
                <a:cs typeface="+mn-cs"/>
              </a:rPr>
              <a:t>Free Course at www.cityvisioninstitute.org </a:t>
            </a:r>
            <a:endParaRPr lang="en-US" dirty="0"/>
          </a:p>
        </p:txBody>
      </p:sp>
    </p:spTree>
    <p:extLst>
      <p:ext uri="{BB962C8B-B14F-4D97-AF65-F5344CB8AC3E}">
        <p14:creationId xmlns:p14="http://schemas.microsoft.com/office/powerpoint/2010/main" val="13857284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D01861-293D-400E-B616-B32F539228F5}"/>
              </a:ext>
            </a:extLst>
          </p:cNvPr>
          <p:cNvSpPr>
            <a:spLocks noGrp="1"/>
          </p:cNvSpPr>
          <p:nvPr>
            <p:ph type="title"/>
          </p:nvPr>
        </p:nvSpPr>
        <p:spPr/>
        <p:txBody>
          <a:bodyPr/>
          <a:lstStyle/>
          <a:p>
            <a:r>
              <a:rPr lang="en-US" dirty="0"/>
              <a:t>Five Approaches: Where Do You Work?</a:t>
            </a:r>
          </a:p>
        </p:txBody>
      </p:sp>
      <p:graphicFrame>
        <p:nvGraphicFramePr>
          <p:cNvPr id="5" name="Content Placeholder 4">
            <a:extLst>
              <a:ext uri="{FF2B5EF4-FFF2-40B4-BE49-F238E27FC236}">
                <a16:creationId xmlns:a16="http://schemas.microsoft.com/office/drawing/2014/main" id="{90F35C59-32E3-4A32-A9EB-49681D633947}"/>
              </a:ext>
            </a:extLst>
          </p:cNvPr>
          <p:cNvGraphicFramePr>
            <a:graphicFrameLocks noGrp="1"/>
          </p:cNvGraphicFramePr>
          <p:nvPr>
            <p:ph sz="quarter" idx="10"/>
          </p:nvPr>
        </p:nvGraphicFramePr>
        <p:xfrm>
          <a:off x="520607" y="996950"/>
          <a:ext cx="10845562" cy="53838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2A317AAF-3217-4286-8C7B-9A3B8C7D31F0}"/>
              </a:ext>
            </a:extLst>
          </p:cNvPr>
          <p:cNvSpPr txBox="1"/>
          <p:nvPr/>
        </p:nvSpPr>
        <p:spPr>
          <a:xfrm>
            <a:off x="21050" y="3227198"/>
            <a:ext cx="1217898" cy="1200329"/>
          </a:xfrm>
          <a:prstGeom prst="rect">
            <a:avLst/>
          </a:prstGeom>
          <a:noFill/>
        </p:spPr>
        <p:txBody>
          <a:bodyPr wrap="none" rtlCol="0">
            <a:spAutoFit/>
          </a:bodyPr>
          <a:lstStyle/>
          <a:p>
            <a:r>
              <a:rPr lang="en-US" b="1"/>
              <a:t>Church</a:t>
            </a:r>
            <a:br>
              <a:rPr lang="en-US" b="1"/>
            </a:br>
            <a:r>
              <a:rPr lang="en-US" b="1"/>
              <a:t>Gathered</a:t>
            </a:r>
            <a:endParaRPr lang="en-US"/>
          </a:p>
          <a:p>
            <a:r>
              <a:rPr lang="en-US"/>
              <a:t>(not of </a:t>
            </a:r>
            <a:br>
              <a:rPr lang="en-US"/>
            </a:br>
            <a:r>
              <a:rPr lang="en-US"/>
              <a:t>the world)</a:t>
            </a:r>
          </a:p>
        </p:txBody>
      </p:sp>
      <p:sp>
        <p:nvSpPr>
          <p:cNvPr id="8" name="TextBox 7">
            <a:extLst>
              <a:ext uri="{FF2B5EF4-FFF2-40B4-BE49-F238E27FC236}">
                <a16:creationId xmlns:a16="http://schemas.microsoft.com/office/drawing/2014/main" id="{CCBF1C90-1F7F-4E2C-9574-F4A27238E7A2}"/>
              </a:ext>
            </a:extLst>
          </p:cNvPr>
          <p:cNvSpPr txBox="1"/>
          <p:nvPr/>
        </p:nvSpPr>
        <p:spPr>
          <a:xfrm>
            <a:off x="10828282" y="2984720"/>
            <a:ext cx="1217898" cy="1200329"/>
          </a:xfrm>
          <a:prstGeom prst="rect">
            <a:avLst/>
          </a:prstGeom>
          <a:noFill/>
        </p:spPr>
        <p:txBody>
          <a:bodyPr wrap="none" rtlCol="0">
            <a:spAutoFit/>
          </a:bodyPr>
          <a:lstStyle/>
          <a:p>
            <a:r>
              <a:rPr lang="en-US" b="1"/>
              <a:t>Church</a:t>
            </a:r>
            <a:br>
              <a:rPr lang="en-US" b="1"/>
            </a:br>
            <a:r>
              <a:rPr lang="en-US" b="1"/>
              <a:t>Scattered</a:t>
            </a:r>
            <a:br>
              <a:rPr lang="en-US" b="1"/>
            </a:br>
            <a:r>
              <a:rPr lang="en-US"/>
              <a:t>(sent into </a:t>
            </a:r>
            <a:br>
              <a:rPr lang="en-US"/>
            </a:br>
            <a:r>
              <a:rPr lang="en-US"/>
              <a:t>the world)</a:t>
            </a:r>
            <a:endParaRPr lang="en-US" b="1"/>
          </a:p>
        </p:txBody>
      </p:sp>
      <p:sp>
        <p:nvSpPr>
          <p:cNvPr id="4" name="TextBox 3">
            <a:extLst>
              <a:ext uri="{FF2B5EF4-FFF2-40B4-BE49-F238E27FC236}">
                <a16:creationId xmlns:a16="http://schemas.microsoft.com/office/drawing/2014/main" id="{EB7B733C-C236-4B9B-A1F9-FD15185096CF}"/>
              </a:ext>
            </a:extLst>
          </p:cNvPr>
          <p:cNvSpPr txBox="1"/>
          <p:nvPr/>
        </p:nvSpPr>
        <p:spPr>
          <a:xfrm>
            <a:off x="7868608" y="5058544"/>
            <a:ext cx="1903919" cy="738664"/>
          </a:xfrm>
          <a:prstGeom prst="rect">
            <a:avLst/>
          </a:prstGeom>
          <a:noFill/>
        </p:spPr>
        <p:txBody>
          <a:bodyPr wrap="none" rtlCol="0">
            <a:spAutoFit/>
          </a:bodyPr>
          <a:lstStyle/>
          <a:p>
            <a:r>
              <a:rPr lang="en-US" sz="1400" dirty="0"/>
              <a:t>Primarily Christian </a:t>
            </a:r>
          </a:p>
          <a:p>
            <a:r>
              <a:rPr lang="en-US" sz="1400" dirty="0"/>
              <a:t>Counselors in</a:t>
            </a:r>
          </a:p>
          <a:p>
            <a:r>
              <a:rPr lang="en-US" sz="1400" dirty="0"/>
              <a:t>Secular Organizations</a:t>
            </a:r>
          </a:p>
        </p:txBody>
      </p:sp>
      <p:sp>
        <p:nvSpPr>
          <p:cNvPr id="11" name="TextBox 10">
            <a:extLst>
              <a:ext uri="{FF2B5EF4-FFF2-40B4-BE49-F238E27FC236}">
                <a16:creationId xmlns:a16="http://schemas.microsoft.com/office/drawing/2014/main" id="{6DF9F47C-C2DE-425A-9E3D-A10F9BE8E69A}"/>
              </a:ext>
            </a:extLst>
          </p:cNvPr>
          <p:cNvSpPr txBox="1"/>
          <p:nvPr/>
        </p:nvSpPr>
        <p:spPr>
          <a:xfrm>
            <a:off x="1628986" y="5058545"/>
            <a:ext cx="2142253" cy="738664"/>
          </a:xfrm>
          <a:prstGeom prst="rect">
            <a:avLst/>
          </a:prstGeom>
          <a:noFill/>
        </p:spPr>
        <p:txBody>
          <a:bodyPr wrap="none" rtlCol="0">
            <a:spAutoFit/>
          </a:bodyPr>
          <a:lstStyle/>
          <a:p>
            <a:r>
              <a:rPr lang="en-US" sz="1400" b="1" dirty="0">
                <a:solidFill>
                  <a:srgbClr val="FF0000"/>
                </a:solidFill>
              </a:rPr>
              <a:t>Primarily Pastors, Lay</a:t>
            </a:r>
            <a:br>
              <a:rPr lang="en-US" sz="1400" b="1" dirty="0">
                <a:solidFill>
                  <a:srgbClr val="FF0000"/>
                </a:solidFill>
              </a:rPr>
            </a:br>
            <a:r>
              <a:rPr lang="en-US" sz="1400" b="1" dirty="0">
                <a:solidFill>
                  <a:srgbClr val="FF0000"/>
                </a:solidFill>
              </a:rPr>
              <a:t>Counselors &amp; Christian</a:t>
            </a:r>
            <a:br>
              <a:rPr lang="en-US" sz="1400" b="1" dirty="0">
                <a:solidFill>
                  <a:srgbClr val="FF0000"/>
                </a:solidFill>
              </a:rPr>
            </a:br>
            <a:r>
              <a:rPr lang="en-US" sz="1400" b="1" dirty="0">
                <a:solidFill>
                  <a:srgbClr val="FF0000"/>
                </a:solidFill>
              </a:rPr>
              <a:t>Counselors in Churches</a:t>
            </a:r>
          </a:p>
        </p:txBody>
      </p:sp>
      <p:sp>
        <p:nvSpPr>
          <p:cNvPr id="13" name="TextBox 12">
            <a:extLst>
              <a:ext uri="{FF2B5EF4-FFF2-40B4-BE49-F238E27FC236}">
                <a16:creationId xmlns:a16="http://schemas.microsoft.com/office/drawing/2014/main" id="{1BE6C9DB-D7F6-4A47-AF30-BDD8464F7E0C}"/>
              </a:ext>
            </a:extLst>
          </p:cNvPr>
          <p:cNvSpPr txBox="1"/>
          <p:nvPr/>
        </p:nvSpPr>
        <p:spPr>
          <a:xfrm>
            <a:off x="5071713" y="5058544"/>
            <a:ext cx="1993687" cy="954107"/>
          </a:xfrm>
          <a:prstGeom prst="rect">
            <a:avLst/>
          </a:prstGeom>
          <a:noFill/>
        </p:spPr>
        <p:txBody>
          <a:bodyPr wrap="none" rtlCol="0">
            <a:spAutoFit/>
          </a:bodyPr>
          <a:lstStyle/>
          <a:p>
            <a:r>
              <a:rPr lang="en-US" sz="1400"/>
              <a:t>Primarily Christian </a:t>
            </a:r>
          </a:p>
          <a:p>
            <a:r>
              <a:rPr lang="en-US" sz="1400"/>
              <a:t>Counselors in </a:t>
            </a:r>
          </a:p>
          <a:p>
            <a:r>
              <a:rPr lang="en-US" sz="1400"/>
              <a:t>Christian organizations</a:t>
            </a:r>
          </a:p>
          <a:p>
            <a:r>
              <a:rPr lang="en-US" sz="1400"/>
              <a:t>that take Insurance</a:t>
            </a:r>
          </a:p>
        </p:txBody>
      </p:sp>
      <p:sp>
        <p:nvSpPr>
          <p:cNvPr id="6" name="TextBox 5">
            <a:extLst>
              <a:ext uri="{FF2B5EF4-FFF2-40B4-BE49-F238E27FC236}">
                <a16:creationId xmlns:a16="http://schemas.microsoft.com/office/drawing/2014/main" id="{B2E871AF-E8D4-4980-A327-A48FE10360D0}"/>
              </a:ext>
            </a:extLst>
          </p:cNvPr>
          <p:cNvSpPr txBox="1"/>
          <p:nvPr/>
        </p:nvSpPr>
        <p:spPr>
          <a:xfrm>
            <a:off x="1628986" y="1214679"/>
            <a:ext cx="1375698" cy="1169551"/>
          </a:xfrm>
          <a:prstGeom prst="rect">
            <a:avLst/>
          </a:prstGeom>
          <a:noFill/>
        </p:spPr>
        <p:txBody>
          <a:bodyPr wrap="none" rtlCol="0">
            <a:spAutoFit/>
          </a:bodyPr>
          <a:lstStyle/>
          <a:p>
            <a:r>
              <a:rPr lang="en-US" sz="1400" b="1">
                <a:solidFill>
                  <a:srgbClr val="FF0000"/>
                </a:solidFill>
              </a:rPr>
              <a:t>Mostly taught</a:t>
            </a:r>
          </a:p>
          <a:p>
            <a:r>
              <a:rPr lang="en-US" sz="1400" b="1">
                <a:solidFill>
                  <a:srgbClr val="FF0000"/>
                </a:solidFill>
              </a:rPr>
              <a:t>In Seminary,</a:t>
            </a:r>
          </a:p>
          <a:p>
            <a:r>
              <a:rPr lang="en-US" sz="1400" b="1">
                <a:solidFill>
                  <a:srgbClr val="FF0000"/>
                </a:solidFill>
              </a:rPr>
              <a:t>Bible School</a:t>
            </a:r>
          </a:p>
          <a:p>
            <a:r>
              <a:rPr lang="en-US" sz="1400" b="1">
                <a:solidFill>
                  <a:srgbClr val="FF0000"/>
                </a:solidFill>
              </a:rPr>
              <a:t>or Theology</a:t>
            </a:r>
            <a:br>
              <a:rPr lang="en-US" sz="1400" b="1">
                <a:solidFill>
                  <a:srgbClr val="FF0000"/>
                </a:solidFill>
              </a:rPr>
            </a:br>
            <a:r>
              <a:rPr lang="en-US" sz="1400" b="1">
                <a:solidFill>
                  <a:srgbClr val="FF0000"/>
                </a:solidFill>
              </a:rPr>
              <a:t>Department</a:t>
            </a:r>
          </a:p>
        </p:txBody>
      </p:sp>
    </p:spTree>
    <p:extLst>
      <p:ext uri="{BB962C8B-B14F-4D97-AF65-F5344CB8AC3E}">
        <p14:creationId xmlns:p14="http://schemas.microsoft.com/office/powerpoint/2010/main" val="28220933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FDB15DE-9F57-494F-87DF-CCEFBFDD6AF3}"/>
              </a:ext>
            </a:extLst>
          </p:cNvPr>
          <p:cNvSpPr>
            <a:spLocks noGrp="1"/>
          </p:cNvSpPr>
          <p:nvPr>
            <p:ph type="title"/>
          </p:nvPr>
        </p:nvSpPr>
        <p:spPr/>
        <p:txBody>
          <a:bodyPr/>
          <a:lstStyle/>
          <a:p>
            <a:r>
              <a:rPr lang="en-US"/>
              <a:t>Biblical Counseling &amp; Jesus Cleansing the Temple</a:t>
            </a:r>
          </a:p>
        </p:txBody>
      </p:sp>
      <p:sp>
        <p:nvSpPr>
          <p:cNvPr id="8" name="Content Placeholder 7">
            <a:extLst>
              <a:ext uri="{FF2B5EF4-FFF2-40B4-BE49-F238E27FC236}">
                <a16:creationId xmlns:a16="http://schemas.microsoft.com/office/drawing/2014/main" id="{C52EF994-0529-4250-9AD0-CAD93394C326}"/>
              </a:ext>
            </a:extLst>
          </p:cNvPr>
          <p:cNvSpPr>
            <a:spLocks noGrp="1"/>
          </p:cNvSpPr>
          <p:nvPr>
            <p:ph sz="quarter" idx="10"/>
          </p:nvPr>
        </p:nvSpPr>
        <p:spPr>
          <a:xfrm>
            <a:off x="153988" y="996950"/>
            <a:ext cx="7188508" cy="5689600"/>
          </a:xfrm>
        </p:spPr>
        <p:txBody>
          <a:bodyPr/>
          <a:lstStyle/>
          <a:p>
            <a:r>
              <a:rPr lang="en-US"/>
              <a:t>Was Jesus against all money changing?</a:t>
            </a:r>
          </a:p>
          <a:p>
            <a:pPr lvl="1"/>
            <a:r>
              <a:rPr lang="en-US"/>
              <a:t>He was against money changing in the temple</a:t>
            </a:r>
          </a:p>
          <a:p>
            <a:r>
              <a:rPr lang="en-US"/>
              <a:t>Similarly, within the local church, we should be protective against encroachment of a secular worldview into churches &amp; Christian organizations</a:t>
            </a:r>
          </a:p>
        </p:txBody>
      </p:sp>
      <p:pic>
        <p:nvPicPr>
          <p:cNvPr id="4098" name="Picture 2">
            <a:extLst>
              <a:ext uri="{FF2B5EF4-FFF2-40B4-BE49-F238E27FC236}">
                <a16:creationId xmlns:a16="http://schemas.microsoft.com/office/drawing/2014/main" id="{1DF653B5-1CF5-4601-8567-ED4F85F749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8018" y="1084713"/>
            <a:ext cx="3849028" cy="2282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739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E11EF-33FB-4DD2-AE84-0336727E2A37}"/>
              </a:ext>
            </a:extLst>
          </p:cNvPr>
          <p:cNvSpPr>
            <a:spLocks noGrp="1"/>
          </p:cNvSpPr>
          <p:nvPr>
            <p:ph type="title"/>
          </p:nvPr>
        </p:nvSpPr>
        <p:spPr/>
        <p:txBody>
          <a:bodyPr/>
          <a:lstStyle/>
          <a:p>
            <a:r>
              <a:rPr lang="en-US" dirty="0"/>
              <a:t>Example Missouri CDAC &amp; NAADAC NCAC</a:t>
            </a:r>
          </a:p>
        </p:txBody>
      </p:sp>
      <p:sp>
        <p:nvSpPr>
          <p:cNvPr id="3" name="Content Placeholder 2">
            <a:extLst>
              <a:ext uri="{FF2B5EF4-FFF2-40B4-BE49-F238E27FC236}">
                <a16:creationId xmlns:a16="http://schemas.microsoft.com/office/drawing/2014/main" id="{F8EC23C9-812C-4443-8A89-01B761511A28}"/>
              </a:ext>
            </a:extLst>
          </p:cNvPr>
          <p:cNvSpPr>
            <a:spLocks noGrp="1"/>
          </p:cNvSpPr>
          <p:nvPr>
            <p:ph sz="quarter" idx="10"/>
          </p:nvPr>
        </p:nvSpPr>
        <p:spPr>
          <a:xfrm>
            <a:off x="0" y="996950"/>
            <a:ext cx="12192000" cy="5689600"/>
          </a:xfrm>
        </p:spPr>
        <p:txBody>
          <a:bodyPr/>
          <a:lstStyle/>
          <a:p>
            <a:pPr marL="0" indent="0">
              <a:buNone/>
            </a:pPr>
            <a:r>
              <a:rPr lang="en-US" dirty="0"/>
              <a:t>			</a:t>
            </a:r>
            <a:r>
              <a:rPr lang="en-US" u="sng" dirty="0"/>
              <a:t>Missouri License</a:t>
            </a:r>
            <a:r>
              <a:rPr lang="en-US" dirty="0"/>
              <a:t>			</a:t>
            </a:r>
            <a:r>
              <a:rPr lang="en-US" u="sng" dirty="0"/>
              <a:t>NAADAC Certification</a:t>
            </a:r>
          </a:p>
          <a:p>
            <a:pPr marL="0" indent="0">
              <a:buNone/>
            </a:pPr>
            <a:r>
              <a:rPr lang="en-US" sz="2000" dirty="0"/>
              <a:t>			Certified Alcohol &amp; Drug Counselor	National Certified Addiction Counselor I</a:t>
            </a:r>
          </a:p>
          <a:p>
            <a:pPr marL="0" indent="0">
              <a:buNone/>
            </a:pPr>
            <a:r>
              <a:rPr lang="en-US" sz="2400" b="1" dirty="0"/>
              <a:t>Education Hours</a:t>
            </a:r>
            <a:r>
              <a:rPr lang="en-US" sz="2000" dirty="0"/>
              <a:t>	</a:t>
            </a:r>
            <a:r>
              <a:rPr lang="en-US" sz="2400" dirty="0"/>
              <a:t>180 (local in MO)			270</a:t>
            </a:r>
          </a:p>
          <a:p>
            <a:pPr marL="0" indent="0">
              <a:buNone/>
            </a:pPr>
            <a:r>
              <a:rPr lang="en-US" sz="2400" b="1" dirty="0"/>
              <a:t>Practicum Hours</a:t>
            </a:r>
            <a:r>
              <a:rPr lang="en-US" sz="2400" dirty="0"/>
              <a:t>	300					None</a:t>
            </a:r>
          </a:p>
          <a:p>
            <a:pPr marL="0" indent="0">
              <a:buNone/>
            </a:pPr>
            <a:r>
              <a:rPr lang="en-US" sz="2400" b="1" dirty="0"/>
              <a:t>Experience Hours </a:t>
            </a:r>
            <a:r>
              <a:rPr lang="en-US" sz="2400" dirty="0"/>
              <a:t>	BS: 2,000, AS: 3,000, HS: 4,000	6,000</a:t>
            </a:r>
          </a:p>
          <a:p>
            <a:pPr marL="0" indent="0">
              <a:buNone/>
            </a:pPr>
            <a:r>
              <a:rPr lang="en-US" sz="2400" b="1" dirty="0"/>
              <a:t>Exam	</a:t>
            </a:r>
            <a:r>
              <a:rPr lang="en-US" sz="2000" dirty="0"/>
              <a:t>	</a:t>
            </a:r>
            <a:r>
              <a:rPr lang="en-US" sz="2400" dirty="0"/>
              <a:t>	IC&amp;RC ADC Exam			IC&amp;RC ADC Exam or NCAC Level 1</a:t>
            </a:r>
          </a:p>
          <a:p>
            <a:pPr marL="0" indent="0">
              <a:buNone/>
            </a:pPr>
            <a:r>
              <a:rPr lang="en-US" sz="2400" b="1" dirty="0"/>
              <a:t>Other	</a:t>
            </a:r>
            <a:r>
              <a:rPr lang="en-US" b="1" dirty="0"/>
              <a:t>							</a:t>
            </a:r>
            <a:r>
              <a:rPr lang="en-US" sz="2400" dirty="0"/>
              <a:t>Active State License</a:t>
            </a:r>
            <a:endParaRPr lang="en-US" sz="2000" dirty="0"/>
          </a:p>
        </p:txBody>
      </p:sp>
    </p:spTree>
    <p:extLst>
      <p:ext uri="{BB962C8B-B14F-4D97-AF65-F5344CB8AC3E}">
        <p14:creationId xmlns:p14="http://schemas.microsoft.com/office/powerpoint/2010/main" val="22024112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D01861-293D-400E-B616-B32F539228F5}"/>
              </a:ext>
            </a:extLst>
          </p:cNvPr>
          <p:cNvSpPr>
            <a:spLocks noGrp="1"/>
          </p:cNvSpPr>
          <p:nvPr>
            <p:ph type="title"/>
          </p:nvPr>
        </p:nvSpPr>
        <p:spPr>
          <a:xfrm>
            <a:off x="434866" y="100086"/>
            <a:ext cx="11275550" cy="680670"/>
          </a:xfrm>
        </p:spPr>
        <p:txBody>
          <a:bodyPr/>
          <a:lstStyle/>
          <a:p>
            <a:r>
              <a:rPr lang="en-US" sz="2600"/>
              <a:t>The Problem with Integration Approaches: Most are Practiced as Weak Integration</a:t>
            </a:r>
          </a:p>
        </p:txBody>
      </p:sp>
      <p:graphicFrame>
        <p:nvGraphicFramePr>
          <p:cNvPr id="5" name="Content Placeholder 4">
            <a:extLst>
              <a:ext uri="{FF2B5EF4-FFF2-40B4-BE49-F238E27FC236}">
                <a16:creationId xmlns:a16="http://schemas.microsoft.com/office/drawing/2014/main" id="{90F35C59-32E3-4A32-A9EB-49681D633947}"/>
              </a:ext>
            </a:extLst>
          </p:cNvPr>
          <p:cNvGraphicFramePr>
            <a:graphicFrameLocks noGrp="1"/>
          </p:cNvGraphicFramePr>
          <p:nvPr>
            <p:ph sz="quarter" idx="10"/>
          </p:nvPr>
        </p:nvGraphicFramePr>
        <p:xfrm>
          <a:off x="520607" y="996950"/>
          <a:ext cx="10845562" cy="53838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2A317AAF-3217-4286-8C7B-9A3B8C7D31F0}"/>
              </a:ext>
            </a:extLst>
          </p:cNvPr>
          <p:cNvSpPr txBox="1"/>
          <p:nvPr/>
        </p:nvSpPr>
        <p:spPr>
          <a:xfrm>
            <a:off x="21050" y="3227198"/>
            <a:ext cx="1217898" cy="1200329"/>
          </a:xfrm>
          <a:prstGeom prst="rect">
            <a:avLst/>
          </a:prstGeom>
          <a:noFill/>
        </p:spPr>
        <p:txBody>
          <a:bodyPr wrap="none" rtlCol="0">
            <a:spAutoFit/>
          </a:bodyPr>
          <a:lstStyle/>
          <a:p>
            <a:r>
              <a:rPr lang="en-US" b="1"/>
              <a:t>Church</a:t>
            </a:r>
            <a:br>
              <a:rPr lang="en-US" b="1"/>
            </a:br>
            <a:r>
              <a:rPr lang="en-US" b="1"/>
              <a:t>Gathered</a:t>
            </a:r>
            <a:endParaRPr lang="en-US"/>
          </a:p>
          <a:p>
            <a:r>
              <a:rPr lang="en-US"/>
              <a:t>(not of </a:t>
            </a:r>
            <a:br>
              <a:rPr lang="en-US"/>
            </a:br>
            <a:r>
              <a:rPr lang="en-US"/>
              <a:t>the world)</a:t>
            </a:r>
          </a:p>
        </p:txBody>
      </p:sp>
      <p:sp>
        <p:nvSpPr>
          <p:cNvPr id="8" name="TextBox 7">
            <a:extLst>
              <a:ext uri="{FF2B5EF4-FFF2-40B4-BE49-F238E27FC236}">
                <a16:creationId xmlns:a16="http://schemas.microsoft.com/office/drawing/2014/main" id="{CCBF1C90-1F7F-4E2C-9574-F4A27238E7A2}"/>
              </a:ext>
            </a:extLst>
          </p:cNvPr>
          <p:cNvSpPr txBox="1"/>
          <p:nvPr/>
        </p:nvSpPr>
        <p:spPr>
          <a:xfrm>
            <a:off x="10828282" y="2984720"/>
            <a:ext cx="1217898" cy="1200329"/>
          </a:xfrm>
          <a:prstGeom prst="rect">
            <a:avLst/>
          </a:prstGeom>
          <a:noFill/>
        </p:spPr>
        <p:txBody>
          <a:bodyPr wrap="none" rtlCol="0">
            <a:spAutoFit/>
          </a:bodyPr>
          <a:lstStyle/>
          <a:p>
            <a:r>
              <a:rPr lang="en-US" b="1"/>
              <a:t>Church</a:t>
            </a:r>
            <a:br>
              <a:rPr lang="en-US" b="1"/>
            </a:br>
            <a:r>
              <a:rPr lang="en-US" b="1"/>
              <a:t>Scattered</a:t>
            </a:r>
            <a:br>
              <a:rPr lang="en-US" b="1"/>
            </a:br>
            <a:r>
              <a:rPr lang="en-US"/>
              <a:t>(sent into </a:t>
            </a:r>
            <a:br>
              <a:rPr lang="en-US"/>
            </a:br>
            <a:r>
              <a:rPr lang="en-US"/>
              <a:t>the world)</a:t>
            </a:r>
            <a:endParaRPr lang="en-US" b="1"/>
          </a:p>
        </p:txBody>
      </p:sp>
      <p:sp>
        <p:nvSpPr>
          <p:cNvPr id="9" name="Right Brace 8">
            <a:extLst>
              <a:ext uri="{FF2B5EF4-FFF2-40B4-BE49-F238E27FC236}">
                <a16:creationId xmlns:a16="http://schemas.microsoft.com/office/drawing/2014/main" id="{F8D4AB40-3927-4D89-80A5-0033D76CBD6F}"/>
              </a:ext>
            </a:extLst>
          </p:cNvPr>
          <p:cNvSpPr/>
          <p:nvPr/>
        </p:nvSpPr>
        <p:spPr>
          <a:xfrm rot="5400000">
            <a:off x="5874177" y="3197852"/>
            <a:ext cx="382324" cy="5822276"/>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A097E71F-B7CD-4B1F-8550-DCA125393DD3}"/>
              </a:ext>
            </a:extLst>
          </p:cNvPr>
          <p:cNvSpPr txBox="1"/>
          <p:nvPr/>
        </p:nvSpPr>
        <p:spPr>
          <a:xfrm>
            <a:off x="3154201" y="6380777"/>
            <a:ext cx="5355609" cy="307777"/>
          </a:xfrm>
          <a:prstGeom prst="rect">
            <a:avLst/>
          </a:prstGeom>
          <a:noFill/>
        </p:spPr>
        <p:txBody>
          <a:bodyPr wrap="square" rtlCol="0">
            <a:spAutoFit/>
          </a:bodyPr>
          <a:lstStyle/>
          <a:p>
            <a:r>
              <a:rPr lang="en-US" sz="1400" b="1"/>
              <a:t>Some level of integration between Christianity &amp; Psychology</a:t>
            </a:r>
            <a:endParaRPr lang="en-US" sz="1400"/>
          </a:p>
        </p:txBody>
      </p:sp>
      <p:cxnSp>
        <p:nvCxnSpPr>
          <p:cNvPr id="12" name="Straight Connector 11">
            <a:extLst>
              <a:ext uri="{FF2B5EF4-FFF2-40B4-BE49-F238E27FC236}">
                <a16:creationId xmlns:a16="http://schemas.microsoft.com/office/drawing/2014/main" id="{009499AD-A450-40DD-A86C-0974A3E4F4DC}"/>
              </a:ext>
            </a:extLst>
          </p:cNvPr>
          <p:cNvCxnSpPr/>
          <p:nvPr/>
        </p:nvCxnSpPr>
        <p:spPr>
          <a:xfrm>
            <a:off x="8923849" y="1525649"/>
            <a:ext cx="52628" cy="43803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BA1B73C-CFBE-4D4C-8640-E694723E542E}"/>
              </a:ext>
            </a:extLst>
          </p:cNvPr>
          <p:cNvCxnSpPr/>
          <p:nvPr/>
        </p:nvCxnSpPr>
        <p:spPr>
          <a:xfrm>
            <a:off x="3101574" y="1551141"/>
            <a:ext cx="52628" cy="43803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011B818-F76A-4092-9991-446067207F30}"/>
              </a:ext>
            </a:extLst>
          </p:cNvPr>
          <p:cNvSpPr txBox="1"/>
          <p:nvPr/>
        </p:nvSpPr>
        <p:spPr>
          <a:xfrm>
            <a:off x="50768" y="1511910"/>
            <a:ext cx="2426883" cy="646331"/>
          </a:xfrm>
          <a:prstGeom prst="rect">
            <a:avLst/>
          </a:prstGeom>
          <a:noFill/>
        </p:spPr>
        <p:txBody>
          <a:bodyPr wrap="none" rtlCol="0">
            <a:spAutoFit/>
          </a:bodyPr>
          <a:lstStyle/>
          <a:p>
            <a:r>
              <a:rPr lang="en-US"/>
              <a:t>Oppositional to any</a:t>
            </a:r>
            <a:br>
              <a:rPr lang="en-US"/>
            </a:br>
            <a:r>
              <a:rPr lang="en-US"/>
              <a:t>attempt at integration</a:t>
            </a:r>
          </a:p>
        </p:txBody>
      </p:sp>
      <p:sp>
        <p:nvSpPr>
          <p:cNvPr id="16" name="TextBox 15">
            <a:extLst>
              <a:ext uri="{FF2B5EF4-FFF2-40B4-BE49-F238E27FC236}">
                <a16:creationId xmlns:a16="http://schemas.microsoft.com/office/drawing/2014/main" id="{8AD2F861-4ABC-4BE0-9BFF-38F40EF9CB21}"/>
              </a:ext>
            </a:extLst>
          </p:cNvPr>
          <p:cNvSpPr txBox="1"/>
          <p:nvPr/>
        </p:nvSpPr>
        <p:spPr>
          <a:xfrm>
            <a:off x="9563209" y="1459593"/>
            <a:ext cx="2426883" cy="646331"/>
          </a:xfrm>
          <a:prstGeom prst="rect">
            <a:avLst/>
          </a:prstGeom>
          <a:noFill/>
        </p:spPr>
        <p:txBody>
          <a:bodyPr wrap="none" rtlCol="0">
            <a:spAutoFit/>
          </a:bodyPr>
          <a:lstStyle/>
          <a:p>
            <a:r>
              <a:rPr lang="en-US"/>
              <a:t>Oppositional to any</a:t>
            </a:r>
            <a:br>
              <a:rPr lang="en-US"/>
            </a:br>
            <a:r>
              <a:rPr lang="en-US"/>
              <a:t>attempt at integration</a:t>
            </a:r>
          </a:p>
        </p:txBody>
      </p:sp>
      <p:sp>
        <p:nvSpPr>
          <p:cNvPr id="4" name="TextBox 3">
            <a:extLst>
              <a:ext uri="{FF2B5EF4-FFF2-40B4-BE49-F238E27FC236}">
                <a16:creationId xmlns:a16="http://schemas.microsoft.com/office/drawing/2014/main" id="{08F1A352-70CF-41CA-A6E8-0E9DABD51505}"/>
              </a:ext>
            </a:extLst>
          </p:cNvPr>
          <p:cNvSpPr txBox="1"/>
          <p:nvPr/>
        </p:nvSpPr>
        <p:spPr>
          <a:xfrm>
            <a:off x="7868608" y="5058544"/>
            <a:ext cx="1903919" cy="738664"/>
          </a:xfrm>
          <a:prstGeom prst="rect">
            <a:avLst/>
          </a:prstGeom>
          <a:noFill/>
        </p:spPr>
        <p:txBody>
          <a:bodyPr wrap="none" rtlCol="0">
            <a:spAutoFit/>
          </a:bodyPr>
          <a:lstStyle/>
          <a:p>
            <a:r>
              <a:rPr lang="en-US" sz="1400" dirty="0"/>
              <a:t>Primarily Christian </a:t>
            </a:r>
          </a:p>
          <a:p>
            <a:r>
              <a:rPr lang="en-US" sz="1400" dirty="0"/>
              <a:t>Counselors in</a:t>
            </a:r>
          </a:p>
          <a:p>
            <a:r>
              <a:rPr lang="en-US" sz="1400" dirty="0"/>
              <a:t>Secular Organizations</a:t>
            </a:r>
          </a:p>
        </p:txBody>
      </p:sp>
      <p:sp>
        <p:nvSpPr>
          <p:cNvPr id="11" name="TextBox 10">
            <a:extLst>
              <a:ext uri="{FF2B5EF4-FFF2-40B4-BE49-F238E27FC236}">
                <a16:creationId xmlns:a16="http://schemas.microsoft.com/office/drawing/2014/main" id="{E5E42139-8C37-47DB-B88E-9B64F584B87D}"/>
              </a:ext>
            </a:extLst>
          </p:cNvPr>
          <p:cNvSpPr txBox="1"/>
          <p:nvPr/>
        </p:nvSpPr>
        <p:spPr>
          <a:xfrm>
            <a:off x="1628986" y="5058545"/>
            <a:ext cx="1612942" cy="738664"/>
          </a:xfrm>
          <a:prstGeom prst="rect">
            <a:avLst/>
          </a:prstGeom>
          <a:noFill/>
        </p:spPr>
        <p:txBody>
          <a:bodyPr wrap="none" rtlCol="0">
            <a:spAutoFit/>
          </a:bodyPr>
          <a:lstStyle/>
          <a:p>
            <a:r>
              <a:rPr lang="en-US" sz="1400"/>
              <a:t>Primarily Christian</a:t>
            </a:r>
            <a:br>
              <a:rPr lang="en-US" sz="1400"/>
            </a:br>
            <a:r>
              <a:rPr lang="en-US" sz="1400"/>
              <a:t>Counselors </a:t>
            </a:r>
          </a:p>
          <a:p>
            <a:r>
              <a:rPr lang="en-US" sz="1400"/>
              <a:t>in Churches</a:t>
            </a:r>
          </a:p>
        </p:txBody>
      </p:sp>
      <p:sp>
        <p:nvSpPr>
          <p:cNvPr id="20" name="TextBox 19">
            <a:extLst>
              <a:ext uri="{FF2B5EF4-FFF2-40B4-BE49-F238E27FC236}">
                <a16:creationId xmlns:a16="http://schemas.microsoft.com/office/drawing/2014/main" id="{7737F086-2CBB-478F-B65F-0084CEA3A768}"/>
              </a:ext>
            </a:extLst>
          </p:cNvPr>
          <p:cNvSpPr txBox="1"/>
          <p:nvPr/>
        </p:nvSpPr>
        <p:spPr>
          <a:xfrm>
            <a:off x="5071713" y="5058544"/>
            <a:ext cx="1993687" cy="954107"/>
          </a:xfrm>
          <a:prstGeom prst="rect">
            <a:avLst/>
          </a:prstGeom>
          <a:noFill/>
        </p:spPr>
        <p:txBody>
          <a:bodyPr wrap="none" rtlCol="0">
            <a:spAutoFit/>
          </a:bodyPr>
          <a:lstStyle/>
          <a:p>
            <a:r>
              <a:rPr lang="en-US" sz="1400"/>
              <a:t>Primarily Christian </a:t>
            </a:r>
          </a:p>
          <a:p>
            <a:r>
              <a:rPr lang="en-US" sz="1400"/>
              <a:t>Counselors in </a:t>
            </a:r>
          </a:p>
          <a:p>
            <a:r>
              <a:rPr lang="en-US" sz="1400"/>
              <a:t>Christian organizations</a:t>
            </a:r>
          </a:p>
          <a:p>
            <a:r>
              <a:rPr lang="en-US" sz="1400"/>
              <a:t>that take Insurance</a:t>
            </a:r>
          </a:p>
        </p:txBody>
      </p:sp>
    </p:spTree>
    <p:extLst>
      <p:ext uri="{BB962C8B-B14F-4D97-AF65-F5344CB8AC3E}">
        <p14:creationId xmlns:p14="http://schemas.microsoft.com/office/powerpoint/2010/main" val="74580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4" grpId="0"/>
      <p:bldP spid="1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sz="4000">
                <a:latin typeface="Lucida Bright" pitchFamily="18" charset="0"/>
              </a:rPr>
              <a:t>Biblical Counseling Model</a:t>
            </a:r>
          </a:p>
        </p:txBody>
      </p:sp>
      <p:sp>
        <p:nvSpPr>
          <p:cNvPr id="29699" name="Rectangle 3"/>
          <p:cNvSpPr>
            <a:spLocks noGrp="1" noChangeArrowheads="1"/>
          </p:cNvSpPr>
          <p:nvPr>
            <p:ph sz="quarter" idx="10"/>
          </p:nvPr>
        </p:nvSpPr>
        <p:spPr/>
        <p:txBody>
          <a:bodyPr/>
          <a:lstStyle/>
          <a:p>
            <a:pPr eaLnBrk="1" hangingPunct="1"/>
            <a:r>
              <a:rPr lang="en-US">
                <a:latin typeface="Lucida Bright" pitchFamily="18" charset="0"/>
              </a:rPr>
              <a:t>Major representatives</a:t>
            </a:r>
            <a:endParaRPr lang="en-US" sz="2400"/>
          </a:p>
        </p:txBody>
      </p:sp>
      <p:sp>
        <p:nvSpPr>
          <p:cNvPr id="574468" name="Text Box 4"/>
          <p:cNvSpPr txBox="1">
            <a:spLocks noChangeArrowheads="1"/>
          </p:cNvSpPr>
          <p:nvPr/>
        </p:nvSpPr>
        <p:spPr bwMode="auto">
          <a:xfrm>
            <a:off x="1752600" y="2286000"/>
            <a:ext cx="1828800" cy="457200"/>
          </a:xfrm>
          <a:prstGeom prst="rect">
            <a:avLst/>
          </a:prstGeom>
          <a:noFill/>
          <a:ln w="9525">
            <a:noFill/>
            <a:miter lim="800000"/>
            <a:headEnd/>
            <a:tailEnd/>
          </a:ln>
        </p:spPr>
        <p:txBody>
          <a:bodyPr>
            <a:spAutoFit/>
          </a:bodyPr>
          <a:lstStyle/>
          <a:p>
            <a:pPr>
              <a:spcBef>
                <a:spcPct val="50000"/>
              </a:spcBef>
            </a:pPr>
            <a:r>
              <a:rPr lang="en-US" sz="2400"/>
              <a:t>Jay Adams</a:t>
            </a:r>
          </a:p>
        </p:txBody>
      </p:sp>
      <p:pic>
        <p:nvPicPr>
          <p:cNvPr id="574469" name="Picture 5" descr="C:\Documents and Settings\ejohnson\My Documents\My Pictures\jay adams.2.jpg"/>
          <p:cNvPicPr>
            <a:picLocks noChangeAspect="1" noChangeArrowheads="1"/>
          </p:cNvPicPr>
          <p:nvPr/>
        </p:nvPicPr>
        <p:blipFill>
          <a:blip r:embed="rId2"/>
          <a:srcRect/>
          <a:stretch>
            <a:fillRect/>
          </a:stretch>
        </p:blipFill>
        <p:spPr bwMode="auto">
          <a:xfrm>
            <a:off x="1905000" y="2743201"/>
            <a:ext cx="1447800" cy="2034747"/>
          </a:xfrm>
          <a:prstGeom prst="rect">
            <a:avLst/>
          </a:prstGeom>
          <a:noFill/>
          <a:ln w="9525">
            <a:noFill/>
            <a:miter lim="800000"/>
            <a:headEnd/>
            <a:tailEnd/>
          </a:ln>
        </p:spPr>
      </p:pic>
      <p:sp>
        <p:nvSpPr>
          <p:cNvPr id="574472" name="Text Box 8"/>
          <p:cNvSpPr txBox="1">
            <a:spLocks noChangeArrowheads="1"/>
          </p:cNvSpPr>
          <p:nvPr/>
        </p:nvSpPr>
        <p:spPr bwMode="auto">
          <a:xfrm>
            <a:off x="3505201" y="2902804"/>
            <a:ext cx="1752599" cy="830997"/>
          </a:xfrm>
          <a:prstGeom prst="rect">
            <a:avLst/>
          </a:prstGeom>
          <a:noFill/>
          <a:ln w="9525">
            <a:noFill/>
            <a:miter lim="800000"/>
            <a:headEnd/>
            <a:tailEnd/>
          </a:ln>
        </p:spPr>
        <p:txBody>
          <a:bodyPr wrap="square">
            <a:spAutoFit/>
          </a:bodyPr>
          <a:lstStyle/>
          <a:p>
            <a:pPr algn="ctr">
              <a:spcBef>
                <a:spcPct val="50000"/>
              </a:spcBef>
            </a:pPr>
            <a:r>
              <a:rPr lang="en-US" sz="2400"/>
              <a:t>David </a:t>
            </a:r>
            <a:r>
              <a:rPr lang="en-US" sz="2400" err="1"/>
              <a:t>Powlison</a:t>
            </a:r>
            <a:endParaRPr lang="en-US" sz="2400"/>
          </a:p>
        </p:txBody>
      </p:sp>
      <p:pic>
        <p:nvPicPr>
          <p:cNvPr id="574473" name="Picture 9" descr="C:\Documents and Settings\ejohnson\My Documents\My Pictures\powlisondx100.jpg"/>
          <p:cNvPicPr>
            <a:picLocks noChangeAspect="1" noChangeArrowheads="1"/>
          </p:cNvPicPr>
          <p:nvPr/>
        </p:nvPicPr>
        <p:blipFill>
          <a:blip r:embed="rId3"/>
          <a:srcRect/>
          <a:stretch>
            <a:fillRect/>
          </a:stretch>
        </p:blipFill>
        <p:spPr bwMode="auto">
          <a:xfrm>
            <a:off x="3632200" y="3733800"/>
            <a:ext cx="1524000" cy="1905000"/>
          </a:xfrm>
          <a:prstGeom prst="rect">
            <a:avLst/>
          </a:prstGeom>
          <a:noFill/>
          <a:ln w="9525">
            <a:noFill/>
            <a:miter lim="800000"/>
            <a:headEnd/>
            <a:tailEnd/>
          </a:ln>
        </p:spPr>
      </p:pic>
      <p:sp>
        <p:nvSpPr>
          <p:cNvPr id="574474" name="Text Box 10"/>
          <p:cNvSpPr txBox="1">
            <a:spLocks noChangeArrowheads="1"/>
          </p:cNvSpPr>
          <p:nvPr/>
        </p:nvSpPr>
        <p:spPr bwMode="auto">
          <a:xfrm>
            <a:off x="5607628" y="4343401"/>
            <a:ext cx="1115290" cy="830997"/>
          </a:xfrm>
          <a:prstGeom prst="rect">
            <a:avLst/>
          </a:prstGeom>
          <a:noFill/>
          <a:ln w="9525">
            <a:noFill/>
            <a:miter lim="800000"/>
            <a:headEnd/>
            <a:tailEnd/>
          </a:ln>
        </p:spPr>
        <p:txBody>
          <a:bodyPr wrap="square">
            <a:spAutoFit/>
          </a:bodyPr>
          <a:lstStyle/>
          <a:p>
            <a:pPr algn="ctr">
              <a:spcBef>
                <a:spcPct val="50000"/>
              </a:spcBef>
            </a:pPr>
            <a:r>
              <a:rPr lang="en-US" sz="2400"/>
              <a:t>Ed Welch</a:t>
            </a:r>
          </a:p>
        </p:txBody>
      </p:sp>
      <p:pic>
        <p:nvPicPr>
          <p:cNvPr id="574475" name="Picture 11" descr="C:\Documents and Settings\ejohnson\My Documents\My Pictures\welchex100.jpg"/>
          <p:cNvPicPr>
            <a:picLocks noChangeAspect="1" noChangeArrowheads="1"/>
          </p:cNvPicPr>
          <p:nvPr/>
        </p:nvPicPr>
        <p:blipFill>
          <a:blip r:embed="rId4"/>
          <a:srcRect/>
          <a:stretch>
            <a:fillRect/>
          </a:stretch>
        </p:blipFill>
        <p:spPr bwMode="auto">
          <a:xfrm>
            <a:off x="5410201" y="2514600"/>
            <a:ext cx="1466851" cy="1828800"/>
          </a:xfrm>
          <a:prstGeom prst="rect">
            <a:avLst/>
          </a:prstGeom>
          <a:noFill/>
          <a:ln w="9525">
            <a:noFill/>
            <a:miter lim="800000"/>
            <a:headEnd/>
            <a:tailEnd/>
          </a:ln>
        </p:spPr>
      </p:pic>
      <p:sp>
        <p:nvSpPr>
          <p:cNvPr id="12" name="Text Box 10"/>
          <p:cNvSpPr txBox="1">
            <a:spLocks noChangeArrowheads="1"/>
          </p:cNvSpPr>
          <p:nvPr/>
        </p:nvSpPr>
        <p:spPr bwMode="auto">
          <a:xfrm>
            <a:off x="6953250" y="4953001"/>
            <a:ext cx="1600200" cy="1200329"/>
          </a:xfrm>
          <a:prstGeom prst="rect">
            <a:avLst/>
          </a:prstGeom>
          <a:noFill/>
          <a:ln w="9525">
            <a:noFill/>
            <a:miter lim="800000"/>
            <a:headEnd/>
            <a:tailEnd/>
          </a:ln>
        </p:spPr>
        <p:txBody>
          <a:bodyPr>
            <a:spAutoFit/>
          </a:bodyPr>
          <a:lstStyle/>
          <a:p>
            <a:pPr algn="ctr">
              <a:spcBef>
                <a:spcPct val="50000"/>
              </a:spcBef>
            </a:pPr>
            <a:r>
              <a:rPr lang="en-US" sz="2400"/>
              <a:t>Heath Lambert ACBC</a:t>
            </a:r>
          </a:p>
        </p:txBody>
      </p:sp>
      <p:pic>
        <p:nvPicPr>
          <p:cNvPr id="2050" name="Picture 2" descr="C:\Users\ejohnson\Google Drive\Photos\Five Views\Heath Lamber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3048000"/>
            <a:ext cx="1295400" cy="18796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10"/>
          <p:cNvSpPr txBox="1">
            <a:spLocks noChangeArrowheads="1"/>
          </p:cNvSpPr>
          <p:nvPr/>
        </p:nvSpPr>
        <p:spPr bwMode="auto">
          <a:xfrm>
            <a:off x="8839200" y="3779104"/>
            <a:ext cx="1371600" cy="1200329"/>
          </a:xfrm>
          <a:prstGeom prst="rect">
            <a:avLst/>
          </a:prstGeom>
          <a:noFill/>
          <a:ln w="9525">
            <a:noFill/>
            <a:miter lim="800000"/>
            <a:headEnd/>
            <a:tailEnd/>
          </a:ln>
        </p:spPr>
        <p:txBody>
          <a:bodyPr wrap="square" lIns="91440" tIns="45720" rIns="91440" bIns="45720" anchor="t">
            <a:spAutoFit/>
          </a:bodyPr>
          <a:lstStyle/>
          <a:p>
            <a:pPr algn="ctr">
              <a:spcBef>
                <a:spcPct val="50000"/>
              </a:spcBef>
            </a:pPr>
            <a:r>
              <a:rPr lang="en-US" sz="2400"/>
              <a:t>Jeremy L</a:t>
            </a:r>
            <a:r>
              <a:rPr lang="en-US" sz="2400" err="1"/>
              <a:t>elek</a:t>
            </a:r>
            <a:r>
              <a:rPr lang="en-US" sz="2400"/>
              <a:t> ABC</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82050" y="1816954"/>
            <a:ext cx="1428750" cy="19930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4468"/>
                                        </p:tgtEl>
                                        <p:attrNameLst>
                                          <p:attrName>style.visibility</p:attrName>
                                        </p:attrNameLst>
                                      </p:cBhvr>
                                      <p:to>
                                        <p:strVal val="visible"/>
                                      </p:to>
                                    </p:set>
                                    <p:animEffect transition="in" filter="fade">
                                      <p:cBhvr>
                                        <p:cTn id="7" dur="500"/>
                                        <p:tgtEl>
                                          <p:spTgt spid="574468"/>
                                        </p:tgtEl>
                                      </p:cBhvr>
                                    </p:animEffect>
                                  </p:childTnLst>
                                </p:cTn>
                              </p:par>
                              <p:par>
                                <p:cTn id="8" presetID="10" presetClass="entr" presetSubtype="0" fill="hold" nodeType="withEffect">
                                  <p:stCondLst>
                                    <p:cond delay="0"/>
                                  </p:stCondLst>
                                  <p:childTnLst>
                                    <p:set>
                                      <p:cBhvr>
                                        <p:cTn id="9" dur="1" fill="hold">
                                          <p:stCondLst>
                                            <p:cond delay="0"/>
                                          </p:stCondLst>
                                        </p:cTn>
                                        <p:tgtEl>
                                          <p:spTgt spid="574469"/>
                                        </p:tgtEl>
                                        <p:attrNameLst>
                                          <p:attrName>style.visibility</p:attrName>
                                        </p:attrNameLst>
                                      </p:cBhvr>
                                      <p:to>
                                        <p:strVal val="visible"/>
                                      </p:to>
                                    </p:set>
                                    <p:animEffect transition="in" filter="fade">
                                      <p:cBhvr>
                                        <p:cTn id="10" dur="500"/>
                                        <p:tgtEl>
                                          <p:spTgt spid="57446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74472"/>
                                        </p:tgtEl>
                                        <p:attrNameLst>
                                          <p:attrName>style.visibility</p:attrName>
                                        </p:attrNameLst>
                                      </p:cBhvr>
                                      <p:to>
                                        <p:strVal val="visible"/>
                                      </p:to>
                                    </p:set>
                                    <p:animEffect transition="in" filter="fade">
                                      <p:cBhvr>
                                        <p:cTn id="15" dur="500"/>
                                        <p:tgtEl>
                                          <p:spTgt spid="574472"/>
                                        </p:tgtEl>
                                      </p:cBhvr>
                                    </p:animEffect>
                                  </p:childTnLst>
                                </p:cTn>
                              </p:par>
                              <p:par>
                                <p:cTn id="16" presetID="10" presetClass="entr" presetSubtype="0" fill="hold" nodeType="withEffect">
                                  <p:stCondLst>
                                    <p:cond delay="0"/>
                                  </p:stCondLst>
                                  <p:childTnLst>
                                    <p:set>
                                      <p:cBhvr>
                                        <p:cTn id="17" dur="1" fill="hold">
                                          <p:stCondLst>
                                            <p:cond delay="0"/>
                                          </p:stCondLst>
                                        </p:cTn>
                                        <p:tgtEl>
                                          <p:spTgt spid="574473"/>
                                        </p:tgtEl>
                                        <p:attrNameLst>
                                          <p:attrName>style.visibility</p:attrName>
                                        </p:attrNameLst>
                                      </p:cBhvr>
                                      <p:to>
                                        <p:strVal val="visible"/>
                                      </p:to>
                                    </p:set>
                                    <p:animEffect transition="in" filter="fade">
                                      <p:cBhvr>
                                        <p:cTn id="18" dur="500"/>
                                        <p:tgtEl>
                                          <p:spTgt spid="57447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74474"/>
                                        </p:tgtEl>
                                        <p:attrNameLst>
                                          <p:attrName>style.visibility</p:attrName>
                                        </p:attrNameLst>
                                      </p:cBhvr>
                                      <p:to>
                                        <p:strVal val="visible"/>
                                      </p:to>
                                    </p:set>
                                    <p:animEffect transition="in" filter="fade">
                                      <p:cBhvr>
                                        <p:cTn id="23" dur="500"/>
                                        <p:tgtEl>
                                          <p:spTgt spid="574474"/>
                                        </p:tgtEl>
                                      </p:cBhvr>
                                    </p:animEffect>
                                  </p:childTnLst>
                                </p:cTn>
                              </p:par>
                              <p:par>
                                <p:cTn id="24" presetID="10" presetClass="entr" presetSubtype="0" fill="hold" nodeType="withEffect">
                                  <p:stCondLst>
                                    <p:cond delay="0"/>
                                  </p:stCondLst>
                                  <p:childTnLst>
                                    <p:set>
                                      <p:cBhvr>
                                        <p:cTn id="25" dur="1" fill="hold">
                                          <p:stCondLst>
                                            <p:cond delay="0"/>
                                          </p:stCondLst>
                                        </p:cTn>
                                        <p:tgtEl>
                                          <p:spTgt spid="574475"/>
                                        </p:tgtEl>
                                        <p:attrNameLst>
                                          <p:attrName>style.visibility</p:attrName>
                                        </p:attrNameLst>
                                      </p:cBhvr>
                                      <p:to>
                                        <p:strVal val="visible"/>
                                      </p:to>
                                    </p:set>
                                    <p:animEffect transition="in" filter="fade">
                                      <p:cBhvr>
                                        <p:cTn id="26" dur="500"/>
                                        <p:tgtEl>
                                          <p:spTgt spid="57447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2050"/>
                                        </p:tgtEl>
                                        <p:attrNameLst>
                                          <p:attrName>style.visibility</p:attrName>
                                        </p:attrNameLst>
                                      </p:cBhvr>
                                      <p:to>
                                        <p:strVal val="visible"/>
                                      </p:to>
                                    </p:set>
                                    <p:animEffect transition="in" filter="fade">
                                      <p:cBhvr>
                                        <p:cTn id="34" dur="500"/>
                                        <p:tgtEl>
                                          <p:spTgt spid="205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68" grpId="0"/>
      <p:bldP spid="574472" grpId="0"/>
      <p:bldP spid="574474" grpId="0"/>
      <p:bldP spid="12" grpId="0"/>
      <p:bldP spid="1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2">
            <a:extLst>
              <a:ext uri="{FF2B5EF4-FFF2-40B4-BE49-F238E27FC236}">
                <a16:creationId xmlns:a16="http://schemas.microsoft.com/office/drawing/2014/main" id="{9BD55AEF-E96A-402A-BC0B-490E29601C52}"/>
              </a:ext>
            </a:extLst>
          </p:cNvPr>
          <p:cNvSpPr>
            <a:spLocks noGrp="1" noChangeArrowheads="1"/>
          </p:cNvSpPr>
          <p:nvPr>
            <p:ph type="title"/>
          </p:nvPr>
        </p:nvSpPr>
        <p:spPr/>
        <p:txBody>
          <a:bodyPr/>
          <a:lstStyle/>
          <a:p>
            <a:r>
              <a:rPr lang="en-US" altLang="en-US" sz="4000">
                <a:latin typeface="Lucida Bright" panose="02040602050505020304" pitchFamily="18" charset="0"/>
              </a:rPr>
              <a:t>Biblical Counseling Model</a:t>
            </a:r>
          </a:p>
        </p:txBody>
      </p:sp>
      <p:sp>
        <p:nvSpPr>
          <p:cNvPr id="575491" name="Rectangle 3">
            <a:extLst>
              <a:ext uri="{FF2B5EF4-FFF2-40B4-BE49-F238E27FC236}">
                <a16:creationId xmlns:a16="http://schemas.microsoft.com/office/drawing/2014/main" id="{FD565D1D-7D1B-4D40-AD91-280FE3BD0F5D}"/>
              </a:ext>
            </a:extLst>
          </p:cNvPr>
          <p:cNvSpPr>
            <a:spLocks noGrp="1" noChangeArrowheads="1"/>
          </p:cNvSpPr>
          <p:nvPr>
            <p:ph sz="quarter" idx="10"/>
          </p:nvPr>
        </p:nvSpPr>
        <p:spPr/>
        <p:txBody>
          <a:bodyPr/>
          <a:lstStyle/>
          <a:p>
            <a:r>
              <a:rPr lang="en-US" altLang="en-US">
                <a:latin typeface="Lucida Bright" panose="02040602050505020304" pitchFamily="18" charset="0"/>
              </a:rPr>
              <a:t>Counseling that is based exclusively on the Bible (and theology)</a:t>
            </a:r>
          </a:p>
        </p:txBody>
      </p:sp>
      <p:sp>
        <p:nvSpPr>
          <p:cNvPr id="575492" name="Text Box 4">
            <a:extLst>
              <a:ext uri="{FF2B5EF4-FFF2-40B4-BE49-F238E27FC236}">
                <a16:creationId xmlns:a16="http://schemas.microsoft.com/office/drawing/2014/main" id="{CB18C41E-3B89-4E89-BFBB-5FD09F0D3DBC}"/>
              </a:ext>
            </a:extLst>
          </p:cNvPr>
          <p:cNvSpPr txBox="1">
            <a:spLocks noChangeArrowheads="1"/>
          </p:cNvSpPr>
          <p:nvPr/>
        </p:nvSpPr>
        <p:spPr bwMode="auto">
          <a:xfrm>
            <a:off x="2209800" y="3124201"/>
            <a:ext cx="8001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buSzPct val="90000"/>
              <a:buFontTx/>
              <a:buBlip>
                <a:blip r:embed="rId2"/>
              </a:buBlip>
            </a:pPr>
            <a:r>
              <a:rPr lang="en-US" altLang="en-US"/>
              <a:t> Concern about the influence of secularism on modern psychology, so skeptical about integration</a:t>
            </a:r>
          </a:p>
        </p:txBody>
      </p:sp>
      <p:sp>
        <p:nvSpPr>
          <p:cNvPr id="575494" name="Text Box 6">
            <a:extLst>
              <a:ext uri="{FF2B5EF4-FFF2-40B4-BE49-F238E27FC236}">
                <a16:creationId xmlns:a16="http://schemas.microsoft.com/office/drawing/2014/main" id="{6C82EC4C-4E1E-455A-AFC2-91FEC1276A46}"/>
              </a:ext>
            </a:extLst>
          </p:cNvPr>
          <p:cNvSpPr txBox="1">
            <a:spLocks noChangeArrowheads="1"/>
          </p:cNvSpPr>
          <p:nvPr/>
        </p:nvSpPr>
        <p:spPr bwMode="auto">
          <a:xfrm>
            <a:off x="2209800" y="4800601"/>
            <a:ext cx="7696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buSzPct val="90000"/>
              <a:buFontTx/>
              <a:buBlip>
                <a:blip r:embed="rId2"/>
              </a:buBlip>
            </a:pPr>
            <a:r>
              <a:rPr lang="en-US" altLang="en-US"/>
              <a:t> Sin is the primary focus of counsel	</a:t>
            </a:r>
            <a:r>
              <a:rPr lang="en-US" altLang="en-US" err="1"/>
              <a:t>ing</a:t>
            </a:r>
            <a:br>
              <a:rPr lang="en-US" altLang="en-US"/>
            </a:br>
            <a:r>
              <a:rPr lang="en-US" altLang="en-US"/>
              <a:t>So gospel is the primary solution</a:t>
            </a:r>
          </a:p>
        </p:txBody>
      </p:sp>
      <p:sp>
        <p:nvSpPr>
          <p:cNvPr id="2" name="TextBox 1">
            <a:extLst>
              <a:ext uri="{FF2B5EF4-FFF2-40B4-BE49-F238E27FC236}">
                <a16:creationId xmlns:a16="http://schemas.microsoft.com/office/drawing/2014/main" id="{7A1D456A-28C6-4822-B18F-5CD0CD9575FD}"/>
              </a:ext>
            </a:extLst>
          </p:cNvPr>
          <p:cNvSpPr txBox="1"/>
          <p:nvPr/>
        </p:nvSpPr>
        <p:spPr>
          <a:xfrm>
            <a:off x="349250" y="6616700"/>
            <a:ext cx="7226658" cy="215444"/>
          </a:xfrm>
          <a:prstGeom prst="rect">
            <a:avLst/>
          </a:prstGeom>
          <a:noFill/>
        </p:spPr>
        <p:txBody>
          <a:bodyPr wrap="none" rtlCol="0">
            <a:spAutoFit/>
          </a:bodyPr>
          <a:lstStyle/>
          <a:p>
            <a:r>
              <a:rPr lang="en-US" sz="800"/>
              <a:t>Adapted from slides from Eric Johnson Presentation at https://foclonline.org/sites/live.foclonline.org//files/johnson_eric_christianity_psychology_outline.pdf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75491">
                                            <p:txEl>
                                              <p:pRg st="0" end="0"/>
                                            </p:txEl>
                                          </p:spTgt>
                                        </p:tgtEl>
                                        <p:attrNameLst>
                                          <p:attrName>style.visibility</p:attrName>
                                        </p:attrNameLst>
                                      </p:cBhvr>
                                      <p:to>
                                        <p:strVal val="visible"/>
                                      </p:to>
                                    </p:set>
                                    <p:anim calcmode="lin" valueType="num">
                                      <p:cBhvr additive="base">
                                        <p:cTn id="7" dur="500" fill="hold"/>
                                        <p:tgtEl>
                                          <p:spTgt spid="5754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754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75492"/>
                                        </p:tgtEl>
                                        <p:attrNameLst>
                                          <p:attrName>style.visibility</p:attrName>
                                        </p:attrNameLst>
                                      </p:cBhvr>
                                      <p:to>
                                        <p:strVal val="visible"/>
                                      </p:to>
                                    </p:set>
                                    <p:anim calcmode="lin" valueType="num">
                                      <p:cBhvr additive="base">
                                        <p:cTn id="13" dur="500" fill="hold"/>
                                        <p:tgtEl>
                                          <p:spTgt spid="575492"/>
                                        </p:tgtEl>
                                        <p:attrNameLst>
                                          <p:attrName>ppt_x</p:attrName>
                                        </p:attrNameLst>
                                      </p:cBhvr>
                                      <p:tavLst>
                                        <p:tav tm="0">
                                          <p:val>
                                            <p:strVal val="1+#ppt_w/2"/>
                                          </p:val>
                                        </p:tav>
                                        <p:tav tm="100000">
                                          <p:val>
                                            <p:strVal val="#ppt_x"/>
                                          </p:val>
                                        </p:tav>
                                      </p:tavLst>
                                    </p:anim>
                                    <p:anim calcmode="lin" valueType="num">
                                      <p:cBhvr additive="base">
                                        <p:cTn id="14" dur="500" fill="hold"/>
                                        <p:tgtEl>
                                          <p:spTgt spid="57549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75494"/>
                                        </p:tgtEl>
                                        <p:attrNameLst>
                                          <p:attrName>style.visibility</p:attrName>
                                        </p:attrNameLst>
                                      </p:cBhvr>
                                      <p:to>
                                        <p:strVal val="visible"/>
                                      </p:to>
                                    </p:set>
                                    <p:anim calcmode="lin" valueType="num">
                                      <p:cBhvr additive="base">
                                        <p:cTn id="19" dur="500" fill="hold"/>
                                        <p:tgtEl>
                                          <p:spTgt spid="575494"/>
                                        </p:tgtEl>
                                        <p:attrNameLst>
                                          <p:attrName>ppt_x</p:attrName>
                                        </p:attrNameLst>
                                      </p:cBhvr>
                                      <p:tavLst>
                                        <p:tav tm="0">
                                          <p:val>
                                            <p:strVal val="#ppt_x"/>
                                          </p:val>
                                        </p:tav>
                                        <p:tav tm="100000">
                                          <p:val>
                                            <p:strVal val="#ppt_x"/>
                                          </p:val>
                                        </p:tav>
                                      </p:tavLst>
                                    </p:anim>
                                    <p:anim calcmode="lin" valueType="num">
                                      <p:cBhvr additive="base">
                                        <p:cTn id="20" dur="500" fill="hold"/>
                                        <p:tgtEl>
                                          <p:spTgt spid="5754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491" grpId="0" build="p" autoUpdateAnimBg="0"/>
      <p:bldP spid="575492" grpId="0" autoUpdateAnimBg="0"/>
      <p:bldP spid="575494" grpId="0"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2">
            <a:extLst>
              <a:ext uri="{FF2B5EF4-FFF2-40B4-BE49-F238E27FC236}">
                <a16:creationId xmlns:a16="http://schemas.microsoft.com/office/drawing/2014/main" id="{DF98D216-1F36-40FE-A9EF-C0E563FECC1B}"/>
              </a:ext>
            </a:extLst>
          </p:cNvPr>
          <p:cNvSpPr>
            <a:spLocks noGrp="1" noChangeArrowheads="1"/>
          </p:cNvSpPr>
          <p:nvPr>
            <p:ph type="title"/>
          </p:nvPr>
        </p:nvSpPr>
        <p:spPr/>
        <p:txBody>
          <a:bodyPr/>
          <a:lstStyle/>
          <a:p>
            <a:r>
              <a:rPr lang="en-US" altLang="en-US" sz="4000">
                <a:latin typeface="Lucida Bright" panose="02040602050505020304" pitchFamily="18" charset="0"/>
              </a:rPr>
              <a:t>Biblical Counseling Model</a:t>
            </a:r>
          </a:p>
        </p:txBody>
      </p:sp>
      <p:sp>
        <p:nvSpPr>
          <p:cNvPr id="591875" name="Rectangle 3">
            <a:extLst>
              <a:ext uri="{FF2B5EF4-FFF2-40B4-BE49-F238E27FC236}">
                <a16:creationId xmlns:a16="http://schemas.microsoft.com/office/drawing/2014/main" id="{E2F4EFA1-E86E-4340-BCF0-5E6C0F6C273A}"/>
              </a:ext>
            </a:extLst>
          </p:cNvPr>
          <p:cNvSpPr>
            <a:spLocks noGrp="1" noChangeArrowheads="1"/>
          </p:cNvSpPr>
          <p:nvPr>
            <p:ph sz="quarter" idx="10"/>
          </p:nvPr>
        </p:nvSpPr>
        <p:spPr/>
        <p:txBody>
          <a:bodyPr/>
          <a:lstStyle/>
          <a:p>
            <a:r>
              <a:rPr lang="en-US" altLang="en-US" dirty="0">
                <a:latin typeface="Lucida Bright" panose="02040602050505020304" pitchFamily="18" charset="0"/>
              </a:rPr>
              <a:t>Common Slogan</a:t>
            </a:r>
          </a:p>
        </p:txBody>
      </p:sp>
      <p:sp>
        <p:nvSpPr>
          <p:cNvPr id="591876" name="Text Box 4">
            <a:extLst>
              <a:ext uri="{FF2B5EF4-FFF2-40B4-BE49-F238E27FC236}">
                <a16:creationId xmlns:a16="http://schemas.microsoft.com/office/drawing/2014/main" id="{528F8877-D625-4632-BF11-DBBF146A5E35}"/>
              </a:ext>
            </a:extLst>
          </p:cNvPr>
          <p:cNvSpPr txBox="1">
            <a:spLocks noChangeArrowheads="1"/>
          </p:cNvSpPr>
          <p:nvPr/>
        </p:nvSpPr>
        <p:spPr bwMode="auto">
          <a:xfrm>
            <a:off x="2876550" y="1672187"/>
            <a:ext cx="60960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t>“The Sufficiency of Scripture”</a:t>
            </a:r>
          </a:p>
          <a:p>
            <a:pPr>
              <a:spcBef>
                <a:spcPct val="50000"/>
              </a:spcBef>
            </a:pPr>
            <a:endParaRPr lang="en-US" altLang="en-US" dirty="0"/>
          </a:p>
        </p:txBody>
      </p:sp>
      <p:sp>
        <p:nvSpPr>
          <p:cNvPr id="591877" name="Text Box 5">
            <a:extLst>
              <a:ext uri="{FF2B5EF4-FFF2-40B4-BE49-F238E27FC236}">
                <a16:creationId xmlns:a16="http://schemas.microsoft.com/office/drawing/2014/main" id="{57CF1EE5-F80A-49D6-8AA2-0EADE92B9805}"/>
              </a:ext>
            </a:extLst>
          </p:cNvPr>
          <p:cNvSpPr txBox="1">
            <a:spLocks noChangeArrowheads="1"/>
          </p:cNvSpPr>
          <p:nvPr/>
        </p:nvSpPr>
        <p:spPr bwMode="auto">
          <a:xfrm>
            <a:off x="2438400" y="2819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u="sng"/>
              <a:t>Key Insight</a:t>
            </a:r>
            <a:endParaRPr lang="en-US" altLang="en-US"/>
          </a:p>
        </p:txBody>
      </p:sp>
      <p:sp>
        <p:nvSpPr>
          <p:cNvPr id="591878" name="Text Box 6">
            <a:extLst>
              <a:ext uri="{FF2B5EF4-FFF2-40B4-BE49-F238E27FC236}">
                <a16:creationId xmlns:a16="http://schemas.microsoft.com/office/drawing/2014/main" id="{3A6478E6-7300-4446-B1D4-B1793A89FAD7}"/>
              </a:ext>
            </a:extLst>
          </p:cNvPr>
          <p:cNvSpPr txBox="1">
            <a:spLocks noChangeArrowheads="1"/>
          </p:cNvSpPr>
          <p:nvPr/>
        </p:nvSpPr>
        <p:spPr bwMode="auto">
          <a:xfrm>
            <a:off x="2590800" y="3200401"/>
            <a:ext cx="8077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Scripture is authoritative and necessary for Christian counseling because it is God’s soul care guidebook</a:t>
            </a:r>
          </a:p>
        </p:txBody>
      </p:sp>
      <p:sp>
        <p:nvSpPr>
          <p:cNvPr id="591879" name="Text Box 7">
            <a:extLst>
              <a:ext uri="{FF2B5EF4-FFF2-40B4-BE49-F238E27FC236}">
                <a16:creationId xmlns:a16="http://schemas.microsoft.com/office/drawing/2014/main" id="{4C4BDB2F-3877-4095-A9CD-59200CEBEB78}"/>
              </a:ext>
            </a:extLst>
          </p:cNvPr>
          <p:cNvSpPr txBox="1">
            <a:spLocks noChangeArrowheads="1"/>
          </p:cNvSpPr>
          <p:nvPr/>
        </p:nvSpPr>
        <p:spPr bwMode="auto">
          <a:xfrm>
            <a:off x="2438400" y="40386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u="sng"/>
              <a:t>Limitation</a:t>
            </a:r>
            <a:endParaRPr lang="en-US" altLang="en-US"/>
          </a:p>
        </p:txBody>
      </p:sp>
      <p:sp>
        <p:nvSpPr>
          <p:cNvPr id="591881" name="Text Box 9">
            <a:extLst>
              <a:ext uri="{FF2B5EF4-FFF2-40B4-BE49-F238E27FC236}">
                <a16:creationId xmlns:a16="http://schemas.microsoft.com/office/drawing/2014/main" id="{66897213-FAA9-4A4D-BCE7-21E48FB11CF0}"/>
              </a:ext>
            </a:extLst>
          </p:cNvPr>
          <p:cNvSpPr txBox="1">
            <a:spLocks noChangeArrowheads="1"/>
          </p:cNvSpPr>
          <p:nvPr/>
        </p:nvSpPr>
        <p:spPr bwMode="auto">
          <a:xfrm>
            <a:off x="2590800" y="4419601"/>
            <a:ext cx="7924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spAutoFit/>
          </a:bodyPr>
          <a:lstStyle/>
          <a:p>
            <a:pPr>
              <a:spcBef>
                <a:spcPct val="50000"/>
              </a:spcBef>
            </a:pPr>
            <a:r>
              <a:rPr lang="en-US" altLang="en-US" sz="2400" dirty="0"/>
              <a:t>The way the slogan is often used seems to imply that the Bible is </a:t>
            </a:r>
            <a:r>
              <a:rPr lang="en-US" altLang="en-US" sz="2400" i="1" dirty="0"/>
              <a:t>scientifically</a:t>
            </a:r>
            <a:r>
              <a:rPr lang="en-US" altLang="en-US" sz="2400" dirty="0"/>
              <a:t> sufficient, and its content directly addresses all counseling matters comprehensively</a:t>
            </a:r>
            <a:br>
              <a:rPr lang="en-US" altLang="en-US" sz="2400" dirty="0"/>
            </a:br>
            <a:r>
              <a:rPr lang="en-US" altLang="en-US" sz="2400" dirty="0"/>
              <a:t>(All Bible, No Science)</a:t>
            </a:r>
          </a:p>
        </p:txBody>
      </p:sp>
      <p:sp>
        <p:nvSpPr>
          <p:cNvPr id="2" name="TextBox 1">
            <a:extLst>
              <a:ext uri="{FF2B5EF4-FFF2-40B4-BE49-F238E27FC236}">
                <a16:creationId xmlns:a16="http://schemas.microsoft.com/office/drawing/2014/main" id="{DE3F5412-208A-4088-9FA0-B91C87705045}"/>
              </a:ext>
            </a:extLst>
          </p:cNvPr>
          <p:cNvSpPr txBox="1"/>
          <p:nvPr/>
        </p:nvSpPr>
        <p:spPr>
          <a:xfrm>
            <a:off x="349250" y="6616700"/>
            <a:ext cx="7226658" cy="215444"/>
          </a:xfrm>
          <a:prstGeom prst="rect">
            <a:avLst/>
          </a:prstGeom>
          <a:noFill/>
        </p:spPr>
        <p:txBody>
          <a:bodyPr wrap="none" rtlCol="0">
            <a:spAutoFit/>
          </a:bodyPr>
          <a:lstStyle/>
          <a:p>
            <a:r>
              <a:rPr lang="en-US" sz="800"/>
              <a:t>Adapted from slides from Eric Johnson Presentation at https://foclonline.org/sites/live.foclonline.org//files/johnson_eric_christianity_psychology_outline.pdf</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Rectangle 2">
            <a:extLst>
              <a:ext uri="{FF2B5EF4-FFF2-40B4-BE49-F238E27FC236}">
                <a16:creationId xmlns:a16="http://schemas.microsoft.com/office/drawing/2014/main" id="{137A90BD-7EC8-4BBA-BF38-51C0383C9E1B}"/>
              </a:ext>
            </a:extLst>
          </p:cNvPr>
          <p:cNvSpPr>
            <a:spLocks noGrp="1" noChangeArrowheads="1"/>
          </p:cNvSpPr>
          <p:nvPr>
            <p:ph type="title"/>
          </p:nvPr>
        </p:nvSpPr>
        <p:spPr/>
        <p:txBody>
          <a:bodyPr/>
          <a:lstStyle/>
          <a:p>
            <a:r>
              <a:rPr lang="en-US" altLang="en-US" sz="4000">
                <a:latin typeface="Lucida Bright" panose="02040602050505020304" pitchFamily="18" charset="0"/>
              </a:rPr>
              <a:t>Biblical Counseling Model</a:t>
            </a:r>
          </a:p>
        </p:txBody>
      </p:sp>
      <p:sp>
        <p:nvSpPr>
          <p:cNvPr id="576515" name="Rectangle 3">
            <a:extLst>
              <a:ext uri="{FF2B5EF4-FFF2-40B4-BE49-F238E27FC236}">
                <a16:creationId xmlns:a16="http://schemas.microsoft.com/office/drawing/2014/main" id="{0E6F76FF-D61A-4679-BE22-CC1CA3C09882}"/>
              </a:ext>
            </a:extLst>
          </p:cNvPr>
          <p:cNvSpPr>
            <a:spLocks noGrp="1" noChangeArrowheads="1"/>
          </p:cNvSpPr>
          <p:nvPr>
            <p:ph sz="quarter" idx="10"/>
          </p:nvPr>
        </p:nvSpPr>
        <p:spPr/>
        <p:txBody>
          <a:bodyPr/>
          <a:lstStyle/>
          <a:p>
            <a:r>
              <a:rPr lang="en-US" altLang="en-US">
                <a:latin typeface="Lucida Bright" panose="02040602050505020304" pitchFamily="18" charset="0"/>
              </a:rPr>
              <a:t>Major Orientations</a:t>
            </a:r>
          </a:p>
        </p:txBody>
      </p:sp>
      <p:sp>
        <p:nvSpPr>
          <p:cNvPr id="576516" name="Text Box 4">
            <a:extLst>
              <a:ext uri="{FF2B5EF4-FFF2-40B4-BE49-F238E27FC236}">
                <a16:creationId xmlns:a16="http://schemas.microsoft.com/office/drawing/2014/main" id="{C160DBBB-2F7E-4723-9E1B-2D07500899B3}"/>
              </a:ext>
            </a:extLst>
          </p:cNvPr>
          <p:cNvSpPr txBox="1">
            <a:spLocks noChangeArrowheads="1"/>
          </p:cNvSpPr>
          <p:nvPr/>
        </p:nvSpPr>
        <p:spPr bwMode="auto">
          <a:xfrm>
            <a:off x="2057400" y="2209800"/>
            <a:ext cx="7696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1. Traditional Biblical Counseling (Adams, Mack)</a:t>
            </a:r>
          </a:p>
        </p:txBody>
      </p:sp>
      <p:sp>
        <p:nvSpPr>
          <p:cNvPr id="576520" name="Text Box 8">
            <a:extLst>
              <a:ext uri="{FF2B5EF4-FFF2-40B4-BE49-F238E27FC236}">
                <a16:creationId xmlns:a16="http://schemas.microsoft.com/office/drawing/2014/main" id="{541A163C-E9A4-45CA-B9B7-4FA17F27F88B}"/>
              </a:ext>
            </a:extLst>
          </p:cNvPr>
          <p:cNvSpPr txBox="1">
            <a:spLocks noChangeArrowheads="1"/>
          </p:cNvSpPr>
          <p:nvPr/>
        </p:nvSpPr>
        <p:spPr bwMode="auto">
          <a:xfrm>
            <a:off x="2438400" y="26670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a. Anti-psychology, anti-licensure, anti-medication</a:t>
            </a:r>
          </a:p>
        </p:txBody>
      </p:sp>
      <p:sp>
        <p:nvSpPr>
          <p:cNvPr id="576521" name="Text Box 9">
            <a:extLst>
              <a:ext uri="{FF2B5EF4-FFF2-40B4-BE49-F238E27FC236}">
                <a16:creationId xmlns:a16="http://schemas.microsoft.com/office/drawing/2014/main" id="{0D35886E-6B24-4B0A-8256-301FFFD589CC}"/>
              </a:ext>
            </a:extLst>
          </p:cNvPr>
          <p:cNvSpPr txBox="1">
            <a:spLocks noChangeArrowheads="1"/>
          </p:cNvSpPr>
          <p:nvPr/>
        </p:nvSpPr>
        <p:spPr bwMode="auto">
          <a:xfrm>
            <a:off x="2438400" y="3124201"/>
            <a:ext cx="8001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b. Assumes a dualistic separation between biblical 	research and research on human beings</a:t>
            </a:r>
          </a:p>
        </p:txBody>
      </p:sp>
      <p:sp>
        <p:nvSpPr>
          <p:cNvPr id="576522" name="Text Box 10">
            <a:extLst>
              <a:ext uri="{FF2B5EF4-FFF2-40B4-BE49-F238E27FC236}">
                <a16:creationId xmlns:a16="http://schemas.microsoft.com/office/drawing/2014/main" id="{BF4E6E21-0677-4FAE-BEE8-8F612B4491FD}"/>
              </a:ext>
            </a:extLst>
          </p:cNvPr>
          <p:cNvSpPr txBox="1">
            <a:spLocks noChangeArrowheads="1"/>
          </p:cNvSpPr>
          <p:nvPr/>
        </p:nvSpPr>
        <p:spPr bwMode="auto">
          <a:xfrm>
            <a:off x="2438400" y="3962400"/>
            <a:ext cx="731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c. Negativistic, judgmental tone towards others </a:t>
            </a:r>
          </a:p>
        </p:txBody>
      </p:sp>
      <p:sp>
        <p:nvSpPr>
          <p:cNvPr id="576523" name="Text Box 11">
            <a:extLst>
              <a:ext uri="{FF2B5EF4-FFF2-40B4-BE49-F238E27FC236}">
                <a16:creationId xmlns:a16="http://schemas.microsoft.com/office/drawing/2014/main" id="{FCCB6014-802C-42E4-802B-726584BEDB3A}"/>
              </a:ext>
            </a:extLst>
          </p:cNvPr>
          <p:cNvSpPr txBox="1">
            <a:spLocks noChangeArrowheads="1"/>
          </p:cNvSpPr>
          <p:nvPr/>
        </p:nvSpPr>
        <p:spPr bwMode="auto">
          <a:xfrm>
            <a:off x="2438400" y="4419600"/>
            <a:ext cx="7924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dirty="0"/>
              <a:t>d. Superficial understanding of sin 			</a:t>
            </a:r>
            <a:br>
              <a:rPr lang="en-US" altLang="en-US" sz="2400" dirty="0"/>
            </a:br>
            <a:r>
              <a:rPr lang="en-US" altLang="en-US" sz="2400" dirty="0"/>
              <a:t>* Focus on behavior 			</a:t>
            </a:r>
            <a:br>
              <a:rPr lang="en-US" altLang="en-US" sz="2400" dirty="0"/>
            </a:br>
            <a:r>
              <a:rPr lang="en-US" altLang="en-US" sz="2400" dirty="0"/>
              <a:t>* Repent and all will be well 		</a:t>
            </a:r>
            <a:br>
              <a:rPr lang="en-US" altLang="en-US" sz="2400" dirty="0"/>
            </a:br>
            <a:r>
              <a:rPr lang="en-US" altLang="en-US" sz="2400" dirty="0"/>
              <a:t> * Lack of awareness of subtle, remaining sin </a:t>
            </a:r>
          </a:p>
        </p:txBody>
      </p:sp>
      <p:sp>
        <p:nvSpPr>
          <p:cNvPr id="2" name="TextBox 1">
            <a:extLst>
              <a:ext uri="{FF2B5EF4-FFF2-40B4-BE49-F238E27FC236}">
                <a16:creationId xmlns:a16="http://schemas.microsoft.com/office/drawing/2014/main" id="{6FC6D49C-CFE5-4535-83B0-23759E866092}"/>
              </a:ext>
            </a:extLst>
          </p:cNvPr>
          <p:cNvSpPr txBox="1"/>
          <p:nvPr/>
        </p:nvSpPr>
        <p:spPr>
          <a:xfrm>
            <a:off x="349250" y="6616700"/>
            <a:ext cx="7226658" cy="215444"/>
          </a:xfrm>
          <a:prstGeom prst="rect">
            <a:avLst/>
          </a:prstGeom>
          <a:noFill/>
        </p:spPr>
        <p:txBody>
          <a:bodyPr wrap="none" rtlCol="0">
            <a:spAutoFit/>
          </a:bodyPr>
          <a:lstStyle/>
          <a:p>
            <a:r>
              <a:rPr lang="en-US" sz="800"/>
              <a:t>Adapted from slides from Eric Johnson Presentation at https://foclonline.org/sites/live.foclonline.org//files/johnson_eric_christianity_psychology_outline.pdf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76516"/>
                                        </p:tgtEl>
                                        <p:attrNameLst>
                                          <p:attrName>style.visibility</p:attrName>
                                        </p:attrNameLst>
                                      </p:cBhvr>
                                      <p:to>
                                        <p:strVal val="visible"/>
                                      </p:to>
                                    </p:set>
                                    <p:animEffect transition="in" filter="barn(inVertical)">
                                      <p:cBhvr>
                                        <p:cTn id="7" dur="500"/>
                                        <p:tgtEl>
                                          <p:spTgt spid="5765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76520"/>
                                        </p:tgtEl>
                                        <p:attrNameLst>
                                          <p:attrName>style.visibility</p:attrName>
                                        </p:attrNameLst>
                                      </p:cBhvr>
                                      <p:to>
                                        <p:strVal val="visible"/>
                                      </p:to>
                                    </p:set>
                                    <p:animEffect transition="in" filter="barn(inVertical)">
                                      <p:cBhvr>
                                        <p:cTn id="12" dur="500"/>
                                        <p:tgtEl>
                                          <p:spTgt spid="5765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76521"/>
                                        </p:tgtEl>
                                        <p:attrNameLst>
                                          <p:attrName>style.visibility</p:attrName>
                                        </p:attrNameLst>
                                      </p:cBhvr>
                                      <p:to>
                                        <p:strVal val="visible"/>
                                      </p:to>
                                    </p:set>
                                    <p:animEffect transition="in" filter="barn(inVertical)">
                                      <p:cBhvr>
                                        <p:cTn id="17" dur="500"/>
                                        <p:tgtEl>
                                          <p:spTgt spid="57652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76522"/>
                                        </p:tgtEl>
                                        <p:attrNameLst>
                                          <p:attrName>style.visibility</p:attrName>
                                        </p:attrNameLst>
                                      </p:cBhvr>
                                      <p:to>
                                        <p:strVal val="visible"/>
                                      </p:to>
                                    </p:set>
                                    <p:animEffect transition="in" filter="barn(inVertical)">
                                      <p:cBhvr>
                                        <p:cTn id="22" dur="500"/>
                                        <p:tgtEl>
                                          <p:spTgt spid="57652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76523"/>
                                        </p:tgtEl>
                                        <p:attrNameLst>
                                          <p:attrName>style.visibility</p:attrName>
                                        </p:attrNameLst>
                                      </p:cBhvr>
                                      <p:to>
                                        <p:strVal val="visible"/>
                                      </p:to>
                                    </p:set>
                                    <p:animEffect transition="in" filter="barn(inVertical)">
                                      <p:cBhvr>
                                        <p:cTn id="27" dur="500"/>
                                        <p:tgtEl>
                                          <p:spTgt spid="576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516" grpId="0" autoUpdateAnimBg="0"/>
      <p:bldP spid="576520" grpId="0" autoUpdateAnimBg="0"/>
      <p:bldP spid="576521" grpId="0" autoUpdateAnimBg="0"/>
      <p:bldP spid="576522" grpId="0" autoUpdateAnimBg="0"/>
      <p:bldP spid="576523" grpId="0"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a:extLst>
              <a:ext uri="{FF2B5EF4-FFF2-40B4-BE49-F238E27FC236}">
                <a16:creationId xmlns:a16="http://schemas.microsoft.com/office/drawing/2014/main" id="{4D21881E-60D5-4C9A-AA6E-627FDE3AE54B}"/>
              </a:ext>
            </a:extLst>
          </p:cNvPr>
          <p:cNvSpPr>
            <a:spLocks noGrp="1" noChangeArrowheads="1"/>
          </p:cNvSpPr>
          <p:nvPr>
            <p:ph type="title"/>
          </p:nvPr>
        </p:nvSpPr>
        <p:spPr/>
        <p:txBody>
          <a:bodyPr/>
          <a:lstStyle/>
          <a:p>
            <a:r>
              <a:rPr lang="en-US" altLang="en-US" sz="4000">
                <a:latin typeface="Lucida Bright" panose="02040602050505020304" pitchFamily="18" charset="0"/>
              </a:rPr>
              <a:t>Biblical Counseling Model</a:t>
            </a:r>
          </a:p>
        </p:txBody>
      </p:sp>
      <p:sp>
        <p:nvSpPr>
          <p:cNvPr id="577539" name="Rectangle 3">
            <a:extLst>
              <a:ext uri="{FF2B5EF4-FFF2-40B4-BE49-F238E27FC236}">
                <a16:creationId xmlns:a16="http://schemas.microsoft.com/office/drawing/2014/main" id="{1512A5F6-AD23-42E6-BD11-F05CC4D2405A}"/>
              </a:ext>
            </a:extLst>
          </p:cNvPr>
          <p:cNvSpPr>
            <a:spLocks noGrp="1" noChangeArrowheads="1"/>
          </p:cNvSpPr>
          <p:nvPr>
            <p:ph sz="quarter" idx="10"/>
          </p:nvPr>
        </p:nvSpPr>
        <p:spPr/>
        <p:txBody>
          <a:bodyPr/>
          <a:lstStyle/>
          <a:p>
            <a:r>
              <a:rPr lang="en-US" altLang="en-US">
                <a:latin typeface="Lucida Bright" panose="02040602050505020304" pitchFamily="18" charset="0"/>
              </a:rPr>
              <a:t>Major Orientations</a:t>
            </a:r>
          </a:p>
          <a:p>
            <a:pPr>
              <a:buFontTx/>
              <a:buNone/>
            </a:pPr>
            <a:endParaRPr lang="en-US" altLang="en-US"/>
          </a:p>
        </p:txBody>
      </p:sp>
      <p:sp>
        <p:nvSpPr>
          <p:cNvPr id="577541" name="Text Box 5">
            <a:extLst>
              <a:ext uri="{FF2B5EF4-FFF2-40B4-BE49-F238E27FC236}">
                <a16:creationId xmlns:a16="http://schemas.microsoft.com/office/drawing/2014/main" id="{859989D4-456A-438E-98B2-6CF43403AB7C}"/>
              </a:ext>
            </a:extLst>
          </p:cNvPr>
          <p:cNvSpPr txBox="1">
            <a:spLocks noChangeArrowheads="1"/>
          </p:cNvSpPr>
          <p:nvPr/>
        </p:nvSpPr>
        <p:spPr bwMode="auto">
          <a:xfrm>
            <a:off x="2286000" y="22860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2. Progressive Biblical Counseling (CCEF, SEBTS, CBS)</a:t>
            </a:r>
          </a:p>
        </p:txBody>
      </p:sp>
      <p:sp>
        <p:nvSpPr>
          <p:cNvPr id="577542" name="Text Box 6">
            <a:extLst>
              <a:ext uri="{FF2B5EF4-FFF2-40B4-BE49-F238E27FC236}">
                <a16:creationId xmlns:a16="http://schemas.microsoft.com/office/drawing/2014/main" id="{8A67282B-8AE3-4A6D-BD82-D3CD433DFCDF}"/>
              </a:ext>
            </a:extLst>
          </p:cNvPr>
          <p:cNvSpPr txBox="1">
            <a:spLocks noChangeArrowheads="1"/>
          </p:cNvSpPr>
          <p:nvPr/>
        </p:nvSpPr>
        <p:spPr bwMode="auto">
          <a:xfrm>
            <a:off x="2743200" y="2743201"/>
            <a:ext cx="7924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a. Very cautious about modern psychology, but 	more open to learn from extrabiblical sources</a:t>
            </a:r>
          </a:p>
        </p:txBody>
      </p:sp>
      <p:sp>
        <p:nvSpPr>
          <p:cNvPr id="577543" name="Text Box 7">
            <a:extLst>
              <a:ext uri="{FF2B5EF4-FFF2-40B4-BE49-F238E27FC236}">
                <a16:creationId xmlns:a16="http://schemas.microsoft.com/office/drawing/2014/main" id="{AD47EFC4-D351-49D1-A62F-F62C2076FD24}"/>
              </a:ext>
            </a:extLst>
          </p:cNvPr>
          <p:cNvSpPr txBox="1">
            <a:spLocks noChangeArrowheads="1"/>
          </p:cNvSpPr>
          <p:nvPr/>
        </p:nvSpPr>
        <p:spPr bwMode="auto">
          <a:xfrm>
            <a:off x="2743200" y="4114800"/>
            <a:ext cx="67056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dirty="0"/>
              <a:t>c. More sophisticated understanding of sin 	</a:t>
            </a:r>
            <a:br>
              <a:rPr lang="en-US" altLang="en-US" sz="2400" dirty="0"/>
            </a:br>
            <a:r>
              <a:rPr lang="en-US" altLang="en-US" sz="2400" dirty="0"/>
              <a:t>* Focus on the heart 	</a:t>
            </a:r>
            <a:br>
              <a:rPr lang="en-US" altLang="en-US" sz="2400" dirty="0"/>
            </a:br>
            <a:r>
              <a:rPr lang="en-US" altLang="en-US" sz="2400" dirty="0"/>
              <a:t>* Focus on “idols” 				</a:t>
            </a:r>
            <a:br>
              <a:rPr lang="en-US" altLang="en-US" sz="2400" dirty="0"/>
            </a:br>
            <a:r>
              <a:rPr lang="en-US" altLang="en-US" sz="2400" dirty="0"/>
              <a:t>* Willingness to develop relationship 		and take as long as necessary</a:t>
            </a:r>
          </a:p>
        </p:txBody>
      </p:sp>
      <p:sp>
        <p:nvSpPr>
          <p:cNvPr id="577544" name="Text Box 8">
            <a:extLst>
              <a:ext uri="{FF2B5EF4-FFF2-40B4-BE49-F238E27FC236}">
                <a16:creationId xmlns:a16="http://schemas.microsoft.com/office/drawing/2014/main" id="{121D930A-B1CB-4EE1-9354-BE89593D3741}"/>
              </a:ext>
            </a:extLst>
          </p:cNvPr>
          <p:cNvSpPr txBox="1">
            <a:spLocks noChangeArrowheads="1"/>
          </p:cNvSpPr>
          <p:nvPr/>
        </p:nvSpPr>
        <p:spPr bwMode="auto">
          <a:xfrm>
            <a:off x="2743200" y="3581400"/>
            <a:ext cx="754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b. Greater willingness to dialogue with others</a:t>
            </a:r>
          </a:p>
        </p:txBody>
      </p:sp>
      <p:sp>
        <p:nvSpPr>
          <p:cNvPr id="2" name="TextBox 1">
            <a:extLst>
              <a:ext uri="{FF2B5EF4-FFF2-40B4-BE49-F238E27FC236}">
                <a16:creationId xmlns:a16="http://schemas.microsoft.com/office/drawing/2014/main" id="{61882402-5B1D-4062-9C24-C10F4CCF103A}"/>
              </a:ext>
            </a:extLst>
          </p:cNvPr>
          <p:cNvSpPr txBox="1"/>
          <p:nvPr/>
        </p:nvSpPr>
        <p:spPr>
          <a:xfrm>
            <a:off x="349250" y="6616700"/>
            <a:ext cx="7226658" cy="215444"/>
          </a:xfrm>
          <a:prstGeom prst="rect">
            <a:avLst/>
          </a:prstGeom>
          <a:noFill/>
        </p:spPr>
        <p:txBody>
          <a:bodyPr wrap="none" rtlCol="0">
            <a:spAutoFit/>
          </a:bodyPr>
          <a:lstStyle/>
          <a:p>
            <a:r>
              <a:rPr lang="en-US" sz="800"/>
              <a:t>Adapted from slides from Eric Johnson Presentation at https://foclonline.org/sites/live.foclonline.org//files/johnson_eric_christianity_psychology_outline.pdf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77541"/>
                                        </p:tgtEl>
                                        <p:attrNameLst>
                                          <p:attrName>style.visibility</p:attrName>
                                        </p:attrNameLst>
                                      </p:cBhvr>
                                      <p:to>
                                        <p:strVal val="visible"/>
                                      </p:to>
                                    </p:set>
                                    <p:anim calcmode="lin" valueType="num">
                                      <p:cBhvr>
                                        <p:cTn id="7" dur="500" fill="hold"/>
                                        <p:tgtEl>
                                          <p:spTgt spid="577541"/>
                                        </p:tgtEl>
                                        <p:attrNameLst>
                                          <p:attrName>ppt_w</p:attrName>
                                        </p:attrNameLst>
                                      </p:cBhvr>
                                      <p:tavLst>
                                        <p:tav tm="0">
                                          <p:val>
                                            <p:fltVal val="0"/>
                                          </p:val>
                                        </p:tav>
                                        <p:tav tm="100000">
                                          <p:val>
                                            <p:strVal val="#ppt_w"/>
                                          </p:val>
                                        </p:tav>
                                      </p:tavLst>
                                    </p:anim>
                                    <p:anim calcmode="lin" valueType="num">
                                      <p:cBhvr>
                                        <p:cTn id="8" dur="500" fill="hold"/>
                                        <p:tgtEl>
                                          <p:spTgt spid="57754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577542"/>
                                        </p:tgtEl>
                                        <p:attrNameLst>
                                          <p:attrName>style.visibility</p:attrName>
                                        </p:attrNameLst>
                                      </p:cBhvr>
                                      <p:to>
                                        <p:strVal val="visible"/>
                                      </p:to>
                                    </p:set>
                                    <p:anim calcmode="lin" valueType="num">
                                      <p:cBhvr>
                                        <p:cTn id="13" dur="500" fill="hold"/>
                                        <p:tgtEl>
                                          <p:spTgt spid="577542"/>
                                        </p:tgtEl>
                                        <p:attrNameLst>
                                          <p:attrName>ppt_w</p:attrName>
                                        </p:attrNameLst>
                                      </p:cBhvr>
                                      <p:tavLst>
                                        <p:tav tm="0">
                                          <p:val>
                                            <p:fltVal val="0"/>
                                          </p:val>
                                        </p:tav>
                                        <p:tav tm="100000">
                                          <p:val>
                                            <p:strVal val="#ppt_w"/>
                                          </p:val>
                                        </p:tav>
                                      </p:tavLst>
                                    </p:anim>
                                    <p:anim calcmode="lin" valueType="num">
                                      <p:cBhvr>
                                        <p:cTn id="14" dur="500" fill="hold"/>
                                        <p:tgtEl>
                                          <p:spTgt spid="577542"/>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577544"/>
                                        </p:tgtEl>
                                        <p:attrNameLst>
                                          <p:attrName>style.visibility</p:attrName>
                                        </p:attrNameLst>
                                      </p:cBhvr>
                                      <p:to>
                                        <p:strVal val="visible"/>
                                      </p:to>
                                    </p:set>
                                    <p:anim calcmode="lin" valueType="num">
                                      <p:cBhvr>
                                        <p:cTn id="19" dur="500" fill="hold"/>
                                        <p:tgtEl>
                                          <p:spTgt spid="577544"/>
                                        </p:tgtEl>
                                        <p:attrNameLst>
                                          <p:attrName>ppt_w</p:attrName>
                                        </p:attrNameLst>
                                      </p:cBhvr>
                                      <p:tavLst>
                                        <p:tav tm="0">
                                          <p:val>
                                            <p:fltVal val="0"/>
                                          </p:val>
                                        </p:tav>
                                        <p:tav tm="100000">
                                          <p:val>
                                            <p:strVal val="#ppt_w"/>
                                          </p:val>
                                        </p:tav>
                                      </p:tavLst>
                                    </p:anim>
                                    <p:anim calcmode="lin" valueType="num">
                                      <p:cBhvr>
                                        <p:cTn id="20" dur="500" fill="hold"/>
                                        <p:tgtEl>
                                          <p:spTgt spid="577544"/>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577543"/>
                                        </p:tgtEl>
                                        <p:attrNameLst>
                                          <p:attrName>style.visibility</p:attrName>
                                        </p:attrNameLst>
                                      </p:cBhvr>
                                      <p:to>
                                        <p:strVal val="visible"/>
                                      </p:to>
                                    </p:set>
                                    <p:anim calcmode="lin" valueType="num">
                                      <p:cBhvr>
                                        <p:cTn id="25" dur="500" fill="hold"/>
                                        <p:tgtEl>
                                          <p:spTgt spid="577543"/>
                                        </p:tgtEl>
                                        <p:attrNameLst>
                                          <p:attrName>ppt_w</p:attrName>
                                        </p:attrNameLst>
                                      </p:cBhvr>
                                      <p:tavLst>
                                        <p:tav tm="0">
                                          <p:val>
                                            <p:fltVal val="0"/>
                                          </p:val>
                                        </p:tav>
                                        <p:tav tm="100000">
                                          <p:val>
                                            <p:strVal val="#ppt_w"/>
                                          </p:val>
                                        </p:tav>
                                      </p:tavLst>
                                    </p:anim>
                                    <p:anim calcmode="lin" valueType="num">
                                      <p:cBhvr>
                                        <p:cTn id="26" dur="500" fill="hold"/>
                                        <p:tgtEl>
                                          <p:spTgt spid="57754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7541" grpId="0" autoUpdateAnimBg="0"/>
      <p:bldP spid="577542" grpId="0" autoUpdateAnimBg="0"/>
      <p:bldP spid="577543" grpId="0" autoUpdateAnimBg="0"/>
      <p:bldP spid="577544" grpId="0"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EA3BB-F170-41B5-8EF7-32C4129733DE}"/>
              </a:ext>
            </a:extLst>
          </p:cNvPr>
          <p:cNvSpPr>
            <a:spLocks noGrp="1"/>
          </p:cNvSpPr>
          <p:nvPr>
            <p:ph type="title"/>
          </p:nvPr>
        </p:nvSpPr>
        <p:spPr>
          <a:xfrm>
            <a:off x="380998" y="0"/>
            <a:ext cx="11506201" cy="369333"/>
          </a:xfrm>
        </p:spPr>
        <p:txBody>
          <a:bodyPr/>
          <a:lstStyle/>
          <a:p>
            <a:r>
              <a:rPr lang="en-US"/>
              <a:t>Traditional Biblical Counseling: Bible is the Only Source</a:t>
            </a:r>
          </a:p>
        </p:txBody>
      </p:sp>
      <p:pic>
        <p:nvPicPr>
          <p:cNvPr id="9218" name="Picture 2">
            <a:extLst>
              <a:ext uri="{FF2B5EF4-FFF2-40B4-BE49-F238E27FC236}">
                <a16:creationId xmlns:a16="http://schemas.microsoft.com/office/drawing/2014/main" id="{ECDA5B4E-C02C-48D1-B1EB-D8FE8E65E2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848" t="11887" r="25999" b="26921"/>
          <a:stretch/>
        </p:blipFill>
        <p:spPr bwMode="auto">
          <a:xfrm>
            <a:off x="2733675" y="1047749"/>
            <a:ext cx="5114924" cy="50673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C515A07-B81A-4ACC-9A14-6FD1203D724B}"/>
              </a:ext>
            </a:extLst>
          </p:cNvPr>
          <p:cNvSpPr txBox="1"/>
          <p:nvPr/>
        </p:nvSpPr>
        <p:spPr>
          <a:xfrm>
            <a:off x="3324224" y="3695700"/>
            <a:ext cx="1952625" cy="615553"/>
          </a:xfrm>
          <a:prstGeom prst="rect">
            <a:avLst/>
          </a:prstGeom>
          <a:gradFill flip="none" rotWithShape="1">
            <a:gsLst>
              <a:gs pos="0">
                <a:srgbClr val="0AA94A"/>
              </a:gs>
              <a:gs pos="100000">
                <a:srgbClr val="BFD62F"/>
              </a:gs>
            </a:gsLst>
            <a:lin ang="18900000" scaled="1"/>
            <a:tileRect/>
          </a:gradFill>
        </p:spPr>
        <p:txBody>
          <a:bodyPr wrap="square" tIns="0" bIns="0" rtlCol="0">
            <a:spAutoFit/>
          </a:bodyPr>
          <a:lstStyle/>
          <a:p>
            <a:pPr algn="r"/>
            <a:r>
              <a:rPr lang="en-US" sz="2000" b="1">
                <a:solidFill>
                  <a:schemeClr val="bg1"/>
                </a:solidFill>
              </a:rPr>
              <a:t>Biblical</a:t>
            </a:r>
            <a:br>
              <a:rPr lang="en-US" sz="2000" b="1">
                <a:solidFill>
                  <a:schemeClr val="bg1"/>
                </a:solidFill>
              </a:rPr>
            </a:br>
            <a:r>
              <a:rPr lang="en-US" sz="2000" b="1">
                <a:solidFill>
                  <a:schemeClr val="bg1"/>
                </a:solidFill>
              </a:rPr>
              <a:t>Counseling</a:t>
            </a:r>
          </a:p>
        </p:txBody>
      </p:sp>
      <p:sp>
        <p:nvSpPr>
          <p:cNvPr id="4" name="TextBox 3">
            <a:extLst>
              <a:ext uri="{FF2B5EF4-FFF2-40B4-BE49-F238E27FC236}">
                <a16:creationId xmlns:a16="http://schemas.microsoft.com/office/drawing/2014/main" id="{26D39F42-79B4-4881-B783-213254C6BDF4}"/>
              </a:ext>
            </a:extLst>
          </p:cNvPr>
          <p:cNvSpPr txBox="1"/>
          <p:nvPr/>
        </p:nvSpPr>
        <p:spPr>
          <a:xfrm>
            <a:off x="5671931" y="2447925"/>
            <a:ext cx="1862344" cy="461665"/>
          </a:xfrm>
          <a:prstGeom prst="rect">
            <a:avLst/>
          </a:prstGeom>
          <a:gradFill flip="none" rotWithShape="1">
            <a:gsLst>
              <a:gs pos="0">
                <a:srgbClr val="CA9F7F"/>
              </a:gs>
              <a:gs pos="100000">
                <a:srgbClr val="D3691A"/>
              </a:gs>
            </a:gsLst>
            <a:lin ang="18900000" scaled="1"/>
            <a:tileRect/>
          </a:gradFill>
        </p:spPr>
        <p:txBody>
          <a:bodyPr wrap="square" rtlCol="0">
            <a:spAutoFit/>
          </a:bodyPr>
          <a:lstStyle/>
          <a:p>
            <a:r>
              <a:rPr lang="en-US" sz="2400" b="1">
                <a:solidFill>
                  <a:schemeClr val="bg1"/>
                </a:solidFill>
              </a:rPr>
              <a:t>Integration</a:t>
            </a:r>
          </a:p>
        </p:txBody>
      </p:sp>
      <p:sp>
        <p:nvSpPr>
          <p:cNvPr id="6" name="TextBox 5">
            <a:extLst>
              <a:ext uri="{FF2B5EF4-FFF2-40B4-BE49-F238E27FC236}">
                <a16:creationId xmlns:a16="http://schemas.microsoft.com/office/drawing/2014/main" id="{B9E6075B-DB7D-4567-964B-56878FAB6E6D}"/>
              </a:ext>
            </a:extLst>
          </p:cNvPr>
          <p:cNvSpPr txBox="1"/>
          <p:nvPr/>
        </p:nvSpPr>
        <p:spPr>
          <a:xfrm>
            <a:off x="3810000" y="2167205"/>
            <a:ext cx="1409699" cy="615553"/>
          </a:xfrm>
          <a:prstGeom prst="rect">
            <a:avLst/>
          </a:prstGeom>
          <a:gradFill flip="none" rotWithShape="1">
            <a:gsLst>
              <a:gs pos="0">
                <a:srgbClr val="D61C22"/>
              </a:gs>
              <a:gs pos="100000">
                <a:srgbClr val="EF738E"/>
              </a:gs>
            </a:gsLst>
            <a:lin ang="2700000" scaled="1"/>
            <a:tileRect/>
          </a:gradFill>
        </p:spPr>
        <p:txBody>
          <a:bodyPr wrap="square" lIns="0" tIns="0" rIns="0" bIns="0" rtlCol="0">
            <a:spAutoFit/>
          </a:bodyPr>
          <a:lstStyle/>
          <a:p>
            <a:pPr algn="r"/>
            <a:r>
              <a:rPr lang="en-US" sz="2000" b="1">
                <a:solidFill>
                  <a:schemeClr val="bg1"/>
                </a:solidFill>
              </a:rPr>
              <a:t>Christian</a:t>
            </a:r>
            <a:br>
              <a:rPr lang="en-US" sz="2000" b="1">
                <a:solidFill>
                  <a:schemeClr val="bg1"/>
                </a:solidFill>
              </a:rPr>
            </a:br>
            <a:r>
              <a:rPr lang="en-US" sz="2000" b="1">
                <a:solidFill>
                  <a:schemeClr val="bg1"/>
                </a:solidFill>
              </a:rPr>
              <a:t>Psychology</a:t>
            </a:r>
          </a:p>
        </p:txBody>
      </p:sp>
      <p:sp>
        <p:nvSpPr>
          <p:cNvPr id="8" name="TextBox 7">
            <a:extLst>
              <a:ext uri="{FF2B5EF4-FFF2-40B4-BE49-F238E27FC236}">
                <a16:creationId xmlns:a16="http://schemas.microsoft.com/office/drawing/2014/main" id="{744A0C69-145C-4EAD-A7E8-92D0505FDC9B}"/>
              </a:ext>
            </a:extLst>
          </p:cNvPr>
          <p:cNvSpPr txBox="1"/>
          <p:nvPr/>
        </p:nvSpPr>
        <p:spPr>
          <a:xfrm>
            <a:off x="5700504" y="4042320"/>
            <a:ext cx="1652795" cy="523220"/>
          </a:xfrm>
          <a:prstGeom prst="rect">
            <a:avLst/>
          </a:prstGeom>
          <a:gradFill flip="none" rotWithShape="1">
            <a:gsLst>
              <a:gs pos="0">
                <a:srgbClr val="967EB8"/>
              </a:gs>
              <a:gs pos="100000">
                <a:srgbClr val="5D468A"/>
              </a:gs>
            </a:gsLst>
            <a:lin ang="2700000" scaled="1"/>
            <a:tileRect/>
          </a:gradFill>
        </p:spPr>
        <p:txBody>
          <a:bodyPr wrap="square" lIns="0" rIns="0" rtlCol="0">
            <a:spAutoFit/>
          </a:bodyPr>
          <a:lstStyle/>
          <a:p>
            <a:r>
              <a:rPr lang="en-US" sz="1600" b="1">
                <a:solidFill>
                  <a:schemeClr val="bg1"/>
                </a:solidFill>
              </a:rPr>
              <a:t>Transformational</a:t>
            </a:r>
            <a:br>
              <a:rPr lang="en-US" sz="1000" b="1">
                <a:solidFill>
                  <a:schemeClr val="bg1"/>
                </a:solidFill>
              </a:rPr>
            </a:br>
            <a:endParaRPr lang="en-US" sz="1200" b="1">
              <a:solidFill>
                <a:schemeClr val="bg1"/>
              </a:solidFill>
            </a:endParaRPr>
          </a:p>
        </p:txBody>
      </p:sp>
      <p:sp>
        <p:nvSpPr>
          <p:cNvPr id="7" name="Oval 6">
            <a:extLst>
              <a:ext uri="{FF2B5EF4-FFF2-40B4-BE49-F238E27FC236}">
                <a16:creationId xmlns:a16="http://schemas.microsoft.com/office/drawing/2014/main" id="{9D1D805B-C985-4B06-B477-B3D795DEBDF5}"/>
              </a:ext>
            </a:extLst>
          </p:cNvPr>
          <p:cNvSpPr/>
          <p:nvPr/>
        </p:nvSpPr>
        <p:spPr>
          <a:xfrm>
            <a:off x="3047999" y="1047749"/>
            <a:ext cx="4800600" cy="4816975"/>
          </a:xfrm>
          <a:prstGeom prst="ellipse">
            <a:avLst/>
          </a:prstGeom>
          <a:solidFill>
            <a:srgbClr val="11A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Biblical </a:t>
            </a:r>
            <a:br>
              <a:rPr lang="en-US" b="1"/>
            </a:br>
            <a:r>
              <a:rPr lang="en-US" b="1"/>
              <a:t>Counseling</a:t>
            </a:r>
          </a:p>
        </p:txBody>
      </p:sp>
    </p:spTree>
    <p:extLst>
      <p:ext uri="{BB962C8B-B14F-4D97-AF65-F5344CB8AC3E}">
        <p14:creationId xmlns:p14="http://schemas.microsoft.com/office/powerpoint/2010/main" val="10655126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EA3BB-F170-41B5-8EF7-32C4129733DE}"/>
              </a:ext>
            </a:extLst>
          </p:cNvPr>
          <p:cNvSpPr>
            <a:spLocks noGrp="1"/>
          </p:cNvSpPr>
          <p:nvPr>
            <p:ph type="title"/>
          </p:nvPr>
        </p:nvSpPr>
        <p:spPr>
          <a:xfrm>
            <a:off x="95250" y="0"/>
            <a:ext cx="11887199" cy="369333"/>
          </a:xfrm>
        </p:spPr>
        <p:txBody>
          <a:bodyPr/>
          <a:lstStyle/>
          <a:p>
            <a:r>
              <a:rPr lang="en-US"/>
              <a:t>Progressive Biblical Counseling: Biblical Counseling Should be the Food Served by the Church</a:t>
            </a:r>
          </a:p>
        </p:txBody>
      </p:sp>
      <p:pic>
        <p:nvPicPr>
          <p:cNvPr id="9218" name="Picture 2">
            <a:extLst>
              <a:ext uri="{FF2B5EF4-FFF2-40B4-BE49-F238E27FC236}">
                <a16:creationId xmlns:a16="http://schemas.microsoft.com/office/drawing/2014/main" id="{ECDA5B4E-C02C-48D1-B1EB-D8FE8E65E2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765" t="4861" r="4040" b="22917"/>
          <a:stretch/>
        </p:blipFill>
        <p:spPr bwMode="auto">
          <a:xfrm>
            <a:off x="2467646" y="465893"/>
            <a:ext cx="7305003" cy="59806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C515A07-B81A-4ACC-9A14-6FD1203D724B}"/>
              </a:ext>
            </a:extLst>
          </p:cNvPr>
          <p:cNvSpPr txBox="1"/>
          <p:nvPr/>
        </p:nvSpPr>
        <p:spPr>
          <a:xfrm>
            <a:off x="3257549" y="3695700"/>
            <a:ext cx="1952625" cy="615553"/>
          </a:xfrm>
          <a:prstGeom prst="rect">
            <a:avLst/>
          </a:prstGeom>
          <a:gradFill flip="none" rotWithShape="1">
            <a:gsLst>
              <a:gs pos="0">
                <a:srgbClr val="0AA94A"/>
              </a:gs>
              <a:gs pos="100000">
                <a:srgbClr val="BFD62F"/>
              </a:gs>
            </a:gsLst>
            <a:lin ang="18900000" scaled="1"/>
            <a:tileRect/>
          </a:gradFill>
        </p:spPr>
        <p:txBody>
          <a:bodyPr wrap="square" tIns="0" bIns="0" rtlCol="0">
            <a:spAutoFit/>
          </a:bodyPr>
          <a:lstStyle/>
          <a:p>
            <a:pPr algn="r"/>
            <a:r>
              <a:rPr lang="en-US" sz="2000" b="1">
                <a:solidFill>
                  <a:schemeClr val="bg1"/>
                </a:solidFill>
              </a:rPr>
              <a:t>Biblical</a:t>
            </a:r>
            <a:br>
              <a:rPr lang="en-US" sz="2000" b="1">
                <a:solidFill>
                  <a:schemeClr val="bg1"/>
                </a:solidFill>
              </a:rPr>
            </a:br>
            <a:r>
              <a:rPr lang="en-US" sz="2000" b="1">
                <a:solidFill>
                  <a:schemeClr val="bg1"/>
                </a:solidFill>
              </a:rPr>
              <a:t>Counseling</a:t>
            </a:r>
          </a:p>
        </p:txBody>
      </p:sp>
      <p:sp>
        <p:nvSpPr>
          <p:cNvPr id="4" name="TextBox 3">
            <a:extLst>
              <a:ext uri="{FF2B5EF4-FFF2-40B4-BE49-F238E27FC236}">
                <a16:creationId xmlns:a16="http://schemas.microsoft.com/office/drawing/2014/main" id="{26D39F42-79B4-4881-B783-213254C6BDF4}"/>
              </a:ext>
            </a:extLst>
          </p:cNvPr>
          <p:cNvSpPr txBox="1"/>
          <p:nvPr/>
        </p:nvSpPr>
        <p:spPr>
          <a:xfrm>
            <a:off x="5605256" y="2447925"/>
            <a:ext cx="1862344" cy="461665"/>
          </a:xfrm>
          <a:prstGeom prst="rect">
            <a:avLst/>
          </a:prstGeom>
          <a:gradFill flip="none" rotWithShape="1">
            <a:gsLst>
              <a:gs pos="0">
                <a:srgbClr val="CA9F7F"/>
              </a:gs>
              <a:gs pos="100000">
                <a:srgbClr val="D3691A"/>
              </a:gs>
            </a:gsLst>
            <a:lin ang="18900000" scaled="1"/>
            <a:tileRect/>
          </a:gradFill>
        </p:spPr>
        <p:txBody>
          <a:bodyPr wrap="square" rtlCol="0">
            <a:spAutoFit/>
          </a:bodyPr>
          <a:lstStyle/>
          <a:p>
            <a:r>
              <a:rPr lang="en-US" sz="2400" b="1">
                <a:solidFill>
                  <a:schemeClr val="bg1"/>
                </a:solidFill>
              </a:rPr>
              <a:t>Integration</a:t>
            </a:r>
          </a:p>
        </p:txBody>
      </p:sp>
      <p:sp>
        <p:nvSpPr>
          <p:cNvPr id="6" name="TextBox 5">
            <a:extLst>
              <a:ext uri="{FF2B5EF4-FFF2-40B4-BE49-F238E27FC236}">
                <a16:creationId xmlns:a16="http://schemas.microsoft.com/office/drawing/2014/main" id="{B9E6075B-DB7D-4567-964B-56878FAB6E6D}"/>
              </a:ext>
            </a:extLst>
          </p:cNvPr>
          <p:cNvSpPr txBox="1"/>
          <p:nvPr/>
        </p:nvSpPr>
        <p:spPr>
          <a:xfrm>
            <a:off x="3743325" y="2167205"/>
            <a:ext cx="1409699" cy="615553"/>
          </a:xfrm>
          <a:prstGeom prst="rect">
            <a:avLst/>
          </a:prstGeom>
          <a:gradFill flip="none" rotWithShape="1">
            <a:gsLst>
              <a:gs pos="0">
                <a:srgbClr val="D61C22"/>
              </a:gs>
              <a:gs pos="100000">
                <a:srgbClr val="EF738E"/>
              </a:gs>
            </a:gsLst>
            <a:lin ang="2700000" scaled="1"/>
            <a:tileRect/>
          </a:gradFill>
        </p:spPr>
        <p:txBody>
          <a:bodyPr wrap="square" lIns="0" tIns="0" rIns="0" bIns="0" rtlCol="0">
            <a:spAutoFit/>
          </a:bodyPr>
          <a:lstStyle/>
          <a:p>
            <a:pPr algn="r"/>
            <a:r>
              <a:rPr lang="en-US" sz="2000" b="1">
                <a:solidFill>
                  <a:schemeClr val="bg1"/>
                </a:solidFill>
              </a:rPr>
              <a:t>Christian</a:t>
            </a:r>
            <a:br>
              <a:rPr lang="en-US" sz="2000" b="1">
                <a:solidFill>
                  <a:schemeClr val="bg1"/>
                </a:solidFill>
              </a:rPr>
            </a:br>
            <a:r>
              <a:rPr lang="en-US" sz="2000" b="1">
                <a:solidFill>
                  <a:schemeClr val="bg1"/>
                </a:solidFill>
              </a:rPr>
              <a:t>Psychology</a:t>
            </a:r>
          </a:p>
        </p:txBody>
      </p:sp>
      <p:sp>
        <p:nvSpPr>
          <p:cNvPr id="8" name="TextBox 7">
            <a:extLst>
              <a:ext uri="{FF2B5EF4-FFF2-40B4-BE49-F238E27FC236}">
                <a16:creationId xmlns:a16="http://schemas.microsoft.com/office/drawing/2014/main" id="{744A0C69-145C-4EAD-A7E8-92D0505FDC9B}"/>
              </a:ext>
            </a:extLst>
          </p:cNvPr>
          <p:cNvSpPr txBox="1"/>
          <p:nvPr/>
        </p:nvSpPr>
        <p:spPr>
          <a:xfrm>
            <a:off x="5633829" y="4042320"/>
            <a:ext cx="1652795" cy="523220"/>
          </a:xfrm>
          <a:prstGeom prst="rect">
            <a:avLst/>
          </a:prstGeom>
          <a:gradFill flip="none" rotWithShape="1">
            <a:gsLst>
              <a:gs pos="0">
                <a:srgbClr val="967EB8"/>
              </a:gs>
              <a:gs pos="100000">
                <a:srgbClr val="5D468A"/>
              </a:gs>
            </a:gsLst>
            <a:lin ang="2700000" scaled="1"/>
            <a:tileRect/>
          </a:gradFill>
        </p:spPr>
        <p:txBody>
          <a:bodyPr wrap="square" lIns="0" rIns="0" rtlCol="0">
            <a:spAutoFit/>
          </a:bodyPr>
          <a:lstStyle/>
          <a:p>
            <a:r>
              <a:rPr lang="en-US" sz="1600" b="1">
                <a:solidFill>
                  <a:schemeClr val="bg1"/>
                </a:solidFill>
              </a:rPr>
              <a:t>Transformational</a:t>
            </a:r>
            <a:br>
              <a:rPr lang="en-US" sz="1000" b="1">
                <a:solidFill>
                  <a:schemeClr val="bg1"/>
                </a:solidFill>
              </a:rPr>
            </a:br>
            <a:endParaRPr lang="en-US" sz="1200" b="1">
              <a:solidFill>
                <a:schemeClr val="bg1"/>
              </a:solidFill>
            </a:endParaRPr>
          </a:p>
        </p:txBody>
      </p:sp>
      <p:sp>
        <p:nvSpPr>
          <p:cNvPr id="10" name="TextBox 9">
            <a:extLst>
              <a:ext uri="{FF2B5EF4-FFF2-40B4-BE49-F238E27FC236}">
                <a16:creationId xmlns:a16="http://schemas.microsoft.com/office/drawing/2014/main" id="{CFA50E78-1F0B-47CD-A8B5-FD21DBF850C3}"/>
              </a:ext>
            </a:extLst>
          </p:cNvPr>
          <p:cNvSpPr txBox="1"/>
          <p:nvPr/>
        </p:nvSpPr>
        <p:spPr>
          <a:xfrm>
            <a:off x="7996030" y="1643985"/>
            <a:ext cx="1233695" cy="584775"/>
          </a:xfrm>
          <a:prstGeom prst="rect">
            <a:avLst/>
          </a:prstGeom>
          <a:gradFill flip="none" rotWithShape="1">
            <a:gsLst>
              <a:gs pos="0">
                <a:srgbClr val="3C84C6"/>
              </a:gs>
              <a:gs pos="100000">
                <a:srgbClr val="65A7DA"/>
              </a:gs>
            </a:gsLst>
            <a:lin ang="5400000" scaled="0"/>
            <a:tileRect/>
          </a:gradFill>
        </p:spPr>
        <p:txBody>
          <a:bodyPr wrap="square" lIns="0" rIns="0" rtlCol="0">
            <a:spAutoFit/>
          </a:bodyPr>
          <a:lstStyle/>
          <a:p>
            <a:r>
              <a:rPr lang="en-US" sz="1600" b="1" dirty="0">
                <a:solidFill>
                  <a:schemeClr val="bg1"/>
                </a:solidFill>
              </a:rPr>
              <a:t>Levels of </a:t>
            </a:r>
            <a:br>
              <a:rPr lang="en-US" sz="1600" b="1" dirty="0">
                <a:solidFill>
                  <a:schemeClr val="bg1"/>
                </a:solidFill>
              </a:rPr>
            </a:br>
            <a:r>
              <a:rPr lang="en-US" sz="1600" b="1" dirty="0">
                <a:solidFill>
                  <a:schemeClr val="bg1"/>
                </a:solidFill>
              </a:rPr>
              <a:t>Explanation</a:t>
            </a:r>
            <a:endParaRPr lang="en-US" sz="1200" b="1" dirty="0">
              <a:solidFill>
                <a:schemeClr val="bg1"/>
              </a:solidFill>
            </a:endParaRPr>
          </a:p>
        </p:txBody>
      </p:sp>
      <p:cxnSp>
        <p:nvCxnSpPr>
          <p:cNvPr id="7" name="Straight Connector 6">
            <a:extLst>
              <a:ext uri="{FF2B5EF4-FFF2-40B4-BE49-F238E27FC236}">
                <a16:creationId xmlns:a16="http://schemas.microsoft.com/office/drawing/2014/main" id="{3CF7021C-7105-4AE3-8E7A-F774ED164F45}"/>
              </a:ext>
            </a:extLst>
          </p:cNvPr>
          <p:cNvCxnSpPr>
            <a:cxnSpLocks/>
          </p:cNvCxnSpPr>
          <p:nvPr/>
        </p:nvCxnSpPr>
        <p:spPr>
          <a:xfrm>
            <a:off x="371475" y="3276600"/>
            <a:ext cx="5019675" cy="0"/>
          </a:xfrm>
          <a:prstGeom prst="line">
            <a:avLst/>
          </a:prstGeom>
          <a:ln w="952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F64BD7C-885F-45FD-BCAE-4B27988E5594}"/>
              </a:ext>
            </a:extLst>
          </p:cNvPr>
          <p:cNvCxnSpPr>
            <a:cxnSpLocks/>
          </p:cNvCxnSpPr>
          <p:nvPr/>
        </p:nvCxnSpPr>
        <p:spPr>
          <a:xfrm>
            <a:off x="5391150" y="3276600"/>
            <a:ext cx="0" cy="3009900"/>
          </a:xfrm>
          <a:prstGeom prst="line">
            <a:avLst/>
          </a:prstGeom>
          <a:ln w="952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BA91805-6D50-4191-9B2A-D5CD7F3087E2}"/>
              </a:ext>
            </a:extLst>
          </p:cNvPr>
          <p:cNvSpPr txBox="1"/>
          <p:nvPr/>
        </p:nvSpPr>
        <p:spPr>
          <a:xfrm>
            <a:off x="304130" y="3581400"/>
            <a:ext cx="2239716" cy="1754326"/>
          </a:xfrm>
          <a:prstGeom prst="rect">
            <a:avLst/>
          </a:prstGeom>
          <a:noFill/>
        </p:spPr>
        <p:txBody>
          <a:bodyPr wrap="none" rtlCol="0">
            <a:spAutoFit/>
          </a:bodyPr>
          <a:lstStyle/>
          <a:p>
            <a:r>
              <a:rPr lang="en-US" b="1"/>
              <a:t>Approach:</a:t>
            </a:r>
          </a:p>
          <a:p>
            <a:r>
              <a:rPr lang="en-US" b="1"/>
              <a:t>The Church &amp;</a:t>
            </a:r>
            <a:br>
              <a:rPr lang="en-US" b="1"/>
            </a:br>
            <a:r>
              <a:rPr lang="en-US" b="1"/>
              <a:t>similar ministries</a:t>
            </a:r>
          </a:p>
          <a:p>
            <a:r>
              <a:rPr lang="en-US" b="1"/>
              <a:t>should use the </a:t>
            </a:r>
            <a:br>
              <a:rPr lang="en-US" b="1"/>
            </a:br>
            <a:r>
              <a:rPr lang="en-US" b="1"/>
              <a:t>Biblical Counseling</a:t>
            </a:r>
            <a:br>
              <a:rPr lang="en-US" b="1"/>
            </a:br>
            <a:r>
              <a:rPr lang="en-US" b="1"/>
              <a:t>framework</a:t>
            </a:r>
          </a:p>
        </p:txBody>
      </p:sp>
      <p:sp>
        <p:nvSpPr>
          <p:cNvPr id="13" name="TextBox 12">
            <a:extLst>
              <a:ext uri="{FF2B5EF4-FFF2-40B4-BE49-F238E27FC236}">
                <a16:creationId xmlns:a16="http://schemas.microsoft.com/office/drawing/2014/main" id="{60DE1ABA-406F-40E9-80D3-9C680D0424AE}"/>
              </a:ext>
            </a:extLst>
          </p:cNvPr>
          <p:cNvSpPr txBox="1"/>
          <p:nvPr/>
        </p:nvSpPr>
        <p:spPr>
          <a:xfrm>
            <a:off x="9848849" y="3276600"/>
            <a:ext cx="1769331" cy="1754326"/>
          </a:xfrm>
          <a:prstGeom prst="rect">
            <a:avLst/>
          </a:prstGeom>
          <a:noFill/>
        </p:spPr>
        <p:txBody>
          <a:bodyPr wrap="none" rtlCol="0">
            <a:spAutoFit/>
          </a:bodyPr>
          <a:lstStyle/>
          <a:p>
            <a:r>
              <a:rPr lang="en-US" b="1"/>
              <a:t>Church</a:t>
            </a:r>
            <a:br>
              <a:rPr lang="en-US" b="1"/>
            </a:br>
            <a:r>
              <a:rPr lang="en-US" b="1"/>
              <a:t>Scattered </a:t>
            </a:r>
            <a:br>
              <a:rPr lang="en-US" b="1"/>
            </a:br>
            <a:r>
              <a:rPr lang="en-US" b="1"/>
              <a:t>Christians may</a:t>
            </a:r>
          </a:p>
          <a:p>
            <a:r>
              <a:rPr lang="en-US" b="1"/>
              <a:t>need to use</a:t>
            </a:r>
          </a:p>
          <a:p>
            <a:r>
              <a:rPr lang="en-US" b="1"/>
              <a:t>other </a:t>
            </a:r>
            <a:br>
              <a:rPr lang="en-US" b="1"/>
            </a:br>
            <a:r>
              <a:rPr lang="en-US" b="1"/>
              <a:t>frameworks</a:t>
            </a:r>
          </a:p>
        </p:txBody>
      </p:sp>
    </p:spTree>
    <p:extLst>
      <p:ext uri="{BB962C8B-B14F-4D97-AF65-F5344CB8AC3E}">
        <p14:creationId xmlns:p14="http://schemas.microsoft.com/office/powerpoint/2010/main" val="4785796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BBC6B-D5CC-44E0-9787-914C1BFB27F4}"/>
              </a:ext>
            </a:extLst>
          </p:cNvPr>
          <p:cNvSpPr>
            <a:spLocks noGrp="1"/>
          </p:cNvSpPr>
          <p:nvPr>
            <p:ph type="title"/>
          </p:nvPr>
        </p:nvSpPr>
        <p:spPr/>
        <p:txBody>
          <a:bodyPr/>
          <a:lstStyle/>
          <a:p>
            <a:r>
              <a:rPr lang="en-US"/>
              <a:t>Biblical Counseling Model: Strengths</a:t>
            </a:r>
          </a:p>
        </p:txBody>
      </p:sp>
      <p:sp>
        <p:nvSpPr>
          <p:cNvPr id="3" name="Content Placeholder 2">
            <a:extLst>
              <a:ext uri="{FF2B5EF4-FFF2-40B4-BE49-F238E27FC236}">
                <a16:creationId xmlns:a16="http://schemas.microsoft.com/office/drawing/2014/main" id="{DA7D1C97-0839-4A45-B8A8-2079EF5F18B1}"/>
              </a:ext>
            </a:extLst>
          </p:cNvPr>
          <p:cNvSpPr>
            <a:spLocks noGrp="1"/>
          </p:cNvSpPr>
          <p:nvPr>
            <p:ph sz="quarter" idx="10"/>
          </p:nvPr>
        </p:nvSpPr>
        <p:spPr/>
        <p:txBody>
          <a:bodyPr lIns="91440" tIns="45720" rIns="91440" bIns="45720" anchor="t"/>
          <a:lstStyle/>
          <a:p>
            <a:pPr marL="514350" indent="-514350">
              <a:buFont typeface="+mj-lt"/>
              <a:buAutoNum type="arabicPeriod"/>
            </a:pPr>
            <a:r>
              <a:rPr lang="en-US"/>
              <a:t>Bible is God’s word for soul care; BCM takes the Bible seriously</a:t>
            </a:r>
          </a:p>
          <a:p>
            <a:pPr marL="514350" indent="-514350">
              <a:buFont typeface="+mj-lt"/>
              <a:buAutoNum type="arabicPeriod"/>
            </a:pPr>
            <a:r>
              <a:rPr lang="en-US"/>
              <a:t>Wary of the implicit worldview influences of secularism on modern psychology; want to avoid syncretism</a:t>
            </a:r>
            <a:endParaRPr lang="en-US">
              <a:cs typeface="Segoe UI"/>
            </a:endParaRPr>
          </a:p>
          <a:p>
            <a:pPr marL="514350" indent="-514350">
              <a:buFont typeface="+mj-lt"/>
              <a:buAutoNum type="arabicPeriod"/>
            </a:pPr>
            <a:r>
              <a:rPr lang="en-US"/>
              <a:t>Strive for a theocentric approach to soul care that sees sin as our worst problem and Christ’s work as the cure for the sin-sick soul</a:t>
            </a:r>
          </a:p>
          <a:p>
            <a:pPr marL="514350" indent="-514350">
              <a:buFont typeface="+mj-lt"/>
              <a:buAutoNum type="arabicPeriod"/>
            </a:pPr>
            <a:r>
              <a:rPr lang="en-US"/>
              <a:t>Can be effective at raising up lay-counselors</a:t>
            </a:r>
          </a:p>
          <a:p>
            <a:pPr marL="514350" indent="-514350">
              <a:buFont typeface="+mj-lt"/>
              <a:buAutoNum type="arabicPeriod"/>
            </a:pPr>
            <a:r>
              <a:rPr lang="en-US"/>
              <a:t>Avoids most government entanglements because non-licensed</a:t>
            </a:r>
          </a:p>
        </p:txBody>
      </p:sp>
    </p:spTree>
    <p:extLst>
      <p:ext uri="{BB962C8B-B14F-4D97-AF65-F5344CB8AC3E}">
        <p14:creationId xmlns:p14="http://schemas.microsoft.com/office/powerpoint/2010/main" val="234480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BBC6B-D5CC-44E0-9787-914C1BFB27F4}"/>
              </a:ext>
            </a:extLst>
          </p:cNvPr>
          <p:cNvSpPr>
            <a:spLocks noGrp="1"/>
          </p:cNvSpPr>
          <p:nvPr>
            <p:ph type="title"/>
          </p:nvPr>
        </p:nvSpPr>
        <p:spPr/>
        <p:txBody>
          <a:bodyPr/>
          <a:lstStyle/>
          <a:p>
            <a:r>
              <a:rPr lang="en-US"/>
              <a:t>Biblical Counseling Model: Limitations</a:t>
            </a:r>
          </a:p>
        </p:txBody>
      </p:sp>
      <p:sp>
        <p:nvSpPr>
          <p:cNvPr id="3" name="Content Placeholder 2">
            <a:extLst>
              <a:ext uri="{FF2B5EF4-FFF2-40B4-BE49-F238E27FC236}">
                <a16:creationId xmlns:a16="http://schemas.microsoft.com/office/drawing/2014/main" id="{DA7D1C97-0839-4A45-B8A8-2079EF5F18B1}"/>
              </a:ext>
            </a:extLst>
          </p:cNvPr>
          <p:cNvSpPr>
            <a:spLocks noGrp="1"/>
          </p:cNvSpPr>
          <p:nvPr>
            <p:ph sz="quarter" idx="10"/>
          </p:nvPr>
        </p:nvSpPr>
        <p:spPr/>
        <p:txBody>
          <a:bodyPr/>
          <a:lstStyle/>
          <a:p>
            <a:pPr marL="514350" indent="-514350">
              <a:buFont typeface="+mj-lt"/>
              <a:buAutoNum type="arabicPeriod"/>
            </a:pPr>
            <a:r>
              <a:rPr lang="en-US"/>
              <a:t>Biblical counseling works best with pastors in a “church gathered” context and can fail to recognize that other models may be helpful in a “church scattered” with Christians sent out into more secular contexts</a:t>
            </a:r>
          </a:p>
          <a:p>
            <a:pPr marL="514350" indent="-514350">
              <a:buFont typeface="+mj-lt"/>
              <a:buAutoNum type="arabicPeriod"/>
            </a:pPr>
            <a:r>
              <a:rPr lang="en-US"/>
              <a:t>Biblical counseling can tend to be oppositional to other models</a:t>
            </a:r>
          </a:p>
          <a:p>
            <a:pPr marL="514350" indent="-514350">
              <a:buFont typeface="+mj-lt"/>
              <a:buAutoNum type="arabicPeriod"/>
            </a:pPr>
            <a:r>
              <a:rPr lang="en-US"/>
              <a:t>Biblical counseling that resist any referrals to outside help can create risks for clients who have significant mental illness</a:t>
            </a:r>
          </a:p>
        </p:txBody>
      </p:sp>
    </p:spTree>
    <p:extLst>
      <p:ext uri="{BB962C8B-B14F-4D97-AF65-F5344CB8AC3E}">
        <p14:creationId xmlns:p14="http://schemas.microsoft.com/office/powerpoint/2010/main" val="287121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DVSHAPEID" val="4PqaToAjYjxmnKpXBH17ia"/>
</p:tagLst>
</file>

<file path=ppt/tags/tag2.xml><?xml version="1.0" encoding="utf-8"?>
<p:tagLst xmlns:a="http://schemas.openxmlformats.org/drawingml/2006/main" xmlns:r="http://schemas.openxmlformats.org/officeDocument/2006/relationships" xmlns:p="http://schemas.openxmlformats.org/presentationml/2006/main">
  <p:tag name="DVSHAPEID" val="zfM7Are7TaksvT4otdOuvH"/>
</p:tagLst>
</file>

<file path=ppt/tags/tag3.xml><?xml version="1.0" encoding="utf-8"?>
<p:tagLst xmlns:a="http://schemas.openxmlformats.org/drawingml/2006/main" xmlns:r="http://schemas.openxmlformats.org/officeDocument/2006/relationships" xmlns:p="http://schemas.openxmlformats.org/presentationml/2006/main">
  <p:tag name="DVSHAPEID" val="RyhR0d4qwIJTganMO84Qqn"/>
</p:tagLst>
</file>

<file path=ppt/tags/tag4.xml><?xml version="1.0" encoding="utf-8"?>
<p:tagLst xmlns:a="http://schemas.openxmlformats.org/drawingml/2006/main" xmlns:r="http://schemas.openxmlformats.org/officeDocument/2006/relationships" xmlns:p="http://schemas.openxmlformats.org/presentationml/2006/main">
  <p:tag name="DVSHAPEID" val="d8pcmglgZiAZVLIVrgTd6z"/>
</p:tagLst>
</file>

<file path=ppt/tags/tag5.xml><?xml version="1.0" encoding="utf-8"?>
<p:tagLst xmlns:a="http://schemas.openxmlformats.org/drawingml/2006/main" xmlns:r="http://schemas.openxmlformats.org/officeDocument/2006/relationships" xmlns:p="http://schemas.openxmlformats.org/presentationml/2006/main">
  <p:tag name="DVSHAPEID" val="WR1eHExCWSGimyIuxcrwe7"/>
</p:tagLst>
</file>

<file path=ppt/tags/tag6.xml><?xml version="1.0" encoding="utf-8"?>
<p:tagLst xmlns:a="http://schemas.openxmlformats.org/drawingml/2006/main" xmlns:r="http://schemas.openxmlformats.org/officeDocument/2006/relationships" xmlns:p="http://schemas.openxmlformats.org/presentationml/2006/main">
  <p:tag name="DVSHAPEID" val="lVDQ05fS8VCX8GrLiG6CXg"/>
</p:tagLst>
</file>

<file path=ppt/theme/theme1.xml><?xml version="1.0" encoding="utf-8"?>
<a:theme xmlns:a="http://schemas.openxmlformats.org/drawingml/2006/main" name="Office Theme">
  <a:themeElements>
    <a:clrScheme name="Custom 6">
      <a:dk1>
        <a:sysClr val="windowText" lastClr="000000"/>
      </a:dk1>
      <a:lt1>
        <a:sysClr val="window" lastClr="FFFFFF"/>
      </a:lt1>
      <a:dk2>
        <a:srgbClr val="44546A"/>
      </a:dk2>
      <a:lt2>
        <a:srgbClr val="E7E6E6"/>
      </a:lt2>
      <a:accent1>
        <a:srgbClr val="FF830C"/>
      </a:accent1>
      <a:accent2>
        <a:srgbClr val="FE9B38"/>
      </a:accent2>
      <a:accent3>
        <a:srgbClr val="FFBD5D"/>
      </a:accent3>
      <a:accent4>
        <a:srgbClr val="FEC58C"/>
      </a:accent4>
      <a:accent5>
        <a:srgbClr val="C9A303"/>
      </a:accent5>
      <a:accent6>
        <a:srgbClr val="947802"/>
      </a:accent6>
      <a:hlink>
        <a:srgbClr val="0563C1"/>
      </a:hlink>
      <a:folHlink>
        <a:srgbClr val="954F72"/>
      </a:folHlink>
    </a:clrScheme>
    <a:fontScheme name="Custom 70">
      <a:majorFont>
        <a:latin typeface="D-DIN"/>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1362</TotalTime>
  <Words>12906</Words>
  <Application>Microsoft Office PowerPoint</Application>
  <PresentationFormat>Widescreen</PresentationFormat>
  <Paragraphs>1790</Paragraphs>
  <Slides>162</Slides>
  <Notes>49</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162</vt:i4>
      </vt:variant>
    </vt:vector>
  </HeadingPairs>
  <TitlesOfParts>
    <vt:vector size="178" baseType="lpstr">
      <vt:lpstr>Arial</vt:lpstr>
      <vt:lpstr>Calibri</vt:lpstr>
      <vt:lpstr>D-DIN</vt:lpstr>
      <vt:lpstr>Franklin Gothic Book</vt:lpstr>
      <vt:lpstr>Helvetica</vt:lpstr>
      <vt:lpstr>Helvetica Neue</vt:lpstr>
      <vt:lpstr>Lato</vt:lpstr>
      <vt:lpstr>Lucida Bright</vt:lpstr>
      <vt:lpstr>LucidaGrande</vt:lpstr>
      <vt:lpstr>Open Sans</vt:lpstr>
      <vt:lpstr>Segoe UI</vt:lpstr>
      <vt:lpstr>Summer Font</vt:lpstr>
      <vt:lpstr>Times New Roman</vt:lpstr>
      <vt:lpstr>Wingdings</vt:lpstr>
      <vt:lpstr>Office Theme</vt:lpstr>
      <vt:lpstr>Photo Editor Photo</vt:lpstr>
      <vt:lpstr>Lesson 1: Introduction to Christian Addiction Counseling Course Overview   </vt:lpstr>
      <vt:lpstr>Required Reading for Course</vt:lpstr>
      <vt:lpstr>Five Approaches to Counseling &amp; Christianity</vt:lpstr>
      <vt:lpstr>Eight Practice Domains of Addiction Counseling</vt:lpstr>
      <vt:lpstr>Course Outcomes</vt:lpstr>
      <vt:lpstr>Course Outline by Week</vt:lpstr>
      <vt:lpstr>Educational Philosophy &amp; Design of This Course</vt:lpstr>
      <vt:lpstr>Addiction Counseling Licensing</vt:lpstr>
      <vt:lpstr>Example Missouri CDAC &amp; NAADAC NCAC</vt:lpstr>
      <vt:lpstr>Five Approaches to Counseling and Christianity: A Practical Guide  </vt:lpstr>
      <vt:lpstr>Five Approaches to Counseling &amp; Christianity</vt:lpstr>
      <vt:lpstr>Five Approaches: Where Do You Work?</vt:lpstr>
      <vt:lpstr>Five Approaches: Do You Want to Be Licensed?</vt:lpstr>
      <vt:lpstr>Five Approaches: Who are Your Clients?</vt:lpstr>
      <vt:lpstr>Five Approaches: What is Your Call?</vt:lpstr>
      <vt:lpstr>Five Approaches: Where Are You Being Educated</vt:lpstr>
      <vt:lpstr>How Strong is the Christian Worldview in Your Integration?</vt:lpstr>
      <vt:lpstr>Three Approaches to Counseling &amp; Christianity</vt:lpstr>
      <vt:lpstr>Categorizing Three Dominant Cultures to Counseling &amp; Christianity</vt:lpstr>
      <vt:lpstr>Five Approaches: Marking Boundaries</vt:lpstr>
      <vt:lpstr>Why Learn Five Approaches to Counseling and Christianity?</vt:lpstr>
      <vt:lpstr>Different Approaches and Balanced Diet for Well Rounded Christian Counseling Education</vt:lpstr>
      <vt:lpstr>Different Approaches and Balanced Diet for Well Rounded Christian Counseling Education</vt:lpstr>
      <vt:lpstr>All Tools Shape our Thinking and Worldview</vt:lpstr>
      <vt:lpstr>Imbalance of Training in Secular Worldview vs. Christian Worldview</vt:lpstr>
      <vt:lpstr>Lesson 2: Levels of Explanation &amp; Christian Counselors in Secular Contexts </vt:lpstr>
      <vt:lpstr>Five Approaches: Where Do You Work?</vt:lpstr>
      <vt:lpstr>Levels-of-Explanation Model</vt:lpstr>
      <vt:lpstr>Levels-of-Explanation Model</vt:lpstr>
      <vt:lpstr>Levels-of-Explanation Model</vt:lpstr>
      <vt:lpstr>Dualism Heresy: Secular-Sacred Divide</vt:lpstr>
      <vt:lpstr>Christian Systems Theory</vt:lpstr>
      <vt:lpstr>How Universities are Typically Organized</vt:lpstr>
      <vt:lpstr>How Christian Worldview informs Christian Universities</vt:lpstr>
      <vt:lpstr>A Christian Systems Approach to Understanding Causes of Addiction (Assessment)</vt:lpstr>
      <vt:lpstr>A Christian Systems Approach to Understanding Causes of Addiction (Treatment) Plan)</vt:lpstr>
      <vt:lpstr>Biblical Understanding of Authority</vt:lpstr>
      <vt:lpstr>Biblical Guidance on Secular vs. Christian Workplace</vt:lpstr>
      <vt:lpstr>Levels of Government Authorities</vt:lpstr>
      <vt:lpstr>Lesson 3: Counseling Integration Model and Christian Worldview </vt:lpstr>
      <vt:lpstr>Integration Model</vt:lpstr>
      <vt:lpstr>Integration Model</vt:lpstr>
      <vt:lpstr>Integration Model</vt:lpstr>
      <vt:lpstr>Integration Model</vt:lpstr>
      <vt:lpstr>Integration Model</vt:lpstr>
      <vt:lpstr>Integration Model</vt:lpstr>
      <vt:lpstr>Range of Christian Integration Among Models</vt:lpstr>
      <vt:lpstr>Christian vs. Secular Counseling Worldview</vt:lpstr>
      <vt:lpstr>How Strong is the Christian Worldview in Your Integration?</vt:lpstr>
      <vt:lpstr>Weak Integration: The Problem with a Christmas Tree Approach to Christian Integration</vt:lpstr>
      <vt:lpstr>Strong Integration: Applying Learning into a Christian Worldview</vt:lpstr>
      <vt:lpstr>How Christian Worldview informs Christian Universities</vt:lpstr>
      <vt:lpstr>Different Approaches and Balanced Diet for Well Rounded Christian Counseling Education</vt:lpstr>
      <vt:lpstr>How Many Christians are Trained in Counseling</vt:lpstr>
      <vt:lpstr>How Many Christians are Trained in Counseling</vt:lpstr>
      <vt:lpstr>All Tools Shape our Thinking and Worldview</vt:lpstr>
      <vt:lpstr>Imbalance of Training in Secular Worldview vs. Christian Worldview</vt:lpstr>
      <vt:lpstr>Why Some Say All Integration is Harmful</vt:lpstr>
      <vt:lpstr>What is Different about Christian Education at City Vision</vt:lpstr>
      <vt:lpstr>Why is this Important?</vt:lpstr>
      <vt:lpstr>Lesson 4: Christian Psychology Model </vt:lpstr>
      <vt:lpstr>Christian Psychology Model</vt:lpstr>
      <vt:lpstr>Christian Psychology Model</vt:lpstr>
      <vt:lpstr>Christian Psychology Model</vt:lpstr>
      <vt:lpstr>Christian Psychology Model</vt:lpstr>
      <vt:lpstr>Christian Psychology Model</vt:lpstr>
      <vt:lpstr>Christian Psychology Worldview</vt:lpstr>
      <vt:lpstr>Christian Psychology Model</vt:lpstr>
      <vt:lpstr>Christian Psychology Model</vt:lpstr>
      <vt:lpstr>Christian Worldview vs. Materialist Worldview </vt:lpstr>
      <vt:lpstr>Models of the Person</vt:lpstr>
      <vt:lpstr>Christian Framework for Psychopathology (disease of the soul)</vt:lpstr>
      <vt:lpstr>Range of Christian Integration Among Models</vt:lpstr>
      <vt:lpstr>Weaknesses of Christian Psychology Model</vt:lpstr>
      <vt:lpstr>Lesson 5: Transformative Model: Combining Spiritual Formation and Counseling</vt:lpstr>
      <vt:lpstr>Transformative-Spirituality Model</vt:lpstr>
      <vt:lpstr>Transformative-Spirituality Model</vt:lpstr>
      <vt:lpstr>Wesleyan Quadrilateral and Counseling Approaches </vt:lpstr>
      <vt:lpstr>Transformative Counseling &amp; Other Traditions</vt:lpstr>
      <vt:lpstr>Spiritual Formation, Disciplines &amp; Direction</vt:lpstr>
      <vt:lpstr>Spiritual Formation Model (Willard)</vt:lpstr>
      <vt:lpstr>Transformational Counseling &amp; Six Spiritual Traditions</vt:lpstr>
      <vt:lpstr>Transformational Counseling Worldview vs. Secular Psychology</vt:lpstr>
      <vt:lpstr>Transformational Counseling Worldview vs. Secular Psychology</vt:lpstr>
      <vt:lpstr>Transformative-Spirituality Model</vt:lpstr>
      <vt:lpstr>Transformative-Spirituality Model</vt:lpstr>
      <vt:lpstr>Lesson 6: Biblical Counseling Model </vt:lpstr>
      <vt:lpstr>Five Approaches: Where Do You Work?</vt:lpstr>
      <vt:lpstr>Biblical Counseling &amp; Jesus Cleansing the Temple</vt:lpstr>
      <vt:lpstr>The Problem with Integration Approaches: Most are Practiced as Weak Integration</vt:lpstr>
      <vt:lpstr>Biblical Counseling Model</vt:lpstr>
      <vt:lpstr>Biblical Counseling Model</vt:lpstr>
      <vt:lpstr>Biblical Counseling Model</vt:lpstr>
      <vt:lpstr>Biblical Counseling Model</vt:lpstr>
      <vt:lpstr>Biblical Counseling Model</vt:lpstr>
      <vt:lpstr>Traditional Biblical Counseling: Bible is the Only Source</vt:lpstr>
      <vt:lpstr>Progressive Biblical Counseling: Biblical Counseling Should be the Food Served by the Church</vt:lpstr>
      <vt:lpstr>Biblical Counseling Model: Strengths</vt:lpstr>
      <vt:lpstr>Biblical Counseling Model: Limitations</vt:lpstr>
      <vt:lpstr>How Some Ministries Can Unintentionally Become Functionally Dualistic</vt:lpstr>
      <vt:lpstr>The Problem with Hostility to All Integration, but Partnering with Secular Training</vt:lpstr>
      <vt:lpstr>What Often Happens in Referring Clients to Secular Training </vt:lpstr>
      <vt:lpstr>Progressive Biblical Counseling: Biblical Counseling Should be the Food Served by the Church</vt:lpstr>
      <vt:lpstr>Lesson 7: Developing a Degree Plan, Licensure Plan &amp; Career Plan in Addiction Counseling  </vt:lpstr>
      <vt:lpstr>What Are Self-Management Skills?</vt:lpstr>
      <vt:lpstr>Fixed Mindset vs. Growth Mindset and Neuroplasticity</vt:lpstr>
      <vt:lpstr>Attention Deficit Trait vs. Attention Deficit Disorder</vt:lpstr>
      <vt:lpstr>ADT/ADD Implications for Study Environment</vt:lpstr>
      <vt:lpstr>Hammers, Toolkits &amp; The Wise Engineer</vt:lpstr>
      <vt:lpstr>Components of a Bachelor’s Degree Plan</vt:lpstr>
      <vt:lpstr>Addiction Counseling Courses</vt:lpstr>
      <vt:lpstr>Eight Practice Domains of Addiction Counseling</vt:lpstr>
      <vt:lpstr>What Makes City Vision’s Addiction Counseling Program Unique</vt:lpstr>
      <vt:lpstr>Understanding the Purpose of General Education</vt:lpstr>
      <vt:lpstr>A Systems Perspective: Interdisciplinary Problem Solving with all Four Quadrants  </vt:lpstr>
      <vt:lpstr>T-Shaped: Major and General Education</vt:lpstr>
      <vt:lpstr>A Christian Systems Approach to Understanding Causes of Addiction (Assessment)</vt:lpstr>
      <vt:lpstr>A Christian Systems Approach to Understanding Causes of Addiction (Treatment) Plan)</vt:lpstr>
      <vt:lpstr>City Vision’s General Education Courses</vt:lpstr>
      <vt:lpstr>Courses to Take to Help Your Degree Success</vt:lpstr>
      <vt:lpstr>If You Need to Change Your Degree</vt:lpstr>
      <vt:lpstr>PowerPoint Presentation</vt:lpstr>
      <vt:lpstr>Note for Non-Addiction Counseling Majors</vt:lpstr>
      <vt:lpstr>Addiction Counseling Licensing and Certification</vt:lpstr>
      <vt:lpstr>Addiction Counseling Organizations &amp; Certifications</vt:lpstr>
      <vt:lpstr>Certificate vs. Certification vs. Licensing</vt:lpstr>
      <vt:lpstr>Addiction Counseling Licensing</vt:lpstr>
      <vt:lpstr>Example Missouri CDAC &amp; NAADAC NCAC</vt:lpstr>
      <vt:lpstr>Other forms of Counseling Licensure</vt:lpstr>
      <vt:lpstr>Non-Licensed Certifications</vt:lpstr>
      <vt:lpstr>Professional Development Paths in Addiction Counseling</vt:lpstr>
      <vt:lpstr>Eight Practice Domains of Addiction Counseling</vt:lpstr>
      <vt:lpstr>Christian Integration Across 8 Core Functions</vt:lpstr>
      <vt:lpstr>8 Practice Domains and 12 Core Functions</vt:lpstr>
      <vt:lpstr>City Vision Addiction Counseling Courses</vt:lpstr>
      <vt:lpstr>PowerPoint Presentation</vt:lpstr>
      <vt:lpstr>City Vision History, Recognition &amp; Awards</vt:lpstr>
      <vt:lpstr>PowerPoint Presentation</vt:lpstr>
      <vt:lpstr>PowerPoint Presentation</vt:lpstr>
      <vt:lpstr>Transforming Individuals Stories</vt:lpstr>
      <vt:lpstr>PowerPoint Presentation</vt:lpstr>
      <vt:lpstr>PowerPoint Presentation</vt:lpstr>
      <vt:lpstr>PowerPoint Presentation</vt:lpstr>
      <vt:lpstr>What Makes City Vision Unique?</vt:lpstr>
      <vt:lpstr>What We Do: Relationship Between Programs</vt:lpstr>
      <vt:lpstr>Management and Ministry Faculty</vt:lpstr>
      <vt:lpstr>Addiction Counseling Faculty</vt:lpstr>
      <vt:lpstr>City Vision Board</vt:lpstr>
      <vt:lpstr>How You Can Help in this Vision</vt:lpstr>
      <vt:lpstr>PowerPoint Presentation</vt:lpstr>
      <vt:lpstr>PowerPoint Presentation</vt:lpstr>
      <vt:lpstr>Example Missouri CDAC &amp; NAADAC NCAC</vt:lpstr>
      <vt:lpstr>Limitations of Online Learning in Addiction Counseling</vt:lpstr>
      <vt:lpstr>Would You Trust Online Learning for…</vt:lpstr>
      <vt:lpstr>Seeking Supervision Sites for Licensure: Three Groups of Students</vt:lpstr>
      <vt:lpstr>How to Find an Organization</vt:lpstr>
      <vt:lpstr>How to Identify an Organization for Supervision</vt:lpstr>
      <vt:lpstr>City Vision’s 436/514 Internship/Practicum Course</vt:lpstr>
      <vt:lpstr>Licensure Plan and Career Plan Instructions</vt:lpstr>
      <vt:lpstr>Lesson 8: Compassion Fatigue, Burnout, Secondary Trauma and Self-Care </vt:lpstr>
      <vt:lpstr>Important Concepts to Avoid Burnout</vt:lpstr>
      <vt:lpstr>Four Quadrant Holistic Plan for Self-Care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TechMission/City Vision Board Meeting</dc:title>
  <dc:creator>Andrew Sears</dc:creator>
  <cp:lastModifiedBy>drive@cityvision.edu</cp:lastModifiedBy>
  <cp:revision>4</cp:revision>
  <dcterms:created xsi:type="dcterms:W3CDTF">2019-11-20T19:13:13Z</dcterms:created>
  <dcterms:modified xsi:type="dcterms:W3CDTF">2021-03-07T00:50:54Z</dcterms:modified>
</cp:coreProperties>
</file>