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055" r:id="rId2"/>
    <p:sldId id="2060" r:id="rId3"/>
    <p:sldId id="2058" r:id="rId4"/>
    <p:sldId id="2059" r:id="rId5"/>
    <p:sldId id="2852" r:id="rId6"/>
    <p:sldId id="2558" r:id="rId7"/>
    <p:sldId id="2057" r:id="rId8"/>
    <p:sldId id="2837" r:id="rId9"/>
    <p:sldId id="2853" r:id="rId10"/>
    <p:sldId id="2807" r:id="rId11"/>
    <p:sldId id="2827" r:id="rId12"/>
    <p:sldId id="2808" r:id="rId13"/>
    <p:sldId id="2830" r:id="rId14"/>
    <p:sldId id="2841" r:id="rId15"/>
    <p:sldId id="2755" r:id="rId16"/>
    <p:sldId id="2842" r:id="rId17"/>
    <p:sldId id="2844" r:id="rId18"/>
    <p:sldId id="2836" r:id="rId19"/>
    <p:sldId id="2557" r:id="rId20"/>
    <p:sldId id="2838" r:id="rId21"/>
    <p:sldId id="2847" r:id="rId22"/>
    <p:sldId id="2839" r:id="rId23"/>
    <p:sldId id="2851" r:id="rId24"/>
    <p:sldId id="2848" r:id="rId25"/>
    <p:sldId id="2843" r:id="rId26"/>
    <p:sldId id="2649" r:id="rId27"/>
    <p:sldId id="2262" r:id="rId28"/>
    <p:sldId id="2263" r:id="rId29"/>
    <p:sldId id="2833" r:id="rId30"/>
    <p:sldId id="2559" r:id="rId31"/>
    <p:sldId id="1937" r:id="rId32"/>
    <p:sldId id="2854" r:id="rId33"/>
    <p:sldId id="1940" r:id="rId34"/>
    <p:sldId id="1745" r:id="rId35"/>
    <p:sldId id="1938" r:id="rId36"/>
    <p:sldId id="1951" r:id="rId37"/>
    <p:sldId id="1944" r:id="rId38"/>
    <p:sldId id="1947" r:id="rId39"/>
    <p:sldId id="2846" r:id="rId40"/>
    <p:sldId id="1948" r:id="rId41"/>
    <p:sldId id="2849" r:id="rId42"/>
    <p:sldId id="2855" r:id="rId43"/>
    <p:sldId id="2061" r:id="rId44"/>
    <p:sldId id="2835" r:id="rId45"/>
    <p:sldId id="2850" r:id="rId46"/>
    <p:sldId id="2804" r:id="rId47"/>
    <p:sldId id="2799" r:id="rId48"/>
    <p:sldId id="2555" r:id="rId49"/>
    <p:sldId id="2556" r:id="rId50"/>
    <p:sldId id="2788" r:id="rId51"/>
    <p:sldId id="2794" r:id="rId52"/>
    <p:sldId id="1941" r:id="rId53"/>
    <p:sldId id="1946" r:id="rId54"/>
    <p:sldId id="1942" r:id="rId55"/>
    <p:sldId id="1949" r:id="rId56"/>
    <p:sldId id="540" r:id="rId57"/>
    <p:sldId id="2789" r:id="rId58"/>
    <p:sldId id="275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3C9BA-D4D5-45F3-8ECD-D4CF82D0D1EC}">
          <p14:sldIdLst>
            <p14:sldId id="2055"/>
            <p14:sldId id="2060"/>
            <p14:sldId id="2058"/>
            <p14:sldId id="2059"/>
            <p14:sldId id="2852"/>
            <p14:sldId id="2558"/>
            <p14:sldId id="2057"/>
            <p14:sldId id="2837"/>
            <p14:sldId id="2853"/>
            <p14:sldId id="2807"/>
            <p14:sldId id="2827"/>
            <p14:sldId id="2808"/>
            <p14:sldId id="2830"/>
            <p14:sldId id="2841"/>
            <p14:sldId id="2755"/>
            <p14:sldId id="2842"/>
            <p14:sldId id="2844"/>
            <p14:sldId id="2836"/>
            <p14:sldId id="2557"/>
            <p14:sldId id="2838"/>
            <p14:sldId id="2847"/>
            <p14:sldId id="2839"/>
            <p14:sldId id="2851"/>
            <p14:sldId id="2848"/>
            <p14:sldId id="2843"/>
            <p14:sldId id="2649"/>
            <p14:sldId id="2262"/>
            <p14:sldId id="2263"/>
            <p14:sldId id="2833"/>
            <p14:sldId id="2559"/>
            <p14:sldId id="1937"/>
            <p14:sldId id="2854"/>
            <p14:sldId id="1940"/>
            <p14:sldId id="1745"/>
            <p14:sldId id="1938"/>
            <p14:sldId id="1951"/>
            <p14:sldId id="1944"/>
            <p14:sldId id="1947"/>
            <p14:sldId id="2846"/>
            <p14:sldId id="1948"/>
            <p14:sldId id="2849"/>
            <p14:sldId id="2855"/>
            <p14:sldId id="2061"/>
            <p14:sldId id="2835"/>
            <p14:sldId id="2850"/>
            <p14:sldId id="2804"/>
            <p14:sldId id="2799"/>
            <p14:sldId id="2555"/>
            <p14:sldId id="2556"/>
            <p14:sldId id="2788"/>
            <p14:sldId id="2794"/>
            <p14:sldId id="1941"/>
            <p14:sldId id="1946"/>
            <p14:sldId id="1942"/>
            <p14:sldId id="1949"/>
            <p14:sldId id="540"/>
            <p14:sldId id="2789"/>
            <p14:sldId id="27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9598"/>
    <a:srgbClr val="FFCD9E"/>
    <a:srgbClr val="00FF00"/>
    <a:srgbClr val="66FFFF"/>
    <a:srgbClr val="21FF21"/>
    <a:srgbClr val="DE2C21"/>
    <a:srgbClr val="E7760A"/>
    <a:srgbClr val="16161C"/>
    <a:srgbClr val="EEF3F7"/>
    <a:srgbClr val="252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DF932-B74B-421D-87A0-011D2F2917B5}" v="20" dt="2021-09-14T04:44:42.873"/>
    <p1510:client id="{FB22C356-93C0-4E9E-B24A-3A39D10B53B8}" v="3625" dt="2021-09-15T00:06:26.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29" autoAdjust="0"/>
    <p:restoredTop sz="86540" autoAdjust="0"/>
  </p:normalViewPr>
  <p:slideViewPr>
    <p:cSldViewPr snapToGrid="0">
      <p:cViewPr>
        <p:scale>
          <a:sx n="150" d="100"/>
          <a:sy n="150" d="100"/>
        </p:scale>
        <p:origin x="192" y="37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55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FB22C356-93C0-4E9E-B24A-3A39D10B53B8}"/>
    <pc:docChg chg="undo redo custSel addSld delSld modSld sldOrd modMainMaster modSection">
      <pc:chgData name="Shared Drive" userId="a8e99ec4-c3c1-49ac-ba97-2c12eee91f6a" providerId="ADAL" clId="{FB22C356-93C0-4E9E-B24A-3A39D10B53B8}" dt="2021-09-15T00:06:26.164" v="16162"/>
      <pc:docMkLst>
        <pc:docMk/>
      </pc:docMkLst>
      <pc:sldChg chg="addSp delSp modSp add mod ord modAnim">
        <pc:chgData name="Shared Drive" userId="a8e99ec4-c3c1-49ac-ba97-2c12eee91f6a" providerId="ADAL" clId="{FB22C356-93C0-4E9E-B24A-3A39D10B53B8}" dt="2021-09-12T14:46:30.970" v="12881"/>
        <pc:sldMkLst>
          <pc:docMk/>
          <pc:sldMk cId="326578062" sldId="540"/>
        </pc:sldMkLst>
        <pc:spChg chg="mod">
          <ac:chgData name="Shared Drive" userId="a8e99ec4-c3c1-49ac-ba97-2c12eee91f6a" providerId="ADAL" clId="{FB22C356-93C0-4E9E-B24A-3A39D10B53B8}" dt="2021-09-11T18:54:18.692" v="11989" actId="1076"/>
          <ac:spMkLst>
            <pc:docMk/>
            <pc:sldMk cId="326578062" sldId="540"/>
            <ac:spMk id="2" creationId="{641D3EF5-8F73-46B5-AB99-07F2BC87B38D}"/>
          </ac:spMkLst>
        </pc:spChg>
        <pc:spChg chg="add mod">
          <ac:chgData name="Shared Drive" userId="a8e99ec4-c3c1-49ac-ba97-2c12eee91f6a" providerId="ADAL" clId="{FB22C356-93C0-4E9E-B24A-3A39D10B53B8}" dt="2021-09-11T18:56:42.826" v="12147" actId="20577"/>
          <ac:spMkLst>
            <pc:docMk/>
            <pc:sldMk cId="326578062" sldId="540"/>
            <ac:spMk id="18" creationId="{2B8496B8-6702-46E1-8BA7-1F738E229F30}"/>
          </ac:spMkLst>
        </pc:spChg>
        <pc:spChg chg="add mod">
          <ac:chgData name="Shared Drive" userId="a8e99ec4-c3c1-49ac-ba97-2c12eee91f6a" providerId="ADAL" clId="{FB22C356-93C0-4E9E-B24A-3A39D10B53B8}" dt="2021-09-11T19:18:15.798" v="12758" actId="20577"/>
          <ac:spMkLst>
            <pc:docMk/>
            <pc:sldMk cId="326578062" sldId="540"/>
            <ac:spMk id="19" creationId="{4BCE07B9-9DCF-4880-B6C8-27819DD20612}"/>
          </ac:spMkLst>
        </pc:spChg>
        <pc:spChg chg="add del mod">
          <ac:chgData name="Shared Drive" userId="a8e99ec4-c3c1-49ac-ba97-2c12eee91f6a" providerId="ADAL" clId="{FB22C356-93C0-4E9E-B24A-3A39D10B53B8}" dt="2021-09-11T18:59:30.526" v="12270" actId="478"/>
          <ac:spMkLst>
            <pc:docMk/>
            <pc:sldMk cId="326578062" sldId="540"/>
            <ac:spMk id="20" creationId="{B76F8F24-E03C-45B5-97A4-CFB59212590A}"/>
          </ac:spMkLst>
        </pc:spChg>
        <pc:spChg chg="mod">
          <ac:chgData name="Shared Drive" userId="a8e99ec4-c3c1-49ac-ba97-2c12eee91f6a" providerId="ADAL" clId="{FB22C356-93C0-4E9E-B24A-3A39D10B53B8}" dt="2021-09-11T19:16:37.394" v="12620" actId="1035"/>
          <ac:spMkLst>
            <pc:docMk/>
            <pc:sldMk cId="326578062" sldId="540"/>
            <ac:spMk id="22" creationId="{D61E0C7F-0AC2-4BC4-BC12-6EFF995080AD}"/>
          </ac:spMkLst>
        </pc:spChg>
        <pc:spChg chg="mod">
          <ac:chgData name="Shared Drive" userId="a8e99ec4-c3c1-49ac-ba97-2c12eee91f6a" providerId="ADAL" clId="{FB22C356-93C0-4E9E-B24A-3A39D10B53B8}" dt="2021-09-11T19:16:37.394" v="12620" actId="1035"/>
          <ac:spMkLst>
            <pc:docMk/>
            <pc:sldMk cId="326578062" sldId="540"/>
            <ac:spMk id="23" creationId="{ED5372AB-3D72-4DAD-8C06-2B9509E5305B}"/>
          </ac:spMkLst>
        </pc:spChg>
        <pc:spChg chg="mod">
          <ac:chgData name="Shared Drive" userId="a8e99ec4-c3c1-49ac-ba97-2c12eee91f6a" providerId="ADAL" clId="{FB22C356-93C0-4E9E-B24A-3A39D10B53B8}" dt="2021-09-11T19:16:37.394" v="12620" actId="1035"/>
          <ac:spMkLst>
            <pc:docMk/>
            <pc:sldMk cId="326578062" sldId="540"/>
            <ac:spMk id="25" creationId="{1195BABE-B8F5-44FB-8745-FD8DACABB932}"/>
          </ac:spMkLst>
        </pc:spChg>
        <pc:spChg chg="mod">
          <ac:chgData name="Shared Drive" userId="a8e99ec4-c3c1-49ac-ba97-2c12eee91f6a" providerId="ADAL" clId="{FB22C356-93C0-4E9E-B24A-3A39D10B53B8}" dt="2021-09-11T19:16:37.394" v="12620" actId="1035"/>
          <ac:spMkLst>
            <pc:docMk/>
            <pc:sldMk cId="326578062" sldId="540"/>
            <ac:spMk id="26" creationId="{0212FBFF-8DB0-43FA-BA18-28D1322549E8}"/>
          </ac:spMkLst>
        </pc:spChg>
        <pc:spChg chg="mod">
          <ac:chgData name="Shared Drive" userId="a8e99ec4-c3c1-49ac-ba97-2c12eee91f6a" providerId="ADAL" clId="{FB22C356-93C0-4E9E-B24A-3A39D10B53B8}" dt="2021-09-11T19:16:37.394" v="12620" actId="1035"/>
          <ac:spMkLst>
            <pc:docMk/>
            <pc:sldMk cId="326578062" sldId="540"/>
            <ac:spMk id="28" creationId="{04FA5800-69C8-41CB-86B5-F63CDA0F3B97}"/>
          </ac:spMkLst>
        </pc:spChg>
        <pc:spChg chg="mod">
          <ac:chgData name="Shared Drive" userId="a8e99ec4-c3c1-49ac-ba97-2c12eee91f6a" providerId="ADAL" clId="{FB22C356-93C0-4E9E-B24A-3A39D10B53B8}" dt="2021-09-11T19:16:37.394" v="12620" actId="1035"/>
          <ac:spMkLst>
            <pc:docMk/>
            <pc:sldMk cId="326578062" sldId="540"/>
            <ac:spMk id="29" creationId="{1A96FFC8-0D12-4DB6-9972-3A868FA5BB77}"/>
          </ac:spMkLst>
        </pc:spChg>
        <pc:spChg chg="add del mod">
          <ac:chgData name="Shared Drive" userId="a8e99ec4-c3c1-49ac-ba97-2c12eee91f6a" providerId="ADAL" clId="{FB22C356-93C0-4E9E-B24A-3A39D10B53B8}" dt="2021-09-11T19:05:12.725" v="12499" actId="478"/>
          <ac:spMkLst>
            <pc:docMk/>
            <pc:sldMk cId="326578062" sldId="540"/>
            <ac:spMk id="30" creationId="{55CC26DD-47AA-4DBB-A1FD-E74F5C4952AF}"/>
          </ac:spMkLst>
        </pc:spChg>
        <pc:spChg chg="mod">
          <ac:chgData name="Shared Drive" userId="a8e99ec4-c3c1-49ac-ba97-2c12eee91f6a" providerId="ADAL" clId="{FB22C356-93C0-4E9E-B24A-3A39D10B53B8}" dt="2021-09-11T19:00:53.780" v="12367" actId="20577"/>
          <ac:spMkLst>
            <pc:docMk/>
            <pc:sldMk cId="326578062" sldId="540"/>
            <ac:spMk id="118786" creationId="{787E5D9B-C8CB-46AB-A51C-40A5A1A13552}"/>
          </ac:spMkLst>
        </pc:spChg>
        <pc:spChg chg="mod">
          <ac:chgData name="Shared Drive" userId="a8e99ec4-c3c1-49ac-ba97-2c12eee91f6a" providerId="ADAL" clId="{FB22C356-93C0-4E9E-B24A-3A39D10B53B8}" dt="2021-09-11T19:16:37.394" v="12620" actId="1035"/>
          <ac:spMkLst>
            <pc:docMk/>
            <pc:sldMk cId="326578062" sldId="540"/>
            <ac:spMk id="118787" creationId="{B96136AC-7DA3-41B7-B497-B1D897F5F783}"/>
          </ac:spMkLst>
        </pc:spChg>
        <pc:spChg chg="mod">
          <ac:chgData name="Shared Drive" userId="a8e99ec4-c3c1-49ac-ba97-2c12eee91f6a" providerId="ADAL" clId="{FB22C356-93C0-4E9E-B24A-3A39D10B53B8}" dt="2021-09-11T19:16:37.394" v="12620" actId="1035"/>
          <ac:spMkLst>
            <pc:docMk/>
            <pc:sldMk cId="326578062" sldId="540"/>
            <ac:spMk id="118788" creationId="{4074E6FA-7689-43F2-9695-C5A1C53FCB7F}"/>
          </ac:spMkLst>
        </pc:spChg>
        <pc:spChg chg="mod">
          <ac:chgData name="Shared Drive" userId="a8e99ec4-c3c1-49ac-ba97-2c12eee91f6a" providerId="ADAL" clId="{FB22C356-93C0-4E9E-B24A-3A39D10B53B8}" dt="2021-09-11T19:16:37.394" v="12620" actId="1035"/>
          <ac:spMkLst>
            <pc:docMk/>
            <pc:sldMk cId="326578062" sldId="540"/>
            <ac:spMk id="118789" creationId="{663DDDD7-681C-441E-9E79-DE5F893D7D6A}"/>
          </ac:spMkLst>
        </pc:spChg>
        <pc:spChg chg="mod">
          <ac:chgData name="Shared Drive" userId="a8e99ec4-c3c1-49ac-ba97-2c12eee91f6a" providerId="ADAL" clId="{FB22C356-93C0-4E9E-B24A-3A39D10B53B8}" dt="2021-09-11T19:16:37.394" v="12620" actId="1035"/>
          <ac:spMkLst>
            <pc:docMk/>
            <pc:sldMk cId="326578062" sldId="540"/>
            <ac:spMk id="118790" creationId="{9005EFF1-3B14-43C7-98BD-FCD0A7E6F026}"/>
          </ac:spMkLst>
        </pc:spChg>
        <pc:spChg chg="del">
          <ac:chgData name="Shared Drive" userId="a8e99ec4-c3c1-49ac-ba97-2c12eee91f6a" providerId="ADAL" clId="{FB22C356-93C0-4E9E-B24A-3A39D10B53B8}" dt="2021-09-11T18:55:22.021" v="12023" actId="478"/>
          <ac:spMkLst>
            <pc:docMk/>
            <pc:sldMk cId="326578062" sldId="540"/>
            <ac:spMk id="118794" creationId="{3FFF2BC0-9137-4D26-A36F-26F5B6AD2708}"/>
          </ac:spMkLst>
        </pc:spChg>
        <pc:spChg chg="del mod">
          <ac:chgData name="Shared Drive" userId="a8e99ec4-c3c1-49ac-ba97-2c12eee91f6a" providerId="ADAL" clId="{FB22C356-93C0-4E9E-B24A-3A39D10B53B8}" dt="2021-09-11T18:59:27.918" v="12269" actId="478"/>
          <ac:spMkLst>
            <pc:docMk/>
            <pc:sldMk cId="326578062" sldId="540"/>
            <ac:spMk id="118799" creationId="{7F52B172-7376-428F-AD8A-531D81C80A95}"/>
          </ac:spMkLst>
        </pc:spChg>
        <pc:spChg chg="del mod">
          <ac:chgData name="Shared Drive" userId="a8e99ec4-c3c1-49ac-ba97-2c12eee91f6a" providerId="ADAL" clId="{FB22C356-93C0-4E9E-B24A-3A39D10B53B8}" dt="2021-09-11T18:59:24.922" v="12268" actId="478"/>
          <ac:spMkLst>
            <pc:docMk/>
            <pc:sldMk cId="326578062" sldId="540"/>
            <ac:spMk id="118800" creationId="{7E84B4D8-3960-4A54-A99A-1292E8A83FC5}"/>
          </ac:spMkLst>
        </pc:spChg>
        <pc:grpChg chg="add mod">
          <ac:chgData name="Shared Drive" userId="a8e99ec4-c3c1-49ac-ba97-2c12eee91f6a" providerId="ADAL" clId="{FB22C356-93C0-4E9E-B24A-3A39D10B53B8}" dt="2021-09-11T19:16:37.394" v="12620" actId="1035"/>
          <ac:grpSpMkLst>
            <pc:docMk/>
            <pc:sldMk cId="326578062" sldId="540"/>
            <ac:grpSpMk id="21" creationId="{D7511AA2-ADB7-48E6-BFCA-8E8A4E5283FD}"/>
          </ac:grpSpMkLst>
        </pc:grpChg>
        <pc:grpChg chg="add mod">
          <ac:chgData name="Shared Drive" userId="a8e99ec4-c3c1-49ac-ba97-2c12eee91f6a" providerId="ADAL" clId="{FB22C356-93C0-4E9E-B24A-3A39D10B53B8}" dt="2021-09-11T19:16:37.394" v="12620" actId="1035"/>
          <ac:grpSpMkLst>
            <pc:docMk/>
            <pc:sldMk cId="326578062" sldId="540"/>
            <ac:grpSpMk id="24" creationId="{973E0E97-0E97-4532-8971-1C5C5082A416}"/>
          </ac:grpSpMkLst>
        </pc:grpChg>
        <pc:grpChg chg="add mod">
          <ac:chgData name="Shared Drive" userId="a8e99ec4-c3c1-49ac-ba97-2c12eee91f6a" providerId="ADAL" clId="{FB22C356-93C0-4E9E-B24A-3A39D10B53B8}" dt="2021-09-11T19:16:37.394" v="12620" actId="1035"/>
          <ac:grpSpMkLst>
            <pc:docMk/>
            <pc:sldMk cId="326578062" sldId="540"/>
            <ac:grpSpMk id="27" creationId="{5623D5B2-1836-4174-9969-64D199E2026B}"/>
          </ac:grpSpMkLst>
        </pc:grpChg>
        <pc:grpChg chg="del mod">
          <ac:chgData name="Shared Drive" userId="a8e99ec4-c3c1-49ac-ba97-2c12eee91f6a" providerId="ADAL" clId="{FB22C356-93C0-4E9E-B24A-3A39D10B53B8}" dt="2021-09-11T18:59:24.922" v="12268" actId="478"/>
          <ac:grpSpMkLst>
            <pc:docMk/>
            <pc:sldMk cId="326578062" sldId="540"/>
            <ac:grpSpMk id="544775" creationId="{D47E9358-483A-4065-AEE4-290A19E68AD4}"/>
          </ac:grpSpMkLst>
        </pc:grpChg>
        <pc:grpChg chg="del">
          <ac:chgData name="Shared Drive" userId="a8e99ec4-c3c1-49ac-ba97-2c12eee91f6a" providerId="ADAL" clId="{FB22C356-93C0-4E9E-B24A-3A39D10B53B8}" dt="2021-09-11T18:53:52.282" v="11948" actId="478"/>
          <ac:grpSpMkLst>
            <pc:docMk/>
            <pc:sldMk cId="326578062" sldId="540"/>
            <ac:grpSpMk id="544778" creationId="{0792326C-514E-40CF-BD7E-4CD1BA12266C}"/>
          </ac:grpSpMkLst>
        </pc:grpChg>
        <pc:grpChg chg="del">
          <ac:chgData name="Shared Drive" userId="a8e99ec4-c3c1-49ac-ba97-2c12eee91f6a" providerId="ADAL" clId="{FB22C356-93C0-4E9E-B24A-3A39D10B53B8}" dt="2021-09-11T18:54:29.531" v="11990" actId="478"/>
          <ac:grpSpMkLst>
            <pc:docMk/>
            <pc:sldMk cId="326578062" sldId="540"/>
            <ac:grpSpMk id="544781" creationId="{6FB5FE98-286C-4BD5-ADC1-2AE37992ECAF}"/>
          </ac:grpSpMkLst>
        </pc:grpChg>
      </pc:sldChg>
      <pc:sldChg chg="modSp add mod ord">
        <pc:chgData name="Shared Drive" userId="a8e99ec4-c3c1-49ac-ba97-2c12eee91f6a" providerId="ADAL" clId="{FB22C356-93C0-4E9E-B24A-3A39D10B53B8}" dt="2021-09-14T20:00:17.391" v="15953" actId="20578"/>
        <pc:sldMkLst>
          <pc:docMk/>
          <pc:sldMk cId="1652214884" sldId="1745"/>
        </pc:sldMkLst>
        <pc:spChg chg="mod">
          <ac:chgData name="Shared Drive" userId="a8e99ec4-c3c1-49ac-ba97-2c12eee91f6a" providerId="ADAL" clId="{FB22C356-93C0-4E9E-B24A-3A39D10B53B8}" dt="2021-09-14T19:04:06.507" v="15702" actId="6549"/>
          <ac:spMkLst>
            <pc:docMk/>
            <pc:sldMk cId="1652214884" sldId="1745"/>
            <ac:spMk id="2" creationId="{00000000-0000-0000-0000-000000000000}"/>
          </ac:spMkLst>
        </pc:spChg>
      </pc:sldChg>
      <pc:sldChg chg="addSp delSp modSp add del mod">
        <pc:chgData name="Shared Drive" userId="a8e99ec4-c3c1-49ac-ba97-2c12eee91f6a" providerId="ADAL" clId="{FB22C356-93C0-4E9E-B24A-3A39D10B53B8}" dt="2021-09-04T19:32:42.807" v="3633" actId="47"/>
        <pc:sldMkLst>
          <pc:docMk/>
          <pc:sldMk cId="1796672475" sldId="1921"/>
        </pc:sldMkLst>
        <pc:graphicFrameChg chg="mod">
          <ac:chgData name="Shared Drive" userId="a8e99ec4-c3c1-49ac-ba97-2c12eee91f6a" providerId="ADAL" clId="{FB22C356-93C0-4E9E-B24A-3A39D10B53B8}" dt="2021-09-04T19:31:14.831" v="3580" actId="478"/>
          <ac:graphicFrameMkLst>
            <pc:docMk/>
            <pc:sldMk cId="1796672475" sldId="1921"/>
            <ac:graphicFrameMk id="4" creationId="{5F3C21F5-80BB-4583-AFA2-6EE6B9676EEE}"/>
          </ac:graphicFrameMkLst>
        </pc:graphicFrameChg>
        <pc:picChg chg="add del mod">
          <ac:chgData name="Shared Drive" userId="a8e99ec4-c3c1-49ac-ba97-2c12eee91f6a" providerId="ADAL" clId="{FB22C356-93C0-4E9E-B24A-3A39D10B53B8}" dt="2021-09-04T19:28:41.398" v="3551"/>
          <ac:picMkLst>
            <pc:docMk/>
            <pc:sldMk cId="1796672475" sldId="1921"/>
            <ac:picMk id="5" creationId="{CB010545-E98C-49DF-AF9A-33B577873246}"/>
          </ac:picMkLst>
        </pc:picChg>
        <pc:picChg chg="add del mod">
          <ac:chgData name="Shared Drive" userId="a8e99ec4-c3c1-49ac-ba97-2c12eee91f6a" providerId="ADAL" clId="{FB22C356-93C0-4E9E-B24A-3A39D10B53B8}" dt="2021-09-04T19:28:45.839" v="3555" actId="22"/>
          <ac:picMkLst>
            <pc:docMk/>
            <pc:sldMk cId="1796672475" sldId="1921"/>
            <ac:picMk id="7" creationId="{529BBBAD-AC5D-4E75-92ED-670C199F25FD}"/>
          </ac:picMkLst>
        </pc:picChg>
        <pc:picChg chg="add del mod">
          <ac:chgData name="Shared Drive" userId="a8e99ec4-c3c1-49ac-ba97-2c12eee91f6a" providerId="ADAL" clId="{FB22C356-93C0-4E9E-B24A-3A39D10B53B8}" dt="2021-09-04T19:28:53.157" v="3559" actId="22"/>
          <ac:picMkLst>
            <pc:docMk/>
            <pc:sldMk cId="1796672475" sldId="1921"/>
            <ac:picMk id="9" creationId="{E373F926-3CF9-4C38-BE2A-5C095AB6B249}"/>
          </ac:picMkLst>
        </pc:picChg>
      </pc:sldChg>
      <pc:sldChg chg="addSp delSp modSp add mod">
        <pc:chgData name="Shared Drive" userId="a8e99ec4-c3c1-49ac-ba97-2c12eee91f6a" providerId="ADAL" clId="{FB22C356-93C0-4E9E-B24A-3A39D10B53B8}" dt="2021-09-14T19:03:44.954" v="15701" actId="478"/>
        <pc:sldMkLst>
          <pc:docMk/>
          <pc:sldMk cId="605692357" sldId="1937"/>
        </pc:sldMkLst>
        <pc:spChg chg="mod">
          <ac:chgData name="Shared Drive" userId="a8e99ec4-c3c1-49ac-ba97-2c12eee91f6a" providerId="ADAL" clId="{FB22C356-93C0-4E9E-B24A-3A39D10B53B8}" dt="2021-09-14T19:03:41.628" v="15700" actId="313"/>
          <ac:spMkLst>
            <pc:docMk/>
            <pc:sldMk cId="605692357" sldId="1937"/>
            <ac:spMk id="2" creationId="{00000000-0000-0000-0000-000000000000}"/>
          </ac:spMkLst>
        </pc:spChg>
        <pc:spChg chg="del">
          <ac:chgData name="Shared Drive" userId="a8e99ec4-c3c1-49ac-ba97-2c12eee91f6a" providerId="ADAL" clId="{FB22C356-93C0-4E9E-B24A-3A39D10B53B8}" dt="2021-09-14T19:03:38.705" v="15699" actId="478"/>
          <ac:spMkLst>
            <pc:docMk/>
            <pc:sldMk cId="605692357" sldId="1937"/>
            <ac:spMk id="3" creationId="{00000000-0000-0000-0000-000000000000}"/>
          </ac:spMkLst>
        </pc:spChg>
        <pc:spChg chg="add del mod">
          <ac:chgData name="Shared Drive" userId="a8e99ec4-c3c1-49ac-ba97-2c12eee91f6a" providerId="ADAL" clId="{FB22C356-93C0-4E9E-B24A-3A39D10B53B8}" dt="2021-09-14T19:03:44.954" v="15701" actId="478"/>
          <ac:spMkLst>
            <pc:docMk/>
            <pc:sldMk cId="605692357" sldId="1937"/>
            <ac:spMk id="5" creationId="{7B8702A0-AAB3-4F0E-A837-E0743B8AE209}"/>
          </ac:spMkLst>
        </pc:spChg>
        <pc:spChg chg="del">
          <ac:chgData name="Shared Drive" userId="a8e99ec4-c3c1-49ac-ba97-2c12eee91f6a" providerId="ADAL" clId="{FB22C356-93C0-4E9E-B24A-3A39D10B53B8}" dt="2021-09-11T18:26:29.182" v="10484" actId="478"/>
          <ac:spMkLst>
            <pc:docMk/>
            <pc:sldMk cId="605692357" sldId="1937"/>
            <ac:spMk id="6" creationId="{AA5DEDCF-7122-4516-82BD-3DA7D44EA623}"/>
          </ac:spMkLst>
        </pc:spChg>
        <pc:picChg chg="del">
          <ac:chgData name="Shared Drive" userId="a8e99ec4-c3c1-49ac-ba97-2c12eee91f6a" providerId="ADAL" clId="{FB22C356-93C0-4E9E-B24A-3A39D10B53B8}" dt="2021-09-11T18:26:31.597" v="10485" actId="478"/>
          <ac:picMkLst>
            <pc:docMk/>
            <pc:sldMk cId="605692357" sldId="1937"/>
            <ac:picMk id="5" creationId="{31512FD0-EBB0-4EDF-870D-7B6C3D16F19E}"/>
          </ac:picMkLst>
        </pc:picChg>
      </pc:sldChg>
      <pc:sldChg chg="modSp add mod modAnim">
        <pc:chgData name="Shared Drive" userId="a8e99ec4-c3c1-49ac-ba97-2c12eee91f6a" providerId="ADAL" clId="{FB22C356-93C0-4E9E-B24A-3A39D10B53B8}" dt="2021-09-14T19:59:51.971" v="15950"/>
        <pc:sldMkLst>
          <pc:docMk/>
          <pc:sldMk cId="2472460348" sldId="1938"/>
        </pc:sldMkLst>
        <pc:spChg chg="mod">
          <ac:chgData name="Shared Drive" userId="a8e99ec4-c3c1-49ac-ba97-2c12eee91f6a" providerId="ADAL" clId="{FB22C356-93C0-4E9E-B24A-3A39D10B53B8}" dt="2021-09-14T19:59:40.639" v="15949" actId="20577"/>
          <ac:spMkLst>
            <pc:docMk/>
            <pc:sldMk cId="2472460348" sldId="1938"/>
            <ac:spMk id="2" creationId="{7CF1DC39-B96E-484A-BAB3-38FDDE894C41}"/>
          </ac:spMkLst>
        </pc:spChg>
        <pc:spChg chg="mod">
          <ac:chgData name="Shared Drive" userId="a8e99ec4-c3c1-49ac-ba97-2c12eee91f6a" providerId="ADAL" clId="{FB22C356-93C0-4E9E-B24A-3A39D10B53B8}" dt="2021-09-13T13:50:53.952" v="14618" actId="20577"/>
          <ac:spMkLst>
            <pc:docMk/>
            <pc:sldMk cId="2472460348" sldId="1938"/>
            <ac:spMk id="3" creationId="{5FAC7673-D5DD-40D7-9C04-8CD2D0C611B1}"/>
          </ac:spMkLst>
        </pc:spChg>
      </pc:sldChg>
      <pc:sldChg chg="modSp add mod modNotesTx">
        <pc:chgData name="Shared Drive" userId="a8e99ec4-c3c1-49ac-ba97-2c12eee91f6a" providerId="ADAL" clId="{FB22C356-93C0-4E9E-B24A-3A39D10B53B8}" dt="2021-09-14T19:04:19.987" v="15706" actId="20577"/>
        <pc:sldMkLst>
          <pc:docMk/>
          <pc:sldMk cId="893148550" sldId="1940"/>
        </pc:sldMkLst>
        <pc:spChg chg="mod">
          <ac:chgData name="Shared Drive" userId="a8e99ec4-c3c1-49ac-ba97-2c12eee91f6a" providerId="ADAL" clId="{FB22C356-93C0-4E9E-B24A-3A39D10B53B8}" dt="2021-09-14T19:04:19.987" v="15706" actId="20577"/>
          <ac:spMkLst>
            <pc:docMk/>
            <pc:sldMk cId="893148550" sldId="1940"/>
            <ac:spMk id="3" creationId="{F65DB5D7-07E6-4360-B835-0BE5545D620B}"/>
          </ac:spMkLst>
        </pc:spChg>
        <pc:spChg chg="mod">
          <ac:chgData name="Shared Drive" userId="a8e99ec4-c3c1-49ac-ba97-2c12eee91f6a" providerId="ADAL" clId="{FB22C356-93C0-4E9E-B24A-3A39D10B53B8}" dt="2021-09-13T13:49:38.911" v="14616" actId="6549"/>
          <ac:spMkLst>
            <pc:docMk/>
            <pc:sldMk cId="893148550" sldId="1940"/>
            <ac:spMk id="4" creationId="{DED76C6F-62A8-49BC-9D30-BFB15E65405B}"/>
          </ac:spMkLst>
        </pc:spChg>
      </pc:sldChg>
      <pc:sldChg chg="add del ord">
        <pc:chgData name="Shared Drive" userId="a8e99ec4-c3c1-49ac-ba97-2c12eee91f6a" providerId="ADAL" clId="{FB22C356-93C0-4E9E-B24A-3A39D10B53B8}" dt="2021-09-15T00:00:54.601" v="16040" actId="2696"/>
        <pc:sldMkLst>
          <pc:docMk/>
          <pc:sldMk cId="2115912235" sldId="1941"/>
        </pc:sldMkLst>
      </pc:sldChg>
      <pc:sldChg chg="add">
        <pc:chgData name="Shared Drive" userId="a8e99ec4-c3c1-49ac-ba97-2c12eee91f6a" providerId="ADAL" clId="{FB22C356-93C0-4E9E-B24A-3A39D10B53B8}" dt="2021-09-15T00:01:00.053" v="16041"/>
        <pc:sldMkLst>
          <pc:docMk/>
          <pc:sldMk cId="2118095565" sldId="1941"/>
        </pc:sldMkLst>
      </pc:sldChg>
      <pc:sldChg chg="add">
        <pc:chgData name="Shared Drive" userId="a8e99ec4-c3c1-49ac-ba97-2c12eee91f6a" providerId="ADAL" clId="{FB22C356-93C0-4E9E-B24A-3A39D10B53B8}" dt="2021-09-15T00:01:00.053" v="16041"/>
        <pc:sldMkLst>
          <pc:docMk/>
          <pc:sldMk cId="666379809" sldId="1942"/>
        </pc:sldMkLst>
      </pc:sldChg>
      <pc:sldChg chg="add del ord">
        <pc:chgData name="Shared Drive" userId="a8e99ec4-c3c1-49ac-ba97-2c12eee91f6a" providerId="ADAL" clId="{FB22C356-93C0-4E9E-B24A-3A39D10B53B8}" dt="2021-09-15T00:00:54.601" v="16040" actId="2696"/>
        <pc:sldMkLst>
          <pc:docMk/>
          <pc:sldMk cId="1700405804" sldId="1942"/>
        </pc:sldMkLst>
      </pc:sldChg>
      <pc:sldChg chg="modSp add mod modNotesTx">
        <pc:chgData name="Shared Drive" userId="a8e99ec4-c3c1-49ac-ba97-2c12eee91f6a" providerId="ADAL" clId="{FB22C356-93C0-4E9E-B24A-3A39D10B53B8}" dt="2021-09-14T18:56:33.798" v="15618" actId="6549"/>
        <pc:sldMkLst>
          <pc:docMk/>
          <pc:sldMk cId="3636146159" sldId="1944"/>
        </pc:sldMkLst>
        <pc:spChg chg="mod">
          <ac:chgData name="Shared Drive" userId="a8e99ec4-c3c1-49ac-ba97-2c12eee91f6a" providerId="ADAL" clId="{FB22C356-93C0-4E9E-B24A-3A39D10B53B8}" dt="2021-09-14T18:56:33.798" v="15618" actId="6549"/>
          <ac:spMkLst>
            <pc:docMk/>
            <pc:sldMk cId="3636146159" sldId="1944"/>
            <ac:spMk id="2" creationId="{00000000-0000-0000-0000-000000000000}"/>
          </ac:spMkLst>
        </pc:spChg>
      </pc:sldChg>
      <pc:sldChg chg="add del ord">
        <pc:chgData name="Shared Drive" userId="a8e99ec4-c3c1-49ac-ba97-2c12eee91f6a" providerId="ADAL" clId="{FB22C356-93C0-4E9E-B24A-3A39D10B53B8}" dt="2021-09-15T00:00:54.601" v="16040" actId="2696"/>
        <pc:sldMkLst>
          <pc:docMk/>
          <pc:sldMk cId="584028097" sldId="1946"/>
        </pc:sldMkLst>
      </pc:sldChg>
      <pc:sldChg chg="add">
        <pc:chgData name="Shared Drive" userId="a8e99ec4-c3c1-49ac-ba97-2c12eee91f6a" providerId="ADAL" clId="{FB22C356-93C0-4E9E-B24A-3A39D10B53B8}" dt="2021-09-15T00:01:00.053" v="16041"/>
        <pc:sldMkLst>
          <pc:docMk/>
          <pc:sldMk cId="1830650540" sldId="1946"/>
        </pc:sldMkLst>
      </pc:sldChg>
      <pc:sldChg chg="modSp add mod">
        <pc:chgData name="Shared Drive" userId="a8e99ec4-c3c1-49ac-ba97-2c12eee91f6a" providerId="ADAL" clId="{FB22C356-93C0-4E9E-B24A-3A39D10B53B8}" dt="2021-09-14T23:57:47.930" v="16031" actId="6549"/>
        <pc:sldMkLst>
          <pc:docMk/>
          <pc:sldMk cId="3740193652" sldId="1947"/>
        </pc:sldMkLst>
        <pc:spChg chg="mod">
          <ac:chgData name="Shared Drive" userId="a8e99ec4-c3c1-49ac-ba97-2c12eee91f6a" providerId="ADAL" clId="{FB22C356-93C0-4E9E-B24A-3A39D10B53B8}" dt="2021-09-14T23:57:47.930" v="16031" actId="6549"/>
          <ac:spMkLst>
            <pc:docMk/>
            <pc:sldMk cId="3740193652" sldId="1947"/>
            <ac:spMk id="2" creationId="{CBA39945-C985-47E1-9FF5-22A8B9F34F7B}"/>
          </ac:spMkLst>
        </pc:spChg>
      </pc:sldChg>
      <pc:sldChg chg="modSp add mod ord modAnim">
        <pc:chgData name="Shared Drive" userId="a8e99ec4-c3c1-49ac-ba97-2c12eee91f6a" providerId="ADAL" clId="{FB22C356-93C0-4E9E-B24A-3A39D10B53B8}" dt="2021-09-15T00:06:04.481" v="16160" actId="20577"/>
        <pc:sldMkLst>
          <pc:docMk/>
          <pc:sldMk cId="3799416079" sldId="1948"/>
        </pc:sldMkLst>
        <pc:spChg chg="mod">
          <ac:chgData name="Shared Drive" userId="a8e99ec4-c3c1-49ac-ba97-2c12eee91f6a" providerId="ADAL" clId="{FB22C356-93C0-4E9E-B24A-3A39D10B53B8}" dt="2021-09-15T00:06:04.481" v="16160" actId="20577"/>
          <ac:spMkLst>
            <pc:docMk/>
            <pc:sldMk cId="3799416079" sldId="1948"/>
            <ac:spMk id="2" creationId="{2261C570-4C08-4890-B804-D407C41203AE}"/>
          </ac:spMkLst>
        </pc:spChg>
        <pc:spChg chg="mod">
          <ac:chgData name="Shared Drive" userId="a8e99ec4-c3c1-49ac-ba97-2c12eee91f6a" providerId="ADAL" clId="{FB22C356-93C0-4E9E-B24A-3A39D10B53B8}" dt="2021-09-15T00:05:49.705" v="16147" actId="20577"/>
          <ac:spMkLst>
            <pc:docMk/>
            <pc:sldMk cId="3799416079" sldId="1948"/>
            <ac:spMk id="3" creationId="{31ADE228-93FB-41FC-9E6A-183E87913CC5}"/>
          </ac:spMkLst>
        </pc:spChg>
      </pc:sldChg>
      <pc:sldChg chg="add del ord">
        <pc:chgData name="Shared Drive" userId="a8e99ec4-c3c1-49ac-ba97-2c12eee91f6a" providerId="ADAL" clId="{FB22C356-93C0-4E9E-B24A-3A39D10B53B8}" dt="2021-09-15T00:04:26.565" v="16047"/>
        <pc:sldMkLst>
          <pc:docMk/>
          <pc:sldMk cId="605335712" sldId="1949"/>
        </pc:sldMkLst>
      </pc:sldChg>
      <pc:sldChg chg="add del ord">
        <pc:chgData name="Shared Drive" userId="a8e99ec4-c3c1-49ac-ba97-2c12eee91f6a" providerId="ADAL" clId="{FB22C356-93C0-4E9E-B24A-3A39D10B53B8}" dt="2021-09-15T00:00:21.656" v="16037" actId="47"/>
        <pc:sldMkLst>
          <pc:docMk/>
          <pc:sldMk cId="856597374" sldId="1950"/>
        </pc:sldMkLst>
      </pc:sldChg>
      <pc:sldChg chg="modSp add mod">
        <pc:chgData name="Shared Drive" userId="a8e99ec4-c3c1-49ac-ba97-2c12eee91f6a" providerId="ADAL" clId="{FB22C356-93C0-4E9E-B24A-3A39D10B53B8}" dt="2021-09-11T18:27:53.342" v="10618" actId="404"/>
        <pc:sldMkLst>
          <pc:docMk/>
          <pc:sldMk cId="3147971205" sldId="1951"/>
        </pc:sldMkLst>
        <pc:graphicFrameChg chg="modGraphic">
          <ac:chgData name="Shared Drive" userId="a8e99ec4-c3c1-49ac-ba97-2c12eee91f6a" providerId="ADAL" clId="{FB22C356-93C0-4E9E-B24A-3A39D10B53B8}" dt="2021-09-11T18:27:53.342" v="10618" actId="404"/>
          <ac:graphicFrameMkLst>
            <pc:docMk/>
            <pc:sldMk cId="3147971205" sldId="1951"/>
            <ac:graphicFrameMk id="4" creationId="{AC71A291-053B-4B73-AAB8-FF4D7B6EAFA9}"/>
          </ac:graphicFrameMkLst>
        </pc:graphicFrameChg>
      </pc:sldChg>
      <pc:sldChg chg="addSp delSp modSp mod modClrScheme delAnim modAnim chgLayout modNotesTx">
        <pc:chgData name="Shared Drive" userId="a8e99ec4-c3c1-49ac-ba97-2c12eee91f6a" providerId="ADAL" clId="{FB22C356-93C0-4E9E-B24A-3A39D10B53B8}" dt="2021-09-14T22:50:24.600" v="16019" actId="20577"/>
        <pc:sldMkLst>
          <pc:docMk/>
          <pc:sldMk cId="2707020976" sldId="2055"/>
        </pc:sldMkLst>
        <pc:spChg chg="add del mod ord">
          <ac:chgData name="Shared Drive" userId="a8e99ec4-c3c1-49ac-ba97-2c12eee91f6a" providerId="ADAL" clId="{FB22C356-93C0-4E9E-B24A-3A39D10B53B8}" dt="2021-09-14T20:13:35.990" v="15992" actId="478"/>
          <ac:spMkLst>
            <pc:docMk/>
            <pc:sldMk cId="2707020976" sldId="2055"/>
            <ac:spMk id="2" creationId="{2F56FC48-4263-4931-A3A3-35D7D89BE7E9}"/>
          </ac:spMkLst>
        </pc:spChg>
        <pc:spChg chg="add del mod ord">
          <ac:chgData name="Shared Drive" userId="a8e99ec4-c3c1-49ac-ba97-2c12eee91f6a" providerId="ADAL" clId="{FB22C356-93C0-4E9E-B24A-3A39D10B53B8}" dt="2021-09-14T20:13:44.931" v="15996" actId="478"/>
          <ac:spMkLst>
            <pc:docMk/>
            <pc:sldMk cId="2707020976" sldId="2055"/>
            <ac:spMk id="3" creationId="{22637E5B-D56F-40EA-832B-A9B75BF4E28C}"/>
          </ac:spMkLst>
        </pc:spChg>
        <pc:spChg chg="add del mod">
          <ac:chgData name="Shared Drive" userId="a8e99ec4-c3c1-49ac-ba97-2c12eee91f6a" providerId="ADAL" clId="{FB22C356-93C0-4E9E-B24A-3A39D10B53B8}" dt="2021-09-14T20:13:47.618" v="15997" actId="1076"/>
          <ac:spMkLst>
            <pc:docMk/>
            <pc:sldMk cId="2707020976" sldId="2055"/>
            <ac:spMk id="7" creationId="{92EBEE19-A5EE-47F8-9417-CFFF25B83264}"/>
          </ac:spMkLst>
        </pc:spChg>
        <pc:spChg chg="del mod">
          <ac:chgData name="Shared Drive" userId="a8e99ec4-c3c1-49ac-ba97-2c12eee91f6a" providerId="ADAL" clId="{FB22C356-93C0-4E9E-B24A-3A39D10B53B8}" dt="2021-09-04T14:38:39.518" v="3" actId="478"/>
          <ac:spMkLst>
            <pc:docMk/>
            <pc:sldMk cId="2707020976" sldId="2055"/>
            <ac:spMk id="20" creationId="{2DBCB9CC-295A-4A8D-9393-81517C4C8805}"/>
          </ac:spMkLst>
        </pc:spChg>
        <pc:spChg chg="del">
          <ac:chgData name="Shared Drive" userId="a8e99ec4-c3c1-49ac-ba97-2c12eee91f6a" providerId="ADAL" clId="{FB22C356-93C0-4E9E-B24A-3A39D10B53B8}" dt="2021-09-14T20:14:16.067" v="15998" actId="478"/>
          <ac:spMkLst>
            <pc:docMk/>
            <pc:sldMk cId="2707020976" sldId="2055"/>
            <ac:spMk id="65" creationId="{B47C6BFC-1165-491F-8D86-C3B877508E44}"/>
          </ac:spMkLst>
        </pc:spChg>
        <pc:spChg chg="mod">
          <ac:chgData name="Shared Drive" userId="a8e99ec4-c3c1-49ac-ba97-2c12eee91f6a" providerId="ADAL" clId="{FB22C356-93C0-4E9E-B24A-3A39D10B53B8}" dt="2021-09-14T22:50:24.600" v="16019" actId="20577"/>
          <ac:spMkLst>
            <pc:docMk/>
            <pc:sldMk cId="2707020976" sldId="2055"/>
            <ac:spMk id="218" creationId="{E8798B27-8ADE-46BB-AF80-255BC40B13CE}"/>
          </ac:spMkLst>
        </pc:spChg>
      </pc:sldChg>
      <pc:sldChg chg="del">
        <pc:chgData name="Shared Drive" userId="a8e99ec4-c3c1-49ac-ba97-2c12eee91f6a" providerId="ADAL" clId="{FB22C356-93C0-4E9E-B24A-3A39D10B53B8}" dt="2021-09-04T15:19:16.974" v="609" actId="47"/>
        <pc:sldMkLst>
          <pc:docMk/>
          <pc:sldMk cId="933712669" sldId="2056"/>
        </pc:sldMkLst>
      </pc:sldChg>
      <pc:sldChg chg="addSp delSp modSp new add del mod ord modClrScheme chgLayout modNotesTx">
        <pc:chgData name="Shared Drive" userId="a8e99ec4-c3c1-49ac-ba97-2c12eee91f6a" providerId="ADAL" clId="{FB22C356-93C0-4E9E-B24A-3A39D10B53B8}" dt="2021-09-05T17:07:05.403" v="6211" actId="2696"/>
        <pc:sldMkLst>
          <pc:docMk/>
          <pc:sldMk cId="998028019" sldId="2057"/>
        </pc:sldMkLst>
        <pc:spChg chg="del mod ord">
          <ac:chgData name="Shared Drive" userId="a8e99ec4-c3c1-49ac-ba97-2c12eee91f6a" providerId="ADAL" clId="{FB22C356-93C0-4E9E-B24A-3A39D10B53B8}" dt="2021-09-04T14:43:14.431" v="7" actId="700"/>
          <ac:spMkLst>
            <pc:docMk/>
            <pc:sldMk cId="998028019" sldId="2057"/>
            <ac:spMk id="2" creationId="{7BBFBA82-8A17-41FF-8E4C-ACD2336BCC36}"/>
          </ac:spMkLst>
        </pc:spChg>
        <pc:spChg chg="del">
          <ac:chgData name="Shared Drive" userId="a8e99ec4-c3c1-49ac-ba97-2c12eee91f6a" providerId="ADAL" clId="{FB22C356-93C0-4E9E-B24A-3A39D10B53B8}" dt="2021-09-04T14:43:14.431" v="7" actId="700"/>
          <ac:spMkLst>
            <pc:docMk/>
            <pc:sldMk cId="998028019" sldId="2057"/>
            <ac:spMk id="3" creationId="{92AA7C7E-C307-4853-BD50-D054A0FC17C1}"/>
          </ac:spMkLst>
        </pc:spChg>
        <pc:spChg chg="add mod ord">
          <ac:chgData name="Shared Drive" userId="a8e99ec4-c3c1-49ac-ba97-2c12eee91f6a" providerId="ADAL" clId="{FB22C356-93C0-4E9E-B24A-3A39D10B53B8}" dt="2021-09-04T14:45:10.316" v="86" actId="20577"/>
          <ac:spMkLst>
            <pc:docMk/>
            <pc:sldMk cId="998028019" sldId="2057"/>
            <ac:spMk id="4" creationId="{C86925B1-2032-4D77-9D22-9B4392F30706}"/>
          </ac:spMkLst>
        </pc:spChg>
        <pc:spChg chg="add">
          <ac:chgData name="Shared Drive" userId="a8e99ec4-c3c1-49ac-ba97-2c12eee91f6a" providerId="ADAL" clId="{FB22C356-93C0-4E9E-B24A-3A39D10B53B8}" dt="2021-09-04T14:45:17.660" v="87" actId="11529"/>
          <ac:spMkLst>
            <pc:docMk/>
            <pc:sldMk cId="998028019" sldId="2057"/>
            <ac:spMk id="9" creationId="{8B143D8F-5BAF-40B3-8B8E-51F1030199BA}"/>
          </ac:spMkLst>
        </pc:spChg>
        <pc:spChg chg="add mod">
          <ac:chgData name="Shared Drive" userId="a8e99ec4-c3c1-49ac-ba97-2c12eee91f6a" providerId="ADAL" clId="{FB22C356-93C0-4E9E-B24A-3A39D10B53B8}" dt="2021-09-04T14:45:47.475" v="132" actId="1076"/>
          <ac:spMkLst>
            <pc:docMk/>
            <pc:sldMk cId="998028019" sldId="2057"/>
            <ac:spMk id="10" creationId="{EBEC86B8-C4A7-4024-A84F-CD6546DBC0D8}"/>
          </ac:spMkLst>
        </pc:spChg>
        <pc:spChg chg="add mod">
          <ac:chgData name="Shared Drive" userId="a8e99ec4-c3c1-49ac-ba97-2c12eee91f6a" providerId="ADAL" clId="{FB22C356-93C0-4E9E-B24A-3A39D10B53B8}" dt="2021-09-04T14:46:52.951" v="151" actId="692"/>
          <ac:spMkLst>
            <pc:docMk/>
            <pc:sldMk cId="998028019" sldId="2057"/>
            <ac:spMk id="11" creationId="{421EEB9B-C715-439C-B53E-7BFCFEE05477}"/>
          </ac:spMkLst>
        </pc:spChg>
        <pc:spChg chg="add del mod">
          <ac:chgData name="Shared Drive" userId="a8e99ec4-c3c1-49ac-ba97-2c12eee91f6a" providerId="ADAL" clId="{FB22C356-93C0-4E9E-B24A-3A39D10B53B8}" dt="2021-09-04T14:46:26.383" v="140" actId="767"/>
          <ac:spMkLst>
            <pc:docMk/>
            <pc:sldMk cId="998028019" sldId="2057"/>
            <ac:spMk id="12" creationId="{74485A1F-56AF-4437-9C28-26FCE4CECA5D}"/>
          </ac:spMkLst>
        </pc:spChg>
        <pc:spChg chg="add mod">
          <ac:chgData name="Shared Drive" userId="a8e99ec4-c3c1-49ac-ba97-2c12eee91f6a" providerId="ADAL" clId="{FB22C356-93C0-4E9E-B24A-3A39D10B53B8}" dt="2021-09-04T14:50:58.978" v="203" actId="1076"/>
          <ac:spMkLst>
            <pc:docMk/>
            <pc:sldMk cId="998028019" sldId="2057"/>
            <ac:spMk id="13" creationId="{D110A96F-9E7A-4571-9B7B-4DC675702994}"/>
          </ac:spMkLst>
        </pc:spChg>
        <pc:spChg chg="add mod">
          <ac:chgData name="Shared Drive" userId="a8e99ec4-c3c1-49ac-ba97-2c12eee91f6a" providerId="ADAL" clId="{FB22C356-93C0-4E9E-B24A-3A39D10B53B8}" dt="2021-09-04T15:00:45.518" v="411" actId="20577"/>
          <ac:spMkLst>
            <pc:docMk/>
            <pc:sldMk cId="998028019" sldId="2057"/>
            <ac:spMk id="14" creationId="{8A845704-46DB-4235-9702-D84E94918E97}"/>
          </ac:spMkLst>
        </pc:spChg>
        <pc:picChg chg="add del mod">
          <ac:chgData name="Shared Drive" userId="a8e99ec4-c3c1-49ac-ba97-2c12eee91f6a" providerId="ADAL" clId="{FB22C356-93C0-4E9E-B24A-3A39D10B53B8}" dt="2021-09-04T14:43:39.374" v="12" actId="478"/>
          <ac:picMkLst>
            <pc:docMk/>
            <pc:sldMk cId="998028019" sldId="2057"/>
            <ac:picMk id="6" creationId="{E2B541F8-AE46-40D7-9097-3ACC048FD6CD}"/>
          </ac:picMkLst>
        </pc:picChg>
        <pc:picChg chg="add mod">
          <ac:chgData name="Shared Drive" userId="a8e99ec4-c3c1-49ac-ba97-2c12eee91f6a" providerId="ADAL" clId="{FB22C356-93C0-4E9E-B24A-3A39D10B53B8}" dt="2021-09-04T14:46:39.539" v="145" actId="1076"/>
          <ac:picMkLst>
            <pc:docMk/>
            <pc:sldMk cId="998028019" sldId="2057"/>
            <ac:picMk id="8" creationId="{B4E94C28-D0AD-4123-B107-F940E1EB01C9}"/>
          </ac:picMkLst>
        </pc:picChg>
      </pc:sldChg>
      <pc:sldChg chg="add del">
        <pc:chgData name="Shared Drive" userId="a8e99ec4-c3c1-49ac-ba97-2c12eee91f6a" providerId="ADAL" clId="{FB22C356-93C0-4E9E-B24A-3A39D10B53B8}" dt="2021-09-05T17:05:52.106" v="6209"/>
        <pc:sldMkLst>
          <pc:docMk/>
          <pc:sldMk cId="2281983523" sldId="2057"/>
        </pc:sldMkLst>
      </pc:sldChg>
      <pc:sldChg chg="add ord modNotesTx">
        <pc:chgData name="Shared Drive" userId="a8e99ec4-c3c1-49ac-ba97-2c12eee91f6a" providerId="ADAL" clId="{FB22C356-93C0-4E9E-B24A-3A39D10B53B8}" dt="2021-09-14T13:45:42.435" v="14826" actId="20577"/>
        <pc:sldMkLst>
          <pc:docMk/>
          <pc:sldMk cId="3202040073" sldId="2057"/>
        </pc:sldMkLst>
      </pc:sldChg>
      <pc:sldChg chg="addSp modSp new mod ord">
        <pc:chgData name="Shared Drive" userId="a8e99ec4-c3c1-49ac-ba97-2c12eee91f6a" providerId="ADAL" clId="{FB22C356-93C0-4E9E-B24A-3A39D10B53B8}" dt="2021-09-04T15:19:06.482" v="608" actId="20577"/>
        <pc:sldMkLst>
          <pc:docMk/>
          <pc:sldMk cId="4075955023" sldId="2058"/>
        </pc:sldMkLst>
        <pc:spChg chg="mod">
          <ac:chgData name="Shared Drive" userId="a8e99ec4-c3c1-49ac-ba97-2c12eee91f6a" providerId="ADAL" clId="{FB22C356-93C0-4E9E-B24A-3A39D10B53B8}" dt="2021-09-04T15:19:06.482" v="608" actId="20577"/>
          <ac:spMkLst>
            <pc:docMk/>
            <pc:sldMk cId="4075955023" sldId="2058"/>
            <ac:spMk id="2" creationId="{41408EE3-D2A9-4E14-AD2C-DF942C32F5B9}"/>
          </ac:spMkLst>
        </pc:spChg>
        <pc:picChg chg="add mod">
          <ac:chgData name="Shared Drive" userId="a8e99ec4-c3c1-49ac-ba97-2c12eee91f6a" providerId="ADAL" clId="{FB22C356-93C0-4E9E-B24A-3A39D10B53B8}" dt="2021-09-04T15:18:32.057" v="553" actId="14100"/>
          <ac:picMkLst>
            <pc:docMk/>
            <pc:sldMk cId="4075955023" sldId="2058"/>
            <ac:picMk id="4" creationId="{19C816B7-E482-4771-94C9-11882F1C5743}"/>
          </ac:picMkLst>
        </pc:picChg>
      </pc:sldChg>
      <pc:sldChg chg="addSp modSp new mod ord modNotesTx">
        <pc:chgData name="Shared Drive" userId="a8e99ec4-c3c1-49ac-ba97-2c12eee91f6a" providerId="ADAL" clId="{FB22C356-93C0-4E9E-B24A-3A39D10B53B8}" dt="2021-09-11T17:10:46.912" v="9945" actId="20577"/>
        <pc:sldMkLst>
          <pc:docMk/>
          <pc:sldMk cId="3114044337" sldId="2059"/>
        </pc:sldMkLst>
        <pc:spChg chg="mod">
          <ac:chgData name="Shared Drive" userId="a8e99ec4-c3c1-49ac-ba97-2c12eee91f6a" providerId="ADAL" clId="{FB22C356-93C0-4E9E-B24A-3A39D10B53B8}" dt="2021-09-04T15:19:00.621" v="604" actId="20577"/>
          <ac:spMkLst>
            <pc:docMk/>
            <pc:sldMk cId="3114044337" sldId="2059"/>
            <ac:spMk id="2" creationId="{D933A65A-5BFC-4083-9B34-5737FCDAD702}"/>
          </ac:spMkLst>
        </pc:spChg>
        <pc:picChg chg="add mod">
          <ac:chgData name="Shared Drive" userId="a8e99ec4-c3c1-49ac-ba97-2c12eee91f6a" providerId="ADAL" clId="{FB22C356-93C0-4E9E-B24A-3A39D10B53B8}" dt="2021-09-04T15:18:21.490" v="551" actId="1076"/>
          <ac:picMkLst>
            <pc:docMk/>
            <pc:sldMk cId="3114044337" sldId="2059"/>
            <ac:picMk id="4" creationId="{0F55C45C-EE9A-4257-92A2-950D349F5DCF}"/>
          </ac:picMkLst>
        </pc:picChg>
      </pc:sldChg>
      <pc:sldChg chg="addSp modSp new mod modNotesTx">
        <pc:chgData name="Shared Drive" userId="a8e99ec4-c3c1-49ac-ba97-2c12eee91f6a" providerId="ADAL" clId="{FB22C356-93C0-4E9E-B24A-3A39D10B53B8}" dt="2021-09-04T16:58:23.758" v="1821" actId="1076"/>
        <pc:sldMkLst>
          <pc:docMk/>
          <pc:sldMk cId="2360772605" sldId="2060"/>
        </pc:sldMkLst>
        <pc:spChg chg="add mod">
          <ac:chgData name="Shared Drive" userId="a8e99ec4-c3c1-49ac-ba97-2c12eee91f6a" providerId="ADAL" clId="{FB22C356-93C0-4E9E-B24A-3A39D10B53B8}" dt="2021-09-04T15:29:11.675" v="1264" actId="404"/>
          <ac:spMkLst>
            <pc:docMk/>
            <pc:sldMk cId="2360772605" sldId="2060"/>
            <ac:spMk id="4" creationId="{A91658F9-D845-431A-9906-C159227A40FE}"/>
          </ac:spMkLst>
        </pc:spChg>
        <pc:picChg chg="add mod">
          <ac:chgData name="Shared Drive" userId="a8e99ec4-c3c1-49ac-ba97-2c12eee91f6a" providerId="ADAL" clId="{FB22C356-93C0-4E9E-B24A-3A39D10B53B8}" dt="2021-09-04T16:58:23.758" v="1821" actId="1076"/>
          <ac:picMkLst>
            <pc:docMk/>
            <pc:sldMk cId="2360772605" sldId="2060"/>
            <ac:picMk id="1026" creationId="{5EDFB045-9100-442E-9F54-BC2E5650D2AA}"/>
          </ac:picMkLst>
        </pc:picChg>
      </pc:sldChg>
      <pc:sldChg chg="addSp delSp modSp new mod modClrScheme chgLayout">
        <pc:chgData name="Shared Drive" userId="a8e99ec4-c3c1-49ac-ba97-2c12eee91f6a" providerId="ADAL" clId="{FB22C356-93C0-4E9E-B24A-3A39D10B53B8}" dt="2021-09-04T16:58:12.902" v="1819" actId="20577"/>
        <pc:sldMkLst>
          <pc:docMk/>
          <pc:sldMk cId="2606378435" sldId="2061"/>
        </pc:sldMkLst>
        <pc:spChg chg="del mod ord">
          <ac:chgData name="Shared Drive" userId="a8e99ec4-c3c1-49ac-ba97-2c12eee91f6a" providerId="ADAL" clId="{FB22C356-93C0-4E9E-B24A-3A39D10B53B8}" dt="2021-09-04T16:58:09.719" v="1811" actId="700"/>
          <ac:spMkLst>
            <pc:docMk/>
            <pc:sldMk cId="2606378435" sldId="2061"/>
            <ac:spMk id="2" creationId="{6058ED74-CCF1-461C-92D6-611787217CB0}"/>
          </ac:spMkLst>
        </pc:spChg>
        <pc:spChg chg="add mod ord">
          <ac:chgData name="Shared Drive" userId="a8e99ec4-c3c1-49ac-ba97-2c12eee91f6a" providerId="ADAL" clId="{FB22C356-93C0-4E9E-B24A-3A39D10B53B8}" dt="2021-09-04T16:58:12.902" v="1819" actId="20577"/>
          <ac:spMkLst>
            <pc:docMk/>
            <pc:sldMk cId="2606378435" sldId="2061"/>
            <ac:spMk id="3" creationId="{FF713A6D-245E-4CE4-A0A5-D2E383419830}"/>
          </ac:spMkLst>
        </pc:spChg>
        <pc:spChg chg="add mod ord">
          <ac:chgData name="Shared Drive" userId="a8e99ec4-c3c1-49ac-ba97-2c12eee91f6a" providerId="ADAL" clId="{FB22C356-93C0-4E9E-B24A-3A39D10B53B8}" dt="2021-09-04T16:58:09.719" v="1811" actId="700"/>
          <ac:spMkLst>
            <pc:docMk/>
            <pc:sldMk cId="2606378435" sldId="2061"/>
            <ac:spMk id="4" creationId="{EAE7B7B1-269B-478A-856E-28D0D6BC02F1}"/>
          </ac:spMkLst>
        </pc:spChg>
      </pc:sldChg>
      <pc:sldChg chg="add ord">
        <pc:chgData name="Shared Drive" userId="a8e99ec4-c3c1-49ac-ba97-2c12eee91f6a" providerId="ADAL" clId="{FB22C356-93C0-4E9E-B24A-3A39D10B53B8}" dt="2021-09-05T17:34:07.310" v="7218"/>
        <pc:sldMkLst>
          <pc:docMk/>
          <pc:sldMk cId="1456787827" sldId="2262"/>
        </pc:sldMkLst>
      </pc:sldChg>
      <pc:sldChg chg="add ord">
        <pc:chgData name="Shared Drive" userId="a8e99ec4-c3c1-49ac-ba97-2c12eee91f6a" providerId="ADAL" clId="{FB22C356-93C0-4E9E-B24A-3A39D10B53B8}" dt="2021-09-05T17:34:13.199" v="7220"/>
        <pc:sldMkLst>
          <pc:docMk/>
          <pc:sldMk cId="1895260907" sldId="2263"/>
        </pc:sldMkLst>
      </pc:sldChg>
      <pc:sldChg chg="modSp add del mod">
        <pc:chgData name="Shared Drive" userId="a8e99ec4-c3c1-49ac-ba97-2c12eee91f6a" providerId="ADAL" clId="{FB22C356-93C0-4E9E-B24A-3A39D10B53B8}" dt="2021-09-15T00:00:02.237" v="16035" actId="47"/>
        <pc:sldMkLst>
          <pc:docMk/>
          <pc:sldMk cId="389219210" sldId="2554"/>
        </pc:sldMkLst>
        <pc:spChg chg="mod">
          <ac:chgData name="Shared Drive" userId="a8e99ec4-c3c1-49ac-ba97-2c12eee91f6a" providerId="ADAL" clId="{FB22C356-93C0-4E9E-B24A-3A39D10B53B8}" dt="2021-09-12T16:38:42.969" v="13875" actId="21"/>
          <ac:spMkLst>
            <pc:docMk/>
            <pc:sldMk cId="389219210" sldId="2554"/>
            <ac:spMk id="13" creationId="{FEBF46C5-9F0D-4A41-A40B-0066F247ECF4}"/>
          </ac:spMkLst>
        </pc:spChg>
      </pc:sldChg>
      <pc:sldChg chg="addSp modSp add mod">
        <pc:chgData name="Shared Drive" userId="a8e99ec4-c3c1-49ac-ba97-2c12eee91f6a" providerId="ADAL" clId="{FB22C356-93C0-4E9E-B24A-3A39D10B53B8}" dt="2021-09-12T16:38:37.818" v="13874" actId="1076"/>
        <pc:sldMkLst>
          <pc:docMk/>
          <pc:sldMk cId="4198550037" sldId="2555"/>
        </pc:sldMkLst>
        <pc:spChg chg="add mod">
          <ac:chgData name="Shared Drive" userId="a8e99ec4-c3c1-49ac-ba97-2c12eee91f6a" providerId="ADAL" clId="{FB22C356-93C0-4E9E-B24A-3A39D10B53B8}" dt="2021-09-12T16:38:34.784" v="13873" actId="1076"/>
          <ac:spMkLst>
            <pc:docMk/>
            <pc:sldMk cId="4198550037" sldId="2555"/>
            <ac:spMk id="2" creationId="{4B6978D6-8251-4551-9D73-57F62D6EDD30}"/>
          </ac:spMkLst>
        </pc:spChg>
        <pc:picChg chg="mod">
          <ac:chgData name="Shared Drive" userId="a8e99ec4-c3c1-49ac-ba97-2c12eee91f6a" providerId="ADAL" clId="{FB22C356-93C0-4E9E-B24A-3A39D10B53B8}" dt="2021-09-12T16:38:37.818" v="13874" actId="1076"/>
          <ac:picMkLst>
            <pc:docMk/>
            <pc:sldMk cId="4198550037" sldId="2555"/>
            <ac:picMk id="1026" creationId="{36326456-E9BD-40BC-9E0A-B1C94C7234C4}"/>
          </ac:picMkLst>
        </pc:picChg>
      </pc:sldChg>
      <pc:sldChg chg="addSp modSp add mod modNotesTx">
        <pc:chgData name="Shared Drive" userId="a8e99ec4-c3c1-49ac-ba97-2c12eee91f6a" providerId="ADAL" clId="{FB22C356-93C0-4E9E-B24A-3A39D10B53B8}" dt="2021-09-12T16:39:09.064" v="13898" actId="1076"/>
        <pc:sldMkLst>
          <pc:docMk/>
          <pc:sldMk cId="1082099759" sldId="2556"/>
        </pc:sldMkLst>
        <pc:spChg chg="add mod">
          <ac:chgData name="Shared Drive" userId="a8e99ec4-c3c1-49ac-ba97-2c12eee91f6a" providerId="ADAL" clId="{FB22C356-93C0-4E9E-B24A-3A39D10B53B8}" dt="2021-09-12T16:39:09.064" v="13898" actId="1076"/>
          <ac:spMkLst>
            <pc:docMk/>
            <pc:sldMk cId="1082099759" sldId="2556"/>
            <ac:spMk id="3" creationId="{00ACA09F-2714-4ACF-84E9-5A2AFDDC9275}"/>
          </ac:spMkLst>
        </pc:spChg>
        <pc:picChg chg="mod">
          <ac:chgData name="Shared Drive" userId="a8e99ec4-c3c1-49ac-ba97-2c12eee91f6a" providerId="ADAL" clId="{FB22C356-93C0-4E9E-B24A-3A39D10B53B8}" dt="2021-09-12T16:38:02.561" v="13854" actId="1076"/>
          <ac:picMkLst>
            <pc:docMk/>
            <pc:sldMk cId="1082099759" sldId="2556"/>
            <ac:picMk id="2050" creationId="{314C5DEE-D672-4C5D-A2F7-4726993000C4}"/>
          </ac:picMkLst>
        </pc:picChg>
      </pc:sldChg>
      <pc:sldChg chg="add del">
        <pc:chgData name="Shared Drive" userId="a8e99ec4-c3c1-49ac-ba97-2c12eee91f6a" providerId="ADAL" clId="{FB22C356-93C0-4E9E-B24A-3A39D10B53B8}" dt="2021-09-05T17:07:05.403" v="6211" actId="2696"/>
        <pc:sldMkLst>
          <pc:docMk/>
          <pc:sldMk cId="925043142" sldId="2557"/>
        </pc:sldMkLst>
      </pc:sldChg>
      <pc:sldChg chg="addSp modSp add del mod ord">
        <pc:chgData name="Shared Drive" userId="a8e99ec4-c3c1-49ac-ba97-2c12eee91f6a" providerId="ADAL" clId="{FB22C356-93C0-4E9E-B24A-3A39D10B53B8}" dt="2021-09-05T16:28:05.830" v="6082" actId="2696"/>
        <pc:sldMkLst>
          <pc:docMk/>
          <pc:sldMk cId="2531602585" sldId="2557"/>
        </pc:sldMkLst>
        <pc:spChg chg="add mod">
          <ac:chgData name="Shared Drive" userId="a8e99ec4-c3c1-49ac-ba97-2c12eee91f6a" providerId="ADAL" clId="{FB22C356-93C0-4E9E-B24A-3A39D10B53B8}" dt="2021-09-05T16:20:15.765" v="5675" actId="1038"/>
          <ac:spMkLst>
            <pc:docMk/>
            <pc:sldMk cId="2531602585" sldId="2557"/>
            <ac:spMk id="2" creationId="{E01FAD15-E449-473F-9C77-06949BD8F759}"/>
          </ac:spMkLst>
        </pc:spChg>
        <pc:picChg chg="mod">
          <ac:chgData name="Shared Drive" userId="a8e99ec4-c3c1-49ac-ba97-2c12eee91f6a" providerId="ADAL" clId="{FB22C356-93C0-4E9E-B24A-3A39D10B53B8}" dt="2021-09-05T16:18:01.678" v="5563" actId="1076"/>
          <ac:picMkLst>
            <pc:docMk/>
            <pc:sldMk cId="2531602585" sldId="2557"/>
            <ac:picMk id="1028" creationId="{781F5686-06CD-41D2-A85A-AF88A6C96B19}"/>
          </ac:picMkLst>
        </pc:picChg>
      </pc:sldChg>
      <pc:sldChg chg="modSp add">
        <pc:chgData name="Shared Drive" userId="a8e99ec4-c3c1-49ac-ba97-2c12eee91f6a" providerId="ADAL" clId="{FB22C356-93C0-4E9E-B24A-3A39D10B53B8}" dt="2021-09-07T13:59:41.724" v="8251" actId="1038"/>
        <pc:sldMkLst>
          <pc:docMk/>
          <pc:sldMk cId="3944943685" sldId="2557"/>
        </pc:sldMkLst>
        <pc:picChg chg="mod">
          <ac:chgData name="Shared Drive" userId="a8e99ec4-c3c1-49ac-ba97-2c12eee91f6a" providerId="ADAL" clId="{FB22C356-93C0-4E9E-B24A-3A39D10B53B8}" dt="2021-09-07T13:59:41.724" v="8251" actId="1038"/>
          <ac:picMkLst>
            <pc:docMk/>
            <pc:sldMk cId="3944943685" sldId="2557"/>
            <ac:picMk id="1028" creationId="{781F5686-06CD-41D2-A85A-AF88A6C96B19}"/>
          </ac:picMkLst>
        </pc:picChg>
      </pc:sldChg>
      <pc:sldChg chg="addSp delSp modSp new mod modClrScheme addAnim delAnim modAnim chgLayout modNotesTx">
        <pc:chgData name="Shared Drive" userId="a8e99ec4-c3c1-49ac-ba97-2c12eee91f6a" providerId="ADAL" clId="{FB22C356-93C0-4E9E-B24A-3A39D10B53B8}" dt="2021-09-13T13:16:36.209" v="14172" actId="6549"/>
        <pc:sldMkLst>
          <pc:docMk/>
          <pc:sldMk cId="3991348000" sldId="2558"/>
        </pc:sldMkLst>
        <pc:spChg chg="mod ord">
          <ac:chgData name="Shared Drive" userId="a8e99ec4-c3c1-49ac-ba97-2c12eee91f6a" providerId="ADAL" clId="{FB22C356-93C0-4E9E-B24A-3A39D10B53B8}" dt="2021-09-11T17:11:38.563" v="9985" actId="20577"/>
          <ac:spMkLst>
            <pc:docMk/>
            <pc:sldMk cId="3991348000" sldId="2558"/>
            <ac:spMk id="2" creationId="{B0E8EF83-4940-4B38-87D1-8FFE258FA9AC}"/>
          </ac:spMkLst>
        </pc:spChg>
        <pc:spChg chg="add mod ord">
          <ac:chgData name="Shared Drive" userId="a8e99ec4-c3c1-49ac-ba97-2c12eee91f6a" providerId="ADAL" clId="{FB22C356-93C0-4E9E-B24A-3A39D10B53B8}" dt="2021-09-05T16:05:27.232" v="5200" actId="1037"/>
          <ac:spMkLst>
            <pc:docMk/>
            <pc:sldMk cId="3991348000" sldId="2558"/>
            <ac:spMk id="4" creationId="{B6D8BCFF-AE2A-4FC7-8347-8F9154B73011}"/>
          </ac:spMkLst>
        </pc:spChg>
        <pc:spChg chg="add mod">
          <ac:chgData name="Shared Drive" userId="a8e99ec4-c3c1-49ac-ba97-2c12eee91f6a" providerId="ADAL" clId="{FB22C356-93C0-4E9E-B24A-3A39D10B53B8}" dt="2021-09-05T16:05:27.232" v="5200" actId="1037"/>
          <ac:spMkLst>
            <pc:docMk/>
            <pc:sldMk cId="3991348000" sldId="2558"/>
            <ac:spMk id="5" creationId="{09103F5F-0B43-46C1-955C-B8A545A2CC8B}"/>
          </ac:spMkLst>
        </pc:spChg>
        <pc:spChg chg="add mod">
          <ac:chgData name="Shared Drive" userId="a8e99ec4-c3c1-49ac-ba97-2c12eee91f6a" providerId="ADAL" clId="{FB22C356-93C0-4E9E-B24A-3A39D10B53B8}" dt="2021-09-05T16:05:27.232" v="5200" actId="1037"/>
          <ac:spMkLst>
            <pc:docMk/>
            <pc:sldMk cId="3991348000" sldId="2558"/>
            <ac:spMk id="6" creationId="{E834F538-08F1-49A7-A84B-484D5C963803}"/>
          </ac:spMkLst>
        </pc:spChg>
        <pc:spChg chg="add mod">
          <ac:chgData name="Shared Drive" userId="a8e99ec4-c3c1-49ac-ba97-2c12eee91f6a" providerId="ADAL" clId="{FB22C356-93C0-4E9E-B24A-3A39D10B53B8}" dt="2021-09-05T16:05:27.232" v="5200" actId="1037"/>
          <ac:spMkLst>
            <pc:docMk/>
            <pc:sldMk cId="3991348000" sldId="2558"/>
            <ac:spMk id="7" creationId="{A3ABC9E8-AFDD-4711-9900-2EE22EB63DAC}"/>
          </ac:spMkLst>
        </pc:spChg>
        <pc:spChg chg="add mod">
          <ac:chgData name="Shared Drive" userId="a8e99ec4-c3c1-49ac-ba97-2c12eee91f6a" providerId="ADAL" clId="{FB22C356-93C0-4E9E-B24A-3A39D10B53B8}" dt="2021-09-05T16:05:27.232" v="5200" actId="1037"/>
          <ac:spMkLst>
            <pc:docMk/>
            <pc:sldMk cId="3991348000" sldId="2558"/>
            <ac:spMk id="8" creationId="{1572D8D8-EEBE-47CB-BB5B-68AFC131195D}"/>
          </ac:spMkLst>
        </pc:spChg>
        <pc:spChg chg="add mod ord">
          <ac:chgData name="Shared Drive" userId="a8e99ec4-c3c1-49ac-ba97-2c12eee91f6a" providerId="ADAL" clId="{FB22C356-93C0-4E9E-B24A-3A39D10B53B8}" dt="2021-09-07T13:38:30.637" v="7897" actId="1076"/>
          <ac:spMkLst>
            <pc:docMk/>
            <pc:sldMk cId="3991348000" sldId="2558"/>
            <ac:spMk id="9" creationId="{F006819B-8284-4808-9F29-33EC554549ED}"/>
          </ac:spMkLst>
        </pc:spChg>
        <pc:spChg chg="add del mod">
          <ac:chgData name="Shared Drive" userId="a8e99ec4-c3c1-49ac-ba97-2c12eee91f6a" providerId="ADAL" clId="{FB22C356-93C0-4E9E-B24A-3A39D10B53B8}" dt="2021-09-11T17:13:08.573" v="9998" actId="478"/>
          <ac:spMkLst>
            <pc:docMk/>
            <pc:sldMk cId="3991348000" sldId="2558"/>
            <ac:spMk id="10" creationId="{6F6D2F5E-474A-4E02-9B91-4D8422E00036}"/>
          </ac:spMkLst>
        </pc:spChg>
        <pc:spChg chg="add del mod">
          <ac:chgData name="Shared Drive" userId="a8e99ec4-c3c1-49ac-ba97-2c12eee91f6a" providerId="ADAL" clId="{FB22C356-93C0-4E9E-B24A-3A39D10B53B8}" dt="2021-09-04T17:24:19.414" v="2124" actId="478"/>
          <ac:spMkLst>
            <pc:docMk/>
            <pc:sldMk cId="3991348000" sldId="2558"/>
            <ac:spMk id="11" creationId="{7BA9E981-23DD-4658-81FA-B5A287FD0540}"/>
          </ac:spMkLst>
        </pc:spChg>
        <pc:spChg chg="add del mod">
          <ac:chgData name="Shared Drive" userId="a8e99ec4-c3c1-49ac-ba97-2c12eee91f6a" providerId="ADAL" clId="{FB22C356-93C0-4E9E-B24A-3A39D10B53B8}" dt="2021-09-11T17:12:39.198" v="9988"/>
          <ac:spMkLst>
            <pc:docMk/>
            <pc:sldMk cId="3991348000" sldId="2558"/>
            <ac:spMk id="11" creationId="{F2B93E05-B424-481C-94E5-E51046BA8687}"/>
          </ac:spMkLst>
        </pc:spChg>
        <pc:spChg chg="add mod">
          <ac:chgData name="Shared Drive" userId="a8e99ec4-c3c1-49ac-ba97-2c12eee91f6a" providerId="ADAL" clId="{FB22C356-93C0-4E9E-B24A-3A39D10B53B8}" dt="2021-09-05T16:05:27.232" v="5200" actId="1037"/>
          <ac:spMkLst>
            <pc:docMk/>
            <pc:sldMk cId="3991348000" sldId="2558"/>
            <ac:spMk id="12" creationId="{46040A4A-95EA-4851-9CA0-C5D351EFBBE1}"/>
          </ac:spMkLst>
        </pc:spChg>
        <pc:spChg chg="add del mod">
          <ac:chgData name="Shared Drive" userId="a8e99ec4-c3c1-49ac-ba97-2c12eee91f6a" providerId="ADAL" clId="{FB22C356-93C0-4E9E-B24A-3A39D10B53B8}" dt="2021-09-05T15:56:59.397" v="4695"/>
          <ac:spMkLst>
            <pc:docMk/>
            <pc:sldMk cId="3991348000" sldId="2558"/>
            <ac:spMk id="13" creationId="{88EAE567-66B4-42D2-8C2C-E48E0F8831C7}"/>
          </ac:spMkLst>
        </pc:spChg>
        <pc:spChg chg="add del mod ord">
          <ac:chgData name="Shared Drive" userId="a8e99ec4-c3c1-49ac-ba97-2c12eee91f6a" providerId="ADAL" clId="{FB22C356-93C0-4E9E-B24A-3A39D10B53B8}" dt="2021-09-05T15:56:58.197" v="4692" actId="700"/>
          <ac:spMkLst>
            <pc:docMk/>
            <pc:sldMk cId="3991348000" sldId="2558"/>
            <ac:spMk id="14" creationId="{837A3C48-331E-4E19-A032-DA216C8A7EBA}"/>
          </ac:spMkLst>
        </pc:spChg>
        <pc:graphicFrameChg chg="add del mod modGraphic">
          <ac:chgData name="Shared Drive" userId="a8e99ec4-c3c1-49ac-ba97-2c12eee91f6a" providerId="ADAL" clId="{FB22C356-93C0-4E9E-B24A-3A39D10B53B8}" dt="2021-09-04T17:14:22.013" v="1869" actId="478"/>
          <ac:graphicFrameMkLst>
            <pc:docMk/>
            <pc:sldMk cId="3991348000" sldId="2558"/>
            <ac:graphicFrameMk id="3" creationId="{B592BD69-1C0F-449E-995F-725B2015FD78}"/>
          </ac:graphicFrameMkLst>
        </pc:graphicFrameChg>
      </pc:sldChg>
      <pc:sldChg chg="addSp delSp modSp new mod ord modClrScheme modAnim chgLayout">
        <pc:chgData name="Shared Drive" userId="a8e99ec4-c3c1-49ac-ba97-2c12eee91f6a" providerId="ADAL" clId="{FB22C356-93C0-4E9E-B24A-3A39D10B53B8}" dt="2021-09-11T18:24:56.989" v="10409" actId="20577"/>
        <pc:sldMkLst>
          <pc:docMk/>
          <pc:sldMk cId="213263102" sldId="2559"/>
        </pc:sldMkLst>
        <pc:spChg chg="mod ord">
          <ac:chgData name="Shared Drive" userId="a8e99ec4-c3c1-49ac-ba97-2c12eee91f6a" providerId="ADAL" clId="{FB22C356-93C0-4E9E-B24A-3A39D10B53B8}" dt="2021-09-05T17:01:58.164" v="6143" actId="20577"/>
          <ac:spMkLst>
            <pc:docMk/>
            <pc:sldMk cId="213263102" sldId="2559"/>
            <ac:spMk id="2" creationId="{AC5B2363-A557-46C1-8CA6-B16F1ACAC664}"/>
          </ac:spMkLst>
        </pc:spChg>
        <pc:spChg chg="add del">
          <ac:chgData name="Shared Drive" userId="a8e99ec4-c3c1-49ac-ba97-2c12eee91f6a" providerId="ADAL" clId="{FB22C356-93C0-4E9E-B24A-3A39D10B53B8}" dt="2021-09-04T19:12:06.871" v="3244" actId="22"/>
          <ac:spMkLst>
            <pc:docMk/>
            <pc:sldMk cId="213263102" sldId="2559"/>
            <ac:spMk id="4" creationId="{2652B501-DFCE-4E8E-9CCC-60F65DC3A9A8}"/>
          </ac:spMkLst>
        </pc:spChg>
        <pc:spChg chg="add mod">
          <ac:chgData name="Shared Drive" userId="a8e99ec4-c3c1-49ac-ba97-2c12eee91f6a" providerId="ADAL" clId="{FB22C356-93C0-4E9E-B24A-3A39D10B53B8}" dt="2021-09-04T19:19:44.489" v="3339" actId="20577"/>
          <ac:spMkLst>
            <pc:docMk/>
            <pc:sldMk cId="213263102" sldId="2559"/>
            <ac:spMk id="9" creationId="{E03E3659-CE24-4B70-94BA-BBE56B0CE05F}"/>
          </ac:spMkLst>
        </pc:spChg>
        <pc:spChg chg="add del">
          <ac:chgData name="Shared Drive" userId="a8e99ec4-c3c1-49ac-ba97-2c12eee91f6a" providerId="ADAL" clId="{FB22C356-93C0-4E9E-B24A-3A39D10B53B8}" dt="2021-09-04T19:20:01.594" v="3343"/>
          <ac:spMkLst>
            <pc:docMk/>
            <pc:sldMk cId="213263102" sldId="2559"/>
            <ac:spMk id="10" creationId="{DB47DCF5-34E0-4DDB-91F4-D027890084DC}"/>
          </ac:spMkLst>
        </pc:spChg>
        <pc:spChg chg="add del">
          <ac:chgData name="Shared Drive" userId="a8e99ec4-c3c1-49ac-ba97-2c12eee91f6a" providerId="ADAL" clId="{FB22C356-93C0-4E9E-B24A-3A39D10B53B8}" dt="2021-09-04T19:20:07.514" v="3345"/>
          <ac:spMkLst>
            <pc:docMk/>
            <pc:sldMk cId="213263102" sldId="2559"/>
            <ac:spMk id="11" creationId="{46B8FB22-B1B7-4DF4-B1AE-A29F39323855}"/>
          </ac:spMkLst>
        </pc:spChg>
        <pc:spChg chg="add del mod">
          <ac:chgData name="Shared Drive" userId="a8e99ec4-c3c1-49ac-ba97-2c12eee91f6a" providerId="ADAL" clId="{FB22C356-93C0-4E9E-B24A-3A39D10B53B8}" dt="2021-09-05T17:52:54.660" v="7663" actId="478"/>
          <ac:spMkLst>
            <pc:docMk/>
            <pc:sldMk cId="213263102" sldId="2559"/>
            <ac:spMk id="12" creationId="{08EB4922-D2A8-4170-9007-1D4FA303EB22}"/>
          </ac:spMkLst>
        </pc:spChg>
        <pc:spChg chg="add mod ord">
          <ac:chgData name="Shared Drive" userId="a8e99ec4-c3c1-49ac-ba97-2c12eee91f6a" providerId="ADAL" clId="{FB22C356-93C0-4E9E-B24A-3A39D10B53B8}" dt="2021-09-11T18:24:56.989" v="10409" actId="20577"/>
          <ac:spMkLst>
            <pc:docMk/>
            <pc:sldMk cId="213263102" sldId="2559"/>
            <ac:spMk id="13" creationId="{392DE890-E1F6-4F19-B753-8DC91B67C5BC}"/>
          </ac:spMkLst>
        </pc:spChg>
        <pc:picChg chg="add del mod">
          <ac:chgData name="Shared Drive" userId="a8e99ec4-c3c1-49ac-ba97-2c12eee91f6a" providerId="ADAL" clId="{FB22C356-93C0-4E9E-B24A-3A39D10B53B8}" dt="2021-09-05T17:52:50.869" v="7662" actId="478"/>
          <ac:picMkLst>
            <pc:docMk/>
            <pc:sldMk cId="213263102" sldId="2559"/>
            <ac:picMk id="6" creationId="{2BC8C5ED-49B4-43E7-970E-F38B6A3B6273}"/>
          </ac:picMkLst>
        </pc:picChg>
        <pc:picChg chg="add mod">
          <ac:chgData name="Shared Drive" userId="a8e99ec4-c3c1-49ac-ba97-2c12eee91f6a" providerId="ADAL" clId="{FB22C356-93C0-4E9E-B24A-3A39D10B53B8}" dt="2021-09-11T18:23:07.397" v="10355" actId="14100"/>
          <ac:picMkLst>
            <pc:docMk/>
            <pc:sldMk cId="213263102" sldId="2559"/>
            <ac:picMk id="8" creationId="{BDEC5495-62D3-4267-A833-95C93B0D4123}"/>
          </ac:picMkLst>
        </pc:picChg>
        <pc:picChg chg="add mod">
          <ac:chgData name="Shared Drive" userId="a8e99ec4-c3c1-49ac-ba97-2c12eee91f6a" providerId="ADAL" clId="{FB22C356-93C0-4E9E-B24A-3A39D10B53B8}" dt="2021-09-11T18:23:02.333" v="10353" actId="14100"/>
          <ac:picMkLst>
            <pc:docMk/>
            <pc:sldMk cId="213263102" sldId="2559"/>
            <ac:picMk id="15" creationId="{60EA7B39-C738-4021-BED6-249B2B29DF9C}"/>
          </ac:picMkLst>
        </pc:picChg>
        <pc:picChg chg="add del">
          <ac:chgData name="Shared Drive" userId="a8e99ec4-c3c1-49ac-ba97-2c12eee91f6a" providerId="ADAL" clId="{FB22C356-93C0-4E9E-B24A-3A39D10B53B8}" dt="2021-09-04T19:14:15.492" v="3246" actId="478"/>
          <ac:picMkLst>
            <pc:docMk/>
            <pc:sldMk cId="213263102" sldId="2559"/>
            <ac:picMk id="1026" creationId="{EBAA3FC8-5295-4914-B926-D1D479AFD2ED}"/>
          </ac:picMkLst>
        </pc:picChg>
        <pc:picChg chg="add del mod">
          <ac:chgData name="Shared Drive" userId="a8e99ec4-c3c1-49ac-ba97-2c12eee91f6a" providerId="ADAL" clId="{FB22C356-93C0-4E9E-B24A-3A39D10B53B8}" dt="2021-09-11T18:23:09.469" v="10356" actId="1076"/>
          <ac:picMkLst>
            <pc:docMk/>
            <pc:sldMk cId="213263102" sldId="2559"/>
            <ac:picMk id="1032" creationId="{FE30D4F7-E617-4F11-BF27-1F038A10F267}"/>
          </ac:picMkLst>
        </pc:picChg>
        <pc:picChg chg="add mod">
          <ac:chgData name="Shared Drive" userId="a8e99ec4-c3c1-49ac-ba97-2c12eee91f6a" providerId="ADAL" clId="{FB22C356-93C0-4E9E-B24A-3A39D10B53B8}" dt="2021-09-11T18:23:10.942" v="10357" actId="1076"/>
          <ac:picMkLst>
            <pc:docMk/>
            <pc:sldMk cId="213263102" sldId="2559"/>
            <ac:picMk id="1034" creationId="{8D2DC8F6-85FD-4D94-B111-C31B596E9CB1}"/>
          </ac:picMkLst>
        </pc:picChg>
      </pc:sldChg>
      <pc:sldChg chg="addSp delSp modSp add mod ord delAnim modAnim modNotesTx">
        <pc:chgData name="Shared Drive" userId="a8e99ec4-c3c1-49ac-ba97-2c12eee91f6a" providerId="ADAL" clId="{FB22C356-93C0-4E9E-B24A-3A39D10B53B8}" dt="2021-09-14T23:55:02.348" v="16025" actId="20577"/>
        <pc:sldMkLst>
          <pc:docMk/>
          <pc:sldMk cId="3450583241" sldId="2649"/>
        </pc:sldMkLst>
        <pc:spChg chg="mod">
          <ac:chgData name="Shared Drive" userId="a8e99ec4-c3c1-49ac-ba97-2c12eee91f6a" providerId="ADAL" clId="{FB22C356-93C0-4E9E-B24A-3A39D10B53B8}" dt="2021-09-05T17:43:08.023" v="7528" actId="313"/>
          <ac:spMkLst>
            <pc:docMk/>
            <pc:sldMk cId="3450583241" sldId="2649"/>
            <ac:spMk id="2" creationId="{5919BCA9-9993-4794-B90B-49777A11F8BF}"/>
          </ac:spMkLst>
        </pc:spChg>
        <pc:spChg chg="mod">
          <ac:chgData name="Shared Drive" userId="a8e99ec4-c3c1-49ac-ba97-2c12eee91f6a" providerId="ADAL" clId="{FB22C356-93C0-4E9E-B24A-3A39D10B53B8}" dt="2021-09-05T17:37:35.145" v="7328" actId="20577"/>
          <ac:spMkLst>
            <pc:docMk/>
            <pc:sldMk cId="3450583241" sldId="2649"/>
            <ac:spMk id="3" creationId="{12D01861-293D-400E-B616-B32F539228F5}"/>
          </ac:spMkLst>
        </pc:spChg>
        <pc:spChg chg="add del mod">
          <ac:chgData name="Shared Drive" userId="a8e99ec4-c3c1-49ac-ba97-2c12eee91f6a" providerId="ADAL" clId="{FB22C356-93C0-4E9E-B24A-3A39D10B53B8}" dt="2021-09-05T17:39:47.025" v="7455" actId="478"/>
          <ac:spMkLst>
            <pc:docMk/>
            <pc:sldMk cId="3450583241" sldId="2649"/>
            <ac:spMk id="13" creationId="{5B82EADD-DEDF-4191-A721-D318C7098877}"/>
          </ac:spMkLst>
        </pc:spChg>
        <pc:spChg chg="add mod">
          <ac:chgData name="Shared Drive" userId="a8e99ec4-c3c1-49ac-ba97-2c12eee91f6a" providerId="ADAL" clId="{FB22C356-93C0-4E9E-B24A-3A39D10B53B8}" dt="2021-09-13T13:43:40.316" v="14549" actId="1076"/>
          <ac:spMkLst>
            <pc:docMk/>
            <pc:sldMk cId="3450583241" sldId="2649"/>
            <ac:spMk id="13" creationId="{76B669D6-4D78-413D-B5DA-9CB67FBFD332}"/>
          </ac:spMkLst>
        </pc:spChg>
        <pc:spChg chg="add del mod">
          <ac:chgData name="Shared Drive" userId="a8e99ec4-c3c1-49ac-ba97-2c12eee91f6a" providerId="ADAL" clId="{FB22C356-93C0-4E9E-B24A-3A39D10B53B8}" dt="2021-09-05T17:39:43.727" v="7454"/>
          <ac:spMkLst>
            <pc:docMk/>
            <pc:sldMk cId="3450583241" sldId="2649"/>
            <ac:spMk id="14" creationId="{C722EF9B-9B69-478A-84D4-BF088E32655A}"/>
          </ac:spMkLst>
        </pc:spChg>
        <pc:spChg chg="mod">
          <ac:chgData name="Shared Drive" userId="a8e99ec4-c3c1-49ac-ba97-2c12eee91f6a" providerId="ADAL" clId="{FB22C356-93C0-4E9E-B24A-3A39D10B53B8}" dt="2021-09-05T17:36:13.684" v="7246" actId="1036"/>
          <ac:spMkLst>
            <pc:docMk/>
            <pc:sldMk cId="3450583241" sldId="2649"/>
            <ac:spMk id="15" creationId="{28A51EC2-BD88-4941-92DC-DD754AF4741C}"/>
          </ac:spMkLst>
        </pc:spChg>
        <pc:spChg chg="mod">
          <ac:chgData name="Shared Drive" userId="a8e99ec4-c3c1-49ac-ba97-2c12eee91f6a" providerId="ADAL" clId="{FB22C356-93C0-4E9E-B24A-3A39D10B53B8}" dt="2021-09-13T13:45:12.650" v="14562" actId="20577"/>
          <ac:spMkLst>
            <pc:docMk/>
            <pc:sldMk cId="3450583241" sldId="2649"/>
            <ac:spMk id="18" creationId="{B8C790F9-847F-49D4-A3D0-153E7ADEBAF7}"/>
          </ac:spMkLst>
        </pc:spChg>
        <pc:spChg chg="mod">
          <ac:chgData name="Shared Drive" userId="a8e99ec4-c3c1-49ac-ba97-2c12eee91f6a" providerId="ADAL" clId="{FB22C356-93C0-4E9E-B24A-3A39D10B53B8}" dt="2021-09-11T18:19:23.140" v="10165" actId="6549"/>
          <ac:spMkLst>
            <pc:docMk/>
            <pc:sldMk cId="3450583241" sldId="2649"/>
            <ac:spMk id="24" creationId="{BE552ADC-A55C-4931-8009-EA27662CD4FB}"/>
          </ac:spMkLst>
        </pc:spChg>
        <pc:graphicFrameChg chg="mod">
          <ac:chgData name="Shared Drive" userId="a8e99ec4-c3c1-49ac-ba97-2c12eee91f6a" providerId="ADAL" clId="{FB22C356-93C0-4E9E-B24A-3A39D10B53B8}" dt="2021-09-13T13:45:19.626" v="14575" actId="20577"/>
          <ac:graphicFrameMkLst>
            <pc:docMk/>
            <pc:sldMk cId="3450583241" sldId="2649"/>
            <ac:graphicFrameMk id="5" creationId="{90F35C59-32E3-4A32-A9EB-49681D633947}"/>
          </ac:graphicFrameMkLst>
        </pc:graphicFrameChg>
      </pc:sldChg>
      <pc:sldChg chg="delSp modSp add del mod ord delAnim modAnim">
        <pc:chgData name="Shared Drive" userId="a8e99ec4-c3c1-49ac-ba97-2c12eee91f6a" providerId="ADAL" clId="{FB22C356-93C0-4E9E-B24A-3A39D10B53B8}" dt="2021-09-15T00:01:07.986" v="16042" actId="47"/>
        <pc:sldMkLst>
          <pc:docMk/>
          <pc:sldMk cId="1233418913" sldId="2752"/>
        </pc:sldMkLst>
        <pc:spChg chg="mod">
          <ac:chgData name="Shared Drive" userId="a8e99ec4-c3c1-49ac-ba97-2c12eee91f6a" providerId="ADAL" clId="{FB22C356-93C0-4E9E-B24A-3A39D10B53B8}" dt="2021-09-05T17:08:09.725" v="6234" actId="20577"/>
          <ac:spMkLst>
            <pc:docMk/>
            <pc:sldMk cId="1233418913" sldId="2752"/>
            <ac:spMk id="2" creationId="{00000000-0000-0000-0000-000000000000}"/>
          </ac:spMkLst>
        </pc:spChg>
        <pc:spChg chg="mod">
          <ac:chgData name="Shared Drive" userId="a8e99ec4-c3c1-49ac-ba97-2c12eee91f6a" providerId="ADAL" clId="{FB22C356-93C0-4E9E-B24A-3A39D10B53B8}" dt="2021-09-04T18:05:06.223" v="2564" actId="6549"/>
          <ac:spMkLst>
            <pc:docMk/>
            <pc:sldMk cId="1233418913" sldId="2752"/>
            <ac:spMk id="3" creationId="{00000000-0000-0000-0000-000000000000}"/>
          </ac:spMkLst>
        </pc:spChg>
        <pc:spChg chg="del mod">
          <ac:chgData name="Shared Drive" userId="a8e99ec4-c3c1-49ac-ba97-2c12eee91f6a" providerId="ADAL" clId="{FB22C356-93C0-4E9E-B24A-3A39D10B53B8}" dt="2021-09-05T17:07:45.017" v="6215"/>
          <ac:spMkLst>
            <pc:docMk/>
            <pc:sldMk cId="1233418913" sldId="2752"/>
            <ac:spMk id="18" creationId="{5C972329-F8B4-4BA5-A666-B42257C87A01}"/>
          </ac:spMkLst>
        </pc:spChg>
        <pc:spChg chg="mod">
          <ac:chgData name="Shared Drive" userId="a8e99ec4-c3c1-49ac-ba97-2c12eee91f6a" providerId="ADAL" clId="{FB22C356-93C0-4E9E-B24A-3A39D10B53B8}" dt="2021-09-05T17:08:54.469" v="6260" actId="1038"/>
          <ac:spMkLst>
            <pc:docMk/>
            <pc:sldMk cId="1233418913" sldId="2752"/>
            <ac:spMk id="21" creationId="{00000000-0000-0000-0000-000000000000}"/>
          </ac:spMkLst>
        </pc:spChg>
        <pc:spChg chg="mod">
          <ac:chgData name="Shared Drive" userId="a8e99ec4-c3c1-49ac-ba97-2c12eee91f6a" providerId="ADAL" clId="{FB22C356-93C0-4E9E-B24A-3A39D10B53B8}" dt="2021-09-05T17:08:01.450" v="6220" actId="207"/>
          <ac:spMkLst>
            <pc:docMk/>
            <pc:sldMk cId="1233418913" sldId="2752"/>
            <ac:spMk id="23" creationId="{00000000-0000-0000-0000-000000000000}"/>
          </ac:spMkLst>
        </pc:spChg>
      </pc:sldChg>
      <pc:sldChg chg="addSp modSp add mod modAnim">
        <pc:chgData name="Shared Drive" userId="a8e99ec4-c3c1-49ac-ba97-2c12eee91f6a" providerId="ADAL" clId="{FB22C356-93C0-4E9E-B24A-3A39D10B53B8}" dt="2021-09-14T13:50:21.028" v="14897" actId="20577"/>
        <pc:sldMkLst>
          <pc:docMk/>
          <pc:sldMk cId="2159167547" sldId="2755"/>
        </pc:sldMkLst>
        <pc:spChg chg="mod">
          <ac:chgData name="Shared Drive" userId="a8e99ec4-c3c1-49ac-ba97-2c12eee91f6a" providerId="ADAL" clId="{FB22C356-93C0-4E9E-B24A-3A39D10B53B8}" dt="2021-09-05T17:04:18.344" v="6162" actId="20577"/>
          <ac:spMkLst>
            <pc:docMk/>
            <pc:sldMk cId="2159167547" sldId="2755"/>
            <ac:spMk id="2" creationId="{87EBF796-5767-4A44-A2D6-5CD409773DF7}"/>
          </ac:spMkLst>
        </pc:spChg>
        <pc:spChg chg="mod">
          <ac:chgData name="Shared Drive" userId="a8e99ec4-c3c1-49ac-ba97-2c12eee91f6a" providerId="ADAL" clId="{FB22C356-93C0-4E9E-B24A-3A39D10B53B8}" dt="2021-09-14T13:50:21.028" v="14897" actId="20577"/>
          <ac:spMkLst>
            <pc:docMk/>
            <pc:sldMk cId="2159167547" sldId="2755"/>
            <ac:spMk id="3" creationId="{3281A14C-0752-439B-A1E5-5A5FE075CFD4}"/>
          </ac:spMkLst>
        </pc:spChg>
        <pc:spChg chg="add mod">
          <ac:chgData name="Shared Drive" userId="a8e99ec4-c3c1-49ac-ba97-2c12eee91f6a" providerId="ADAL" clId="{FB22C356-93C0-4E9E-B24A-3A39D10B53B8}" dt="2021-09-13T13:24:07.766" v="14424" actId="20577"/>
          <ac:spMkLst>
            <pc:docMk/>
            <pc:sldMk cId="2159167547" sldId="2755"/>
            <ac:spMk id="4" creationId="{14CC9998-BA1F-4F75-83DE-D227E3EF9DDA}"/>
          </ac:spMkLst>
        </pc:spChg>
      </pc:sldChg>
      <pc:sldChg chg="add del ord">
        <pc:chgData name="Shared Drive" userId="a8e99ec4-c3c1-49ac-ba97-2c12eee91f6a" providerId="ADAL" clId="{FB22C356-93C0-4E9E-B24A-3A39D10B53B8}" dt="2021-09-14T17:57:16.720" v="14968" actId="2696"/>
        <pc:sldMkLst>
          <pc:docMk/>
          <pc:sldMk cId="264582777" sldId="2757"/>
        </pc:sldMkLst>
      </pc:sldChg>
      <pc:sldChg chg="add">
        <pc:chgData name="Shared Drive" userId="a8e99ec4-c3c1-49ac-ba97-2c12eee91f6a" providerId="ADAL" clId="{FB22C356-93C0-4E9E-B24A-3A39D10B53B8}" dt="2021-09-14T17:57:19.706" v="14969"/>
        <pc:sldMkLst>
          <pc:docMk/>
          <pc:sldMk cId="3782565292" sldId="2757"/>
        </pc:sldMkLst>
      </pc:sldChg>
      <pc:sldChg chg="modSp add del mod ord">
        <pc:chgData name="Shared Drive" userId="a8e99ec4-c3c1-49ac-ba97-2c12eee91f6a" providerId="ADAL" clId="{FB22C356-93C0-4E9E-B24A-3A39D10B53B8}" dt="2021-09-15T00:00:43.533" v="16039" actId="47"/>
        <pc:sldMkLst>
          <pc:docMk/>
          <pc:sldMk cId="3332616725" sldId="2761"/>
        </pc:sldMkLst>
        <pc:spChg chg="mod">
          <ac:chgData name="Shared Drive" userId="a8e99ec4-c3c1-49ac-ba97-2c12eee91f6a" providerId="ADAL" clId="{FB22C356-93C0-4E9E-B24A-3A39D10B53B8}" dt="2021-09-05T17:18:03.981" v="6473" actId="1035"/>
          <ac:spMkLst>
            <pc:docMk/>
            <pc:sldMk cId="3332616725" sldId="2761"/>
            <ac:spMk id="3" creationId="{ABB7DDFB-0E2A-4738-A5A9-CA95F92D222E}"/>
          </ac:spMkLst>
        </pc:spChg>
        <pc:spChg chg="mod">
          <ac:chgData name="Shared Drive" userId="a8e99ec4-c3c1-49ac-ba97-2c12eee91f6a" providerId="ADAL" clId="{FB22C356-93C0-4E9E-B24A-3A39D10B53B8}" dt="2021-09-05T17:17:44.293" v="6467" actId="14100"/>
          <ac:spMkLst>
            <pc:docMk/>
            <pc:sldMk cId="3332616725" sldId="2761"/>
            <ac:spMk id="4" creationId="{788C6063-F375-4292-821C-B59E9FC9C8DA}"/>
          </ac:spMkLst>
        </pc:spChg>
        <pc:spChg chg="mod">
          <ac:chgData name="Shared Drive" userId="a8e99ec4-c3c1-49ac-ba97-2c12eee91f6a" providerId="ADAL" clId="{FB22C356-93C0-4E9E-B24A-3A39D10B53B8}" dt="2021-09-05T17:18:41.828" v="6486" actId="14100"/>
          <ac:spMkLst>
            <pc:docMk/>
            <pc:sldMk cId="3332616725" sldId="2761"/>
            <ac:spMk id="6" creationId="{C1C84089-4801-4D51-82CF-6FADA5A5B03B}"/>
          </ac:spMkLst>
        </pc:spChg>
        <pc:spChg chg="mod">
          <ac:chgData name="Shared Drive" userId="a8e99ec4-c3c1-49ac-ba97-2c12eee91f6a" providerId="ADAL" clId="{FB22C356-93C0-4E9E-B24A-3A39D10B53B8}" dt="2021-09-05T17:18:14.484" v="6484" actId="20577"/>
          <ac:spMkLst>
            <pc:docMk/>
            <pc:sldMk cId="3332616725" sldId="2761"/>
            <ac:spMk id="8" creationId="{F510C731-BD67-4CE4-93F1-5052BC511BC3}"/>
          </ac:spMkLst>
        </pc:spChg>
        <pc:spChg chg="mod ord">
          <ac:chgData name="Shared Drive" userId="a8e99ec4-c3c1-49ac-ba97-2c12eee91f6a" providerId="ADAL" clId="{FB22C356-93C0-4E9E-B24A-3A39D10B53B8}" dt="2021-09-05T17:17:30.137" v="6463" actId="167"/>
          <ac:spMkLst>
            <pc:docMk/>
            <pc:sldMk cId="3332616725" sldId="2761"/>
            <ac:spMk id="10" creationId="{9986C4A3-6355-43D3-9AAB-1C6446CA2F0B}"/>
          </ac:spMkLst>
        </pc:spChg>
      </pc:sldChg>
      <pc:sldChg chg="add">
        <pc:chgData name="Shared Drive" userId="a8e99ec4-c3c1-49ac-ba97-2c12eee91f6a" providerId="ADAL" clId="{FB22C356-93C0-4E9E-B24A-3A39D10B53B8}" dt="2021-09-04T19:40:03.732" v="3939"/>
        <pc:sldMkLst>
          <pc:docMk/>
          <pc:sldMk cId="1333365494" sldId="2788"/>
        </pc:sldMkLst>
      </pc:sldChg>
      <pc:sldChg chg="add">
        <pc:chgData name="Shared Drive" userId="a8e99ec4-c3c1-49ac-ba97-2c12eee91f6a" providerId="ADAL" clId="{FB22C356-93C0-4E9E-B24A-3A39D10B53B8}" dt="2021-09-14T17:57:19.706" v="14969"/>
        <pc:sldMkLst>
          <pc:docMk/>
          <pc:sldMk cId="874891422" sldId="2789"/>
        </pc:sldMkLst>
      </pc:sldChg>
      <pc:sldChg chg="add del">
        <pc:chgData name="Shared Drive" userId="a8e99ec4-c3c1-49ac-ba97-2c12eee91f6a" providerId="ADAL" clId="{FB22C356-93C0-4E9E-B24A-3A39D10B53B8}" dt="2021-09-14T17:57:16.720" v="14968" actId="2696"/>
        <pc:sldMkLst>
          <pc:docMk/>
          <pc:sldMk cId="1554349905" sldId="2789"/>
        </pc:sldMkLst>
      </pc:sldChg>
      <pc:sldChg chg="add">
        <pc:chgData name="Shared Drive" userId="a8e99ec4-c3c1-49ac-ba97-2c12eee91f6a" providerId="ADAL" clId="{FB22C356-93C0-4E9E-B24A-3A39D10B53B8}" dt="2021-09-04T19:40:03.732" v="3939"/>
        <pc:sldMkLst>
          <pc:docMk/>
          <pc:sldMk cId="1370527571" sldId="2794"/>
        </pc:sldMkLst>
      </pc:sldChg>
      <pc:sldChg chg="delSp modSp add del mod ord delAnim">
        <pc:chgData name="Shared Drive" userId="a8e99ec4-c3c1-49ac-ba97-2c12eee91f6a" providerId="ADAL" clId="{FB22C356-93C0-4E9E-B24A-3A39D10B53B8}" dt="2021-09-14T23:56:40.714" v="16026" actId="2696"/>
        <pc:sldMkLst>
          <pc:docMk/>
          <pc:sldMk cId="1408049104" sldId="2799"/>
        </pc:sldMkLst>
        <pc:spChg chg="del">
          <ac:chgData name="Shared Drive" userId="a8e99ec4-c3c1-49ac-ba97-2c12eee91f6a" providerId="ADAL" clId="{FB22C356-93C0-4E9E-B24A-3A39D10B53B8}" dt="2021-09-13T13:46:49.285" v="14576" actId="478"/>
          <ac:spMkLst>
            <pc:docMk/>
            <pc:sldMk cId="1408049104" sldId="2799"/>
            <ac:spMk id="8" creationId="{13D7D2BA-49D6-4A39-B614-1D1BBA0BC4D8}"/>
          </ac:spMkLst>
        </pc:spChg>
        <pc:graphicFrameChg chg="del mod">
          <ac:chgData name="Shared Drive" userId="a8e99ec4-c3c1-49ac-ba97-2c12eee91f6a" providerId="ADAL" clId="{FB22C356-93C0-4E9E-B24A-3A39D10B53B8}" dt="2021-09-05T17:52:12.821" v="7657" actId="478"/>
          <ac:graphicFrameMkLst>
            <pc:docMk/>
            <pc:sldMk cId="1408049104" sldId="2799"/>
            <ac:graphicFrameMk id="12" creationId="{22885476-D2AF-4F96-8670-CEB61F773C8E}"/>
          </ac:graphicFrameMkLst>
        </pc:graphicFrameChg>
      </pc:sldChg>
      <pc:sldChg chg="add">
        <pc:chgData name="Shared Drive" userId="a8e99ec4-c3c1-49ac-ba97-2c12eee91f6a" providerId="ADAL" clId="{FB22C356-93C0-4E9E-B24A-3A39D10B53B8}" dt="2021-09-14T23:56:50.211" v="16027"/>
        <pc:sldMkLst>
          <pc:docMk/>
          <pc:sldMk cId="2524824009" sldId="2799"/>
        </pc:sldMkLst>
      </pc:sldChg>
      <pc:sldChg chg="add ord">
        <pc:chgData name="Shared Drive" userId="a8e99ec4-c3c1-49ac-ba97-2c12eee91f6a" providerId="ADAL" clId="{FB22C356-93C0-4E9E-B24A-3A39D10B53B8}" dt="2021-09-15T00:06:26.164" v="16162"/>
        <pc:sldMkLst>
          <pc:docMk/>
          <pc:sldMk cId="2509614257" sldId="2804"/>
        </pc:sldMkLst>
      </pc:sldChg>
      <pc:sldChg chg="modSp add mod ord modNotesTx">
        <pc:chgData name="Shared Drive" userId="a8e99ec4-c3c1-49ac-ba97-2c12eee91f6a" providerId="ADAL" clId="{FB22C356-93C0-4E9E-B24A-3A39D10B53B8}" dt="2021-09-14T18:22:25.384" v="15342" actId="20577"/>
        <pc:sldMkLst>
          <pc:docMk/>
          <pc:sldMk cId="592313778" sldId="2807"/>
        </pc:sldMkLst>
        <pc:spChg chg="mod">
          <ac:chgData name="Shared Drive" userId="a8e99ec4-c3c1-49ac-ba97-2c12eee91f6a" providerId="ADAL" clId="{FB22C356-93C0-4E9E-B24A-3A39D10B53B8}" dt="2021-09-05T17:47:51.453" v="7585" actId="113"/>
          <ac:spMkLst>
            <pc:docMk/>
            <pc:sldMk cId="592313778" sldId="2807"/>
            <ac:spMk id="7" creationId="{2A317AAF-3217-4286-8C7B-9A3B8C7D31F0}"/>
          </ac:spMkLst>
        </pc:spChg>
        <pc:spChg chg="mod">
          <ac:chgData name="Shared Drive" userId="a8e99ec4-c3c1-49ac-ba97-2c12eee91f6a" providerId="ADAL" clId="{FB22C356-93C0-4E9E-B24A-3A39D10B53B8}" dt="2021-09-11T17:15:20.960" v="10013" actId="20577"/>
          <ac:spMkLst>
            <pc:docMk/>
            <pc:sldMk cId="592313778" sldId="2807"/>
            <ac:spMk id="8" creationId="{CCBF1C90-1F7F-4E2C-9574-F4A27238E7A2}"/>
          </ac:spMkLst>
        </pc:spChg>
      </pc:sldChg>
      <pc:sldChg chg="addSp delSp modSp add mod ord">
        <pc:chgData name="Shared Drive" userId="a8e99ec4-c3c1-49ac-ba97-2c12eee91f6a" providerId="ADAL" clId="{FB22C356-93C0-4E9E-B24A-3A39D10B53B8}" dt="2021-09-13T13:18:36.503" v="14176" actId="1076"/>
        <pc:sldMkLst>
          <pc:docMk/>
          <pc:sldMk cId="3162295126" sldId="2808"/>
        </pc:sldMkLst>
        <pc:spChg chg="add mod">
          <ac:chgData name="Shared Drive" userId="a8e99ec4-c3c1-49ac-ba97-2c12eee91f6a" providerId="ADAL" clId="{FB22C356-93C0-4E9E-B24A-3A39D10B53B8}" dt="2021-09-13T13:18:36.503" v="14176" actId="1076"/>
          <ac:spMkLst>
            <pc:docMk/>
            <pc:sldMk cId="3162295126" sldId="2808"/>
            <ac:spMk id="2" creationId="{CE73C1B0-6504-4F26-A6CC-556861E5DC76}"/>
          </ac:spMkLst>
        </pc:spChg>
        <pc:spChg chg="mod">
          <ac:chgData name="Shared Drive" userId="a8e99ec4-c3c1-49ac-ba97-2c12eee91f6a" providerId="ADAL" clId="{FB22C356-93C0-4E9E-B24A-3A39D10B53B8}" dt="2021-09-04T18:09:32.865" v="2683" actId="20577"/>
          <ac:spMkLst>
            <pc:docMk/>
            <pc:sldMk cId="3162295126" sldId="2808"/>
            <ac:spMk id="3" creationId="{12D01861-293D-400E-B616-B32F539228F5}"/>
          </ac:spMkLst>
        </pc:spChg>
        <pc:spChg chg="mod">
          <ac:chgData name="Shared Drive" userId="a8e99ec4-c3c1-49ac-ba97-2c12eee91f6a" providerId="ADAL" clId="{FB22C356-93C0-4E9E-B24A-3A39D10B53B8}" dt="2021-09-11T17:16:23.504" v="10055" actId="1076"/>
          <ac:spMkLst>
            <pc:docMk/>
            <pc:sldMk cId="3162295126" sldId="2808"/>
            <ac:spMk id="12" creationId="{0868408E-1306-4F81-9A87-501FACADF315}"/>
          </ac:spMkLst>
        </pc:spChg>
        <pc:spChg chg="mod">
          <ac:chgData name="Shared Drive" userId="a8e99ec4-c3c1-49ac-ba97-2c12eee91f6a" providerId="ADAL" clId="{FB22C356-93C0-4E9E-B24A-3A39D10B53B8}" dt="2021-09-11T17:16:26.113" v="10056" actId="14100"/>
          <ac:spMkLst>
            <pc:docMk/>
            <pc:sldMk cId="3162295126" sldId="2808"/>
            <ac:spMk id="14" creationId="{BAB12D0E-5848-4C23-A7FD-0ABCEAEE8E69}"/>
          </ac:spMkLst>
        </pc:spChg>
        <pc:spChg chg="mod">
          <ac:chgData name="Shared Drive" userId="a8e99ec4-c3c1-49ac-ba97-2c12eee91f6a" providerId="ADAL" clId="{FB22C356-93C0-4E9E-B24A-3A39D10B53B8}" dt="2021-09-04T19:23:53.950" v="3470" actId="6549"/>
          <ac:spMkLst>
            <pc:docMk/>
            <pc:sldMk cId="3162295126" sldId="2808"/>
            <ac:spMk id="18" creationId="{ACCA3A34-AC06-4C10-88F3-C51FC2C5A63F}"/>
          </ac:spMkLst>
        </pc:spChg>
        <pc:spChg chg="del">
          <ac:chgData name="Shared Drive" userId="a8e99ec4-c3c1-49ac-ba97-2c12eee91f6a" providerId="ADAL" clId="{FB22C356-93C0-4E9E-B24A-3A39D10B53B8}" dt="2021-09-07T13:40:08.421" v="7899" actId="478"/>
          <ac:spMkLst>
            <pc:docMk/>
            <pc:sldMk cId="3162295126" sldId="2808"/>
            <ac:spMk id="19" creationId="{5921DF61-ACD6-400D-B0A5-9AA90122CCE9}"/>
          </ac:spMkLst>
        </pc:spChg>
        <pc:graphicFrameChg chg="mod">
          <ac:chgData name="Shared Drive" userId="a8e99ec4-c3c1-49ac-ba97-2c12eee91f6a" providerId="ADAL" clId="{FB22C356-93C0-4E9E-B24A-3A39D10B53B8}" dt="2021-09-04T18:09:52.168" v="2704" actId="20577"/>
          <ac:graphicFrameMkLst>
            <pc:docMk/>
            <pc:sldMk cId="3162295126" sldId="2808"/>
            <ac:graphicFrameMk id="5" creationId="{90F35C59-32E3-4A32-A9EB-49681D633947}"/>
          </ac:graphicFrameMkLst>
        </pc:graphicFrameChg>
      </pc:sldChg>
      <pc:sldChg chg="modSp add mod">
        <pc:chgData name="Shared Drive" userId="a8e99ec4-c3c1-49ac-ba97-2c12eee91f6a" providerId="ADAL" clId="{FB22C356-93C0-4E9E-B24A-3A39D10B53B8}" dt="2021-09-05T17:48:26.404" v="7597" actId="20577"/>
        <pc:sldMkLst>
          <pc:docMk/>
          <pc:sldMk cId="721651938" sldId="2827"/>
        </pc:sldMkLst>
        <pc:spChg chg="mod">
          <ac:chgData name="Shared Drive" userId="a8e99ec4-c3c1-49ac-ba97-2c12eee91f6a" providerId="ADAL" clId="{FB22C356-93C0-4E9E-B24A-3A39D10B53B8}" dt="2021-09-05T17:48:26.404" v="7597" actId="20577"/>
          <ac:spMkLst>
            <pc:docMk/>
            <pc:sldMk cId="721651938" sldId="2827"/>
            <ac:spMk id="7" creationId="{D571D1E2-A96E-4E64-85E8-D10737E254D7}"/>
          </ac:spMkLst>
        </pc:spChg>
      </pc:sldChg>
      <pc:sldChg chg="add del">
        <pc:chgData name="Shared Drive" userId="a8e99ec4-c3c1-49ac-ba97-2c12eee91f6a" providerId="ADAL" clId="{FB22C356-93C0-4E9E-B24A-3A39D10B53B8}" dt="2021-09-05T17:26:02.495" v="6724" actId="2696"/>
        <pc:sldMkLst>
          <pc:docMk/>
          <pc:sldMk cId="569227855" sldId="2829"/>
        </pc:sldMkLst>
      </pc:sldChg>
      <pc:sldChg chg="delSp modSp add del mod">
        <pc:chgData name="Shared Drive" userId="a8e99ec4-c3c1-49ac-ba97-2c12eee91f6a" providerId="ADAL" clId="{FB22C356-93C0-4E9E-B24A-3A39D10B53B8}" dt="2021-09-07T13:36:18.586" v="7893" actId="47"/>
        <pc:sldMkLst>
          <pc:docMk/>
          <pc:sldMk cId="2249012075" sldId="2829"/>
        </pc:sldMkLst>
        <pc:spChg chg="del ord">
          <ac:chgData name="Shared Drive" userId="a8e99ec4-c3c1-49ac-ba97-2c12eee91f6a" providerId="ADAL" clId="{FB22C356-93C0-4E9E-B24A-3A39D10B53B8}" dt="2021-09-07T13:36:08.457" v="7889" actId="21"/>
          <ac:spMkLst>
            <pc:docMk/>
            <pc:sldMk cId="2249012075" sldId="2829"/>
            <ac:spMk id="6" creationId="{FE3A012A-ED5F-4FE6-B13B-F12C4089FBF2}"/>
          </ac:spMkLst>
        </pc:spChg>
        <pc:spChg chg="del">
          <ac:chgData name="Shared Drive" userId="a8e99ec4-c3c1-49ac-ba97-2c12eee91f6a" providerId="ADAL" clId="{FB22C356-93C0-4E9E-B24A-3A39D10B53B8}" dt="2021-09-07T13:36:14.218" v="7891" actId="21"/>
          <ac:spMkLst>
            <pc:docMk/>
            <pc:sldMk cId="2249012075" sldId="2829"/>
            <ac:spMk id="8" creationId="{4E27EEF1-A839-43CA-A6DD-AB1EC4CA68CA}"/>
          </ac:spMkLst>
        </pc:spChg>
        <pc:spChg chg="mod">
          <ac:chgData name="Shared Drive" userId="a8e99ec4-c3c1-49ac-ba97-2c12eee91f6a" providerId="ADAL" clId="{FB22C356-93C0-4E9E-B24A-3A39D10B53B8}" dt="2021-09-05T17:26:13.165" v="6728" actId="207"/>
          <ac:spMkLst>
            <pc:docMk/>
            <pc:sldMk cId="2249012075" sldId="2829"/>
            <ac:spMk id="23" creationId="{00000000-0000-0000-0000-000000000000}"/>
          </ac:spMkLst>
        </pc:spChg>
      </pc:sldChg>
      <pc:sldChg chg="add del ord">
        <pc:chgData name="Shared Drive" userId="a8e99ec4-c3c1-49ac-ba97-2c12eee91f6a" providerId="ADAL" clId="{FB22C356-93C0-4E9E-B24A-3A39D10B53B8}" dt="2021-09-05T17:05:52.106" v="6209"/>
        <pc:sldMkLst>
          <pc:docMk/>
          <pc:sldMk cId="491876041" sldId="2830"/>
        </pc:sldMkLst>
      </pc:sldChg>
      <pc:sldChg chg="addSp delSp modSp new add del mod ord modClrScheme chgLayout modNotesTx">
        <pc:chgData name="Shared Drive" userId="a8e99ec4-c3c1-49ac-ba97-2c12eee91f6a" providerId="ADAL" clId="{FB22C356-93C0-4E9E-B24A-3A39D10B53B8}" dt="2021-09-14T18:27:35.686" v="15403" actId="20577"/>
        <pc:sldMkLst>
          <pc:docMk/>
          <pc:sldMk cId="2567719342" sldId="2830"/>
        </pc:sldMkLst>
        <pc:spChg chg="del mod ord">
          <ac:chgData name="Shared Drive" userId="a8e99ec4-c3c1-49ac-ba97-2c12eee91f6a" providerId="ADAL" clId="{FB22C356-93C0-4E9E-B24A-3A39D10B53B8}" dt="2021-09-04T18:11:29.912" v="2730" actId="700"/>
          <ac:spMkLst>
            <pc:docMk/>
            <pc:sldMk cId="2567719342" sldId="2830"/>
            <ac:spMk id="2" creationId="{66934F58-ADA9-41F0-901D-E72991CC3792}"/>
          </ac:spMkLst>
        </pc:spChg>
        <pc:spChg chg="add mod ord">
          <ac:chgData name="Shared Drive" userId="a8e99ec4-c3c1-49ac-ba97-2c12eee91f6a" providerId="ADAL" clId="{FB22C356-93C0-4E9E-B24A-3A39D10B53B8}" dt="2021-09-05T17:10:48.939" v="6359" actId="20577"/>
          <ac:spMkLst>
            <pc:docMk/>
            <pc:sldMk cId="2567719342" sldId="2830"/>
            <ac:spMk id="3" creationId="{CFDB281D-7169-4B8B-B004-42A4BB1BB11A}"/>
          </ac:spMkLst>
        </pc:spChg>
        <pc:spChg chg="add mod ord">
          <ac:chgData name="Shared Drive" userId="a8e99ec4-c3c1-49ac-ba97-2c12eee91f6a" providerId="ADAL" clId="{FB22C356-93C0-4E9E-B24A-3A39D10B53B8}" dt="2021-09-14T13:47:35.811" v="14864" actId="20577"/>
          <ac:spMkLst>
            <pc:docMk/>
            <pc:sldMk cId="2567719342" sldId="2830"/>
            <ac:spMk id="4" creationId="{18CC5E2D-02C9-48C5-81A6-51A72B97DD31}"/>
          </ac:spMkLst>
        </pc:spChg>
      </pc:sldChg>
      <pc:sldChg chg="addSp delSp modSp new del mod ord modClrScheme chgLayout">
        <pc:chgData name="Shared Drive" userId="a8e99ec4-c3c1-49ac-ba97-2c12eee91f6a" providerId="ADAL" clId="{FB22C356-93C0-4E9E-B24A-3A39D10B53B8}" dt="2021-09-12T16:37:39.837" v="13850" actId="47"/>
        <pc:sldMkLst>
          <pc:docMk/>
          <pc:sldMk cId="3228068934" sldId="2831"/>
        </pc:sldMkLst>
        <pc:spChg chg="del mod ord">
          <ac:chgData name="Shared Drive" userId="a8e99ec4-c3c1-49ac-ba97-2c12eee91f6a" providerId="ADAL" clId="{FB22C356-93C0-4E9E-B24A-3A39D10B53B8}" dt="2021-09-04T19:36:25.011" v="3689" actId="700"/>
          <ac:spMkLst>
            <pc:docMk/>
            <pc:sldMk cId="3228068934" sldId="2831"/>
            <ac:spMk id="2" creationId="{86433CC0-B747-4365-9F75-93A97B0A3413}"/>
          </ac:spMkLst>
        </pc:spChg>
        <pc:spChg chg="add mod ord">
          <ac:chgData name="Shared Drive" userId="a8e99ec4-c3c1-49ac-ba97-2c12eee91f6a" providerId="ADAL" clId="{FB22C356-93C0-4E9E-B24A-3A39D10B53B8}" dt="2021-09-04T19:37:30.141" v="3785" actId="404"/>
          <ac:spMkLst>
            <pc:docMk/>
            <pc:sldMk cId="3228068934" sldId="2831"/>
            <ac:spMk id="3" creationId="{403DE8EA-CA40-4BCA-9E81-AF04EC2F8EB6}"/>
          </ac:spMkLst>
        </pc:spChg>
        <pc:spChg chg="add mod ord">
          <ac:chgData name="Shared Drive" userId="a8e99ec4-c3c1-49ac-ba97-2c12eee91f6a" providerId="ADAL" clId="{FB22C356-93C0-4E9E-B24A-3A39D10B53B8}" dt="2021-09-04T19:37:20.069" v="3758" actId="14100"/>
          <ac:spMkLst>
            <pc:docMk/>
            <pc:sldMk cId="3228068934" sldId="2831"/>
            <ac:spMk id="4" creationId="{DB11619A-C66B-428E-BA11-71C497BAC2CD}"/>
          </ac:spMkLst>
        </pc:spChg>
        <pc:spChg chg="add del mod">
          <ac:chgData name="Shared Drive" userId="a8e99ec4-c3c1-49ac-ba97-2c12eee91f6a" providerId="ADAL" clId="{FB22C356-93C0-4E9E-B24A-3A39D10B53B8}" dt="2021-09-04T19:37:11.206" v="3745"/>
          <ac:spMkLst>
            <pc:docMk/>
            <pc:sldMk cId="3228068934" sldId="2831"/>
            <ac:spMk id="5" creationId="{AAA5FDD9-AE17-43E0-8BEC-270285F6C009}"/>
          </ac:spMkLst>
        </pc:spChg>
      </pc:sldChg>
      <pc:sldChg chg="addSp delSp modSp new del mod">
        <pc:chgData name="Shared Drive" userId="a8e99ec4-c3c1-49ac-ba97-2c12eee91f6a" providerId="ADAL" clId="{FB22C356-93C0-4E9E-B24A-3A39D10B53B8}" dt="2021-09-04T19:32:53.557" v="3634" actId="2696"/>
        <pc:sldMkLst>
          <pc:docMk/>
          <pc:sldMk cId="3908131792" sldId="2831"/>
        </pc:sldMkLst>
        <pc:graphicFrameChg chg="add modGraphic">
          <ac:chgData name="Shared Drive" userId="a8e99ec4-c3c1-49ac-ba97-2c12eee91f6a" providerId="ADAL" clId="{FB22C356-93C0-4E9E-B24A-3A39D10B53B8}" dt="2021-09-04T19:32:35.078" v="3632" actId="313"/>
          <ac:graphicFrameMkLst>
            <pc:docMk/>
            <pc:sldMk cId="3908131792" sldId="2831"/>
            <ac:graphicFrameMk id="4" creationId="{295F9FE7-9C1B-4817-A868-B047E8A0510C}"/>
          </ac:graphicFrameMkLst>
        </pc:graphicFrameChg>
        <pc:picChg chg="add del mod">
          <ac:chgData name="Shared Drive" userId="a8e99ec4-c3c1-49ac-ba97-2c12eee91f6a" providerId="ADAL" clId="{FB22C356-93C0-4E9E-B24A-3A39D10B53B8}" dt="2021-09-04T19:27:40.861" v="3480"/>
          <ac:picMkLst>
            <pc:docMk/>
            <pc:sldMk cId="3908131792" sldId="2831"/>
            <ac:picMk id="3" creationId="{8AC360A4-0AA0-4860-9688-0127E4E66045}"/>
          </ac:picMkLst>
        </pc:picChg>
      </pc:sldChg>
      <pc:sldChg chg="addSp delSp modSp new del mod ord modClrScheme chgLayout">
        <pc:chgData name="Shared Drive" userId="a8e99ec4-c3c1-49ac-ba97-2c12eee91f6a" providerId="ADAL" clId="{FB22C356-93C0-4E9E-B24A-3A39D10B53B8}" dt="2021-09-12T16:37:37.376" v="13849" actId="47"/>
        <pc:sldMkLst>
          <pc:docMk/>
          <pc:sldMk cId="3350027899" sldId="2832"/>
        </pc:sldMkLst>
        <pc:spChg chg="del mod ord">
          <ac:chgData name="Shared Drive" userId="a8e99ec4-c3c1-49ac-ba97-2c12eee91f6a" providerId="ADAL" clId="{FB22C356-93C0-4E9E-B24A-3A39D10B53B8}" dt="2021-09-04T19:38:02.147" v="3787" actId="700"/>
          <ac:spMkLst>
            <pc:docMk/>
            <pc:sldMk cId="3350027899" sldId="2832"/>
            <ac:spMk id="2" creationId="{737652BE-6F06-4269-82A5-381960B8897B}"/>
          </ac:spMkLst>
        </pc:spChg>
        <pc:spChg chg="add mod ord">
          <ac:chgData name="Shared Drive" userId="a8e99ec4-c3c1-49ac-ba97-2c12eee91f6a" providerId="ADAL" clId="{FB22C356-93C0-4E9E-B24A-3A39D10B53B8}" dt="2021-09-04T19:38:18.333" v="3834" actId="20577"/>
          <ac:spMkLst>
            <pc:docMk/>
            <pc:sldMk cId="3350027899" sldId="2832"/>
            <ac:spMk id="3" creationId="{6BD6C008-9E9E-4C57-A7A8-729FF538204B}"/>
          </ac:spMkLst>
        </pc:spChg>
        <pc:spChg chg="add mod ord">
          <ac:chgData name="Shared Drive" userId="a8e99ec4-c3c1-49ac-ba97-2c12eee91f6a" providerId="ADAL" clId="{FB22C356-93C0-4E9E-B24A-3A39D10B53B8}" dt="2021-09-04T19:38:52.652" v="3938" actId="20577"/>
          <ac:spMkLst>
            <pc:docMk/>
            <pc:sldMk cId="3350027899" sldId="2832"/>
            <ac:spMk id="4" creationId="{DE0C49F9-984C-4D72-87F2-839F43582364}"/>
          </ac:spMkLst>
        </pc:spChg>
      </pc:sldChg>
      <pc:sldChg chg="delSp modSp add mod ord">
        <pc:chgData name="Shared Drive" userId="a8e99ec4-c3c1-49ac-ba97-2c12eee91f6a" providerId="ADAL" clId="{FB22C356-93C0-4E9E-B24A-3A39D10B53B8}" dt="2021-09-05T17:52:26.349" v="7659" actId="478"/>
        <pc:sldMkLst>
          <pc:docMk/>
          <pc:sldMk cId="3398485337" sldId="2833"/>
        </pc:sldMkLst>
        <pc:graphicFrameChg chg="del mod">
          <ac:chgData name="Shared Drive" userId="a8e99ec4-c3c1-49ac-ba97-2c12eee91f6a" providerId="ADAL" clId="{FB22C356-93C0-4E9E-B24A-3A39D10B53B8}" dt="2021-09-05T17:52:26.349" v="7659" actId="478"/>
          <ac:graphicFrameMkLst>
            <pc:docMk/>
            <pc:sldMk cId="3398485337" sldId="2833"/>
            <ac:graphicFrameMk id="4" creationId="{22F4010E-5322-49F4-B514-0E8220DA76E2}"/>
          </ac:graphicFrameMkLst>
        </pc:graphicFrameChg>
      </pc:sldChg>
      <pc:sldChg chg="addSp delSp modSp new del mod modClrScheme chgLayout">
        <pc:chgData name="Shared Drive" userId="a8e99ec4-c3c1-49ac-ba97-2c12eee91f6a" providerId="ADAL" clId="{FB22C356-93C0-4E9E-B24A-3A39D10B53B8}" dt="2021-09-05T16:28:40.039" v="6084" actId="47"/>
        <pc:sldMkLst>
          <pc:docMk/>
          <pc:sldMk cId="252447637" sldId="2834"/>
        </pc:sldMkLst>
        <pc:spChg chg="add del mod ord">
          <ac:chgData name="Shared Drive" userId="a8e99ec4-c3c1-49ac-ba97-2c12eee91f6a" providerId="ADAL" clId="{FB22C356-93C0-4E9E-B24A-3A39D10B53B8}" dt="2021-09-05T15:32:31.723" v="3970" actId="700"/>
          <ac:spMkLst>
            <pc:docMk/>
            <pc:sldMk cId="252447637" sldId="2834"/>
            <ac:spMk id="2" creationId="{322BC5AC-76BF-495E-A17A-8DC1E449DF67}"/>
          </ac:spMkLst>
        </pc:spChg>
        <pc:spChg chg="del">
          <ac:chgData name="Shared Drive" userId="a8e99ec4-c3c1-49ac-ba97-2c12eee91f6a" providerId="ADAL" clId="{FB22C356-93C0-4E9E-B24A-3A39D10B53B8}" dt="2021-09-05T15:24:34.418" v="3941" actId="478"/>
          <ac:spMkLst>
            <pc:docMk/>
            <pc:sldMk cId="252447637" sldId="2834"/>
            <ac:spMk id="3" creationId="{A9843A58-9C63-47E2-83C9-F52021C6BCA5}"/>
          </ac:spMkLst>
        </pc:spChg>
        <pc:spChg chg="add del mod ord">
          <ac:chgData name="Shared Drive" userId="a8e99ec4-c3c1-49ac-ba97-2c12eee91f6a" providerId="ADAL" clId="{FB22C356-93C0-4E9E-B24A-3A39D10B53B8}" dt="2021-09-05T15:32:23.913" v="3967" actId="700"/>
          <ac:spMkLst>
            <pc:docMk/>
            <pc:sldMk cId="252447637" sldId="2834"/>
            <ac:spMk id="4" creationId="{135F013D-5FE4-4C76-ACFA-335FB730FFFB}"/>
          </ac:spMkLst>
        </pc:spChg>
        <pc:picChg chg="add del mod">
          <ac:chgData name="Shared Drive" userId="a8e99ec4-c3c1-49ac-ba97-2c12eee91f6a" providerId="ADAL" clId="{FB22C356-93C0-4E9E-B24A-3A39D10B53B8}" dt="2021-09-05T15:32:17.627" v="3961" actId="22"/>
          <ac:picMkLst>
            <pc:docMk/>
            <pc:sldMk cId="252447637" sldId="2834"/>
            <ac:picMk id="6" creationId="{B31B6A15-6E34-4D86-8486-1F2FC98918C0}"/>
          </ac:picMkLst>
        </pc:picChg>
        <pc:picChg chg="add del mod modCrop">
          <ac:chgData name="Shared Drive" userId="a8e99ec4-c3c1-49ac-ba97-2c12eee91f6a" providerId="ADAL" clId="{FB22C356-93C0-4E9E-B24A-3A39D10B53B8}" dt="2021-09-05T15:32:17.258" v="3960" actId="22"/>
          <ac:picMkLst>
            <pc:docMk/>
            <pc:sldMk cId="252447637" sldId="2834"/>
            <ac:picMk id="8" creationId="{25F1F30B-7372-44A9-BF88-C374CE4E8B53}"/>
          </ac:picMkLst>
        </pc:picChg>
        <pc:picChg chg="add del mod">
          <ac:chgData name="Shared Drive" userId="a8e99ec4-c3c1-49ac-ba97-2c12eee91f6a" providerId="ADAL" clId="{FB22C356-93C0-4E9E-B24A-3A39D10B53B8}" dt="2021-09-05T15:32:25.224" v="3969"/>
          <ac:picMkLst>
            <pc:docMk/>
            <pc:sldMk cId="252447637" sldId="2834"/>
            <ac:picMk id="2050" creationId="{623E27F1-AECF-4A13-BF85-091022284D78}"/>
          </ac:picMkLst>
        </pc:picChg>
        <pc:picChg chg="add mod">
          <ac:chgData name="Shared Drive" userId="a8e99ec4-c3c1-49ac-ba97-2c12eee91f6a" providerId="ADAL" clId="{FB22C356-93C0-4E9E-B24A-3A39D10B53B8}" dt="2021-09-05T15:33:39.905" v="3982" actId="1076"/>
          <ac:picMkLst>
            <pc:docMk/>
            <pc:sldMk cId="252447637" sldId="2834"/>
            <ac:picMk id="2052" creationId="{8A61D747-921A-455D-8313-1C7FF4867400}"/>
          </ac:picMkLst>
        </pc:picChg>
      </pc:sldChg>
      <pc:sldChg chg="addSp delSp modSp new mod ord">
        <pc:chgData name="Shared Drive" userId="a8e99ec4-c3c1-49ac-ba97-2c12eee91f6a" providerId="ADAL" clId="{FB22C356-93C0-4E9E-B24A-3A39D10B53B8}" dt="2021-09-15T00:03:00.026" v="16044"/>
        <pc:sldMkLst>
          <pc:docMk/>
          <pc:sldMk cId="3446045725" sldId="2835"/>
        </pc:sldMkLst>
        <pc:spChg chg="add mod">
          <ac:chgData name="Shared Drive" userId="a8e99ec4-c3c1-49ac-ba97-2c12eee91f6a" providerId="ADAL" clId="{FB22C356-93C0-4E9E-B24A-3A39D10B53B8}" dt="2021-09-12T14:47:10.700" v="12994" actId="113"/>
          <ac:spMkLst>
            <pc:docMk/>
            <pc:sldMk cId="3446045725" sldId="2835"/>
            <ac:spMk id="2" creationId="{E9574D3D-957D-4683-BAAE-5ADDF2074AF7}"/>
          </ac:spMkLst>
        </pc:spChg>
        <pc:spChg chg="add mod">
          <ac:chgData name="Shared Drive" userId="a8e99ec4-c3c1-49ac-ba97-2c12eee91f6a" providerId="ADAL" clId="{FB22C356-93C0-4E9E-B24A-3A39D10B53B8}" dt="2021-09-12T14:49:44.799" v="13070" actId="404"/>
          <ac:spMkLst>
            <pc:docMk/>
            <pc:sldMk cId="3446045725" sldId="2835"/>
            <ac:spMk id="4" creationId="{D720E75B-7C65-4A0B-BC7B-A02E0B2DA8C6}"/>
          </ac:spMkLst>
        </pc:spChg>
        <pc:picChg chg="add mod modCrop">
          <ac:chgData name="Shared Drive" userId="a8e99ec4-c3c1-49ac-ba97-2c12eee91f6a" providerId="ADAL" clId="{FB22C356-93C0-4E9E-B24A-3A39D10B53B8}" dt="2021-09-12T14:46:46.430" v="12955" actId="1038"/>
          <ac:picMkLst>
            <pc:docMk/>
            <pc:sldMk cId="3446045725" sldId="2835"/>
            <ac:picMk id="3" creationId="{DF136C78-DDC2-4078-A7BF-E40383987437}"/>
          </ac:picMkLst>
        </pc:picChg>
        <pc:picChg chg="add del mod">
          <ac:chgData name="Shared Drive" userId="a8e99ec4-c3c1-49ac-ba97-2c12eee91f6a" providerId="ADAL" clId="{FB22C356-93C0-4E9E-B24A-3A39D10B53B8}" dt="2021-09-05T15:33:30.643" v="3979" actId="21"/>
          <ac:picMkLst>
            <pc:docMk/>
            <pc:sldMk cId="3446045725" sldId="2835"/>
            <ac:picMk id="5" creationId="{D2C902E3-0092-4260-8233-E4888445C3FE}"/>
          </ac:picMkLst>
        </pc:picChg>
        <pc:picChg chg="add del mod">
          <ac:chgData name="Shared Drive" userId="a8e99ec4-c3c1-49ac-ba97-2c12eee91f6a" providerId="ADAL" clId="{FB22C356-93C0-4E9E-B24A-3A39D10B53B8}" dt="2021-09-05T15:34:18.584" v="3992" actId="22"/>
          <ac:picMkLst>
            <pc:docMk/>
            <pc:sldMk cId="3446045725" sldId="2835"/>
            <ac:picMk id="7" creationId="{642ECD9B-1EC3-4B6E-A009-B56BCF7BC320}"/>
          </ac:picMkLst>
        </pc:picChg>
        <pc:picChg chg="add del mod">
          <ac:chgData name="Shared Drive" userId="a8e99ec4-c3c1-49ac-ba97-2c12eee91f6a" providerId="ADAL" clId="{FB22C356-93C0-4E9E-B24A-3A39D10B53B8}" dt="2021-09-05T15:34:25.357" v="3996" actId="22"/>
          <ac:picMkLst>
            <pc:docMk/>
            <pc:sldMk cId="3446045725" sldId="2835"/>
            <ac:picMk id="9" creationId="{030B2262-7D2D-44D7-8A4C-5D3DDC5F58ED}"/>
          </ac:picMkLst>
        </pc:picChg>
        <pc:picChg chg="add del mod">
          <ac:chgData name="Shared Drive" userId="a8e99ec4-c3c1-49ac-ba97-2c12eee91f6a" providerId="ADAL" clId="{FB22C356-93C0-4E9E-B24A-3A39D10B53B8}" dt="2021-09-05T15:34:32.344" v="4000" actId="22"/>
          <ac:picMkLst>
            <pc:docMk/>
            <pc:sldMk cId="3446045725" sldId="2835"/>
            <ac:picMk id="11" creationId="{895F9D6D-D8FC-4D9E-BF84-3B6C5782AC12}"/>
          </ac:picMkLst>
        </pc:picChg>
        <pc:picChg chg="add mod ord modCrop">
          <ac:chgData name="Shared Drive" userId="a8e99ec4-c3c1-49ac-ba97-2c12eee91f6a" providerId="ADAL" clId="{FB22C356-93C0-4E9E-B24A-3A39D10B53B8}" dt="2021-09-12T14:46:46.430" v="12955" actId="1038"/>
          <ac:picMkLst>
            <pc:docMk/>
            <pc:sldMk cId="3446045725" sldId="2835"/>
            <ac:picMk id="13" creationId="{61ED7E85-138F-4F11-BC0B-EC64F8267756}"/>
          </ac:picMkLst>
        </pc:picChg>
      </pc:sldChg>
      <pc:sldChg chg="add del">
        <pc:chgData name="Shared Drive" userId="a8e99ec4-c3c1-49ac-ba97-2c12eee91f6a" providerId="ADAL" clId="{FB22C356-93C0-4E9E-B24A-3A39D10B53B8}" dt="2021-09-05T17:07:05.403" v="6211" actId="2696"/>
        <pc:sldMkLst>
          <pc:docMk/>
          <pc:sldMk cId="776541045" sldId="2836"/>
        </pc:sldMkLst>
      </pc:sldChg>
      <pc:sldChg chg="addSp delSp modSp new del mod ord modClrScheme chgLayout">
        <pc:chgData name="Shared Drive" userId="a8e99ec4-c3c1-49ac-ba97-2c12eee91f6a" providerId="ADAL" clId="{FB22C356-93C0-4E9E-B24A-3A39D10B53B8}" dt="2021-09-05T16:28:05.830" v="6082" actId="2696"/>
        <pc:sldMkLst>
          <pc:docMk/>
          <pc:sldMk cId="1400889923" sldId="2836"/>
        </pc:sldMkLst>
        <pc:spChg chg="del mod ord">
          <ac:chgData name="Shared Drive" userId="a8e99ec4-c3c1-49ac-ba97-2c12eee91f6a" providerId="ADAL" clId="{FB22C356-93C0-4E9E-B24A-3A39D10B53B8}" dt="2021-09-05T15:52:09.956" v="4073" actId="700"/>
          <ac:spMkLst>
            <pc:docMk/>
            <pc:sldMk cId="1400889923" sldId="2836"/>
            <ac:spMk id="2" creationId="{2E8375D4-4A32-4850-96EF-2BAFC144E03D}"/>
          </ac:spMkLst>
        </pc:spChg>
        <pc:spChg chg="add mod ord">
          <ac:chgData name="Shared Drive" userId="a8e99ec4-c3c1-49ac-ba97-2c12eee91f6a" providerId="ADAL" clId="{FB22C356-93C0-4E9E-B24A-3A39D10B53B8}" dt="2021-09-05T15:52:17.119" v="4101" actId="20577"/>
          <ac:spMkLst>
            <pc:docMk/>
            <pc:sldMk cId="1400889923" sldId="2836"/>
            <ac:spMk id="3" creationId="{BA1E2C37-37AA-4378-9F0D-B0AD6F66BCD7}"/>
          </ac:spMkLst>
        </pc:spChg>
        <pc:spChg chg="add mod ord">
          <ac:chgData name="Shared Drive" userId="a8e99ec4-c3c1-49ac-ba97-2c12eee91f6a" providerId="ADAL" clId="{FB22C356-93C0-4E9E-B24A-3A39D10B53B8}" dt="2021-09-05T16:17:50.982" v="5562" actId="20577"/>
          <ac:spMkLst>
            <pc:docMk/>
            <pc:sldMk cId="1400889923" sldId="2836"/>
            <ac:spMk id="4" creationId="{3023AFB2-9E8E-4A04-948B-4E09B2388F90}"/>
          </ac:spMkLst>
        </pc:spChg>
      </pc:sldChg>
      <pc:sldChg chg="add del">
        <pc:chgData name="Shared Drive" userId="a8e99ec4-c3c1-49ac-ba97-2c12eee91f6a" providerId="ADAL" clId="{FB22C356-93C0-4E9E-B24A-3A39D10B53B8}" dt="2021-09-05T17:05:52.106" v="6209"/>
        <pc:sldMkLst>
          <pc:docMk/>
          <pc:sldMk cId="1928971848" sldId="2836"/>
        </pc:sldMkLst>
      </pc:sldChg>
      <pc:sldChg chg="addSp delSp modSp add mod modAnim modNotesTx">
        <pc:chgData name="Shared Drive" userId="a8e99ec4-c3c1-49ac-ba97-2c12eee91f6a" providerId="ADAL" clId="{FB22C356-93C0-4E9E-B24A-3A39D10B53B8}" dt="2021-09-12T15:07:55.730" v="13233" actId="313"/>
        <pc:sldMkLst>
          <pc:docMk/>
          <pc:sldMk cId="3278488416" sldId="2836"/>
        </pc:sldMkLst>
        <pc:spChg chg="add del">
          <ac:chgData name="Shared Drive" userId="a8e99ec4-c3c1-49ac-ba97-2c12eee91f6a" providerId="ADAL" clId="{FB22C356-93C0-4E9E-B24A-3A39D10B53B8}" dt="2021-09-09T13:19:35.338" v="9383"/>
          <ac:spMkLst>
            <pc:docMk/>
            <pc:sldMk cId="3278488416" sldId="2836"/>
            <ac:spMk id="2" creationId="{54A5CC95-0BF3-4F29-B65D-168945E272F7}"/>
          </ac:spMkLst>
        </pc:spChg>
        <pc:spChg chg="mod">
          <ac:chgData name="Shared Drive" userId="a8e99ec4-c3c1-49ac-ba97-2c12eee91f6a" providerId="ADAL" clId="{FB22C356-93C0-4E9E-B24A-3A39D10B53B8}" dt="2021-09-09T13:22:22.640" v="9412" actId="14100"/>
          <ac:spMkLst>
            <pc:docMk/>
            <pc:sldMk cId="3278488416" sldId="2836"/>
            <ac:spMk id="4" creationId="{3023AFB2-9E8E-4A04-948B-4E09B2388F90}"/>
          </ac:spMkLst>
        </pc:spChg>
        <pc:picChg chg="add del mod">
          <ac:chgData name="Shared Drive" userId="a8e99ec4-c3c1-49ac-ba97-2c12eee91f6a" providerId="ADAL" clId="{FB22C356-93C0-4E9E-B24A-3A39D10B53B8}" dt="2021-09-09T13:21:14.038" v="9390" actId="478"/>
          <ac:picMkLst>
            <pc:docMk/>
            <pc:sldMk cId="3278488416" sldId="2836"/>
            <ac:picMk id="1028" creationId="{2CBDBD1E-44DC-4324-8FDF-AA7BBDB3BC63}"/>
          </ac:picMkLst>
        </pc:picChg>
        <pc:picChg chg="add mod">
          <ac:chgData name="Shared Drive" userId="a8e99ec4-c3c1-49ac-ba97-2c12eee91f6a" providerId="ADAL" clId="{FB22C356-93C0-4E9E-B24A-3A39D10B53B8}" dt="2021-09-09T13:21:32.467" v="9396" actId="14100"/>
          <ac:picMkLst>
            <pc:docMk/>
            <pc:sldMk cId="3278488416" sldId="2836"/>
            <ac:picMk id="1030" creationId="{14BBB4EE-CF5E-4919-A725-120747EB66D2}"/>
          </ac:picMkLst>
        </pc:picChg>
      </pc:sldChg>
      <pc:sldChg chg="addSp delSp modSp new mod modClrScheme modAnim chgLayout modNotesTx">
        <pc:chgData name="Shared Drive" userId="a8e99ec4-c3c1-49ac-ba97-2c12eee91f6a" providerId="ADAL" clId="{FB22C356-93C0-4E9E-B24A-3A39D10B53B8}" dt="2021-09-14T17:55:28.627" v="14965" actId="6549"/>
        <pc:sldMkLst>
          <pc:docMk/>
          <pc:sldMk cId="2103342391" sldId="2837"/>
        </pc:sldMkLst>
        <pc:spChg chg="del mod ord">
          <ac:chgData name="Shared Drive" userId="a8e99ec4-c3c1-49ac-ba97-2c12eee91f6a" providerId="ADAL" clId="{FB22C356-93C0-4E9E-B24A-3A39D10B53B8}" dt="2021-09-05T15:57:02.092" v="4696" actId="700"/>
          <ac:spMkLst>
            <pc:docMk/>
            <pc:sldMk cId="2103342391" sldId="2837"/>
            <ac:spMk id="2" creationId="{47FEB402-5321-40C7-92A8-C45CE3B150A9}"/>
          </ac:spMkLst>
        </pc:spChg>
        <pc:spChg chg="add mod ord">
          <ac:chgData name="Shared Drive" userId="a8e99ec4-c3c1-49ac-ba97-2c12eee91f6a" providerId="ADAL" clId="{FB22C356-93C0-4E9E-B24A-3A39D10B53B8}" dt="2021-09-05T15:57:18.090" v="4745" actId="20577"/>
          <ac:spMkLst>
            <pc:docMk/>
            <pc:sldMk cId="2103342391" sldId="2837"/>
            <ac:spMk id="3" creationId="{6F352B81-48D6-451F-890D-5ECA45FF4460}"/>
          </ac:spMkLst>
        </pc:spChg>
        <pc:spChg chg="add mod ord">
          <ac:chgData name="Shared Drive" userId="a8e99ec4-c3c1-49ac-ba97-2c12eee91f6a" providerId="ADAL" clId="{FB22C356-93C0-4E9E-B24A-3A39D10B53B8}" dt="2021-09-14T17:55:12.954" v="14964" actId="20577"/>
          <ac:spMkLst>
            <pc:docMk/>
            <pc:sldMk cId="2103342391" sldId="2837"/>
            <ac:spMk id="4" creationId="{030315A9-504C-4C9F-A982-0A61BCFC8A78}"/>
          </ac:spMkLst>
        </pc:spChg>
      </pc:sldChg>
      <pc:sldChg chg="addSp delSp modSp add del mod modClrScheme chgLayout">
        <pc:chgData name="Shared Drive" userId="a8e99ec4-c3c1-49ac-ba97-2c12eee91f6a" providerId="ADAL" clId="{FB22C356-93C0-4E9E-B24A-3A39D10B53B8}" dt="2021-09-05T16:28:05.830" v="6082" actId="2696"/>
        <pc:sldMkLst>
          <pc:docMk/>
          <pc:sldMk cId="865828904" sldId="2838"/>
        </pc:sldMkLst>
        <pc:spChg chg="mod">
          <ac:chgData name="Shared Drive" userId="a8e99ec4-c3c1-49ac-ba97-2c12eee91f6a" providerId="ADAL" clId="{FB22C356-93C0-4E9E-B24A-3A39D10B53B8}" dt="2021-09-05T16:22:46.447" v="5829" actId="20577"/>
          <ac:spMkLst>
            <pc:docMk/>
            <pc:sldMk cId="865828904" sldId="2838"/>
            <ac:spMk id="2" creationId="{E01FAD15-E449-473F-9C77-06949BD8F759}"/>
          </ac:spMkLst>
        </pc:spChg>
        <pc:spChg chg="add del mod ord">
          <ac:chgData name="Shared Drive" userId="a8e99ec4-c3c1-49ac-ba97-2c12eee91f6a" providerId="ADAL" clId="{FB22C356-93C0-4E9E-B24A-3A39D10B53B8}" dt="2021-09-05T16:22:53.126" v="5831" actId="700"/>
          <ac:spMkLst>
            <pc:docMk/>
            <pc:sldMk cId="865828904" sldId="2838"/>
            <ac:spMk id="3" creationId="{5E40D230-DB62-4473-993E-DB911890BCBA}"/>
          </ac:spMkLst>
        </pc:spChg>
        <pc:spChg chg="add del mod ord">
          <ac:chgData name="Shared Drive" userId="a8e99ec4-c3c1-49ac-ba97-2c12eee91f6a" providerId="ADAL" clId="{FB22C356-93C0-4E9E-B24A-3A39D10B53B8}" dt="2021-09-05T16:22:53.126" v="5831" actId="700"/>
          <ac:spMkLst>
            <pc:docMk/>
            <pc:sldMk cId="865828904" sldId="2838"/>
            <ac:spMk id="4" creationId="{41C07E9F-1CF5-4BE6-AAF3-E3121DA028F0}"/>
          </ac:spMkLst>
        </pc:spChg>
        <pc:picChg chg="mod">
          <ac:chgData name="Shared Drive" userId="a8e99ec4-c3c1-49ac-ba97-2c12eee91f6a" providerId="ADAL" clId="{FB22C356-93C0-4E9E-B24A-3A39D10B53B8}" dt="2021-09-05T16:20:58.798" v="5677" actId="688"/>
          <ac:picMkLst>
            <pc:docMk/>
            <pc:sldMk cId="865828904" sldId="2838"/>
            <ac:picMk id="1028" creationId="{781F5686-06CD-41D2-A85A-AF88A6C96B19}"/>
          </ac:picMkLst>
        </pc:picChg>
      </pc:sldChg>
      <pc:sldChg chg="add del">
        <pc:chgData name="Shared Drive" userId="a8e99ec4-c3c1-49ac-ba97-2c12eee91f6a" providerId="ADAL" clId="{FB22C356-93C0-4E9E-B24A-3A39D10B53B8}" dt="2021-09-05T17:07:05.403" v="6211" actId="2696"/>
        <pc:sldMkLst>
          <pc:docMk/>
          <pc:sldMk cId="1214248634" sldId="2838"/>
        </pc:sldMkLst>
      </pc:sldChg>
      <pc:sldChg chg="add">
        <pc:chgData name="Shared Drive" userId="a8e99ec4-c3c1-49ac-ba97-2c12eee91f6a" providerId="ADAL" clId="{FB22C356-93C0-4E9E-B24A-3A39D10B53B8}" dt="2021-09-05T17:07:13.650" v="6212"/>
        <pc:sldMkLst>
          <pc:docMk/>
          <pc:sldMk cId="2448174476" sldId="2838"/>
        </pc:sldMkLst>
      </pc:sldChg>
      <pc:sldChg chg="addSp modSp new del mod modClrScheme chgLayout">
        <pc:chgData name="Shared Drive" userId="a8e99ec4-c3c1-49ac-ba97-2c12eee91f6a" providerId="ADAL" clId="{FB22C356-93C0-4E9E-B24A-3A39D10B53B8}" dt="2021-09-05T16:28:05.830" v="6082" actId="2696"/>
        <pc:sldMkLst>
          <pc:docMk/>
          <pc:sldMk cId="800796904" sldId="2839"/>
        </pc:sldMkLst>
        <pc:spChg chg="add mod">
          <ac:chgData name="Shared Drive" userId="a8e99ec4-c3c1-49ac-ba97-2c12eee91f6a" providerId="ADAL" clId="{FB22C356-93C0-4E9E-B24A-3A39D10B53B8}" dt="2021-09-05T16:26:38.662" v="6081" actId="20577"/>
          <ac:spMkLst>
            <pc:docMk/>
            <pc:sldMk cId="800796904" sldId="2839"/>
            <ac:spMk id="2" creationId="{01B2126B-307E-40FE-AD9B-70A51017C291}"/>
          </ac:spMkLst>
        </pc:spChg>
        <pc:spChg chg="add mod">
          <ac:chgData name="Shared Drive" userId="a8e99ec4-c3c1-49ac-ba97-2c12eee91f6a" providerId="ADAL" clId="{FB22C356-93C0-4E9E-B24A-3A39D10B53B8}" dt="2021-09-05T16:25:47.865" v="6073" actId="20577"/>
          <ac:spMkLst>
            <pc:docMk/>
            <pc:sldMk cId="800796904" sldId="2839"/>
            <ac:spMk id="3" creationId="{E72CAF7F-7EAE-4FE7-A597-4FBE3D2F9CCB}"/>
          </ac:spMkLst>
        </pc:spChg>
      </pc:sldChg>
      <pc:sldChg chg="add del">
        <pc:chgData name="Shared Drive" userId="a8e99ec4-c3c1-49ac-ba97-2c12eee91f6a" providerId="ADAL" clId="{FB22C356-93C0-4E9E-B24A-3A39D10B53B8}" dt="2021-09-05T17:05:52.106" v="6209"/>
        <pc:sldMkLst>
          <pc:docMk/>
          <pc:sldMk cId="1777171209" sldId="2839"/>
        </pc:sldMkLst>
      </pc:sldChg>
      <pc:sldChg chg="modSp add mod ord modAnim">
        <pc:chgData name="Shared Drive" userId="a8e99ec4-c3c1-49ac-ba97-2c12eee91f6a" providerId="ADAL" clId="{FB22C356-93C0-4E9E-B24A-3A39D10B53B8}" dt="2021-09-14T18:35:09.432" v="15404"/>
        <pc:sldMkLst>
          <pc:docMk/>
          <pc:sldMk cId="2304719759" sldId="2839"/>
        </pc:sldMkLst>
        <pc:spChg chg="mod">
          <ac:chgData name="Shared Drive" userId="a8e99ec4-c3c1-49ac-ba97-2c12eee91f6a" providerId="ADAL" clId="{FB22C356-93C0-4E9E-B24A-3A39D10B53B8}" dt="2021-09-11T18:17:04.251" v="10136" actId="6549"/>
          <ac:spMkLst>
            <pc:docMk/>
            <pc:sldMk cId="2304719759" sldId="2839"/>
            <ac:spMk id="3" creationId="{E72CAF7F-7EAE-4FE7-A597-4FBE3D2F9CCB}"/>
          </ac:spMkLst>
        </pc:spChg>
      </pc:sldChg>
      <pc:sldChg chg="add del ord">
        <pc:chgData name="Shared Drive" userId="a8e99ec4-c3c1-49ac-ba97-2c12eee91f6a" providerId="ADAL" clId="{FB22C356-93C0-4E9E-B24A-3A39D10B53B8}" dt="2021-09-05T17:07:05.403" v="6211" actId="2696"/>
        <pc:sldMkLst>
          <pc:docMk/>
          <pc:sldMk cId="4268152302" sldId="2839"/>
        </pc:sldMkLst>
      </pc:sldChg>
      <pc:sldChg chg="delSp add del">
        <pc:chgData name="Shared Drive" userId="a8e99ec4-c3c1-49ac-ba97-2c12eee91f6a" providerId="ADAL" clId="{FB22C356-93C0-4E9E-B24A-3A39D10B53B8}" dt="2021-09-14T23:59:59.930" v="16034" actId="47"/>
        <pc:sldMkLst>
          <pc:docMk/>
          <pc:sldMk cId="106299746" sldId="2840"/>
        </pc:sldMkLst>
        <pc:picChg chg="del">
          <ac:chgData name="Shared Drive" userId="a8e99ec4-c3c1-49ac-ba97-2c12eee91f6a" providerId="ADAL" clId="{FB22C356-93C0-4E9E-B24A-3A39D10B53B8}" dt="2021-09-12T14:50:09.662" v="13071" actId="478"/>
          <ac:picMkLst>
            <pc:docMk/>
            <pc:sldMk cId="106299746" sldId="2840"/>
            <ac:picMk id="8" creationId="{BDEC5495-62D3-4267-A833-95C93B0D4123}"/>
          </ac:picMkLst>
        </pc:picChg>
        <pc:picChg chg="del">
          <ac:chgData name="Shared Drive" userId="a8e99ec4-c3c1-49ac-ba97-2c12eee91f6a" providerId="ADAL" clId="{FB22C356-93C0-4E9E-B24A-3A39D10B53B8}" dt="2021-09-12T14:50:09.662" v="13071" actId="478"/>
          <ac:picMkLst>
            <pc:docMk/>
            <pc:sldMk cId="106299746" sldId="2840"/>
            <ac:picMk id="1032" creationId="{FE30D4F7-E617-4F11-BF27-1F038A10F267}"/>
          </ac:picMkLst>
        </pc:picChg>
      </pc:sldChg>
      <pc:sldChg chg="delSp modSp add mod modAnim modNotesTx">
        <pc:chgData name="Shared Drive" userId="a8e99ec4-c3c1-49ac-ba97-2c12eee91f6a" providerId="ADAL" clId="{FB22C356-93C0-4E9E-B24A-3A39D10B53B8}" dt="2021-09-14T23:58:13.884" v="16033"/>
        <pc:sldMkLst>
          <pc:docMk/>
          <pc:sldMk cId="99461705" sldId="2841"/>
        </pc:sldMkLst>
        <pc:spChg chg="del">
          <ac:chgData name="Shared Drive" userId="a8e99ec4-c3c1-49ac-ba97-2c12eee91f6a" providerId="ADAL" clId="{FB22C356-93C0-4E9E-B24A-3A39D10B53B8}" dt="2021-09-05T17:10:01.356" v="6352" actId="478"/>
          <ac:spMkLst>
            <pc:docMk/>
            <pc:sldMk cId="99461705" sldId="2841"/>
            <ac:spMk id="7" creationId="{92EBEE19-A5EE-47F8-9417-CFFF25B83264}"/>
          </ac:spMkLst>
        </pc:spChg>
        <pc:spChg chg="mod">
          <ac:chgData name="Shared Drive" userId="a8e99ec4-c3c1-49ac-ba97-2c12eee91f6a" providerId="ADAL" clId="{FB22C356-93C0-4E9E-B24A-3A39D10B53B8}" dt="2021-09-12T15:44:01.342" v="13821" actId="20577"/>
          <ac:spMkLst>
            <pc:docMk/>
            <pc:sldMk cId="99461705" sldId="2841"/>
            <ac:spMk id="218" creationId="{E8798B27-8ADE-46BB-AF80-255BC40B13CE}"/>
          </ac:spMkLst>
        </pc:spChg>
      </pc:sldChg>
      <pc:sldChg chg="add del">
        <pc:chgData name="Shared Drive" userId="a8e99ec4-c3c1-49ac-ba97-2c12eee91f6a" providerId="ADAL" clId="{FB22C356-93C0-4E9E-B24A-3A39D10B53B8}" dt="2021-09-05T17:17:39.709" v="6466"/>
        <pc:sldMkLst>
          <pc:docMk/>
          <pc:sldMk cId="3828156776" sldId="2842"/>
        </pc:sldMkLst>
      </pc:sldChg>
      <pc:sldChg chg="modSp add mod ord modAnim">
        <pc:chgData name="Shared Drive" userId="a8e99ec4-c3c1-49ac-ba97-2c12eee91f6a" providerId="ADAL" clId="{FB22C356-93C0-4E9E-B24A-3A39D10B53B8}" dt="2021-09-13T13:28:35.873" v="14428"/>
        <pc:sldMkLst>
          <pc:docMk/>
          <pc:sldMk cId="4020543924" sldId="2842"/>
        </pc:sldMkLst>
        <pc:spChg chg="mod">
          <ac:chgData name="Shared Drive" userId="a8e99ec4-c3c1-49ac-ba97-2c12eee91f6a" providerId="ADAL" clId="{FB22C356-93C0-4E9E-B24A-3A39D10B53B8}" dt="2021-09-07T13:32:40.903" v="7872" actId="20577"/>
          <ac:spMkLst>
            <pc:docMk/>
            <pc:sldMk cId="4020543924" sldId="2842"/>
            <ac:spMk id="16" creationId="{00000000-0000-0000-0000-000000000000}"/>
          </ac:spMkLst>
        </pc:spChg>
        <pc:spChg chg="mod">
          <ac:chgData name="Shared Drive" userId="a8e99ec4-c3c1-49ac-ba97-2c12eee91f6a" providerId="ADAL" clId="{FB22C356-93C0-4E9E-B24A-3A39D10B53B8}" dt="2021-09-08T18:49:27.156" v="9052" actId="6549"/>
          <ac:spMkLst>
            <pc:docMk/>
            <pc:sldMk cId="4020543924" sldId="2842"/>
            <ac:spMk id="21" creationId="{00000000-0000-0000-0000-000000000000}"/>
          </ac:spMkLst>
        </pc:spChg>
        <pc:spChg chg="mod">
          <ac:chgData name="Shared Drive" userId="a8e99ec4-c3c1-49ac-ba97-2c12eee91f6a" providerId="ADAL" clId="{FB22C356-93C0-4E9E-B24A-3A39D10B53B8}" dt="2021-09-07T13:30:57.742" v="7842" actId="20577"/>
          <ac:spMkLst>
            <pc:docMk/>
            <pc:sldMk cId="4020543924" sldId="2842"/>
            <ac:spMk id="22" creationId="{00000000-0000-0000-0000-000000000000}"/>
          </ac:spMkLst>
        </pc:spChg>
        <pc:spChg chg="mod">
          <ac:chgData name="Shared Drive" userId="a8e99ec4-c3c1-49ac-ba97-2c12eee91f6a" providerId="ADAL" clId="{FB22C356-93C0-4E9E-B24A-3A39D10B53B8}" dt="2021-09-07T13:46:07.445" v="7976" actId="207"/>
          <ac:spMkLst>
            <pc:docMk/>
            <pc:sldMk cId="4020543924" sldId="2842"/>
            <ac:spMk id="23" creationId="{00000000-0000-0000-0000-000000000000}"/>
          </ac:spMkLst>
        </pc:spChg>
        <pc:spChg chg="mod">
          <ac:chgData name="Shared Drive" userId="a8e99ec4-c3c1-49ac-ba97-2c12eee91f6a" providerId="ADAL" clId="{FB22C356-93C0-4E9E-B24A-3A39D10B53B8}" dt="2021-09-07T13:46:07.445" v="7976" actId="207"/>
          <ac:spMkLst>
            <pc:docMk/>
            <pc:sldMk cId="4020543924" sldId="2842"/>
            <ac:spMk id="24" creationId="{00000000-0000-0000-0000-000000000000}"/>
          </ac:spMkLst>
        </pc:spChg>
      </pc:sldChg>
      <pc:sldChg chg="modSp add mod modNotesTx">
        <pc:chgData name="Shared Drive" userId="a8e99ec4-c3c1-49ac-ba97-2c12eee91f6a" providerId="ADAL" clId="{FB22C356-93C0-4E9E-B24A-3A39D10B53B8}" dt="2021-09-14T18:38:42.626" v="15407" actId="20577"/>
        <pc:sldMkLst>
          <pc:docMk/>
          <pc:sldMk cId="4207934222" sldId="2843"/>
        </pc:sldMkLst>
        <pc:spChg chg="mod">
          <ac:chgData name="Shared Drive" userId="a8e99ec4-c3c1-49ac-ba97-2c12eee91f6a" providerId="ADAL" clId="{FB22C356-93C0-4E9E-B24A-3A39D10B53B8}" dt="2021-09-14T18:38:42.626" v="15407" actId="20577"/>
          <ac:spMkLst>
            <pc:docMk/>
            <pc:sldMk cId="4207934222" sldId="2843"/>
            <ac:spMk id="218" creationId="{E8798B27-8ADE-46BB-AF80-255BC40B13CE}"/>
          </ac:spMkLst>
        </pc:spChg>
      </pc:sldChg>
      <pc:sldChg chg="addSp modSp add modAnim">
        <pc:chgData name="Shared Drive" userId="a8e99ec4-c3c1-49ac-ba97-2c12eee91f6a" providerId="ADAL" clId="{FB22C356-93C0-4E9E-B24A-3A39D10B53B8}" dt="2021-09-13T13:27:36.269" v="14425"/>
        <pc:sldMkLst>
          <pc:docMk/>
          <pc:sldMk cId="3994521339" sldId="2844"/>
        </pc:sldMkLst>
        <pc:spChg chg="add mod">
          <ac:chgData name="Shared Drive" userId="a8e99ec4-c3c1-49ac-ba97-2c12eee91f6a" providerId="ADAL" clId="{FB22C356-93C0-4E9E-B24A-3A39D10B53B8}" dt="2021-09-07T13:36:10.811" v="7890"/>
          <ac:spMkLst>
            <pc:docMk/>
            <pc:sldMk cId="3994521339" sldId="2844"/>
            <ac:spMk id="17" creationId="{04B5B921-1764-433B-8185-CD1A16B886AD}"/>
          </ac:spMkLst>
        </pc:spChg>
        <pc:spChg chg="add mod">
          <ac:chgData name="Shared Drive" userId="a8e99ec4-c3c1-49ac-ba97-2c12eee91f6a" providerId="ADAL" clId="{FB22C356-93C0-4E9E-B24A-3A39D10B53B8}" dt="2021-09-07T13:36:15.681" v="7892"/>
          <ac:spMkLst>
            <pc:docMk/>
            <pc:sldMk cId="3994521339" sldId="2844"/>
            <ac:spMk id="18" creationId="{5A9C0E8D-88BE-4BD5-869D-4B75087095A9}"/>
          </ac:spMkLst>
        </pc:spChg>
      </pc:sldChg>
      <pc:sldChg chg="modSp new del mod ord">
        <pc:chgData name="Shared Drive" userId="a8e99ec4-c3c1-49ac-ba97-2c12eee91f6a" providerId="ADAL" clId="{FB22C356-93C0-4E9E-B24A-3A39D10B53B8}" dt="2021-09-15T00:00:12.583" v="16036" actId="47"/>
        <pc:sldMkLst>
          <pc:docMk/>
          <pc:sldMk cId="4292551976" sldId="2845"/>
        </pc:sldMkLst>
        <pc:spChg chg="mod">
          <ac:chgData name="Shared Drive" userId="a8e99ec4-c3c1-49ac-ba97-2c12eee91f6a" providerId="ADAL" clId="{FB22C356-93C0-4E9E-B24A-3A39D10B53B8}" dt="2021-09-07T14:08:02.286" v="8291" actId="20577"/>
          <ac:spMkLst>
            <pc:docMk/>
            <pc:sldMk cId="4292551976" sldId="2845"/>
            <ac:spMk id="2" creationId="{72098F2F-715B-40CE-A3B1-C8973138B19F}"/>
          </ac:spMkLst>
        </pc:spChg>
        <pc:spChg chg="mod">
          <ac:chgData name="Shared Drive" userId="a8e99ec4-c3c1-49ac-ba97-2c12eee91f6a" providerId="ADAL" clId="{FB22C356-93C0-4E9E-B24A-3A39D10B53B8}" dt="2021-09-07T14:13:14.459" v="8648" actId="20577"/>
          <ac:spMkLst>
            <pc:docMk/>
            <pc:sldMk cId="4292551976" sldId="2845"/>
            <ac:spMk id="3" creationId="{5F2DB4DD-22D7-4E28-9E39-11536A25C8C5}"/>
          </ac:spMkLst>
        </pc:spChg>
      </pc:sldChg>
      <pc:sldChg chg="addSp delSp modSp add mod ord delAnim modAnim">
        <pc:chgData name="Shared Drive" userId="a8e99ec4-c3c1-49ac-ba97-2c12eee91f6a" providerId="ADAL" clId="{FB22C356-93C0-4E9E-B24A-3A39D10B53B8}" dt="2021-09-14T19:49:21.493" v="15873" actId="478"/>
        <pc:sldMkLst>
          <pc:docMk/>
          <pc:sldMk cId="3280343790" sldId="2846"/>
        </pc:sldMkLst>
        <pc:spChg chg="mod">
          <ac:chgData name="Shared Drive" userId="a8e99ec4-c3c1-49ac-ba97-2c12eee91f6a" providerId="ADAL" clId="{FB22C356-93C0-4E9E-B24A-3A39D10B53B8}" dt="2021-09-11T18:29:22.829" v="10619" actId="1076"/>
          <ac:spMkLst>
            <pc:docMk/>
            <pc:sldMk cId="3280343790" sldId="2846"/>
            <ac:spMk id="2" creationId="{5919BCA9-9993-4794-B90B-49777A11F8BF}"/>
          </ac:spMkLst>
        </pc:spChg>
        <pc:spChg chg="mod">
          <ac:chgData name="Shared Drive" userId="a8e99ec4-c3c1-49ac-ba97-2c12eee91f6a" providerId="ADAL" clId="{FB22C356-93C0-4E9E-B24A-3A39D10B53B8}" dt="2021-09-14T19:47:58.046" v="15794" actId="20577"/>
          <ac:spMkLst>
            <pc:docMk/>
            <pc:sldMk cId="3280343790" sldId="2846"/>
            <ac:spMk id="3" creationId="{12D01861-293D-400E-B616-B32F539228F5}"/>
          </ac:spMkLst>
        </pc:spChg>
        <pc:spChg chg="add del mod">
          <ac:chgData name="Shared Drive" userId="a8e99ec4-c3c1-49ac-ba97-2c12eee91f6a" providerId="ADAL" clId="{FB22C356-93C0-4E9E-B24A-3A39D10B53B8}" dt="2021-09-11T18:34:47.759" v="10643" actId="478"/>
          <ac:spMkLst>
            <pc:docMk/>
            <pc:sldMk cId="3280343790" sldId="2846"/>
            <ac:spMk id="12" creationId="{4C30A90C-88D5-408D-8C57-5CB53388D569}"/>
          </ac:spMkLst>
        </pc:spChg>
        <pc:spChg chg="add mod">
          <ac:chgData name="Shared Drive" userId="a8e99ec4-c3c1-49ac-ba97-2c12eee91f6a" providerId="ADAL" clId="{FB22C356-93C0-4E9E-B24A-3A39D10B53B8}" dt="2021-09-14T18:50:45.659" v="15423" actId="1038"/>
          <ac:spMkLst>
            <pc:docMk/>
            <pc:sldMk cId="3280343790" sldId="2846"/>
            <ac:spMk id="13" creationId="{22CB3302-1438-41CA-8399-DC232E5DA02A}"/>
          </ac:spMkLst>
        </pc:spChg>
        <pc:spChg chg="add mod">
          <ac:chgData name="Shared Drive" userId="a8e99ec4-c3c1-49ac-ba97-2c12eee91f6a" providerId="ADAL" clId="{FB22C356-93C0-4E9E-B24A-3A39D10B53B8}" dt="2021-09-14T18:51:10.845" v="15445" actId="6549"/>
          <ac:spMkLst>
            <pc:docMk/>
            <pc:sldMk cId="3280343790" sldId="2846"/>
            <ac:spMk id="14" creationId="{215F1CF3-3E9B-442F-8B2D-B26B64C89C63}"/>
          </ac:spMkLst>
        </pc:spChg>
        <pc:spChg chg="del">
          <ac:chgData name="Shared Drive" userId="a8e99ec4-c3c1-49ac-ba97-2c12eee91f6a" providerId="ADAL" clId="{FB22C356-93C0-4E9E-B24A-3A39D10B53B8}" dt="2021-09-07T14:35:05.970" v="8821" actId="478"/>
          <ac:spMkLst>
            <pc:docMk/>
            <pc:sldMk cId="3280343790" sldId="2846"/>
            <ac:spMk id="15" creationId="{28A51EC2-BD88-4941-92DC-DD754AF4741C}"/>
          </ac:spMkLst>
        </pc:spChg>
        <pc:spChg chg="del">
          <ac:chgData name="Shared Drive" userId="a8e99ec4-c3c1-49ac-ba97-2c12eee91f6a" providerId="ADAL" clId="{FB22C356-93C0-4E9E-B24A-3A39D10B53B8}" dt="2021-09-07T14:35:00.138" v="8820" actId="478"/>
          <ac:spMkLst>
            <pc:docMk/>
            <pc:sldMk cId="3280343790" sldId="2846"/>
            <ac:spMk id="16" creationId="{B0882E31-41C1-4E70-8657-6C68B60362BC}"/>
          </ac:spMkLst>
        </pc:spChg>
        <pc:spChg chg="mod">
          <ac:chgData name="Shared Drive" userId="a8e99ec4-c3c1-49ac-ba97-2c12eee91f6a" providerId="ADAL" clId="{FB22C356-93C0-4E9E-B24A-3A39D10B53B8}" dt="2021-09-14T19:49:11.151" v="15872" actId="20577"/>
          <ac:spMkLst>
            <pc:docMk/>
            <pc:sldMk cId="3280343790" sldId="2846"/>
            <ac:spMk id="18" creationId="{B8C790F9-847F-49D4-A3D0-153E7ADEBAF7}"/>
          </ac:spMkLst>
        </pc:spChg>
        <pc:spChg chg="del">
          <ac:chgData name="Shared Drive" userId="a8e99ec4-c3c1-49ac-ba97-2c12eee91f6a" providerId="ADAL" clId="{FB22C356-93C0-4E9E-B24A-3A39D10B53B8}" dt="2021-09-14T19:41:48.454" v="15740" actId="478"/>
          <ac:spMkLst>
            <pc:docMk/>
            <pc:sldMk cId="3280343790" sldId="2846"/>
            <ac:spMk id="24" creationId="{BE552ADC-A55C-4931-8009-EA27662CD4FB}"/>
          </ac:spMkLst>
        </pc:spChg>
        <pc:graphicFrameChg chg="mod">
          <ac:chgData name="Shared Drive" userId="a8e99ec4-c3c1-49ac-ba97-2c12eee91f6a" providerId="ADAL" clId="{FB22C356-93C0-4E9E-B24A-3A39D10B53B8}" dt="2021-09-07T14:37:31.815" v="8923" actId="20577"/>
          <ac:graphicFrameMkLst>
            <pc:docMk/>
            <pc:sldMk cId="3280343790" sldId="2846"/>
            <ac:graphicFrameMk id="5" creationId="{90F35C59-32E3-4A32-A9EB-49681D633947}"/>
          </ac:graphicFrameMkLst>
        </pc:graphicFrameChg>
        <pc:cxnChg chg="del">
          <ac:chgData name="Shared Drive" userId="a8e99ec4-c3c1-49ac-ba97-2c12eee91f6a" providerId="ADAL" clId="{FB22C356-93C0-4E9E-B24A-3A39D10B53B8}" dt="2021-09-14T19:49:21.493" v="15873" actId="478"/>
          <ac:cxnSpMkLst>
            <pc:docMk/>
            <pc:sldMk cId="3280343790" sldId="2846"/>
            <ac:cxnSpMk id="22" creationId="{02481599-88C0-41C8-92BD-4441ECEFDACB}"/>
          </ac:cxnSpMkLst>
        </pc:cxnChg>
      </pc:sldChg>
      <pc:sldChg chg="addSp delSp modSp new mod modClrScheme chgLayout">
        <pc:chgData name="Shared Drive" userId="a8e99ec4-c3c1-49ac-ba97-2c12eee91f6a" providerId="ADAL" clId="{FB22C356-93C0-4E9E-B24A-3A39D10B53B8}" dt="2021-09-14T13:54:22.779" v="14959" actId="20577"/>
        <pc:sldMkLst>
          <pc:docMk/>
          <pc:sldMk cId="4016961003" sldId="2847"/>
        </pc:sldMkLst>
        <pc:spChg chg="add mod">
          <ac:chgData name="Shared Drive" userId="a8e99ec4-c3c1-49ac-ba97-2c12eee91f6a" providerId="ADAL" clId="{FB22C356-93C0-4E9E-B24A-3A39D10B53B8}" dt="2021-09-14T13:54:22.779" v="14959" actId="20577"/>
          <ac:spMkLst>
            <pc:docMk/>
            <pc:sldMk cId="4016961003" sldId="2847"/>
            <ac:spMk id="2" creationId="{587724C9-50CC-4AE2-B8C7-FCC51A8AA312}"/>
          </ac:spMkLst>
        </pc:spChg>
        <pc:spChg chg="add mod">
          <ac:chgData name="Shared Drive" userId="a8e99ec4-c3c1-49ac-ba97-2c12eee91f6a" providerId="ADAL" clId="{FB22C356-93C0-4E9E-B24A-3A39D10B53B8}" dt="2021-09-09T00:06:07.937" v="9375" actId="404"/>
          <ac:spMkLst>
            <pc:docMk/>
            <pc:sldMk cId="4016961003" sldId="2847"/>
            <ac:spMk id="5" creationId="{56BFFB06-E119-47DA-A2D7-2E81E7558245}"/>
          </ac:spMkLst>
        </pc:spChg>
        <pc:spChg chg="add mod">
          <ac:chgData name="Shared Drive" userId="a8e99ec4-c3c1-49ac-ba97-2c12eee91f6a" providerId="ADAL" clId="{FB22C356-93C0-4E9E-B24A-3A39D10B53B8}" dt="2021-09-14T13:53:26.301" v="14934" actId="1036"/>
          <ac:spMkLst>
            <pc:docMk/>
            <pc:sldMk cId="4016961003" sldId="2847"/>
            <ac:spMk id="6" creationId="{2181A4B9-3453-41F0-A2E5-955FF4575FC4}"/>
          </ac:spMkLst>
        </pc:spChg>
        <pc:spChg chg="add mod">
          <ac:chgData name="Shared Drive" userId="a8e99ec4-c3c1-49ac-ba97-2c12eee91f6a" providerId="ADAL" clId="{FB22C356-93C0-4E9E-B24A-3A39D10B53B8}" dt="2021-09-13T13:31:44.677" v="14438" actId="1076"/>
          <ac:spMkLst>
            <pc:docMk/>
            <pc:sldMk cId="4016961003" sldId="2847"/>
            <ac:spMk id="7" creationId="{88565BFE-7F27-49B3-B398-AF3822E64016}"/>
          </ac:spMkLst>
        </pc:spChg>
        <pc:spChg chg="add del mod">
          <ac:chgData name="Shared Drive" userId="a8e99ec4-c3c1-49ac-ba97-2c12eee91f6a" providerId="ADAL" clId="{FB22C356-93C0-4E9E-B24A-3A39D10B53B8}" dt="2021-09-13T13:35:57.270" v="14524"/>
          <ac:spMkLst>
            <pc:docMk/>
            <pc:sldMk cId="4016961003" sldId="2847"/>
            <ac:spMk id="8" creationId="{21F618D6-43A3-42C6-A5D5-CD646BC52F1E}"/>
          </ac:spMkLst>
        </pc:spChg>
        <pc:spChg chg="add mod">
          <ac:chgData name="Shared Drive" userId="a8e99ec4-c3c1-49ac-ba97-2c12eee91f6a" providerId="ADAL" clId="{FB22C356-93C0-4E9E-B24A-3A39D10B53B8}" dt="2021-09-14T13:54:13.828" v="14947" actId="20577"/>
          <ac:spMkLst>
            <pc:docMk/>
            <pc:sldMk cId="4016961003" sldId="2847"/>
            <ac:spMk id="9" creationId="{8F20B804-DAB1-46A0-AB7F-D856DB248E7A}"/>
          </ac:spMkLst>
        </pc:spChg>
        <pc:picChg chg="add mod modCrop">
          <ac:chgData name="Shared Drive" userId="a8e99ec4-c3c1-49ac-ba97-2c12eee91f6a" providerId="ADAL" clId="{FB22C356-93C0-4E9E-B24A-3A39D10B53B8}" dt="2021-09-14T13:52:52.861" v="14925" actId="1035"/>
          <ac:picMkLst>
            <pc:docMk/>
            <pc:sldMk cId="4016961003" sldId="2847"/>
            <ac:picMk id="4" creationId="{93AF1488-23F5-45BA-9CA0-965EA6B621AE}"/>
          </ac:picMkLst>
        </pc:picChg>
      </pc:sldChg>
      <pc:sldChg chg="addSp modSp new mod ord modAnim">
        <pc:chgData name="Shared Drive" userId="a8e99ec4-c3c1-49ac-ba97-2c12eee91f6a" providerId="ADAL" clId="{FB22C356-93C0-4E9E-B24A-3A39D10B53B8}" dt="2021-09-14T18:59:46.064" v="15632"/>
        <pc:sldMkLst>
          <pc:docMk/>
          <pc:sldMk cId="1707748335" sldId="2848"/>
        </pc:sldMkLst>
        <pc:spChg chg="mod">
          <ac:chgData name="Shared Drive" userId="a8e99ec4-c3c1-49ac-ba97-2c12eee91f6a" providerId="ADAL" clId="{FB22C356-93C0-4E9E-B24A-3A39D10B53B8}" dt="2021-09-14T18:57:53.470" v="15624" actId="20577"/>
          <ac:spMkLst>
            <pc:docMk/>
            <pc:sldMk cId="1707748335" sldId="2848"/>
            <ac:spMk id="2" creationId="{91921846-952F-46CF-95B1-7946217D9787}"/>
          </ac:spMkLst>
        </pc:spChg>
        <pc:spChg chg="mod">
          <ac:chgData name="Shared Drive" userId="a8e99ec4-c3c1-49ac-ba97-2c12eee91f6a" providerId="ADAL" clId="{FB22C356-93C0-4E9E-B24A-3A39D10B53B8}" dt="2021-09-14T18:58:33.004" v="15625" actId="20577"/>
          <ac:spMkLst>
            <pc:docMk/>
            <pc:sldMk cId="1707748335" sldId="2848"/>
            <ac:spMk id="3" creationId="{81C3CBAC-3D3A-41AE-8201-EA610D8875CF}"/>
          </ac:spMkLst>
        </pc:spChg>
        <pc:picChg chg="add mod">
          <ac:chgData name="Shared Drive" userId="a8e99ec4-c3c1-49ac-ba97-2c12eee91f6a" providerId="ADAL" clId="{FB22C356-93C0-4E9E-B24A-3A39D10B53B8}" dt="2021-09-14T18:59:39.574" v="15631" actId="14100"/>
          <ac:picMkLst>
            <pc:docMk/>
            <pc:sldMk cId="1707748335" sldId="2848"/>
            <ac:picMk id="1026" creationId="{59E2899B-41F3-4062-A769-2C0801B167CE}"/>
          </ac:picMkLst>
        </pc:picChg>
      </pc:sldChg>
      <pc:sldChg chg="add">
        <pc:chgData name="Shared Drive" userId="a8e99ec4-c3c1-49ac-ba97-2c12eee91f6a" providerId="ADAL" clId="{FB22C356-93C0-4E9E-B24A-3A39D10B53B8}" dt="2021-09-13T13:47:57.632" v="14578"/>
        <pc:sldMkLst>
          <pc:docMk/>
          <pc:sldMk cId="362483350" sldId="2849"/>
        </pc:sldMkLst>
      </pc:sldChg>
      <pc:sldChg chg="addSp delSp modSp new del mod modClrScheme chgLayout">
        <pc:chgData name="Shared Drive" userId="a8e99ec4-c3c1-49ac-ba97-2c12eee91f6a" providerId="ADAL" clId="{FB22C356-93C0-4E9E-B24A-3A39D10B53B8}" dt="2021-09-13T13:47:48.122" v="14577" actId="2696"/>
        <pc:sldMkLst>
          <pc:docMk/>
          <pc:sldMk cId="726216771" sldId="2849"/>
        </pc:sldMkLst>
        <pc:spChg chg="del">
          <ac:chgData name="Shared Drive" userId="a8e99ec4-c3c1-49ac-ba97-2c12eee91f6a" providerId="ADAL" clId="{FB22C356-93C0-4E9E-B24A-3A39D10B53B8}" dt="2021-09-12T14:58:10.993" v="13073" actId="700"/>
          <ac:spMkLst>
            <pc:docMk/>
            <pc:sldMk cId="726216771" sldId="2849"/>
            <ac:spMk id="2" creationId="{213EA155-7B80-4BF5-A95C-1AA6FED4FF19}"/>
          </ac:spMkLst>
        </pc:spChg>
        <pc:spChg chg="del">
          <ac:chgData name="Shared Drive" userId="a8e99ec4-c3c1-49ac-ba97-2c12eee91f6a" providerId="ADAL" clId="{FB22C356-93C0-4E9E-B24A-3A39D10B53B8}" dt="2021-09-12T14:58:10.993" v="13073" actId="700"/>
          <ac:spMkLst>
            <pc:docMk/>
            <pc:sldMk cId="726216771" sldId="2849"/>
            <ac:spMk id="3" creationId="{4CAF6B82-D7CE-4B63-B070-F429A57C314D}"/>
          </ac:spMkLst>
        </pc:spChg>
        <pc:picChg chg="add mod modCrop">
          <ac:chgData name="Shared Drive" userId="a8e99ec4-c3c1-49ac-ba97-2c12eee91f6a" providerId="ADAL" clId="{FB22C356-93C0-4E9E-B24A-3A39D10B53B8}" dt="2021-09-12T15:02:09.165" v="13177" actId="1038"/>
          <ac:picMkLst>
            <pc:docMk/>
            <pc:sldMk cId="726216771" sldId="2849"/>
            <ac:picMk id="5" creationId="{A09BAE4B-810F-4D53-8271-30D6DA48B732}"/>
          </ac:picMkLst>
        </pc:picChg>
        <pc:picChg chg="add mod modCrop">
          <ac:chgData name="Shared Drive" userId="a8e99ec4-c3c1-49ac-ba97-2c12eee91f6a" providerId="ADAL" clId="{FB22C356-93C0-4E9E-B24A-3A39D10B53B8}" dt="2021-09-12T15:02:09.165" v="13177" actId="1038"/>
          <ac:picMkLst>
            <pc:docMk/>
            <pc:sldMk cId="726216771" sldId="2849"/>
            <ac:picMk id="7" creationId="{B955E24D-073C-4A3E-87D8-E83EE55EDB4A}"/>
          </ac:picMkLst>
        </pc:picChg>
        <pc:picChg chg="add mod">
          <ac:chgData name="Shared Drive" userId="a8e99ec4-c3c1-49ac-ba97-2c12eee91f6a" providerId="ADAL" clId="{FB22C356-93C0-4E9E-B24A-3A39D10B53B8}" dt="2021-09-12T15:02:09.165" v="13177" actId="1038"/>
          <ac:picMkLst>
            <pc:docMk/>
            <pc:sldMk cId="726216771" sldId="2849"/>
            <ac:picMk id="9" creationId="{4DEFA732-BC65-4DD0-A45D-A7DE5102CB4F}"/>
          </ac:picMkLst>
        </pc:picChg>
      </pc:sldChg>
      <pc:sldChg chg="addSp modSp new mod ord">
        <pc:chgData name="Shared Drive" userId="a8e99ec4-c3c1-49ac-ba97-2c12eee91f6a" providerId="ADAL" clId="{FB22C356-93C0-4E9E-B24A-3A39D10B53B8}" dt="2021-09-15T00:03:01.819" v="16046"/>
        <pc:sldMkLst>
          <pc:docMk/>
          <pc:sldMk cId="1742410446" sldId="2850"/>
        </pc:sldMkLst>
        <pc:spChg chg="mod">
          <ac:chgData name="Shared Drive" userId="a8e99ec4-c3c1-49ac-ba97-2c12eee91f6a" providerId="ADAL" clId="{FB22C356-93C0-4E9E-B24A-3A39D10B53B8}" dt="2021-09-12T16:39:55.449" v="13909" actId="20577"/>
          <ac:spMkLst>
            <pc:docMk/>
            <pc:sldMk cId="1742410446" sldId="2850"/>
            <ac:spMk id="2" creationId="{FACFFA4F-B09B-4334-9AC1-71939804E51B}"/>
          </ac:spMkLst>
        </pc:spChg>
        <pc:spChg chg="add mod">
          <ac:chgData name="Shared Drive" userId="a8e99ec4-c3c1-49ac-ba97-2c12eee91f6a" providerId="ADAL" clId="{FB22C356-93C0-4E9E-B24A-3A39D10B53B8}" dt="2021-09-12T15:17:34.332" v="13279" actId="20577"/>
          <ac:spMkLst>
            <pc:docMk/>
            <pc:sldMk cId="1742410446" sldId="2850"/>
            <ac:spMk id="5" creationId="{A8F3A7BB-1229-43E3-80EB-3A5B4C1A0091}"/>
          </ac:spMkLst>
        </pc:spChg>
        <pc:picChg chg="add mod">
          <ac:chgData name="Shared Drive" userId="a8e99ec4-c3c1-49ac-ba97-2c12eee91f6a" providerId="ADAL" clId="{FB22C356-93C0-4E9E-B24A-3A39D10B53B8}" dt="2021-09-12T16:40:02.504" v="13911" actId="14100"/>
          <ac:picMkLst>
            <pc:docMk/>
            <pc:sldMk cId="1742410446" sldId="2850"/>
            <ac:picMk id="2050" creationId="{B9D3E938-8C9D-4674-BEBB-128BD7ACE727}"/>
          </ac:picMkLst>
        </pc:picChg>
      </pc:sldChg>
      <pc:sldChg chg="addSp modSp new mod ord modAnim">
        <pc:chgData name="Shared Drive" userId="a8e99ec4-c3c1-49ac-ba97-2c12eee91f6a" providerId="ADAL" clId="{FB22C356-93C0-4E9E-B24A-3A39D10B53B8}" dt="2021-09-13T13:42:38.546" v="14526" actId="403"/>
        <pc:sldMkLst>
          <pc:docMk/>
          <pc:sldMk cId="41739869" sldId="2851"/>
        </pc:sldMkLst>
        <pc:spChg chg="mod">
          <ac:chgData name="Shared Drive" userId="a8e99ec4-c3c1-49ac-ba97-2c12eee91f6a" providerId="ADAL" clId="{FB22C356-93C0-4E9E-B24A-3A39D10B53B8}" dt="2021-09-12T15:34:11.782" v="13554" actId="20577"/>
          <ac:spMkLst>
            <pc:docMk/>
            <pc:sldMk cId="41739869" sldId="2851"/>
            <ac:spMk id="2" creationId="{D1CD2043-1B8E-41B8-B65B-3F0371A54BDD}"/>
          </ac:spMkLst>
        </pc:spChg>
        <pc:spChg chg="mod">
          <ac:chgData name="Shared Drive" userId="a8e99ec4-c3c1-49ac-ba97-2c12eee91f6a" providerId="ADAL" clId="{FB22C356-93C0-4E9E-B24A-3A39D10B53B8}" dt="2021-09-12T16:35:33.168" v="13830" actId="1037"/>
          <ac:spMkLst>
            <pc:docMk/>
            <pc:sldMk cId="41739869" sldId="2851"/>
            <ac:spMk id="3" creationId="{ED56C08F-C54A-4AF5-836E-8E48A326A7DB}"/>
          </ac:spMkLst>
        </pc:spChg>
        <pc:spChg chg="add mod">
          <ac:chgData name="Shared Drive" userId="a8e99ec4-c3c1-49ac-ba97-2c12eee91f6a" providerId="ADAL" clId="{FB22C356-93C0-4E9E-B24A-3A39D10B53B8}" dt="2021-09-13T13:42:38.546" v="14526" actId="403"/>
          <ac:spMkLst>
            <pc:docMk/>
            <pc:sldMk cId="41739869" sldId="2851"/>
            <ac:spMk id="4" creationId="{C2B1B7D9-6B59-48FA-8813-9EEB42D7281A}"/>
          </ac:spMkLst>
        </pc:spChg>
        <pc:picChg chg="add mod">
          <ac:chgData name="Shared Drive" userId="a8e99ec4-c3c1-49ac-ba97-2c12eee91f6a" providerId="ADAL" clId="{FB22C356-93C0-4E9E-B24A-3A39D10B53B8}" dt="2021-09-12T16:36:16.170" v="13835" actId="1076"/>
          <ac:picMkLst>
            <pc:docMk/>
            <pc:sldMk cId="41739869" sldId="2851"/>
            <ac:picMk id="3074" creationId="{130FB201-0065-4B24-819E-817B421A4EA1}"/>
          </ac:picMkLst>
        </pc:picChg>
      </pc:sldChg>
      <pc:sldChg chg="addSp delSp modSp add mod modClrScheme delAnim modAnim chgLayout modNotesTx">
        <pc:chgData name="Shared Drive" userId="a8e99ec4-c3c1-49ac-ba97-2c12eee91f6a" providerId="ADAL" clId="{FB22C356-93C0-4E9E-B24A-3A39D10B53B8}" dt="2021-09-14T23:58:05.888" v="16032"/>
        <pc:sldMkLst>
          <pc:docMk/>
          <pc:sldMk cId="552593914" sldId="2852"/>
        </pc:sldMkLst>
        <pc:spChg chg="add mod ord">
          <ac:chgData name="Shared Drive" userId="a8e99ec4-c3c1-49ac-ba97-2c12eee91f6a" providerId="ADAL" clId="{FB22C356-93C0-4E9E-B24A-3A39D10B53B8}" dt="2021-09-14T20:14:39.979" v="16006" actId="14100"/>
          <ac:spMkLst>
            <pc:docMk/>
            <pc:sldMk cId="552593914" sldId="2852"/>
            <ac:spMk id="2" creationId="{B4B9058F-DC42-4C6D-9CF2-2DEDBAE9894D}"/>
          </ac:spMkLst>
        </pc:spChg>
        <pc:spChg chg="add del mod ord">
          <ac:chgData name="Shared Drive" userId="a8e99ec4-c3c1-49ac-ba97-2c12eee91f6a" providerId="ADAL" clId="{FB22C356-93C0-4E9E-B24A-3A39D10B53B8}" dt="2021-09-14T20:14:42.325" v="16007" actId="478"/>
          <ac:spMkLst>
            <pc:docMk/>
            <pc:sldMk cId="552593914" sldId="2852"/>
            <ac:spMk id="3" creationId="{55C88F8E-355F-48C5-8877-6615129076F5}"/>
          </ac:spMkLst>
        </pc:spChg>
        <pc:spChg chg="del">
          <ac:chgData name="Shared Drive" userId="a8e99ec4-c3c1-49ac-ba97-2c12eee91f6a" providerId="ADAL" clId="{FB22C356-93C0-4E9E-B24A-3A39D10B53B8}" dt="2021-09-13T13:10:56.638" v="13952" actId="478"/>
          <ac:spMkLst>
            <pc:docMk/>
            <pc:sldMk cId="552593914" sldId="2852"/>
            <ac:spMk id="7" creationId="{92EBEE19-A5EE-47F8-9417-CFFF25B83264}"/>
          </ac:spMkLst>
        </pc:spChg>
        <pc:spChg chg="del">
          <ac:chgData name="Shared Drive" userId="a8e99ec4-c3c1-49ac-ba97-2c12eee91f6a" providerId="ADAL" clId="{FB22C356-93C0-4E9E-B24A-3A39D10B53B8}" dt="2021-09-14T20:14:43.664" v="16010" actId="478"/>
          <ac:spMkLst>
            <pc:docMk/>
            <pc:sldMk cId="552593914" sldId="2852"/>
            <ac:spMk id="65" creationId="{B47C6BFC-1165-491F-8D86-C3B877508E44}"/>
          </ac:spMkLst>
        </pc:spChg>
        <pc:spChg chg="mod">
          <ac:chgData name="Shared Drive" userId="a8e99ec4-c3c1-49ac-ba97-2c12eee91f6a" providerId="ADAL" clId="{FB22C356-93C0-4E9E-B24A-3A39D10B53B8}" dt="2021-09-14T20:14:30.045" v="16001" actId="1076"/>
          <ac:spMkLst>
            <pc:docMk/>
            <pc:sldMk cId="552593914" sldId="2852"/>
            <ac:spMk id="67" creationId="{FA1511D2-A857-403B-B1B8-667D08CA4ABB}"/>
          </ac:spMkLst>
        </pc:spChg>
        <pc:spChg chg="del mod">
          <ac:chgData name="Shared Drive" userId="a8e99ec4-c3c1-49ac-ba97-2c12eee91f6a" providerId="ADAL" clId="{FB22C356-93C0-4E9E-B24A-3A39D10B53B8}" dt="2021-09-14T20:14:42.330" v="16009"/>
          <ac:spMkLst>
            <pc:docMk/>
            <pc:sldMk cId="552593914" sldId="2852"/>
            <ac:spMk id="218" creationId="{E8798B27-8ADE-46BB-AF80-255BC40B13CE}"/>
          </ac:spMkLst>
        </pc:spChg>
      </pc:sldChg>
      <pc:sldChg chg="add del">
        <pc:chgData name="Shared Drive" userId="a8e99ec4-c3c1-49ac-ba97-2c12eee91f6a" providerId="ADAL" clId="{FB22C356-93C0-4E9E-B24A-3A39D10B53B8}" dt="2021-09-13T13:10:10.988" v="13914"/>
        <pc:sldMkLst>
          <pc:docMk/>
          <pc:sldMk cId="886783346" sldId="2853"/>
        </pc:sldMkLst>
      </pc:sldChg>
      <pc:sldChg chg="addSp delSp modSp new del mod modClrScheme chgLayout">
        <pc:chgData name="Shared Drive" userId="a8e99ec4-c3c1-49ac-ba97-2c12eee91f6a" providerId="ADAL" clId="{FB22C356-93C0-4E9E-B24A-3A39D10B53B8}" dt="2021-09-14T13:40:12.535" v="14689" actId="2696"/>
        <pc:sldMkLst>
          <pc:docMk/>
          <pc:sldMk cId="3075388628" sldId="2853"/>
        </pc:sldMkLst>
        <pc:spChg chg="del">
          <ac:chgData name="Shared Drive" userId="a8e99ec4-c3c1-49ac-ba97-2c12eee91f6a" providerId="ADAL" clId="{FB22C356-93C0-4E9E-B24A-3A39D10B53B8}" dt="2021-09-14T13:37:04.296" v="14685" actId="700"/>
          <ac:spMkLst>
            <pc:docMk/>
            <pc:sldMk cId="3075388628" sldId="2853"/>
            <ac:spMk id="2" creationId="{1B2826DD-0392-4C5C-AB84-32ADE96EDACE}"/>
          </ac:spMkLst>
        </pc:spChg>
        <pc:spChg chg="del">
          <ac:chgData name="Shared Drive" userId="a8e99ec4-c3c1-49ac-ba97-2c12eee91f6a" providerId="ADAL" clId="{FB22C356-93C0-4E9E-B24A-3A39D10B53B8}" dt="2021-09-14T13:37:04.296" v="14685" actId="700"/>
          <ac:spMkLst>
            <pc:docMk/>
            <pc:sldMk cId="3075388628" sldId="2853"/>
            <ac:spMk id="3" creationId="{02D3C060-D66F-45BA-9415-7330D24AAB12}"/>
          </ac:spMkLst>
        </pc:spChg>
        <pc:picChg chg="add mod">
          <ac:chgData name="Shared Drive" userId="a8e99ec4-c3c1-49ac-ba97-2c12eee91f6a" providerId="ADAL" clId="{FB22C356-93C0-4E9E-B24A-3A39D10B53B8}" dt="2021-09-14T13:37:07.144" v="14688" actId="962"/>
          <ac:picMkLst>
            <pc:docMk/>
            <pc:sldMk cId="3075388628" sldId="2853"/>
            <ac:picMk id="5" creationId="{1072FA95-9145-4981-9BE0-39E6C840187F}"/>
          </ac:picMkLst>
        </pc:picChg>
      </pc:sldChg>
      <pc:sldChg chg="add ord">
        <pc:chgData name="Shared Drive" userId="a8e99ec4-c3c1-49ac-ba97-2c12eee91f6a" providerId="ADAL" clId="{FB22C356-93C0-4E9E-B24A-3A39D10B53B8}" dt="2021-09-14T17:55:42.338" v="14967"/>
        <pc:sldMkLst>
          <pc:docMk/>
          <pc:sldMk cId="3944742259" sldId="2853"/>
        </pc:sldMkLst>
      </pc:sldChg>
      <pc:sldChg chg="addSp modSp add mod">
        <pc:chgData name="Shared Drive" userId="a8e99ec4-c3c1-49ac-ba97-2c12eee91f6a" providerId="ADAL" clId="{FB22C356-93C0-4E9E-B24A-3A39D10B53B8}" dt="2021-09-14T19:03:09.202" v="15641" actId="1076"/>
        <pc:sldMkLst>
          <pc:docMk/>
          <pc:sldMk cId="3302488403" sldId="2854"/>
        </pc:sldMkLst>
        <pc:spChg chg="mod">
          <ac:chgData name="Shared Drive" userId="a8e99ec4-c3c1-49ac-ba97-2c12eee91f6a" providerId="ADAL" clId="{FB22C356-93C0-4E9E-B24A-3A39D10B53B8}" dt="2021-09-14T18:54:00.683" v="15484" actId="20577"/>
          <ac:spMkLst>
            <pc:docMk/>
            <pc:sldMk cId="3302488403" sldId="2854"/>
            <ac:spMk id="2" creationId="{D933A65A-5BFC-4083-9B34-5737FCDAD702}"/>
          </ac:spMkLst>
        </pc:spChg>
        <pc:spChg chg="add mod">
          <ac:chgData name="Shared Drive" userId="a8e99ec4-c3c1-49ac-ba97-2c12eee91f6a" providerId="ADAL" clId="{FB22C356-93C0-4E9E-B24A-3A39D10B53B8}" dt="2021-09-14T19:03:09.202" v="15641" actId="1076"/>
          <ac:spMkLst>
            <pc:docMk/>
            <pc:sldMk cId="3302488403" sldId="2854"/>
            <ac:spMk id="3" creationId="{AA64F319-BFED-4D02-AB18-5F96E4B21FF3}"/>
          </ac:spMkLst>
        </pc:spChg>
        <pc:picChg chg="mod">
          <ac:chgData name="Shared Drive" userId="a8e99ec4-c3c1-49ac-ba97-2c12eee91f6a" providerId="ADAL" clId="{FB22C356-93C0-4E9E-B24A-3A39D10B53B8}" dt="2021-09-14T19:03:00.386" v="15639" actId="1076"/>
          <ac:picMkLst>
            <pc:docMk/>
            <pc:sldMk cId="3302488403" sldId="2854"/>
            <ac:picMk id="4" creationId="{0F55C45C-EE9A-4257-92A2-950D349F5DCF}"/>
          </ac:picMkLst>
        </pc:picChg>
      </pc:sldChg>
      <pc:sldChg chg="addSp new mod">
        <pc:chgData name="Shared Drive" userId="a8e99ec4-c3c1-49ac-ba97-2c12eee91f6a" providerId="ADAL" clId="{FB22C356-93C0-4E9E-B24A-3A39D10B53B8}" dt="2021-09-14T20:11:15.431" v="15955" actId="22"/>
        <pc:sldMkLst>
          <pc:docMk/>
          <pc:sldMk cId="4112051883" sldId="2855"/>
        </pc:sldMkLst>
        <pc:picChg chg="add">
          <ac:chgData name="Shared Drive" userId="a8e99ec4-c3c1-49ac-ba97-2c12eee91f6a" providerId="ADAL" clId="{FB22C356-93C0-4E9E-B24A-3A39D10B53B8}" dt="2021-09-14T20:11:15.431" v="15955" actId="22"/>
          <ac:picMkLst>
            <pc:docMk/>
            <pc:sldMk cId="4112051883" sldId="2855"/>
            <ac:picMk id="3" creationId="{4B53823E-4F10-4317-A489-45CFD3853073}"/>
          </ac:picMkLst>
        </pc:picChg>
      </pc:sldChg>
      <pc:sldMasterChg chg="modSldLayout">
        <pc:chgData name="Shared Drive" userId="a8e99ec4-c3c1-49ac-ba97-2c12eee91f6a" providerId="ADAL" clId="{FB22C356-93C0-4E9E-B24A-3A39D10B53B8}" dt="2021-09-14T20:13:13.989" v="15989"/>
        <pc:sldMasterMkLst>
          <pc:docMk/>
          <pc:sldMasterMk cId="3711838429" sldId="2147483648"/>
        </pc:sldMasterMkLst>
        <pc:sldLayoutChg chg="addSp delSp modSp">
          <pc:chgData name="Shared Drive" userId="a8e99ec4-c3c1-49ac-ba97-2c12eee91f6a" providerId="ADAL" clId="{FB22C356-93C0-4E9E-B24A-3A39D10B53B8}" dt="2021-09-14T20:13:13.989" v="15989"/>
          <pc:sldLayoutMkLst>
            <pc:docMk/>
            <pc:sldMasterMk cId="3711838429" sldId="2147483648"/>
            <pc:sldLayoutMk cId="1692186787" sldId="2147483729"/>
          </pc:sldLayoutMkLst>
          <pc:picChg chg="add del mod">
            <ac:chgData name="Shared Drive" userId="a8e99ec4-c3c1-49ac-ba97-2c12eee91f6a" providerId="ADAL" clId="{FB22C356-93C0-4E9E-B24A-3A39D10B53B8}" dt="2021-09-14T20:13:13.989" v="15989"/>
            <ac:picMkLst>
              <pc:docMk/>
              <pc:sldMasterMk cId="3711838429" sldId="2147483648"/>
              <pc:sldLayoutMk cId="1692186787" sldId="2147483729"/>
              <ac:picMk id="10" creationId="{EB6B2DAF-8984-4FA1-BC9E-4DD0D479CED5}"/>
            </ac:picMkLst>
          </pc:picChg>
        </pc:sldLayoutChg>
      </pc:sldMasterChg>
    </pc:docChg>
  </pc:docChgLst>
  <pc:docChgLst>
    <pc:chgData name="Shared Drive" userId="a8e99ec4-c3c1-49ac-ba97-2c12eee91f6a" providerId="ADAL" clId="{D683432A-0130-47A0-8AED-A52EC0C460D9}"/>
    <pc:docChg chg="modSld modMainMaster">
      <pc:chgData name="Shared Drive" userId="a8e99ec4-c3c1-49ac-ba97-2c12eee91f6a" providerId="ADAL" clId="{D683432A-0130-47A0-8AED-A52EC0C460D9}" dt="2021-06-10T14:40:25.380" v="12" actId="20577"/>
      <pc:docMkLst>
        <pc:docMk/>
      </pc:docMkLst>
      <pc:sldChg chg="modSp mod">
        <pc:chgData name="Shared Drive" userId="a8e99ec4-c3c1-49ac-ba97-2c12eee91f6a" providerId="ADAL" clId="{D683432A-0130-47A0-8AED-A52EC0C460D9}" dt="2021-06-10T14:40:25.380" v="12" actId="20577"/>
        <pc:sldMkLst>
          <pc:docMk/>
          <pc:sldMk cId="2707020976" sldId="2055"/>
        </pc:sldMkLst>
        <pc:spChg chg="mod">
          <ac:chgData name="Shared Drive" userId="a8e99ec4-c3c1-49ac-ba97-2c12eee91f6a" providerId="ADAL" clId="{D683432A-0130-47A0-8AED-A52EC0C460D9}" dt="2021-06-10T14:40:25.380" v="12" actId="20577"/>
          <ac:spMkLst>
            <pc:docMk/>
            <pc:sldMk cId="2707020976" sldId="2055"/>
            <ac:spMk id="20" creationId="{2DBCB9CC-295A-4A8D-9393-81517C4C8805}"/>
          </ac:spMkLst>
        </pc:spChg>
        <pc:spChg chg="mod">
          <ac:chgData name="Shared Drive" userId="a8e99ec4-c3c1-49ac-ba97-2c12eee91f6a" providerId="ADAL" clId="{D683432A-0130-47A0-8AED-A52EC0C460D9}" dt="2021-06-10T14:40:20.548" v="8" actId="20577"/>
          <ac:spMkLst>
            <pc:docMk/>
            <pc:sldMk cId="2707020976" sldId="2055"/>
            <ac:spMk id="218" creationId="{E8798B27-8ADE-46BB-AF80-255BC40B13CE}"/>
          </ac:spMkLst>
        </pc:spChg>
      </pc:sldChg>
      <pc:sldMasterChg chg="modSldLayout">
        <pc:chgData name="Shared Drive" userId="a8e99ec4-c3c1-49ac-ba97-2c12eee91f6a" providerId="ADAL" clId="{D683432A-0130-47A0-8AED-A52EC0C460D9}" dt="2021-06-10T14:40:12.009" v="3"/>
        <pc:sldMasterMkLst>
          <pc:docMk/>
          <pc:sldMasterMk cId="3711838429" sldId="2147483648"/>
        </pc:sldMasterMkLst>
        <pc:sldLayoutChg chg="addSp modSp">
          <pc:chgData name="Shared Drive" userId="a8e99ec4-c3c1-49ac-ba97-2c12eee91f6a" providerId="ADAL" clId="{D683432A-0130-47A0-8AED-A52EC0C460D9}" dt="2021-06-10T14:40:01.631" v="2"/>
          <pc:sldLayoutMkLst>
            <pc:docMk/>
            <pc:sldMasterMk cId="3711838429" sldId="2147483648"/>
            <pc:sldLayoutMk cId="1692186787" sldId="2147483729"/>
          </pc:sldLayoutMkLst>
          <pc:picChg chg="add mod">
            <ac:chgData name="Shared Drive" userId="a8e99ec4-c3c1-49ac-ba97-2c12eee91f6a" providerId="ADAL" clId="{D683432A-0130-47A0-8AED-A52EC0C460D9}" dt="2021-06-10T14:40:01.631" v="2"/>
            <ac:picMkLst>
              <pc:docMk/>
              <pc:sldMasterMk cId="3711838429" sldId="2147483648"/>
              <pc:sldLayoutMk cId="1692186787" sldId="2147483729"/>
              <ac:picMk id="8" creationId="{2B05E1A6-784A-4DFD-9B7E-B28F19275C31}"/>
            </ac:picMkLst>
          </pc:picChg>
        </pc:sldLayoutChg>
        <pc:sldLayoutChg chg="addSp modSp">
          <pc:chgData name="Shared Drive" userId="a8e99ec4-c3c1-49ac-ba97-2c12eee91f6a" providerId="ADAL" clId="{D683432A-0130-47A0-8AED-A52EC0C460D9}" dt="2021-06-10T14:39:46.633" v="1"/>
          <pc:sldLayoutMkLst>
            <pc:docMk/>
            <pc:sldMasterMk cId="3711838429" sldId="2147483648"/>
            <pc:sldLayoutMk cId="3163495100" sldId="2147483731"/>
          </pc:sldLayoutMkLst>
          <pc:picChg chg="add mod">
            <ac:chgData name="Shared Drive" userId="a8e99ec4-c3c1-49ac-ba97-2c12eee91f6a" providerId="ADAL" clId="{D683432A-0130-47A0-8AED-A52EC0C460D9}" dt="2021-06-10T14:39:46.633" v="1"/>
            <ac:picMkLst>
              <pc:docMk/>
              <pc:sldMasterMk cId="3711838429" sldId="2147483648"/>
              <pc:sldLayoutMk cId="3163495100" sldId="2147483731"/>
              <ac:picMk id="12" creationId="{A87ECE87-86E0-4115-AAF1-0A866B02F682}"/>
            </ac:picMkLst>
          </pc:picChg>
        </pc:sldLayoutChg>
        <pc:sldLayoutChg chg="addSp modSp">
          <pc:chgData name="Shared Drive" userId="a8e99ec4-c3c1-49ac-ba97-2c12eee91f6a" providerId="ADAL" clId="{D683432A-0130-47A0-8AED-A52EC0C460D9}" dt="2021-06-10T14:40:12.009" v="3"/>
          <pc:sldLayoutMkLst>
            <pc:docMk/>
            <pc:sldMasterMk cId="3711838429" sldId="2147483648"/>
            <pc:sldLayoutMk cId="900040873" sldId="2147483732"/>
          </pc:sldLayoutMkLst>
          <pc:picChg chg="add mod">
            <ac:chgData name="Shared Drive" userId="a8e99ec4-c3c1-49ac-ba97-2c12eee91f6a" providerId="ADAL" clId="{D683432A-0130-47A0-8AED-A52EC0C460D9}" dt="2021-06-10T14:40:12.009" v="3"/>
            <ac:picMkLst>
              <pc:docMk/>
              <pc:sldMasterMk cId="3711838429" sldId="2147483648"/>
              <pc:sldLayoutMk cId="900040873" sldId="2147483732"/>
              <ac:picMk id="4" creationId="{8686009F-9EA9-4C89-9737-636A3B0D9618}"/>
            </ac:picMkLst>
          </pc:picChg>
        </pc:sldLayoutChg>
        <pc:sldLayoutChg chg="addSp modSp">
          <pc:chgData name="Shared Drive" userId="a8e99ec4-c3c1-49ac-ba97-2c12eee91f6a" providerId="ADAL" clId="{D683432A-0130-47A0-8AED-A52EC0C460D9}" dt="2021-06-10T14:39:45.057" v="0"/>
          <pc:sldLayoutMkLst>
            <pc:docMk/>
            <pc:sldMasterMk cId="3711838429" sldId="2147483648"/>
            <pc:sldLayoutMk cId="932027390" sldId="2147483733"/>
          </pc:sldLayoutMkLst>
          <pc:picChg chg="add mod">
            <ac:chgData name="Shared Drive" userId="a8e99ec4-c3c1-49ac-ba97-2c12eee91f6a" providerId="ADAL" clId="{D683432A-0130-47A0-8AED-A52EC0C460D9}" dt="2021-06-10T14:39:45.057" v="0"/>
            <ac:picMkLst>
              <pc:docMk/>
              <pc:sldMasterMk cId="3711838429" sldId="2147483648"/>
              <pc:sldLayoutMk cId="932027390" sldId="2147483733"/>
              <ac:picMk id="13" creationId="{F339391C-2695-4146-80DA-F7CA4C48AB3C}"/>
            </ac:picMkLst>
          </pc:picChg>
        </pc:sldLayoutChg>
      </pc:sldMasterChg>
    </pc:docChg>
  </pc:docChgLst>
  <pc:docChgLst>
    <pc:chgData name="Shared Drive" userId="a8e99ec4-c3c1-49ac-ba97-2c12eee91f6a" providerId="ADAL" clId="{02E24D9A-EDA1-459A-AAD2-D4AB772CBCEB}"/>
    <pc:docChg chg="undo custSel addSld delSld modSld sldOrd modSection">
      <pc:chgData name="Shared Drive" userId="a8e99ec4-c3c1-49ac-ba97-2c12eee91f6a" providerId="ADAL" clId="{02E24D9A-EDA1-459A-AAD2-D4AB772CBCEB}" dt="2021-06-07T14:50:06.443" v="1005" actId="6549"/>
      <pc:docMkLst>
        <pc:docMk/>
      </pc:docMkLst>
      <pc:sldChg chg="modSp">
        <pc:chgData name="Shared Drive" userId="a8e99ec4-c3c1-49ac-ba97-2c12eee91f6a" providerId="ADAL" clId="{02E24D9A-EDA1-459A-AAD2-D4AB772CBCEB}" dt="2021-05-31T17:21:37.727" v="354" actId="20577"/>
        <pc:sldMkLst>
          <pc:docMk/>
          <pc:sldMk cId="2018481113" sldId="1951"/>
        </pc:sldMkLst>
        <pc:graphicFrameChg chg="mod">
          <ac:chgData name="Shared Drive" userId="a8e99ec4-c3c1-49ac-ba97-2c12eee91f6a" providerId="ADAL" clId="{02E24D9A-EDA1-459A-AAD2-D4AB772CBCEB}" dt="2021-05-31T17:21:37.727" v="354" actId="20577"/>
          <ac:graphicFrameMkLst>
            <pc:docMk/>
            <pc:sldMk cId="2018481113" sldId="1951"/>
            <ac:graphicFrameMk id="4" creationId="{AC71A291-053B-4B73-AAB8-FF4D7B6EAFA9}"/>
          </ac:graphicFrameMkLst>
        </pc:graphicFrameChg>
      </pc:sldChg>
      <pc:sldChg chg="del">
        <pc:chgData name="Shared Drive" userId="a8e99ec4-c3c1-49ac-ba97-2c12eee91f6a" providerId="ADAL" clId="{02E24D9A-EDA1-459A-AAD2-D4AB772CBCEB}" dt="2021-05-31T17:19:50.962" v="350" actId="47"/>
        <pc:sldMkLst>
          <pc:docMk/>
          <pc:sldMk cId="163150022" sldId="1987"/>
        </pc:sldMkLst>
      </pc:sldChg>
      <pc:sldChg chg="addSp delSp modSp add mod ord modAnim">
        <pc:chgData name="Shared Drive" userId="a8e99ec4-c3c1-49ac-ba97-2c12eee91f6a" providerId="ADAL" clId="{02E24D9A-EDA1-459A-AAD2-D4AB772CBCEB}" dt="2021-06-07T14:22:25.229" v="989"/>
        <pc:sldMkLst>
          <pc:docMk/>
          <pc:sldMk cId="456181699" sldId="1990"/>
        </pc:sldMkLst>
        <pc:spChg chg="mod">
          <ac:chgData name="Shared Drive" userId="a8e99ec4-c3c1-49ac-ba97-2c12eee91f6a" providerId="ADAL" clId="{02E24D9A-EDA1-459A-AAD2-D4AB772CBCEB}" dt="2021-06-07T14:21:18.342" v="982" actId="20577"/>
          <ac:spMkLst>
            <pc:docMk/>
            <pc:sldMk cId="456181699" sldId="1990"/>
            <ac:spMk id="2" creationId="{2875C865-02D8-4DB4-BB18-397A3F1E7405}"/>
          </ac:spMkLst>
        </pc:spChg>
        <pc:spChg chg="mod">
          <ac:chgData name="Shared Drive" userId="a8e99ec4-c3c1-49ac-ba97-2c12eee91f6a" providerId="ADAL" clId="{02E24D9A-EDA1-459A-AAD2-D4AB772CBCEB}" dt="2021-06-07T14:21:28.915" v="984" actId="13926"/>
          <ac:spMkLst>
            <pc:docMk/>
            <pc:sldMk cId="456181699" sldId="1990"/>
            <ac:spMk id="4" creationId="{9E99A68B-D62C-4B84-8ADA-B779E79534F7}"/>
          </ac:spMkLst>
        </pc:spChg>
        <pc:spChg chg="mod">
          <ac:chgData name="Shared Drive" userId="a8e99ec4-c3c1-49ac-ba97-2c12eee91f6a" providerId="ADAL" clId="{02E24D9A-EDA1-459A-AAD2-D4AB772CBCEB}" dt="2021-06-07T14:21:23.499" v="983" actId="13926"/>
          <ac:spMkLst>
            <pc:docMk/>
            <pc:sldMk cId="456181699" sldId="1990"/>
            <ac:spMk id="5" creationId="{2AA1352B-451A-456D-B781-E13B748CEC73}"/>
          </ac:spMkLst>
        </pc:spChg>
        <pc:spChg chg="mod">
          <ac:chgData name="Shared Drive" userId="a8e99ec4-c3c1-49ac-ba97-2c12eee91f6a" providerId="ADAL" clId="{02E24D9A-EDA1-459A-AAD2-D4AB772CBCEB}" dt="2021-06-07T14:21:36.303" v="986" actId="13926"/>
          <ac:spMkLst>
            <pc:docMk/>
            <pc:sldMk cId="456181699" sldId="1990"/>
            <ac:spMk id="6" creationId="{16F6A6FB-94B8-42B7-B8A4-7388718F931D}"/>
          </ac:spMkLst>
        </pc:spChg>
        <pc:spChg chg="mod">
          <ac:chgData name="Shared Drive" userId="a8e99ec4-c3c1-49ac-ba97-2c12eee91f6a" providerId="ADAL" clId="{02E24D9A-EDA1-459A-AAD2-D4AB772CBCEB}" dt="2021-06-07T14:21:32.198" v="985" actId="13926"/>
          <ac:spMkLst>
            <pc:docMk/>
            <pc:sldMk cId="456181699" sldId="1990"/>
            <ac:spMk id="7" creationId="{18F5AE23-B2AB-4BBE-A88E-4B3AB2F770EB}"/>
          </ac:spMkLst>
        </pc:spChg>
        <pc:picChg chg="add mod ord">
          <ac:chgData name="Shared Drive" userId="a8e99ec4-c3c1-49ac-ba97-2c12eee91f6a" providerId="ADAL" clId="{02E24D9A-EDA1-459A-AAD2-D4AB772CBCEB}" dt="2021-06-07T14:18:36.174" v="888" actId="167"/>
          <ac:picMkLst>
            <pc:docMk/>
            <pc:sldMk cId="456181699" sldId="1990"/>
            <ac:picMk id="8" creationId="{3CAD5846-3F38-49E9-B6DD-40E5CFF2FD8F}"/>
          </ac:picMkLst>
        </pc:picChg>
        <pc:picChg chg="del">
          <ac:chgData name="Shared Drive" userId="a8e99ec4-c3c1-49ac-ba97-2c12eee91f6a" providerId="ADAL" clId="{02E24D9A-EDA1-459A-AAD2-D4AB772CBCEB}" dt="2021-06-07T14:18:28.334" v="886" actId="478"/>
          <ac:picMkLst>
            <pc:docMk/>
            <pc:sldMk cId="456181699" sldId="1990"/>
            <ac:picMk id="1026" creationId="{83ED11F3-2EE5-4314-B4E3-6F54A24EEFF4}"/>
          </ac:picMkLst>
        </pc:picChg>
      </pc:sldChg>
      <pc:sldChg chg="addSp delSp modSp add del mod delAnim">
        <pc:chgData name="Shared Drive" userId="a8e99ec4-c3c1-49ac-ba97-2c12eee91f6a" providerId="ADAL" clId="{02E24D9A-EDA1-459A-AAD2-D4AB772CBCEB}" dt="2021-06-07T14:22:02.558" v="987" actId="47"/>
        <pc:sldMkLst>
          <pc:docMk/>
          <pc:sldMk cId="3419924444" sldId="2005"/>
        </pc:sldMkLst>
        <pc:spChg chg="add del mod">
          <ac:chgData name="Shared Drive" userId="a8e99ec4-c3c1-49ac-ba97-2c12eee91f6a" providerId="ADAL" clId="{02E24D9A-EDA1-459A-AAD2-D4AB772CBCEB}" dt="2021-06-07T14:18:07.836" v="883" actId="21"/>
          <ac:spMkLst>
            <pc:docMk/>
            <pc:sldMk cId="3419924444" sldId="2005"/>
            <ac:spMk id="15" creationId="{8ADA35F4-5E31-45D7-813B-3F28A4039EF7}"/>
          </ac:spMkLst>
        </pc:spChg>
        <pc:spChg chg="add del mod">
          <ac:chgData name="Shared Drive" userId="a8e99ec4-c3c1-49ac-ba97-2c12eee91f6a" providerId="ADAL" clId="{02E24D9A-EDA1-459A-AAD2-D4AB772CBCEB}" dt="2021-06-07T14:18:07.836" v="883" actId="21"/>
          <ac:spMkLst>
            <pc:docMk/>
            <pc:sldMk cId="3419924444" sldId="2005"/>
            <ac:spMk id="16" creationId="{BF744E5A-82B6-4296-BD8C-AD07EED540D0}"/>
          </ac:spMkLst>
        </pc:spChg>
        <pc:spChg chg="add del mod">
          <ac:chgData name="Shared Drive" userId="a8e99ec4-c3c1-49ac-ba97-2c12eee91f6a" providerId="ADAL" clId="{02E24D9A-EDA1-459A-AAD2-D4AB772CBCEB}" dt="2021-06-07T14:18:07.836" v="883" actId="21"/>
          <ac:spMkLst>
            <pc:docMk/>
            <pc:sldMk cId="3419924444" sldId="2005"/>
            <ac:spMk id="17" creationId="{2B036F55-0497-4BA3-8FF2-23D50BB83714}"/>
          </ac:spMkLst>
        </pc:spChg>
        <pc:spChg chg="add del mod">
          <ac:chgData name="Shared Drive" userId="a8e99ec4-c3c1-49ac-ba97-2c12eee91f6a" providerId="ADAL" clId="{02E24D9A-EDA1-459A-AAD2-D4AB772CBCEB}" dt="2021-06-07T14:18:07.836" v="883" actId="21"/>
          <ac:spMkLst>
            <pc:docMk/>
            <pc:sldMk cId="3419924444" sldId="2005"/>
            <ac:spMk id="18" creationId="{62A1157D-62B2-48CA-8C6B-09DDFC4CE0A8}"/>
          </ac:spMkLst>
        </pc:spChg>
        <pc:picChg chg="del">
          <ac:chgData name="Shared Drive" userId="a8e99ec4-c3c1-49ac-ba97-2c12eee91f6a" providerId="ADAL" clId="{02E24D9A-EDA1-459A-AAD2-D4AB772CBCEB}" dt="2021-06-07T14:18:25.273" v="885" actId="21"/>
          <ac:picMkLst>
            <pc:docMk/>
            <pc:sldMk cId="3419924444" sldId="2005"/>
            <ac:picMk id="4" creationId="{6664C4C3-B40B-44EF-B261-067DF84EA89B}"/>
          </ac:picMkLst>
        </pc:picChg>
      </pc:sldChg>
      <pc:sldChg chg="ord">
        <pc:chgData name="Shared Drive" userId="a8e99ec4-c3c1-49ac-ba97-2c12eee91f6a" providerId="ADAL" clId="{02E24D9A-EDA1-459A-AAD2-D4AB772CBCEB}" dt="2021-05-31T17:20:22.880" v="352"/>
        <pc:sldMkLst>
          <pc:docMk/>
          <pc:sldMk cId="1324788526" sldId="2098"/>
        </pc:sldMkLst>
      </pc:sldChg>
      <pc:sldChg chg="del">
        <pc:chgData name="Shared Drive" userId="a8e99ec4-c3c1-49ac-ba97-2c12eee91f6a" providerId="ADAL" clId="{02E24D9A-EDA1-459A-AAD2-D4AB772CBCEB}" dt="2021-05-31T17:06:33.089" v="120" actId="47"/>
        <pc:sldMkLst>
          <pc:docMk/>
          <pc:sldMk cId="2330491730" sldId="2101"/>
        </pc:sldMkLst>
      </pc:sldChg>
      <pc:sldChg chg="modSp mod">
        <pc:chgData name="Shared Drive" userId="a8e99ec4-c3c1-49ac-ba97-2c12eee91f6a" providerId="ADAL" clId="{02E24D9A-EDA1-459A-AAD2-D4AB772CBCEB}" dt="2021-05-31T17:06:11.557" v="118" actId="404"/>
        <pc:sldMkLst>
          <pc:docMk/>
          <pc:sldMk cId="3135238590" sldId="2261"/>
        </pc:sldMkLst>
        <pc:spChg chg="mod">
          <ac:chgData name="Shared Drive" userId="a8e99ec4-c3c1-49ac-ba97-2c12eee91f6a" providerId="ADAL" clId="{02E24D9A-EDA1-459A-AAD2-D4AB772CBCEB}" dt="2021-05-31T17:06:11.557" v="118" actId="404"/>
          <ac:spMkLst>
            <pc:docMk/>
            <pc:sldMk cId="3135238590" sldId="2261"/>
            <ac:spMk id="3" creationId="{843AA0E1-9077-485E-AEA6-7F47B1E0F42D}"/>
          </ac:spMkLst>
        </pc:spChg>
      </pc:sldChg>
      <pc:sldChg chg="modSp mod modAnim modNotesTx">
        <pc:chgData name="Shared Drive" userId="a8e99ec4-c3c1-49ac-ba97-2c12eee91f6a" providerId="ADAL" clId="{02E24D9A-EDA1-459A-AAD2-D4AB772CBCEB}" dt="2021-06-07T14:50:06.443" v="1005" actId="6549"/>
        <pc:sldMkLst>
          <pc:docMk/>
          <pc:sldMk cId="2974941863" sldId="2613"/>
        </pc:sldMkLst>
        <pc:spChg chg="mod">
          <ac:chgData name="Shared Drive" userId="a8e99ec4-c3c1-49ac-ba97-2c12eee91f6a" providerId="ADAL" clId="{02E24D9A-EDA1-459A-AAD2-D4AB772CBCEB}" dt="2021-06-07T14:50:06.443" v="1005" actId="6549"/>
          <ac:spMkLst>
            <pc:docMk/>
            <pc:sldMk cId="2974941863" sldId="2613"/>
            <ac:spMk id="2" creationId="{2875C865-02D8-4DB4-BB18-397A3F1E7405}"/>
          </ac:spMkLst>
        </pc:spChg>
        <pc:spChg chg="mod">
          <ac:chgData name="Shared Drive" userId="a8e99ec4-c3c1-49ac-ba97-2c12eee91f6a" providerId="ADAL" clId="{02E24D9A-EDA1-459A-AAD2-D4AB772CBCEB}" dt="2021-05-31T16:58:12.992" v="20" actId="20577"/>
          <ac:spMkLst>
            <pc:docMk/>
            <pc:sldMk cId="2974941863" sldId="2613"/>
            <ac:spMk id="7" creationId="{18F5AE23-B2AB-4BBE-A88E-4B3AB2F770EB}"/>
          </ac:spMkLst>
        </pc:spChg>
      </pc:sldChg>
      <pc:sldChg chg="del">
        <pc:chgData name="Shared Drive" userId="a8e99ec4-c3c1-49ac-ba97-2c12eee91f6a" providerId="ADAL" clId="{02E24D9A-EDA1-459A-AAD2-D4AB772CBCEB}" dt="2021-05-31T17:08:33.814" v="182" actId="47"/>
        <pc:sldMkLst>
          <pc:docMk/>
          <pc:sldMk cId="688287782" sldId="2624"/>
        </pc:sldMkLst>
      </pc:sldChg>
      <pc:sldChg chg="del">
        <pc:chgData name="Shared Drive" userId="a8e99ec4-c3c1-49ac-ba97-2c12eee91f6a" providerId="ADAL" clId="{02E24D9A-EDA1-459A-AAD2-D4AB772CBCEB}" dt="2021-06-04T18:33:17.114" v="747" actId="47"/>
        <pc:sldMkLst>
          <pc:docMk/>
          <pc:sldMk cId="3189611822" sldId="2625"/>
        </pc:sldMkLst>
      </pc:sldChg>
      <pc:sldChg chg="modSp modNotesTx">
        <pc:chgData name="Shared Drive" userId="a8e99ec4-c3c1-49ac-ba97-2c12eee91f6a" providerId="ADAL" clId="{02E24D9A-EDA1-459A-AAD2-D4AB772CBCEB}" dt="2021-06-06T14:20:11.899" v="853" actId="20577"/>
        <pc:sldMkLst>
          <pc:docMk/>
          <pc:sldMk cId="2975910017" sldId="2628"/>
        </pc:sldMkLst>
        <pc:spChg chg="mod">
          <ac:chgData name="Shared Drive" userId="a8e99ec4-c3c1-49ac-ba97-2c12eee91f6a" providerId="ADAL" clId="{02E24D9A-EDA1-459A-AAD2-D4AB772CBCEB}" dt="2021-06-06T14:18:47.890" v="763" actId="20577"/>
          <ac:spMkLst>
            <pc:docMk/>
            <pc:sldMk cId="2975910017" sldId="2628"/>
            <ac:spMk id="20" creationId="{21BB6F12-4E56-4E29-9DD8-C246A5FBDE70}"/>
          </ac:spMkLst>
        </pc:spChg>
      </pc:sldChg>
      <pc:sldChg chg="delSp modSp mod delAnim">
        <pc:chgData name="Shared Drive" userId="a8e99ec4-c3c1-49ac-ba97-2c12eee91f6a" providerId="ADAL" clId="{02E24D9A-EDA1-459A-AAD2-D4AB772CBCEB}" dt="2021-05-31T17:16:49.952" v="331" actId="478"/>
        <pc:sldMkLst>
          <pc:docMk/>
          <pc:sldMk cId="2758625789" sldId="2640"/>
        </pc:sldMkLst>
        <pc:spChg chg="del">
          <ac:chgData name="Shared Drive" userId="a8e99ec4-c3c1-49ac-ba97-2c12eee91f6a" providerId="ADAL" clId="{02E24D9A-EDA1-459A-AAD2-D4AB772CBCEB}" dt="2021-05-31T17:16:47.759" v="330" actId="478"/>
          <ac:spMkLst>
            <pc:docMk/>
            <pc:sldMk cId="2758625789" sldId="2640"/>
            <ac:spMk id="7" creationId="{5636457F-55E4-478C-9A63-61ECB3404BDF}"/>
          </ac:spMkLst>
        </pc:spChg>
        <pc:spChg chg="del">
          <ac:chgData name="Shared Drive" userId="a8e99ec4-c3c1-49ac-ba97-2c12eee91f6a" providerId="ADAL" clId="{02E24D9A-EDA1-459A-AAD2-D4AB772CBCEB}" dt="2021-05-31T17:16:49.952" v="331" actId="478"/>
          <ac:spMkLst>
            <pc:docMk/>
            <pc:sldMk cId="2758625789" sldId="2640"/>
            <ac:spMk id="20" creationId="{2DBCB9CC-295A-4A8D-9393-81517C4C8805}"/>
          </ac:spMkLst>
        </pc:spChg>
        <pc:spChg chg="mod">
          <ac:chgData name="Shared Drive" userId="a8e99ec4-c3c1-49ac-ba97-2c12eee91f6a" providerId="ADAL" clId="{02E24D9A-EDA1-459A-AAD2-D4AB772CBCEB}" dt="2021-05-31T17:16:44.411" v="329" actId="20577"/>
          <ac:spMkLst>
            <pc:docMk/>
            <pc:sldMk cId="2758625789" sldId="2640"/>
            <ac:spMk id="218" creationId="{E8798B27-8ADE-46BB-AF80-255BC40B13CE}"/>
          </ac:spMkLst>
        </pc:spChg>
      </pc:sldChg>
      <pc:sldChg chg="del ord">
        <pc:chgData name="Shared Drive" userId="a8e99ec4-c3c1-49ac-ba97-2c12eee91f6a" providerId="ADAL" clId="{02E24D9A-EDA1-459A-AAD2-D4AB772CBCEB}" dt="2021-06-04T18:33:13.094" v="746" actId="47"/>
        <pc:sldMkLst>
          <pc:docMk/>
          <pc:sldMk cId="3480244844" sldId="2642"/>
        </pc:sldMkLst>
      </pc:sldChg>
      <pc:sldChg chg="add modNotesTx">
        <pc:chgData name="Shared Drive" userId="a8e99ec4-c3c1-49ac-ba97-2c12eee91f6a" providerId="ADAL" clId="{02E24D9A-EDA1-459A-AAD2-D4AB772CBCEB}" dt="2021-06-04T18:32:18.472" v="745"/>
        <pc:sldMkLst>
          <pc:docMk/>
          <pc:sldMk cId="3450583241" sldId="2649"/>
        </pc:sldMkLst>
      </pc:sldChg>
      <pc:sldChg chg="ord">
        <pc:chgData name="Shared Drive" userId="a8e99ec4-c3c1-49ac-ba97-2c12eee91f6a" providerId="ADAL" clId="{02E24D9A-EDA1-459A-AAD2-D4AB772CBCEB}" dt="2021-05-31T17:01:48.706" v="37"/>
        <pc:sldMkLst>
          <pc:docMk/>
          <pc:sldMk cId="2151373128" sldId="2778"/>
        </pc:sldMkLst>
      </pc:sldChg>
      <pc:sldChg chg="modSp mod ord modAnim">
        <pc:chgData name="Shared Drive" userId="a8e99ec4-c3c1-49ac-ba97-2c12eee91f6a" providerId="ADAL" clId="{02E24D9A-EDA1-459A-AAD2-D4AB772CBCEB}" dt="2021-05-31T17:05:08.564" v="91" actId="20577"/>
        <pc:sldMkLst>
          <pc:docMk/>
          <pc:sldMk cId="1807314764" sldId="2779"/>
        </pc:sldMkLst>
        <pc:spChg chg="mod">
          <ac:chgData name="Shared Drive" userId="a8e99ec4-c3c1-49ac-ba97-2c12eee91f6a" providerId="ADAL" clId="{02E24D9A-EDA1-459A-AAD2-D4AB772CBCEB}" dt="2021-05-31T17:02:36.085" v="82" actId="20577"/>
          <ac:spMkLst>
            <pc:docMk/>
            <pc:sldMk cId="1807314764" sldId="2779"/>
            <ac:spMk id="3" creationId="{37212B9F-EA4E-499D-99A0-3FFC150FA03C}"/>
          </ac:spMkLst>
        </pc:spChg>
        <pc:spChg chg="mod">
          <ac:chgData name="Shared Drive" userId="a8e99ec4-c3c1-49ac-ba97-2c12eee91f6a" providerId="ADAL" clId="{02E24D9A-EDA1-459A-AAD2-D4AB772CBCEB}" dt="2021-05-31T17:05:08.564" v="91" actId="20577"/>
          <ac:spMkLst>
            <pc:docMk/>
            <pc:sldMk cId="1807314764" sldId="2779"/>
            <ac:spMk id="4" creationId="{0DA25759-5AA3-4B38-924D-FF2527B1693C}"/>
          </ac:spMkLst>
        </pc:spChg>
      </pc:sldChg>
      <pc:sldChg chg="addSp delSp modSp mod">
        <pc:chgData name="Shared Drive" userId="a8e99ec4-c3c1-49ac-ba97-2c12eee91f6a" providerId="ADAL" clId="{02E24D9A-EDA1-459A-AAD2-D4AB772CBCEB}" dt="2021-05-31T17:14:10.274" v="308"/>
        <pc:sldMkLst>
          <pc:docMk/>
          <pc:sldMk cId="1703464851" sldId="2783"/>
        </pc:sldMkLst>
        <pc:spChg chg="mod">
          <ac:chgData name="Shared Drive" userId="a8e99ec4-c3c1-49ac-ba97-2c12eee91f6a" providerId="ADAL" clId="{02E24D9A-EDA1-459A-AAD2-D4AB772CBCEB}" dt="2021-05-31T17:07:44.227" v="180" actId="20577"/>
          <ac:spMkLst>
            <pc:docMk/>
            <pc:sldMk cId="1703464851" sldId="2783"/>
            <ac:spMk id="2" creationId="{A60145E3-9362-4BCE-A901-1C5603E4C961}"/>
          </ac:spMkLst>
        </pc:spChg>
        <pc:spChg chg="add mod">
          <ac:chgData name="Shared Drive" userId="a8e99ec4-c3c1-49ac-ba97-2c12eee91f6a" providerId="ADAL" clId="{02E24D9A-EDA1-459A-AAD2-D4AB772CBCEB}" dt="2021-05-31T17:14:10.274" v="308"/>
          <ac:spMkLst>
            <pc:docMk/>
            <pc:sldMk cId="1703464851" sldId="2783"/>
            <ac:spMk id="6" creationId="{5D2860E2-19C0-4E6B-8098-3BCF619847B4}"/>
          </ac:spMkLst>
        </pc:spChg>
        <pc:picChg chg="add del">
          <ac:chgData name="Shared Drive" userId="a8e99ec4-c3c1-49ac-ba97-2c12eee91f6a" providerId="ADAL" clId="{02E24D9A-EDA1-459A-AAD2-D4AB772CBCEB}" dt="2021-05-31T17:14:04.926" v="307" actId="22"/>
          <ac:picMkLst>
            <pc:docMk/>
            <pc:sldMk cId="1703464851" sldId="2783"/>
            <ac:picMk id="5" creationId="{370D875A-45C8-4DF6-9A8A-C772E0587696}"/>
          </ac:picMkLst>
        </pc:picChg>
      </pc:sldChg>
      <pc:sldChg chg="del">
        <pc:chgData name="Shared Drive" userId="a8e99ec4-c3c1-49ac-ba97-2c12eee91f6a" providerId="ADAL" clId="{02E24D9A-EDA1-459A-AAD2-D4AB772CBCEB}" dt="2021-05-31T17:07:16.367" v="122" actId="47"/>
        <pc:sldMkLst>
          <pc:docMk/>
          <pc:sldMk cId="2575729085" sldId="2784"/>
        </pc:sldMkLst>
      </pc:sldChg>
      <pc:sldChg chg="modSp mod modAnim">
        <pc:chgData name="Shared Drive" userId="a8e99ec4-c3c1-49ac-ba97-2c12eee91f6a" providerId="ADAL" clId="{02E24D9A-EDA1-459A-AAD2-D4AB772CBCEB}" dt="2021-06-04T16:02:26.134" v="372" actId="207"/>
        <pc:sldMkLst>
          <pc:docMk/>
          <pc:sldMk cId="2141545774" sldId="2786"/>
        </pc:sldMkLst>
        <pc:spChg chg="mod">
          <ac:chgData name="Shared Drive" userId="a8e99ec4-c3c1-49ac-ba97-2c12eee91f6a" providerId="ADAL" clId="{02E24D9A-EDA1-459A-AAD2-D4AB772CBCEB}" dt="2021-06-04T16:02:26.134" v="372" actId="207"/>
          <ac:spMkLst>
            <pc:docMk/>
            <pc:sldMk cId="2141545774" sldId="2786"/>
            <ac:spMk id="13" creationId="{304A9BD6-533C-42CD-8D52-2032E67EEB37}"/>
          </ac:spMkLst>
        </pc:spChg>
      </pc:sldChg>
      <pc:sldChg chg="addSp delSp modSp mod ord">
        <pc:chgData name="Shared Drive" userId="a8e99ec4-c3c1-49ac-ba97-2c12eee91f6a" providerId="ADAL" clId="{02E24D9A-EDA1-459A-AAD2-D4AB772CBCEB}" dt="2021-05-31T17:13:57.278" v="305" actId="207"/>
        <pc:sldMkLst>
          <pc:docMk/>
          <pc:sldMk cId="1136856968" sldId="2790"/>
        </pc:sldMkLst>
        <pc:spChg chg="mod">
          <ac:chgData name="Shared Drive" userId="a8e99ec4-c3c1-49ac-ba97-2c12eee91f6a" providerId="ADAL" clId="{02E24D9A-EDA1-459A-AAD2-D4AB772CBCEB}" dt="2021-05-31T17:13:21.158" v="254" actId="20577"/>
          <ac:spMkLst>
            <pc:docMk/>
            <pc:sldMk cId="1136856968" sldId="2790"/>
            <ac:spMk id="2" creationId="{5681169C-3EB9-4BA0-A2B3-0321803B7D35}"/>
          </ac:spMkLst>
        </pc:spChg>
        <pc:spChg chg="add mod">
          <ac:chgData name="Shared Drive" userId="a8e99ec4-c3c1-49ac-ba97-2c12eee91f6a" providerId="ADAL" clId="{02E24D9A-EDA1-459A-AAD2-D4AB772CBCEB}" dt="2021-05-31T17:13:57.278" v="305" actId="207"/>
          <ac:spMkLst>
            <pc:docMk/>
            <pc:sldMk cId="1136856968" sldId="2790"/>
            <ac:spMk id="7" creationId="{F890AD21-71A8-4430-BBBC-823F10D887B0}"/>
          </ac:spMkLst>
        </pc:spChg>
        <pc:picChg chg="add del">
          <ac:chgData name="Shared Drive" userId="a8e99ec4-c3c1-49ac-ba97-2c12eee91f6a" providerId="ADAL" clId="{02E24D9A-EDA1-459A-AAD2-D4AB772CBCEB}" dt="2021-05-31T17:11:13.886" v="189" actId="478"/>
          <ac:picMkLst>
            <pc:docMk/>
            <pc:sldMk cId="1136856968" sldId="2790"/>
            <ac:picMk id="4" creationId="{EB424B03-613B-46B3-B8B7-D7423433BC3A}"/>
          </ac:picMkLst>
        </pc:picChg>
        <pc:picChg chg="add mod modCrop">
          <ac:chgData name="Shared Drive" userId="a8e99ec4-c3c1-49ac-ba97-2c12eee91f6a" providerId="ADAL" clId="{02E24D9A-EDA1-459A-AAD2-D4AB772CBCEB}" dt="2021-05-31T17:11:42.892" v="198" actId="1076"/>
          <ac:picMkLst>
            <pc:docMk/>
            <pc:sldMk cId="1136856968" sldId="2790"/>
            <ac:picMk id="6" creationId="{B33FD701-5BF5-42FA-AF5D-75212E20BA46}"/>
          </ac:picMkLst>
        </pc:picChg>
        <pc:picChg chg="del">
          <ac:chgData name="Shared Drive" userId="a8e99ec4-c3c1-49ac-ba97-2c12eee91f6a" providerId="ADAL" clId="{02E24D9A-EDA1-459A-AAD2-D4AB772CBCEB}" dt="2021-05-31T17:11:15.861" v="190" actId="478"/>
          <ac:picMkLst>
            <pc:docMk/>
            <pc:sldMk cId="1136856968" sldId="2790"/>
            <ac:picMk id="4100" creationId="{5A5B443C-0E6C-4DAE-883C-1AF6AB777FE8}"/>
          </ac:picMkLst>
        </pc:picChg>
      </pc:sldChg>
      <pc:sldChg chg="del">
        <pc:chgData name="Shared Drive" userId="a8e99ec4-c3c1-49ac-ba97-2c12eee91f6a" providerId="ADAL" clId="{02E24D9A-EDA1-459A-AAD2-D4AB772CBCEB}" dt="2021-05-31T17:08:27.218" v="181" actId="47"/>
        <pc:sldMkLst>
          <pc:docMk/>
          <pc:sldMk cId="1317986551" sldId="2791"/>
        </pc:sldMkLst>
      </pc:sldChg>
      <pc:sldChg chg="del">
        <pc:chgData name="Shared Drive" userId="a8e99ec4-c3c1-49ac-ba97-2c12eee91f6a" providerId="ADAL" clId="{02E24D9A-EDA1-459A-AAD2-D4AB772CBCEB}" dt="2021-05-31T17:07:04.949" v="121" actId="47"/>
        <pc:sldMkLst>
          <pc:docMk/>
          <pc:sldMk cId="2478209931" sldId="2792"/>
        </pc:sldMkLst>
      </pc:sldChg>
      <pc:sldChg chg="del">
        <pc:chgData name="Shared Drive" userId="a8e99ec4-c3c1-49ac-ba97-2c12eee91f6a" providerId="ADAL" clId="{02E24D9A-EDA1-459A-AAD2-D4AB772CBCEB}" dt="2021-05-31T17:06:20.780" v="119" actId="47"/>
        <pc:sldMkLst>
          <pc:docMk/>
          <pc:sldMk cId="1244877490" sldId="2793"/>
        </pc:sldMkLst>
      </pc:sldChg>
      <pc:sldChg chg="add del">
        <pc:chgData name="Shared Drive" userId="a8e99ec4-c3c1-49ac-ba97-2c12eee91f6a" providerId="ADAL" clId="{02E24D9A-EDA1-459A-AAD2-D4AB772CBCEB}" dt="2021-05-31T17:09:03.100" v="185" actId="47"/>
        <pc:sldMkLst>
          <pc:docMk/>
          <pc:sldMk cId="2984002903" sldId="2800"/>
        </pc:sldMkLst>
      </pc:sldChg>
      <pc:sldChg chg="delSp modSp mod">
        <pc:chgData name="Shared Drive" userId="a8e99ec4-c3c1-49ac-ba97-2c12eee91f6a" providerId="ADAL" clId="{02E24D9A-EDA1-459A-AAD2-D4AB772CBCEB}" dt="2021-06-06T14:21:00.317" v="854" actId="478"/>
        <pc:sldMkLst>
          <pc:docMk/>
          <pc:sldMk cId="233899591" sldId="2802"/>
        </pc:sldMkLst>
        <pc:spChg chg="mod">
          <ac:chgData name="Shared Drive" userId="a8e99ec4-c3c1-49ac-ba97-2c12eee91f6a" providerId="ADAL" clId="{02E24D9A-EDA1-459A-AAD2-D4AB772CBCEB}" dt="2021-05-31T17:00:58.007" v="35" actId="20577"/>
          <ac:spMkLst>
            <pc:docMk/>
            <pc:sldMk cId="233899591" sldId="2802"/>
            <ac:spMk id="3" creationId="{CEE9D6F8-CF06-4E4E-B429-CDE1AF4469E0}"/>
          </ac:spMkLst>
        </pc:spChg>
        <pc:spChg chg="del">
          <ac:chgData name="Shared Drive" userId="a8e99ec4-c3c1-49ac-ba97-2c12eee91f6a" providerId="ADAL" clId="{02E24D9A-EDA1-459A-AAD2-D4AB772CBCEB}" dt="2021-06-06T14:21:00.317" v="854" actId="478"/>
          <ac:spMkLst>
            <pc:docMk/>
            <pc:sldMk cId="233899591" sldId="2802"/>
            <ac:spMk id="14" creationId="{C3FF170F-99A6-4A32-BBA1-5FD7A8248DD3}"/>
          </ac:spMkLst>
        </pc:spChg>
      </pc:sldChg>
      <pc:sldChg chg="modSp mod">
        <pc:chgData name="Shared Drive" userId="a8e99ec4-c3c1-49ac-ba97-2c12eee91f6a" providerId="ADAL" clId="{02E24D9A-EDA1-459A-AAD2-D4AB772CBCEB}" dt="2021-05-31T17:00:48.412" v="29" actId="20577"/>
        <pc:sldMkLst>
          <pc:docMk/>
          <pc:sldMk cId="4111244826" sldId="2803"/>
        </pc:sldMkLst>
        <pc:spChg chg="mod">
          <ac:chgData name="Shared Drive" userId="a8e99ec4-c3c1-49ac-ba97-2c12eee91f6a" providerId="ADAL" clId="{02E24D9A-EDA1-459A-AAD2-D4AB772CBCEB}" dt="2021-05-31T17:00:48.412" v="29" actId="20577"/>
          <ac:spMkLst>
            <pc:docMk/>
            <pc:sldMk cId="4111244826" sldId="2803"/>
            <ac:spMk id="3" creationId="{CEE9D6F8-CF06-4E4E-B429-CDE1AF4469E0}"/>
          </ac:spMkLst>
        </pc:spChg>
      </pc:sldChg>
      <pc:sldChg chg="addSp modSp mod modAnim modNotesTx">
        <pc:chgData name="Shared Drive" userId="a8e99ec4-c3c1-49ac-ba97-2c12eee91f6a" providerId="ADAL" clId="{02E24D9A-EDA1-459A-AAD2-D4AB772CBCEB}" dt="2021-06-04T16:08:40.350" v="742" actId="20577"/>
        <pc:sldMkLst>
          <pc:docMk/>
          <pc:sldMk cId="1913254336" sldId="2806"/>
        </pc:sldMkLst>
        <pc:spChg chg="mod">
          <ac:chgData name="Shared Drive" userId="a8e99ec4-c3c1-49ac-ba97-2c12eee91f6a" providerId="ADAL" clId="{02E24D9A-EDA1-459A-AAD2-D4AB772CBCEB}" dt="2021-06-04T16:08:03.024" v="738" actId="1037"/>
          <ac:spMkLst>
            <pc:docMk/>
            <pc:sldMk cId="1913254336" sldId="2806"/>
            <ac:spMk id="2" creationId="{DB2A9C63-591C-4309-82F4-23341ACE6B7D}"/>
          </ac:spMkLst>
        </pc:spChg>
        <pc:spChg chg="mod">
          <ac:chgData name="Shared Drive" userId="a8e99ec4-c3c1-49ac-ba97-2c12eee91f6a" providerId="ADAL" clId="{02E24D9A-EDA1-459A-AAD2-D4AB772CBCEB}" dt="2021-06-04T16:08:40.350" v="742" actId="20577"/>
          <ac:spMkLst>
            <pc:docMk/>
            <pc:sldMk cId="1913254336" sldId="2806"/>
            <ac:spMk id="13" creationId="{304A9BD6-533C-42CD-8D52-2032E67EEB37}"/>
          </ac:spMkLst>
        </pc:spChg>
        <pc:spChg chg="add mod">
          <ac:chgData name="Shared Drive" userId="a8e99ec4-c3c1-49ac-ba97-2c12eee91f6a" providerId="ADAL" clId="{02E24D9A-EDA1-459A-AAD2-D4AB772CBCEB}" dt="2021-06-04T16:05:22.795" v="490" actId="1076"/>
          <ac:spMkLst>
            <pc:docMk/>
            <pc:sldMk cId="1913254336" sldId="2806"/>
            <ac:spMk id="18" creationId="{3AB49DD3-6383-4D43-BA47-AD4175D0D39F}"/>
          </ac:spMkLst>
        </pc:spChg>
      </pc:sldChg>
      <pc:sldChg chg="add">
        <pc:chgData name="Shared Drive" userId="a8e99ec4-c3c1-49ac-ba97-2c12eee91f6a" providerId="ADAL" clId="{02E24D9A-EDA1-459A-AAD2-D4AB772CBCEB}" dt="2021-06-04T18:30:38.784" v="743"/>
        <pc:sldMkLst>
          <pc:docMk/>
          <pc:sldMk cId="592313778" sldId="2807"/>
        </pc:sldMkLst>
      </pc:sldChg>
      <pc:sldChg chg="add">
        <pc:chgData name="Shared Drive" userId="a8e99ec4-c3c1-49ac-ba97-2c12eee91f6a" providerId="ADAL" clId="{02E24D9A-EDA1-459A-AAD2-D4AB772CBCEB}" dt="2021-06-04T18:30:38.784" v="743"/>
        <pc:sldMkLst>
          <pc:docMk/>
          <pc:sldMk cId="3162295126" sldId="2808"/>
        </pc:sldMkLst>
      </pc:sldChg>
      <pc:sldChg chg="addSp delSp modSp new del mod modClrScheme chgLayout">
        <pc:chgData name="Shared Drive" userId="a8e99ec4-c3c1-49ac-ba97-2c12eee91f6a" providerId="ADAL" clId="{02E24D9A-EDA1-459A-AAD2-D4AB772CBCEB}" dt="2021-06-06T15:36:53.987" v="880" actId="2696"/>
        <pc:sldMkLst>
          <pc:docMk/>
          <pc:sldMk cId="1307979966" sldId="2809"/>
        </pc:sldMkLst>
        <pc:spChg chg="del">
          <ac:chgData name="Shared Drive" userId="a8e99ec4-c3c1-49ac-ba97-2c12eee91f6a" providerId="ADAL" clId="{02E24D9A-EDA1-459A-AAD2-D4AB772CBCEB}" dt="2021-06-06T15:36:24.788" v="876" actId="700"/>
          <ac:spMkLst>
            <pc:docMk/>
            <pc:sldMk cId="1307979966" sldId="2809"/>
            <ac:spMk id="2" creationId="{AEC7C40C-55EE-4131-BA4D-217AF0027F1D}"/>
          </ac:spMkLst>
        </pc:spChg>
        <pc:spChg chg="del">
          <ac:chgData name="Shared Drive" userId="a8e99ec4-c3c1-49ac-ba97-2c12eee91f6a" providerId="ADAL" clId="{02E24D9A-EDA1-459A-AAD2-D4AB772CBCEB}" dt="2021-06-06T15:36:24.788" v="876" actId="700"/>
          <ac:spMkLst>
            <pc:docMk/>
            <pc:sldMk cId="1307979966" sldId="2809"/>
            <ac:spMk id="3" creationId="{B54173DF-D04B-40ED-A8AE-C0A8EFBBFCC1}"/>
          </ac:spMkLst>
        </pc:spChg>
        <pc:spChg chg="del">
          <ac:chgData name="Shared Drive" userId="a8e99ec4-c3c1-49ac-ba97-2c12eee91f6a" providerId="ADAL" clId="{02E24D9A-EDA1-459A-AAD2-D4AB772CBCEB}" dt="2021-06-06T15:36:24.788" v="876" actId="700"/>
          <ac:spMkLst>
            <pc:docMk/>
            <pc:sldMk cId="1307979966" sldId="2809"/>
            <ac:spMk id="4" creationId="{CE544769-4D92-468E-B865-73E91044D426}"/>
          </ac:spMkLst>
        </pc:spChg>
        <pc:spChg chg="del">
          <ac:chgData name="Shared Drive" userId="a8e99ec4-c3c1-49ac-ba97-2c12eee91f6a" providerId="ADAL" clId="{02E24D9A-EDA1-459A-AAD2-D4AB772CBCEB}" dt="2021-06-06T15:36:24.788" v="876" actId="700"/>
          <ac:spMkLst>
            <pc:docMk/>
            <pc:sldMk cId="1307979966" sldId="2809"/>
            <ac:spMk id="5" creationId="{4635CC64-C1A6-41C2-8979-4A2E87821276}"/>
          </ac:spMkLst>
        </pc:spChg>
        <pc:spChg chg="del">
          <ac:chgData name="Shared Drive" userId="a8e99ec4-c3c1-49ac-ba97-2c12eee91f6a" providerId="ADAL" clId="{02E24D9A-EDA1-459A-AAD2-D4AB772CBCEB}" dt="2021-06-06T15:36:24.788" v="876" actId="700"/>
          <ac:spMkLst>
            <pc:docMk/>
            <pc:sldMk cId="1307979966" sldId="2809"/>
            <ac:spMk id="6" creationId="{14F115F8-3BE6-49B6-9820-81EFB67C96F5}"/>
          </ac:spMkLst>
        </pc:spChg>
        <pc:spChg chg="del">
          <ac:chgData name="Shared Drive" userId="a8e99ec4-c3c1-49ac-ba97-2c12eee91f6a" providerId="ADAL" clId="{02E24D9A-EDA1-459A-AAD2-D4AB772CBCEB}" dt="2021-06-06T15:36:24.788" v="876" actId="700"/>
          <ac:spMkLst>
            <pc:docMk/>
            <pc:sldMk cId="1307979966" sldId="2809"/>
            <ac:spMk id="7" creationId="{BD5F9AD7-E4B3-4FFF-B75F-65AE0E45CBA9}"/>
          </ac:spMkLst>
        </pc:spChg>
        <pc:spChg chg="del">
          <ac:chgData name="Shared Drive" userId="a8e99ec4-c3c1-49ac-ba97-2c12eee91f6a" providerId="ADAL" clId="{02E24D9A-EDA1-459A-AAD2-D4AB772CBCEB}" dt="2021-06-06T15:36:24.788" v="876" actId="700"/>
          <ac:spMkLst>
            <pc:docMk/>
            <pc:sldMk cId="1307979966" sldId="2809"/>
            <ac:spMk id="8" creationId="{681943E5-60CF-4A6C-9EEC-E5A3C3873491}"/>
          </ac:spMkLst>
        </pc:spChg>
        <pc:spChg chg="del">
          <ac:chgData name="Shared Drive" userId="a8e99ec4-c3c1-49ac-ba97-2c12eee91f6a" providerId="ADAL" clId="{02E24D9A-EDA1-459A-AAD2-D4AB772CBCEB}" dt="2021-06-06T15:36:24.788" v="876" actId="700"/>
          <ac:spMkLst>
            <pc:docMk/>
            <pc:sldMk cId="1307979966" sldId="2809"/>
            <ac:spMk id="9" creationId="{F37C83F8-7CFC-407D-9D0C-45819422C2D2}"/>
          </ac:spMkLst>
        </pc:spChg>
        <pc:spChg chg="del">
          <ac:chgData name="Shared Drive" userId="a8e99ec4-c3c1-49ac-ba97-2c12eee91f6a" providerId="ADAL" clId="{02E24D9A-EDA1-459A-AAD2-D4AB772CBCEB}" dt="2021-06-06T15:36:24.788" v="876" actId="700"/>
          <ac:spMkLst>
            <pc:docMk/>
            <pc:sldMk cId="1307979966" sldId="2809"/>
            <ac:spMk id="10" creationId="{3BBC4BA6-FD9E-45FC-BB7B-34FF29D259DE}"/>
          </ac:spMkLst>
        </pc:spChg>
        <pc:spChg chg="del">
          <ac:chgData name="Shared Drive" userId="a8e99ec4-c3c1-49ac-ba97-2c12eee91f6a" providerId="ADAL" clId="{02E24D9A-EDA1-459A-AAD2-D4AB772CBCEB}" dt="2021-06-06T15:36:24.788" v="876" actId="700"/>
          <ac:spMkLst>
            <pc:docMk/>
            <pc:sldMk cId="1307979966" sldId="2809"/>
            <ac:spMk id="11" creationId="{C0952277-81A9-48CD-99CC-7E0027236254}"/>
          </ac:spMkLst>
        </pc:spChg>
        <pc:picChg chg="add mod">
          <ac:chgData name="Shared Drive" userId="a8e99ec4-c3c1-49ac-ba97-2c12eee91f6a" providerId="ADAL" clId="{02E24D9A-EDA1-459A-AAD2-D4AB772CBCEB}" dt="2021-06-06T15:36:28.883" v="879" actId="962"/>
          <ac:picMkLst>
            <pc:docMk/>
            <pc:sldMk cId="1307979966" sldId="2809"/>
            <ac:picMk id="13" creationId="{696A8243-C1BF-435F-AC36-8C7AF3CFCE16}"/>
          </ac:picMkLst>
        </pc:picChg>
      </pc:sldChg>
      <pc:sldChg chg="modSp new del mod">
        <pc:chgData name="Shared Drive" userId="a8e99ec4-c3c1-49ac-ba97-2c12eee91f6a" providerId="ADAL" clId="{02E24D9A-EDA1-459A-AAD2-D4AB772CBCEB}" dt="2021-06-06T14:19:49.462" v="804" actId="680"/>
        <pc:sldMkLst>
          <pc:docMk/>
          <pc:sldMk cId="2339718877" sldId="2809"/>
        </pc:sldMkLst>
        <pc:spChg chg="mod">
          <ac:chgData name="Shared Drive" userId="a8e99ec4-c3c1-49ac-ba97-2c12eee91f6a" providerId="ADAL" clId="{02E24D9A-EDA1-459A-AAD2-D4AB772CBCEB}" dt="2021-06-06T14:19:48.958" v="803" actId="20577"/>
          <ac:spMkLst>
            <pc:docMk/>
            <pc:sldMk cId="2339718877" sldId="2809"/>
            <ac:spMk id="2" creationId="{4EE1EB81-CD46-48A6-AF71-41445F7BB365}"/>
          </ac:spMkLst>
        </pc:spChg>
      </pc:sldChg>
    </pc:docChg>
  </pc:docChgLst>
  <pc:docChgLst>
    <pc:chgData name="Shared Drive" userId="a8e99ec4-c3c1-49ac-ba97-2c12eee91f6a" providerId="ADAL" clId="{446DF932-B74B-421D-87A0-011D2F2917B5}"/>
    <pc:docChg chg="custSel modSld">
      <pc:chgData name="Shared Drive" userId="a8e99ec4-c3c1-49ac-ba97-2c12eee91f6a" providerId="ADAL" clId="{446DF932-B74B-421D-87A0-011D2F2917B5}" dt="2021-09-14T04:44:42.873" v="34" actId="20577"/>
      <pc:docMkLst>
        <pc:docMk/>
      </pc:docMkLst>
      <pc:sldChg chg="modSp mod">
        <pc:chgData name="Shared Drive" userId="a8e99ec4-c3c1-49ac-ba97-2c12eee91f6a" providerId="ADAL" clId="{446DF932-B74B-421D-87A0-011D2F2917B5}" dt="2021-09-14T04:43:38.267" v="29" actId="20577"/>
        <pc:sldMkLst>
          <pc:docMk/>
          <pc:sldMk cId="2472460348" sldId="1938"/>
        </pc:sldMkLst>
        <pc:spChg chg="mod">
          <ac:chgData name="Shared Drive" userId="a8e99ec4-c3c1-49ac-ba97-2c12eee91f6a" providerId="ADAL" clId="{446DF932-B74B-421D-87A0-011D2F2917B5}" dt="2021-09-14T04:43:38.267" v="29" actId="20577"/>
          <ac:spMkLst>
            <pc:docMk/>
            <pc:sldMk cId="2472460348" sldId="1938"/>
            <ac:spMk id="3" creationId="{5FAC7673-D5DD-40D7-9C04-8CD2D0C611B1}"/>
          </ac:spMkLst>
        </pc:spChg>
      </pc:sldChg>
      <pc:sldChg chg="modNotesTx">
        <pc:chgData name="Shared Drive" userId="a8e99ec4-c3c1-49ac-ba97-2c12eee91f6a" providerId="ADAL" clId="{446DF932-B74B-421D-87A0-011D2F2917B5}" dt="2021-09-14T03:47:59.560" v="8" actId="20577"/>
        <pc:sldMkLst>
          <pc:docMk/>
          <pc:sldMk cId="3991348000" sldId="2558"/>
        </pc:sldMkLst>
      </pc:sldChg>
      <pc:sldChg chg="modSp">
        <pc:chgData name="Shared Drive" userId="a8e99ec4-c3c1-49ac-ba97-2c12eee91f6a" providerId="ADAL" clId="{446DF932-B74B-421D-87A0-011D2F2917B5}" dt="2021-09-14T04:43:05.771" v="28" actId="20577"/>
        <pc:sldMkLst>
          <pc:docMk/>
          <pc:sldMk cId="213263102" sldId="2559"/>
        </pc:sldMkLst>
        <pc:spChg chg="mod">
          <ac:chgData name="Shared Drive" userId="a8e99ec4-c3c1-49ac-ba97-2c12eee91f6a" providerId="ADAL" clId="{446DF932-B74B-421D-87A0-011D2F2917B5}" dt="2021-09-14T04:43:05.771" v="28" actId="20577"/>
          <ac:spMkLst>
            <pc:docMk/>
            <pc:sldMk cId="213263102" sldId="2559"/>
            <ac:spMk id="13" creationId="{392DE890-E1F6-4F19-B753-8DC91B67C5BC}"/>
          </ac:spMkLst>
        </pc:spChg>
      </pc:sldChg>
      <pc:sldChg chg="modSp mod">
        <pc:chgData name="Shared Drive" userId="a8e99ec4-c3c1-49ac-ba97-2c12eee91f6a" providerId="ADAL" clId="{446DF932-B74B-421D-87A0-011D2F2917B5}" dt="2021-09-14T03:49:21.420" v="14" actId="20577"/>
        <pc:sldMkLst>
          <pc:docMk/>
          <pc:sldMk cId="2567719342" sldId="2830"/>
        </pc:sldMkLst>
        <pc:spChg chg="mod">
          <ac:chgData name="Shared Drive" userId="a8e99ec4-c3c1-49ac-ba97-2c12eee91f6a" providerId="ADAL" clId="{446DF932-B74B-421D-87A0-011D2F2917B5}" dt="2021-09-14T03:49:21.420" v="14" actId="20577"/>
          <ac:spMkLst>
            <pc:docMk/>
            <pc:sldMk cId="2567719342" sldId="2830"/>
            <ac:spMk id="4" creationId="{18CC5E2D-02C9-48C5-81A6-51A72B97DD31}"/>
          </ac:spMkLst>
        </pc:spChg>
      </pc:sldChg>
      <pc:sldChg chg="modSp modNotesTx">
        <pc:chgData name="Shared Drive" userId="a8e99ec4-c3c1-49ac-ba97-2c12eee91f6a" providerId="ADAL" clId="{446DF932-B74B-421D-87A0-011D2F2917B5}" dt="2021-09-14T03:59:46.510" v="20" actId="1076"/>
        <pc:sldMkLst>
          <pc:docMk/>
          <pc:sldMk cId="3278488416" sldId="2836"/>
        </pc:sldMkLst>
        <pc:spChg chg="mod">
          <ac:chgData name="Shared Drive" userId="a8e99ec4-c3c1-49ac-ba97-2c12eee91f6a" providerId="ADAL" clId="{446DF932-B74B-421D-87A0-011D2F2917B5}" dt="2021-09-14T03:59:10.337" v="15" actId="20577"/>
          <ac:spMkLst>
            <pc:docMk/>
            <pc:sldMk cId="3278488416" sldId="2836"/>
            <ac:spMk id="4" creationId="{3023AFB2-9E8E-4A04-948B-4E09B2388F90}"/>
          </ac:spMkLst>
        </pc:spChg>
        <pc:picChg chg="mod">
          <ac:chgData name="Shared Drive" userId="a8e99ec4-c3c1-49ac-ba97-2c12eee91f6a" providerId="ADAL" clId="{446DF932-B74B-421D-87A0-011D2F2917B5}" dt="2021-09-14T03:59:46.510" v="20" actId="1076"/>
          <ac:picMkLst>
            <pc:docMk/>
            <pc:sldMk cId="3278488416" sldId="2836"/>
            <ac:picMk id="1030" creationId="{14BBB4EE-CF5E-4919-A725-120747EB66D2}"/>
          </ac:picMkLst>
        </pc:picChg>
      </pc:sldChg>
      <pc:sldChg chg="modSp">
        <pc:chgData name="Shared Drive" userId="a8e99ec4-c3c1-49ac-ba97-2c12eee91f6a" providerId="ADAL" clId="{446DF932-B74B-421D-87A0-011D2F2917B5}" dt="2021-09-14T03:48:39.326" v="13" actId="20577"/>
        <pc:sldMkLst>
          <pc:docMk/>
          <pc:sldMk cId="2103342391" sldId="2837"/>
        </pc:sldMkLst>
        <pc:spChg chg="mod">
          <ac:chgData name="Shared Drive" userId="a8e99ec4-c3c1-49ac-ba97-2c12eee91f6a" providerId="ADAL" clId="{446DF932-B74B-421D-87A0-011D2F2917B5}" dt="2021-09-14T03:48:39.326" v="13" actId="20577"/>
          <ac:spMkLst>
            <pc:docMk/>
            <pc:sldMk cId="2103342391" sldId="2837"/>
            <ac:spMk id="4" creationId="{030315A9-504C-4C9F-A982-0A61BCFC8A78}"/>
          </ac:spMkLst>
        </pc:spChg>
      </pc:sldChg>
      <pc:sldChg chg="modSp mod">
        <pc:chgData name="Shared Drive" userId="a8e99ec4-c3c1-49ac-ba97-2c12eee91f6a" providerId="ADAL" clId="{446DF932-B74B-421D-87A0-011D2F2917B5}" dt="2021-09-14T04:22:24" v="22" actId="20577"/>
        <pc:sldMkLst>
          <pc:docMk/>
          <pc:sldMk cId="2448174476" sldId="2838"/>
        </pc:sldMkLst>
        <pc:spChg chg="mod">
          <ac:chgData name="Shared Drive" userId="a8e99ec4-c3c1-49ac-ba97-2c12eee91f6a" providerId="ADAL" clId="{446DF932-B74B-421D-87A0-011D2F2917B5}" dt="2021-09-14T04:22:24" v="22" actId="20577"/>
          <ac:spMkLst>
            <pc:docMk/>
            <pc:sldMk cId="2448174476" sldId="2838"/>
            <ac:spMk id="2" creationId="{E01FAD15-E449-473F-9C77-06949BD8F759}"/>
          </ac:spMkLst>
        </pc:spChg>
      </pc:sldChg>
      <pc:sldChg chg="modSp mod">
        <pc:chgData name="Shared Drive" userId="a8e99ec4-c3c1-49ac-ba97-2c12eee91f6a" providerId="ADAL" clId="{446DF932-B74B-421D-87A0-011D2F2917B5}" dt="2021-09-14T04:29:57.387" v="23" actId="6549"/>
        <pc:sldMkLst>
          <pc:docMk/>
          <pc:sldMk cId="2304719759" sldId="2839"/>
        </pc:sldMkLst>
        <pc:spChg chg="mod">
          <ac:chgData name="Shared Drive" userId="a8e99ec4-c3c1-49ac-ba97-2c12eee91f6a" providerId="ADAL" clId="{446DF932-B74B-421D-87A0-011D2F2917B5}" dt="2021-09-14T04:29:57.387" v="23" actId="6549"/>
          <ac:spMkLst>
            <pc:docMk/>
            <pc:sldMk cId="2304719759" sldId="2839"/>
            <ac:spMk id="3" creationId="{E72CAF7F-7EAE-4FE7-A597-4FBE3D2F9CCB}"/>
          </ac:spMkLst>
        </pc:spChg>
      </pc:sldChg>
      <pc:sldChg chg="modSp">
        <pc:chgData name="Shared Drive" userId="a8e99ec4-c3c1-49ac-ba97-2c12eee91f6a" providerId="ADAL" clId="{446DF932-B74B-421D-87A0-011D2F2917B5}" dt="2021-09-14T04:44:42.873" v="34" actId="20577"/>
        <pc:sldMkLst>
          <pc:docMk/>
          <pc:sldMk cId="3280343790" sldId="2846"/>
        </pc:sldMkLst>
        <pc:spChg chg="mod">
          <ac:chgData name="Shared Drive" userId="a8e99ec4-c3c1-49ac-ba97-2c12eee91f6a" providerId="ADAL" clId="{446DF932-B74B-421D-87A0-011D2F2917B5}" dt="2021-09-14T04:44:42.873" v="34" actId="20577"/>
          <ac:spMkLst>
            <pc:docMk/>
            <pc:sldMk cId="3280343790" sldId="2846"/>
            <ac:spMk id="2" creationId="{5919BCA9-9993-4794-B90B-49777A11F8BF}"/>
          </ac:spMkLst>
        </pc:spChg>
        <pc:spChg chg="mod">
          <ac:chgData name="Shared Drive" userId="a8e99ec4-c3c1-49ac-ba97-2c12eee91f6a" providerId="ADAL" clId="{446DF932-B74B-421D-87A0-011D2F2917B5}" dt="2021-09-14T04:44:12.303" v="30" actId="20577"/>
          <ac:spMkLst>
            <pc:docMk/>
            <pc:sldMk cId="3280343790" sldId="2846"/>
            <ac:spMk id="13" creationId="{22CB3302-1438-41CA-8399-DC232E5DA02A}"/>
          </ac:spMkLst>
        </pc:spChg>
      </pc:sldChg>
      <pc:sldChg chg="modNotesTx">
        <pc:chgData name="Shared Drive" userId="a8e99ec4-c3c1-49ac-ba97-2c12eee91f6a" providerId="ADAL" clId="{446DF932-B74B-421D-87A0-011D2F2917B5}" dt="2021-09-14T03:47:44.527" v="5" actId="20577"/>
        <pc:sldMkLst>
          <pc:docMk/>
          <pc:sldMk cId="552593914" sldId="2852"/>
        </pc:sldMkLst>
      </pc:sldChg>
    </pc:docChg>
  </pc:docChgLst>
  <pc:docChgLst>
    <pc:chgData name="Shared Drive" userId="a8e99ec4-c3c1-49ac-ba97-2c12eee91f6a" providerId="ADAL" clId="{2A417F01-C6E4-409A-BD2A-34026AC952B1}"/>
    <pc:docChg chg="custSel addSld delSld modSld modMainMaster modSection">
      <pc:chgData name="Shared Drive" userId="a8e99ec4-c3c1-49ac-ba97-2c12eee91f6a" providerId="ADAL" clId="{2A417F01-C6E4-409A-BD2A-34026AC952B1}" dt="2021-06-07T18:00:27.959" v="165" actId="2696"/>
      <pc:docMkLst>
        <pc:docMk/>
      </pc:docMkLst>
      <pc:sldChg chg="del">
        <pc:chgData name="Shared Drive" userId="a8e99ec4-c3c1-49ac-ba97-2c12eee91f6a" providerId="ADAL" clId="{2A417F01-C6E4-409A-BD2A-34026AC952B1}" dt="2021-06-07T17:56:37.032" v="85" actId="47"/>
        <pc:sldMkLst>
          <pc:docMk/>
          <pc:sldMk cId="2018481113" sldId="1951"/>
        </pc:sldMkLst>
      </pc:sldChg>
      <pc:sldChg chg="del">
        <pc:chgData name="Shared Drive" userId="a8e99ec4-c3c1-49ac-ba97-2c12eee91f6a" providerId="ADAL" clId="{2A417F01-C6E4-409A-BD2A-34026AC952B1}" dt="2021-06-07T17:56:37.032" v="85" actId="47"/>
        <pc:sldMkLst>
          <pc:docMk/>
          <pc:sldMk cId="3339764405" sldId="1982"/>
        </pc:sldMkLst>
      </pc:sldChg>
      <pc:sldChg chg="del">
        <pc:chgData name="Shared Drive" userId="a8e99ec4-c3c1-49ac-ba97-2c12eee91f6a" providerId="ADAL" clId="{2A417F01-C6E4-409A-BD2A-34026AC952B1}" dt="2021-06-07T17:56:37.032" v="85" actId="47"/>
        <pc:sldMkLst>
          <pc:docMk/>
          <pc:sldMk cId="456181699" sldId="1990"/>
        </pc:sldMkLst>
      </pc:sldChg>
      <pc:sldChg chg="modSp mod modNotesTx">
        <pc:chgData name="Shared Drive" userId="a8e99ec4-c3c1-49ac-ba97-2c12eee91f6a" providerId="ADAL" clId="{2A417F01-C6E4-409A-BD2A-34026AC952B1}" dt="2021-06-07T17:56:29.805" v="84" actId="6549"/>
        <pc:sldMkLst>
          <pc:docMk/>
          <pc:sldMk cId="2707020976" sldId="2055"/>
        </pc:sldMkLst>
        <pc:spChg chg="mod">
          <ac:chgData name="Shared Drive" userId="a8e99ec4-c3c1-49ac-ba97-2c12eee91f6a" providerId="ADAL" clId="{2A417F01-C6E4-409A-BD2A-34026AC952B1}" dt="2021-06-07T17:56:24.854" v="83" actId="6549"/>
          <ac:spMkLst>
            <pc:docMk/>
            <pc:sldMk cId="2707020976" sldId="2055"/>
            <ac:spMk id="20" creationId="{2DBCB9CC-295A-4A8D-9393-81517C4C8805}"/>
          </ac:spMkLst>
        </pc:spChg>
        <pc:spChg chg="mod">
          <ac:chgData name="Shared Drive" userId="a8e99ec4-c3c1-49ac-ba97-2c12eee91f6a" providerId="ADAL" clId="{2A417F01-C6E4-409A-BD2A-34026AC952B1}" dt="2021-06-07T17:55:49.462" v="70" actId="20577"/>
          <ac:spMkLst>
            <pc:docMk/>
            <pc:sldMk cId="2707020976" sldId="2055"/>
            <ac:spMk id="218" creationId="{E8798B27-8ADE-46BB-AF80-255BC40B13CE}"/>
          </ac:spMkLst>
        </pc:spChg>
      </pc:sldChg>
      <pc:sldChg chg="addSp delSp modSp new mod modClrScheme chgLayout">
        <pc:chgData name="Shared Drive" userId="a8e99ec4-c3c1-49ac-ba97-2c12eee91f6a" providerId="ADAL" clId="{2A417F01-C6E4-409A-BD2A-34026AC952B1}" dt="2021-06-07T17:58:58.551" v="154" actId="700"/>
        <pc:sldMkLst>
          <pc:docMk/>
          <pc:sldMk cId="933712669" sldId="2056"/>
        </pc:sldMkLst>
        <pc:spChg chg="del mod ord">
          <ac:chgData name="Shared Drive" userId="a8e99ec4-c3c1-49ac-ba97-2c12eee91f6a" providerId="ADAL" clId="{2A417F01-C6E4-409A-BD2A-34026AC952B1}" dt="2021-06-07T17:58:58.551" v="154" actId="700"/>
          <ac:spMkLst>
            <pc:docMk/>
            <pc:sldMk cId="933712669" sldId="2056"/>
            <ac:spMk id="2" creationId="{F2F7AB88-E591-4D04-8982-D97C9D18AC22}"/>
          </ac:spMkLst>
        </pc:spChg>
        <pc:spChg chg="del mod ord">
          <ac:chgData name="Shared Drive" userId="a8e99ec4-c3c1-49ac-ba97-2c12eee91f6a" providerId="ADAL" clId="{2A417F01-C6E4-409A-BD2A-34026AC952B1}" dt="2021-06-07T17:58:58.551" v="154" actId="700"/>
          <ac:spMkLst>
            <pc:docMk/>
            <pc:sldMk cId="933712669" sldId="2056"/>
            <ac:spMk id="3" creationId="{D7B1002E-60C0-4013-A963-C6570829E9DB}"/>
          </ac:spMkLst>
        </pc:spChg>
        <pc:spChg chg="add mod ord">
          <ac:chgData name="Shared Drive" userId="a8e99ec4-c3c1-49ac-ba97-2c12eee91f6a" providerId="ADAL" clId="{2A417F01-C6E4-409A-BD2A-34026AC952B1}" dt="2021-06-07T17:58:58.551" v="154" actId="700"/>
          <ac:spMkLst>
            <pc:docMk/>
            <pc:sldMk cId="933712669" sldId="2056"/>
            <ac:spMk id="4" creationId="{409C64A4-60B7-40EA-8ABA-4C6A9ABEA1CA}"/>
          </ac:spMkLst>
        </pc:spChg>
        <pc:spChg chg="add mod ord">
          <ac:chgData name="Shared Drive" userId="a8e99ec4-c3c1-49ac-ba97-2c12eee91f6a" providerId="ADAL" clId="{2A417F01-C6E4-409A-BD2A-34026AC952B1}" dt="2021-06-07T17:58:58.551" v="154" actId="700"/>
          <ac:spMkLst>
            <pc:docMk/>
            <pc:sldMk cId="933712669" sldId="2056"/>
            <ac:spMk id="5" creationId="{CDAB9DE4-BB65-4DF0-9D54-B0E5B673FDE0}"/>
          </ac:spMkLst>
        </pc:spChg>
      </pc:sldChg>
      <pc:sldChg chg="del">
        <pc:chgData name="Shared Drive" userId="a8e99ec4-c3c1-49ac-ba97-2c12eee91f6a" providerId="ADAL" clId="{2A417F01-C6E4-409A-BD2A-34026AC952B1}" dt="2021-06-07T17:56:37.032" v="85" actId="47"/>
        <pc:sldMkLst>
          <pc:docMk/>
          <pc:sldMk cId="3398485337" sldId="2061"/>
        </pc:sldMkLst>
      </pc:sldChg>
      <pc:sldChg chg="del">
        <pc:chgData name="Shared Drive" userId="a8e99ec4-c3c1-49ac-ba97-2c12eee91f6a" providerId="ADAL" clId="{2A417F01-C6E4-409A-BD2A-34026AC952B1}" dt="2021-06-07T17:56:37.032" v="85" actId="47"/>
        <pc:sldMkLst>
          <pc:docMk/>
          <pc:sldMk cId="3230831822" sldId="2095"/>
        </pc:sldMkLst>
      </pc:sldChg>
      <pc:sldChg chg="del">
        <pc:chgData name="Shared Drive" userId="a8e99ec4-c3c1-49ac-ba97-2c12eee91f6a" providerId="ADAL" clId="{2A417F01-C6E4-409A-BD2A-34026AC952B1}" dt="2021-06-07T17:56:37.032" v="85" actId="47"/>
        <pc:sldMkLst>
          <pc:docMk/>
          <pc:sldMk cId="428141242" sldId="2097"/>
        </pc:sldMkLst>
      </pc:sldChg>
      <pc:sldChg chg="del">
        <pc:chgData name="Shared Drive" userId="a8e99ec4-c3c1-49ac-ba97-2c12eee91f6a" providerId="ADAL" clId="{2A417F01-C6E4-409A-BD2A-34026AC952B1}" dt="2021-06-07T17:56:37.032" v="85" actId="47"/>
        <pc:sldMkLst>
          <pc:docMk/>
          <pc:sldMk cId="1324788526" sldId="2098"/>
        </pc:sldMkLst>
      </pc:sldChg>
      <pc:sldChg chg="del">
        <pc:chgData name="Shared Drive" userId="a8e99ec4-c3c1-49ac-ba97-2c12eee91f6a" providerId="ADAL" clId="{2A417F01-C6E4-409A-BD2A-34026AC952B1}" dt="2021-06-07T17:56:37.032" v="85" actId="47"/>
        <pc:sldMkLst>
          <pc:docMk/>
          <pc:sldMk cId="1438045066" sldId="2192"/>
        </pc:sldMkLst>
      </pc:sldChg>
      <pc:sldChg chg="del">
        <pc:chgData name="Shared Drive" userId="a8e99ec4-c3c1-49ac-ba97-2c12eee91f6a" providerId="ADAL" clId="{2A417F01-C6E4-409A-BD2A-34026AC952B1}" dt="2021-06-07T17:56:37.032" v="85" actId="47"/>
        <pc:sldMkLst>
          <pc:docMk/>
          <pc:sldMk cId="377802413" sldId="2214"/>
        </pc:sldMkLst>
      </pc:sldChg>
      <pc:sldChg chg="del">
        <pc:chgData name="Shared Drive" userId="a8e99ec4-c3c1-49ac-ba97-2c12eee91f6a" providerId="ADAL" clId="{2A417F01-C6E4-409A-BD2A-34026AC952B1}" dt="2021-06-07T17:56:37.032" v="85" actId="47"/>
        <pc:sldMkLst>
          <pc:docMk/>
          <pc:sldMk cId="0" sldId="2216"/>
        </pc:sldMkLst>
      </pc:sldChg>
      <pc:sldChg chg="del">
        <pc:chgData name="Shared Drive" userId="a8e99ec4-c3c1-49ac-ba97-2c12eee91f6a" providerId="ADAL" clId="{2A417F01-C6E4-409A-BD2A-34026AC952B1}" dt="2021-06-07T17:56:37.032" v="85" actId="47"/>
        <pc:sldMkLst>
          <pc:docMk/>
          <pc:sldMk cId="785409301" sldId="2221"/>
        </pc:sldMkLst>
      </pc:sldChg>
      <pc:sldChg chg="del">
        <pc:chgData name="Shared Drive" userId="a8e99ec4-c3c1-49ac-ba97-2c12eee91f6a" providerId="ADAL" clId="{2A417F01-C6E4-409A-BD2A-34026AC952B1}" dt="2021-06-07T17:56:37.032" v="85" actId="47"/>
        <pc:sldMkLst>
          <pc:docMk/>
          <pc:sldMk cId="3135238590" sldId="2261"/>
        </pc:sldMkLst>
      </pc:sldChg>
      <pc:sldChg chg="del">
        <pc:chgData name="Shared Drive" userId="a8e99ec4-c3c1-49ac-ba97-2c12eee91f6a" providerId="ADAL" clId="{2A417F01-C6E4-409A-BD2A-34026AC952B1}" dt="2021-06-07T17:56:37.032" v="85" actId="47"/>
        <pc:sldMkLst>
          <pc:docMk/>
          <pc:sldMk cId="1456787827" sldId="2262"/>
        </pc:sldMkLst>
      </pc:sldChg>
      <pc:sldChg chg="del">
        <pc:chgData name="Shared Drive" userId="a8e99ec4-c3c1-49ac-ba97-2c12eee91f6a" providerId="ADAL" clId="{2A417F01-C6E4-409A-BD2A-34026AC952B1}" dt="2021-06-07T17:56:37.032" v="85" actId="47"/>
        <pc:sldMkLst>
          <pc:docMk/>
          <pc:sldMk cId="1895260907" sldId="2263"/>
        </pc:sldMkLst>
      </pc:sldChg>
      <pc:sldChg chg="del">
        <pc:chgData name="Shared Drive" userId="a8e99ec4-c3c1-49ac-ba97-2c12eee91f6a" providerId="ADAL" clId="{2A417F01-C6E4-409A-BD2A-34026AC952B1}" dt="2021-06-07T17:56:37.032" v="85" actId="47"/>
        <pc:sldMkLst>
          <pc:docMk/>
          <pc:sldMk cId="3480273172" sldId="2510"/>
        </pc:sldMkLst>
      </pc:sldChg>
      <pc:sldChg chg="del">
        <pc:chgData name="Shared Drive" userId="a8e99ec4-c3c1-49ac-ba97-2c12eee91f6a" providerId="ADAL" clId="{2A417F01-C6E4-409A-BD2A-34026AC952B1}" dt="2021-06-07T17:56:37.032" v="85" actId="47"/>
        <pc:sldMkLst>
          <pc:docMk/>
          <pc:sldMk cId="2974941863" sldId="2613"/>
        </pc:sldMkLst>
      </pc:sldChg>
      <pc:sldChg chg="del">
        <pc:chgData name="Shared Drive" userId="a8e99ec4-c3c1-49ac-ba97-2c12eee91f6a" providerId="ADAL" clId="{2A417F01-C6E4-409A-BD2A-34026AC952B1}" dt="2021-06-07T17:56:37.032" v="85" actId="47"/>
        <pc:sldMkLst>
          <pc:docMk/>
          <pc:sldMk cId="1896260059" sldId="2621"/>
        </pc:sldMkLst>
      </pc:sldChg>
      <pc:sldChg chg="del">
        <pc:chgData name="Shared Drive" userId="a8e99ec4-c3c1-49ac-ba97-2c12eee91f6a" providerId="ADAL" clId="{2A417F01-C6E4-409A-BD2A-34026AC952B1}" dt="2021-06-07T17:56:37.032" v="85" actId="47"/>
        <pc:sldMkLst>
          <pc:docMk/>
          <pc:sldMk cId="2975910017" sldId="2628"/>
        </pc:sldMkLst>
      </pc:sldChg>
      <pc:sldChg chg="del">
        <pc:chgData name="Shared Drive" userId="a8e99ec4-c3c1-49ac-ba97-2c12eee91f6a" providerId="ADAL" clId="{2A417F01-C6E4-409A-BD2A-34026AC952B1}" dt="2021-06-07T17:56:37.032" v="85" actId="47"/>
        <pc:sldMkLst>
          <pc:docMk/>
          <pc:sldMk cId="2758625789" sldId="2640"/>
        </pc:sldMkLst>
      </pc:sldChg>
      <pc:sldChg chg="del">
        <pc:chgData name="Shared Drive" userId="a8e99ec4-c3c1-49ac-ba97-2c12eee91f6a" providerId="ADAL" clId="{2A417F01-C6E4-409A-BD2A-34026AC952B1}" dt="2021-06-07T17:56:37.032" v="85" actId="47"/>
        <pc:sldMkLst>
          <pc:docMk/>
          <pc:sldMk cId="2600558347" sldId="2641"/>
        </pc:sldMkLst>
      </pc:sldChg>
      <pc:sldChg chg="del">
        <pc:chgData name="Shared Drive" userId="a8e99ec4-c3c1-49ac-ba97-2c12eee91f6a" providerId="ADAL" clId="{2A417F01-C6E4-409A-BD2A-34026AC952B1}" dt="2021-06-07T17:56:37.032" v="85" actId="47"/>
        <pc:sldMkLst>
          <pc:docMk/>
          <pc:sldMk cId="3450583241" sldId="2649"/>
        </pc:sldMkLst>
      </pc:sldChg>
      <pc:sldChg chg="del">
        <pc:chgData name="Shared Drive" userId="a8e99ec4-c3c1-49ac-ba97-2c12eee91f6a" providerId="ADAL" clId="{2A417F01-C6E4-409A-BD2A-34026AC952B1}" dt="2021-06-07T17:56:37.032" v="85" actId="47"/>
        <pc:sldMkLst>
          <pc:docMk/>
          <pc:sldMk cId="2151373128" sldId="2778"/>
        </pc:sldMkLst>
      </pc:sldChg>
      <pc:sldChg chg="del">
        <pc:chgData name="Shared Drive" userId="a8e99ec4-c3c1-49ac-ba97-2c12eee91f6a" providerId="ADAL" clId="{2A417F01-C6E4-409A-BD2A-34026AC952B1}" dt="2021-06-07T17:56:37.032" v="85" actId="47"/>
        <pc:sldMkLst>
          <pc:docMk/>
          <pc:sldMk cId="1807314764" sldId="2779"/>
        </pc:sldMkLst>
      </pc:sldChg>
      <pc:sldChg chg="del">
        <pc:chgData name="Shared Drive" userId="a8e99ec4-c3c1-49ac-ba97-2c12eee91f6a" providerId="ADAL" clId="{2A417F01-C6E4-409A-BD2A-34026AC952B1}" dt="2021-06-07T17:56:37.032" v="85" actId="47"/>
        <pc:sldMkLst>
          <pc:docMk/>
          <pc:sldMk cId="2365505510" sldId="2782"/>
        </pc:sldMkLst>
      </pc:sldChg>
      <pc:sldChg chg="del">
        <pc:chgData name="Shared Drive" userId="a8e99ec4-c3c1-49ac-ba97-2c12eee91f6a" providerId="ADAL" clId="{2A417F01-C6E4-409A-BD2A-34026AC952B1}" dt="2021-06-07T17:56:37.032" v="85" actId="47"/>
        <pc:sldMkLst>
          <pc:docMk/>
          <pc:sldMk cId="1703464851" sldId="2783"/>
        </pc:sldMkLst>
      </pc:sldChg>
      <pc:sldChg chg="del">
        <pc:chgData name="Shared Drive" userId="a8e99ec4-c3c1-49ac-ba97-2c12eee91f6a" providerId="ADAL" clId="{2A417F01-C6E4-409A-BD2A-34026AC952B1}" dt="2021-06-07T17:56:37.032" v="85" actId="47"/>
        <pc:sldMkLst>
          <pc:docMk/>
          <pc:sldMk cId="1408438774" sldId="2785"/>
        </pc:sldMkLst>
      </pc:sldChg>
      <pc:sldChg chg="del">
        <pc:chgData name="Shared Drive" userId="a8e99ec4-c3c1-49ac-ba97-2c12eee91f6a" providerId="ADAL" clId="{2A417F01-C6E4-409A-BD2A-34026AC952B1}" dt="2021-06-07T17:56:37.032" v="85" actId="47"/>
        <pc:sldMkLst>
          <pc:docMk/>
          <pc:sldMk cId="2141545774" sldId="2786"/>
        </pc:sldMkLst>
      </pc:sldChg>
      <pc:sldChg chg="del">
        <pc:chgData name="Shared Drive" userId="a8e99ec4-c3c1-49ac-ba97-2c12eee91f6a" providerId="ADAL" clId="{2A417F01-C6E4-409A-BD2A-34026AC952B1}" dt="2021-06-07T17:56:37.032" v="85" actId="47"/>
        <pc:sldMkLst>
          <pc:docMk/>
          <pc:sldMk cId="2660283458" sldId="2787"/>
        </pc:sldMkLst>
      </pc:sldChg>
      <pc:sldChg chg="del">
        <pc:chgData name="Shared Drive" userId="a8e99ec4-c3c1-49ac-ba97-2c12eee91f6a" providerId="ADAL" clId="{2A417F01-C6E4-409A-BD2A-34026AC952B1}" dt="2021-06-07T17:56:37.032" v="85" actId="47"/>
        <pc:sldMkLst>
          <pc:docMk/>
          <pc:sldMk cId="1333365494" sldId="2788"/>
        </pc:sldMkLst>
      </pc:sldChg>
      <pc:sldChg chg="del">
        <pc:chgData name="Shared Drive" userId="a8e99ec4-c3c1-49ac-ba97-2c12eee91f6a" providerId="ADAL" clId="{2A417F01-C6E4-409A-BD2A-34026AC952B1}" dt="2021-06-07T17:56:37.032" v="85" actId="47"/>
        <pc:sldMkLst>
          <pc:docMk/>
          <pc:sldMk cId="2814719259" sldId="2789"/>
        </pc:sldMkLst>
      </pc:sldChg>
      <pc:sldChg chg="del">
        <pc:chgData name="Shared Drive" userId="a8e99ec4-c3c1-49ac-ba97-2c12eee91f6a" providerId="ADAL" clId="{2A417F01-C6E4-409A-BD2A-34026AC952B1}" dt="2021-06-07T17:56:37.032" v="85" actId="47"/>
        <pc:sldMkLst>
          <pc:docMk/>
          <pc:sldMk cId="1136856968" sldId="2790"/>
        </pc:sldMkLst>
      </pc:sldChg>
      <pc:sldChg chg="del">
        <pc:chgData name="Shared Drive" userId="a8e99ec4-c3c1-49ac-ba97-2c12eee91f6a" providerId="ADAL" clId="{2A417F01-C6E4-409A-BD2A-34026AC952B1}" dt="2021-06-07T17:56:37.032" v="85" actId="47"/>
        <pc:sldMkLst>
          <pc:docMk/>
          <pc:sldMk cId="1370527571" sldId="2794"/>
        </pc:sldMkLst>
      </pc:sldChg>
      <pc:sldChg chg="del">
        <pc:chgData name="Shared Drive" userId="a8e99ec4-c3c1-49ac-ba97-2c12eee91f6a" providerId="ADAL" clId="{2A417F01-C6E4-409A-BD2A-34026AC952B1}" dt="2021-06-07T17:56:37.032" v="85" actId="47"/>
        <pc:sldMkLst>
          <pc:docMk/>
          <pc:sldMk cId="2608782720" sldId="2797"/>
        </pc:sldMkLst>
      </pc:sldChg>
      <pc:sldChg chg="del">
        <pc:chgData name="Shared Drive" userId="a8e99ec4-c3c1-49ac-ba97-2c12eee91f6a" providerId="ADAL" clId="{2A417F01-C6E4-409A-BD2A-34026AC952B1}" dt="2021-06-07T17:56:37.032" v="85" actId="47"/>
        <pc:sldMkLst>
          <pc:docMk/>
          <pc:sldMk cId="2169196528" sldId="2798"/>
        </pc:sldMkLst>
      </pc:sldChg>
      <pc:sldChg chg="del">
        <pc:chgData name="Shared Drive" userId="a8e99ec4-c3c1-49ac-ba97-2c12eee91f6a" providerId="ADAL" clId="{2A417F01-C6E4-409A-BD2A-34026AC952B1}" dt="2021-06-07T17:56:37.032" v="85" actId="47"/>
        <pc:sldMkLst>
          <pc:docMk/>
          <pc:sldMk cId="1408049104" sldId="2799"/>
        </pc:sldMkLst>
      </pc:sldChg>
      <pc:sldChg chg="del">
        <pc:chgData name="Shared Drive" userId="a8e99ec4-c3c1-49ac-ba97-2c12eee91f6a" providerId="ADAL" clId="{2A417F01-C6E4-409A-BD2A-34026AC952B1}" dt="2021-06-07T17:56:37.032" v="85" actId="47"/>
        <pc:sldMkLst>
          <pc:docMk/>
          <pc:sldMk cId="1172112423" sldId="2801"/>
        </pc:sldMkLst>
      </pc:sldChg>
      <pc:sldChg chg="del">
        <pc:chgData name="Shared Drive" userId="a8e99ec4-c3c1-49ac-ba97-2c12eee91f6a" providerId="ADAL" clId="{2A417F01-C6E4-409A-BD2A-34026AC952B1}" dt="2021-06-07T17:56:37.032" v="85" actId="47"/>
        <pc:sldMkLst>
          <pc:docMk/>
          <pc:sldMk cId="233899591" sldId="2802"/>
        </pc:sldMkLst>
      </pc:sldChg>
      <pc:sldChg chg="del">
        <pc:chgData name="Shared Drive" userId="a8e99ec4-c3c1-49ac-ba97-2c12eee91f6a" providerId="ADAL" clId="{2A417F01-C6E4-409A-BD2A-34026AC952B1}" dt="2021-06-07T17:56:37.032" v="85" actId="47"/>
        <pc:sldMkLst>
          <pc:docMk/>
          <pc:sldMk cId="4111244826" sldId="2803"/>
        </pc:sldMkLst>
      </pc:sldChg>
      <pc:sldChg chg="del">
        <pc:chgData name="Shared Drive" userId="a8e99ec4-c3c1-49ac-ba97-2c12eee91f6a" providerId="ADAL" clId="{2A417F01-C6E4-409A-BD2A-34026AC952B1}" dt="2021-06-07T17:56:37.032" v="85" actId="47"/>
        <pc:sldMkLst>
          <pc:docMk/>
          <pc:sldMk cId="2509614257" sldId="2804"/>
        </pc:sldMkLst>
      </pc:sldChg>
      <pc:sldChg chg="del">
        <pc:chgData name="Shared Drive" userId="a8e99ec4-c3c1-49ac-ba97-2c12eee91f6a" providerId="ADAL" clId="{2A417F01-C6E4-409A-BD2A-34026AC952B1}" dt="2021-06-07T17:56:37.032" v="85" actId="47"/>
        <pc:sldMkLst>
          <pc:docMk/>
          <pc:sldMk cId="3492325816" sldId="2805"/>
        </pc:sldMkLst>
      </pc:sldChg>
      <pc:sldChg chg="del">
        <pc:chgData name="Shared Drive" userId="a8e99ec4-c3c1-49ac-ba97-2c12eee91f6a" providerId="ADAL" clId="{2A417F01-C6E4-409A-BD2A-34026AC952B1}" dt="2021-06-07T17:56:37.032" v="85" actId="47"/>
        <pc:sldMkLst>
          <pc:docMk/>
          <pc:sldMk cId="1913254336" sldId="2806"/>
        </pc:sldMkLst>
      </pc:sldChg>
      <pc:sldChg chg="del">
        <pc:chgData name="Shared Drive" userId="a8e99ec4-c3c1-49ac-ba97-2c12eee91f6a" providerId="ADAL" clId="{2A417F01-C6E4-409A-BD2A-34026AC952B1}" dt="2021-06-07T17:56:37.032" v="85" actId="47"/>
        <pc:sldMkLst>
          <pc:docMk/>
          <pc:sldMk cId="592313778" sldId="2807"/>
        </pc:sldMkLst>
      </pc:sldChg>
      <pc:sldChg chg="del">
        <pc:chgData name="Shared Drive" userId="a8e99ec4-c3c1-49ac-ba97-2c12eee91f6a" providerId="ADAL" clId="{2A417F01-C6E4-409A-BD2A-34026AC952B1}" dt="2021-06-07T17:56:37.032" v="85" actId="47"/>
        <pc:sldMkLst>
          <pc:docMk/>
          <pc:sldMk cId="3162295126" sldId="2808"/>
        </pc:sldMkLst>
      </pc:sldChg>
      <pc:sldMasterChg chg="delSldLayout modSldLayout sldLayoutOrd">
        <pc:chgData name="Shared Drive" userId="a8e99ec4-c3c1-49ac-ba97-2c12eee91f6a" providerId="ADAL" clId="{2A417F01-C6E4-409A-BD2A-34026AC952B1}" dt="2021-06-07T18:00:27.959" v="165" actId="2696"/>
        <pc:sldMasterMkLst>
          <pc:docMk/>
          <pc:sldMasterMk cId="3711838429" sldId="2147483648"/>
        </pc:sldMasterMkLst>
        <pc:sldLayoutChg chg="del ord">
          <pc:chgData name="Shared Drive" userId="a8e99ec4-c3c1-49ac-ba97-2c12eee91f6a" providerId="ADAL" clId="{2A417F01-C6E4-409A-BD2A-34026AC952B1}" dt="2021-06-07T18:00:27.959" v="165" actId="2696"/>
          <pc:sldLayoutMkLst>
            <pc:docMk/>
            <pc:sldMasterMk cId="3711838429" sldId="2147483648"/>
            <pc:sldLayoutMk cId="3934876025" sldId="2147483649"/>
          </pc:sldLayoutMkLst>
        </pc:sldLayoutChg>
        <pc:sldLayoutChg chg="del">
          <pc:chgData name="Shared Drive" userId="a8e99ec4-c3c1-49ac-ba97-2c12eee91f6a" providerId="ADAL" clId="{2A417F01-C6E4-409A-BD2A-34026AC952B1}" dt="2021-06-07T17:57:23.331" v="86" actId="2696"/>
          <pc:sldLayoutMkLst>
            <pc:docMk/>
            <pc:sldMasterMk cId="3711838429" sldId="2147483648"/>
            <pc:sldLayoutMk cId="1857657779" sldId="2147483650"/>
          </pc:sldLayoutMkLst>
        </pc:sldLayoutChg>
        <pc:sldLayoutChg chg="del">
          <pc:chgData name="Shared Drive" userId="a8e99ec4-c3c1-49ac-ba97-2c12eee91f6a" providerId="ADAL" clId="{2A417F01-C6E4-409A-BD2A-34026AC952B1}" dt="2021-06-07T17:57:26.474" v="87" actId="2696"/>
          <pc:sldLayoutMkLst>
            <pc:docMk/>
            <pc:sldMasterMk cId="3711838429" sldId="2147483648"/>
            <pc:sldLayoutMk cId="3606092545" sldId="2147483651"/>
          </pc:sldLayoutMkLst>
        </pc:sldLayoutChg>
        <pc:sldLayoutChg chg="del">
          <pc:chgData name="Shared Drive" userId="a8e99ec4-c3c1-49ac-ba97-2c12eee91f6a" providerId="ADAL" clId="{2A417F01-C6E4-409A-BD2A-34026AC952B1}" dt="2021-06-07T17:57:28.647" v="88" actId="2696"/>
          <pc:sldLayoutMkLst>
            <pc:docMk/>
            <pc:sldMasterMk cId="3711838429" sldId="2147483648"/>
            <pc:sldLayoutMk cId="2608697899" sldId="2147483652"/>
          </pc:sldLayoutMkLst>
        </pc:sldLayoutChg>
        <pc:sldLayoutChg chg="del">
          <pc:chgData name="Shared Drive" userId="a8e99ec4-c3c1-49ac-ba97-2c12eee91f6a" providerId="ADAL" clId="{2A417F01-C6E4-409A-BD2A-34026AC952B1}" dt="2021-06-07T17:57:29.226" v="89" actId="2696"/>
          <pc:sldLayoutMkLst>
            <pc:docMk/>
            <pc:sldMasterMk cId="3711838429" sldId="2147483648"/>
            <pc:sldLayoutMk cId="1430808613" sldId="2147483653"/>
          </pc:sldLayoutMkLst>
        </pc:sldLayoutChg>
        <pc:sldLayoutChg chg="del">
          <pc:chgData name="Shared Drive" userId="a8e99ec4-c3c1-49ac-ba97-2c12eee91f6a" providerId="ADAL" clId="{2A417F01-C6E4-409A-BD2A-34026AC952B1}" dt="2021-06-07T17:57:33.291" v="90" actId="2696"/>
          <pc:sldLayoutMkLst>
            <pc:docMk/>
            <pc:sldMasterMk cId="3711838429" sldId="2147483648"/>
            <pc:sldLayoutMk cId="1319233631" sldId="2147483654"/>
          </pc:sldLayoutMkLst>
        </pc:sldLayoutChg>
        <pc:sldLayoutChg chg="del">
          <pc:chgData name="Shared Drive" userId="a8e99ec4-c3c1-49ac-ba97-2c12eee91f6a" providerId="ADAL" clId="{2A417F01-C6E4-409A-BD2A-34026AC952B1}" dt="2021-06-07T17:57:34.538" v="92" actId="2696"/>
          <pc:sldLayoutMkLst>
            <pc:docMk/>
            <pc:sldMasterMk cId="3711838429" sldId="2147483648"/>
            <pc:sldLayoutMk cId="3581658102" sldId="2147483655"/>
          </pc:sldLayoutMkLst>
        </pc:sldLayoutChg>
        <pc:sldLayoutChg chg="del">
          <pc:chgData name="Shared Drive" userId="a8e99ec4-c3c1-49ac-ba97-2c12eee91f6a" providerId="ADAL" clId="{2A417F01-C6E4-409A-BD2A-34026AC952B1}" dt="2021-06-07T17:57:35.016" v="93" actId="2696"/>
          <pc:sldLayoutMkLst>
            <pc:docMk/>
            <pc:sldMasterMk cId="3711838429" sldId="2147483648"/>
            <pc:sldLayoutMk cId="1471198246" sldId="2147483656"/>
          </pc:sldLayoutMkLst>
        </pc:sldLayoutChg>
        <pc:sldLayoutChg chg="del">
          <pc:chgData name="Shared Drive" userId="a8e99ec4-c3c1-49ac-ba97-2c12eee91f6a" providerId="ADAL" clId="{2A417F01-C6E4-409A-BD2A-34026AC952B1}" dt="2021-06-07T17:57:35.409" v="94" actId="2696"/>
          <pc:sldLayoutMkLst>
            <pc:docMk/>
            <pc:sldMasterMk cId="3711838429" sldId="2147483648"/>
            <pc:sldLayoutMk cId="1082426657" sldId="2147483657"/>
          </pc:sldLayoutMkLst>
        </pc:sldLayoutChg>
        <pc:sldLayoutChg chg="del">
          <pc:chgData name="Shared Drive" userId="a8e99ec4-c3c1-49ac-ba97-2c12eee91f6a" providerId="ADAL" clId="{2A417F01-C6E4-409A-BD2A-34026AC952B1}" dt="2021-06-07T17:57:35.935" v="96" actId="2696"/>
          <pc:sldLayoutMkLst>
            <pc:docMk/>
            <pc:sldMasterMk cId="3711838429" sldId="2147483648"/>
            <pc:sldLayoutMk cId="3704062383" sldId="2147483658"/>
          </pc:sldLayoutMkLst>
        </pc:sldLayoutChg>
        <pc:sldLayoutChg chg="del">
          <pc:chgData name="Shared Drive" userId="a8e99ec4-c3c1-49ac-ba97-2c12eee91f6a" providerId="ADAL" clId="{2A417F01-C6E4-409A-BD2A-34026AC952B1}" dt="2021-06-07T17:57:36.224" v="97" actId="2696"/>
          <pc:sldLayoutMkLst>
            <pc:docMk/>
            <pc:sldMasterMk cId="3711838429" sldId="2147483648"/>
            <pc:sldLayoutMk cId="2224602474" sldId="2147483659"/>
          </pc:sldLayoutMkLst>
        </pc:sldLayoutChg>
        <pc:sldLayoutChg chg="del">
          <pc:chgData name="Shared Drive" userId="a8e99ec4-c3c1-49ac-ba97-2c12eee91f6a" providerId="ADAL" clId="{2A417F01-C6E4-409A-BD2A-34026AC952B1}" dt="2021-06-07T17:57:36.713" v="99" actId="2696"/>
          <pc:sldLayoutMkLst>
            <pc:docMk/>
            <pc:sldMasterMk cId="3711838429" sldId="2147483648"/>
            <pc:sldLayoutMk cId="72980581" sldId="2147483660"/>
          </pc:sldLayoutMkLst>
        </pc:sldLayoutChg>
        <pc:sldLayoutChg chg="del">
          <pc:chgData name="Shared Drive" userId="a8e99ec4-c3c1-49ac-ba97-2c12eee91f6a" providerId="ADAL" clId="{2A417F01-C6E4-409A-BD2A-34026AC952B1}" dt="2021-06-07T17:57:36.928" v="100" actId="2696"/>
          <pc:sldLayoutMkLst>
            <pc:docMk/>
            <pc:sldMasterMk cId="3711838429" sldId="2147483648"/>
            <pc:sldLayoutMk cId="3712920622" sldId="2147483661"/>
          </pc:sldLayoutMkLst>
        </pc:sldLayoutChg>
        <pc:sldLayoutChg chg="del">
          <pc:chgData name="Shared Drive" userId="a8e99ec4-c3c1-49ac-ba97-2c12eee91f6a" providerId="ADAL" clId="{2A417F01-C6E4-409A-BD2A-34026AC952B1}" dt="2021-06-07T17:57:37.181" v="101" actId="2696"/>
          <pc:sldLayoutMkLst>
            <pc:docMk/>
            <pc:sldMasterMk cId="3711838429" sldId="2147483648"/>
            <pc:sldLayoutMk cId="1772852995" sldId="2147483662"/>
          </pc:sldLayoutMkLst>
        </pc:sldLayoutChg>
        <pc:sldLayoutChg chg="del">
          <pc:chgData name="Shared Drive" userId="a8e99ec4-c3c1-49ac-ba97-2c12eee91f6a" providerId="ADAL" clId="{2A417F01-C6E4-409A-BD2A-34026AC952B1}" dt="2021-06-07T17:57:37.368" v="102" actId="2696"/>
          <pc:sldLayoutMkLst>
            <pc:docMk/>
            <pc:sldMasterMk cId="3711838429" sldId="2147483648"/>
            <pc:sldLayoutMk cId="2681685040" sldId="2147483663"/>
          </pc:sldLayoutMkLst>
        </pc:sldLayoutChg>
        <pc:sldLayoutChg chg="del">
          <pc:chgData name="Shared Drive" userId="a8e99ec4-c3c1-49ac-ba97-2c12eee91f6a" providerId="ADAL" clId="{2A417F01-C6E4-409A-BD2A-34026AC952B1}" dt="2021-06-07T17:57:37.583" v="103" actId="2696"/>
          <pc:sldLayoutMkLst>
            <pc:docMk/>
            <pc:sldMasterMk cId="3711838429" sldId="2147483648"/>
            <pc:sldLayoutMk cId="1439172279" sldId="2147483664"/>
          </pc:sldLayoutMkLst>
        </pc:sldLayoutChg>
        <pc:sldLayoutChg chg="del">
          <pc:chgData name="Shared Drive" userId="a8e99ec4-c3c1-49ac-ba97-2c12eee91f6a" providerId="ADAL" clId="{2A417F01-C6E4-409A-BD2A-34026AC952B1}" dt="2021-06-07T17:57:37.819" v="104" actId="2696"/>
          <pc:sldLayoutMkLst>
            <pc:docMk/>
            <pc:sldMasterMk cId="3711838429" sldId="2147483648"/>
            <pc:sldLayoutMk cId="474105149" sldId="2147483665"/>
          </pc:sldLayoutMkLst>
        </pc:sldLayoutChg>
        <pc:sldLayoutChg chg="del">
          <pc:chgData name="Shared Drive" userId="a8e99ec4-c3c1-49ac-ba97-2c12eee91f6a" providerId="ADAL" clId="{2A417F01-C6E4-409A-BD2A-34026AC952B1}" dt="2021-06-07T17:57:38.048" v="105" actId="2696"/>
          <pc:sldLayoutMkLst>
            <pc:docMk/>
            <pc:sldMasterMk cId="3711838429" sldId="2147483648"/>
            <pc:sldLayoutMk cId="2512312811" sldId="2147483666"/>
          </pc:sldLayoutMkLst>
        </pc:sldLayoutChg>
        <pc:sldLayoutChg chg="del">
          <pc:chgData name="Shared Drive" userId="a8e99ec4-c3c1-49ac-ba97-2c12eee91f6a" providerId="ADAL" clId="{2A417F01-C6E4-409A-BD2A-34026AC952B1}" dt="2021-06-07T17:57:33.921" v="91" actId="2696"/>
          <pc:sldLayoutMkLst>
            <pc:docMk/>
            <pc:sldMasterMk cId="3711838429" sldId="2147483648"/>
            <pc:sldLayoutMk cId="526475754" sldId="2147483667"/>
          </pc:sldLayoutMkLst>
        </pc:sldLayoutChg>
        <pc:sldLayoutChg chg="del">
          <pc:chgData name="Shared Drive" userId="a8e99ec4-c3c1-49ac-ba97-2c12eee91f6a" providerId="ADAL" clId="{2A417F01-C6E4-409A-BD2A-34026AC952B1}" dt="2021-06-07T17:57:38.295" v="106" actId="2696"/>
          <pc:sldLayoutMkLst>
            <pc:docMk/>
            <pc:sldMasterMk cId="3711838429" sldId="2147483648"/>
            <pc:sldLayoutMk cId="2388958663" sldId="2147483668"/>
          </pc:sldLayoutMkLst>
        </pc:sldLayoutChg>
        <pc:sldLayoutChg chg="del">
          <pc:chgData name="Shared Drive" userId="a8e99ec4-c3c1-49ac-ba97-2c12eee91f6a" providerId="ADAL" clId="{2A417F01-C6E4-409A-BD2A-34026AC952B1}" dt="2021-06-07T17:57:38.511" v="107" actId="2696"/>
          <pc:sldLayoutMkLst>
            <pc:docMk/>
            <pc:sldMasterMk cId="3711838429" sldId="2147483648"/>
            <pc:sldLayoutMk cId="2515733367" sldId="2147483669"/>
          </pc:sldLayoutMkLst>
        </pc:sldLayoutChg>
        <pc:sldLayoutChg chg="del">
          <pc:chgData name="Shared Drive" userId="a8e99ec4-c3c1-49ac-ba97-2c12eee91f6a" providerId="ADAL" clId="{2A417F01-C6E4-409A-BD2A-34026AC952B1}" dt="2021-06-07T17:57:38.742" v="108" actId="2696"/>
          <pc:sldLayoutMkLst>
            <pc:docMk/>
            <pc:sldMasterMk cId="3711838429" sldId="2147483648"/>
            <pc:sldLayoutMk cId="351310509" sldId="2147483670"/>
          </pc:sldLayoutMkLst>
        </pc:sldLayoutChg>
        <pc:sldLayoutChg chg="del">
          <pc:chgData name="Shared Drive" userId="a8e99ec4-c3c1-49ac-ba97-2c12eee91f6a" providerId="ADAL" clId="{2A417F01-C6E4-409A-BD2A-34026AC952B1}" dt="2021-06-07T17:57:38.951" v="109" actId="2696"/>
          <pc:sldLayoutMkLst>
            <pc:docMk/>
            <pc:sldMasterMk cId="3711838429" sldId="2147483648"/>
            <pc:sldLayoutMk cId="1717352063" sldId="2147483671"/>
          </pc:sldLayoutMkLst>
        </pc:sldLayoutChg>
        <pc:sldLayoutChg chg="del">
          <pc:chgData name="Shared Drive" userId="a8e99ec4-c3c1-49ac-ba97-2c12eee91f6a" providerId="ADAL" clId="{2A417F01-C6E4-409A-BD2A-34026AC952B1}" dt="2021-06-07T17:57:39.207" v="110" actId="2696"/>
          <pc:sldLayoutMkLst>
            <pc:docMk/>
            <pc:sldMasterMk cId="3711838429" sldId="2147483648"/>
            <pc:sldLayoutMk cId="1713925182" sldId="2147483672"/>
          </pc:sldLayoutMkLst>
        </pc:sldLayoutChg>
        <pc:sldLayoutChg chg="del">
          <pc:chgData name="Shared Drive" userId="a8e99ec4-c3c1-49ac-ba97-2c12eee91f6a" providerId="ADAL" clId="{2A417F01-C6E4-409A-BD2A-34026AC952B1}" dt="2021-06-07T17:57:39.439" v="111" actId="2696"/>
          <pc:sldLayoutMkLst>
            <pc:docMk/>
            <pc:sldMasterMk cId="3711838429" sldId="2147483648"/>
            <pc:sldLayoutMk cId="3350126969" sldId="2147483673"/>
          </pc:sldLayoutMkLst>
        </pc:sldLayoutChg>
        <pc:sldLayoutChg chg="del">
          <pc:chgData name="Shared Drive" userId="a8e99ec4-c3c1-49ac-ba97-2c12eee91f6a" providerId="ADAL" clId="{2A417F01-C6E4-409A-BD2A-34026AC952B1}" dt="2021-06-07T17:57:39.684" v="112" actId="2696"/>
          <pc:sldLayoutMkLst>
            <pc:docMk/>
            <pc:sldMasterMk cId="3711838429" sldId="2147483648"/>
            <pc:sldLayoutMk cId="1712564119" sldId="2147483674"/>
          </pc:sldLayoutMkLst>
        </pc:sldLayoutChg>
        <pc:sldLayoutChg chg="del">
          <pc:chgData name="Shared Drive" userId="a8e99ec4-c3c1-49ac-ba97-2c12eee91f6a" providerId="ADAL" clId="{2A417F01-C6E4-409A-BD2A-34026AC952B1}" dt="2021-06-07T17:57:39.884" v="113" actId="2696"/>
          <pc:sldLayoutMkLst>
            <pc:docMk/>
            <pc:sldMasterMk cId="3711838429" sldId="2147483648"/>
            <pc:sldLayoutMk cId="44417348" sldId="2147483675"/>
          </pc:sldLayoutMkLst>
        </pc:sldLayoutChg>
        <pc:sldLayoutChg chg="del">
          <pc:chgData name="Shared Drive" userId="a8e99ec4-c3c1-49ac-ba97-2c12eee91f6a" providerId="ADAL" clId="{2A417F01-C6E4-409A-BD2A-34026AC952B1}" dt="2021-06-07T17:57:40.110" v="114" actId="2696"/>
          <pc:sldLayoutMkLst>
            <pc:docMk/>
            <pc:sldMasterMk cId="3711838429" sldId="2147483648"/>
            <pc:sldLayoutMk cId="2685617678" sldId="2147483676"/>
          </pc:sldLayoutMkLst>
        </pc:sldLayoutChg>
        <pc:sldLayoutChg chg="del">
          <pc:chgData name="Shared Drive" userId="a8e99ec4-c3c1-49ac-ba97-2c12eee91f6a" providerId="ADAL" clId="{2A417F01-C6E4-409A-BD2A-34026AC952B1}" dt="2021-06-07T17:57:40.390" v="115" actId="2696"/>
          <pc:sldLayoutMkLst>
            <pc:docMk/>
            <pc:sldMasterMk cId="3711838429" sldId="2147483648"/>
            <pc:sldLayoutMk cId="4186098669" sldId="2147483677"/>
          </pc:sldLayoutMkLst>
        </pc:sldLayoutChg>
        <pc:sldLayoutChg chg="del">
          <pc:chgData name="Shared Drive" userId="a8e99ec4-c3c1-49ac-ba97-2c12eee91f6a" providerId="ADAL" clId="{2A417F01-C6E4-409A-BD2A-34026AC952B1}" dt="2021-06-07T17:57:40.670" v="116" actId="2696"/>
          <pc:sldLayoutMkLst>
            <pc:docMk/>
            <pc:sldMasterMk cId="3711838429" sldId="2147483648"/>
            <pc:sldLayoutMk cId="254904132" sldId="2147483678"/>
          </pc:sldLayoutMkLst>
        </pc:sldLayoutChg>
        <pc:sldLayoutChg chg="del">
          <pc:chgData name="Shared Drive" userId="a8e99ec4-c3c1-49ac-ba97-2c12eee91f6a" providerId="ADAL" clId="{2A417F01-C6E4-409A-BD2A-34026AC952B1}" dt="2021-06-07T17:57:36.486" v="98" actId="2696"/>
          <pc:sldLayoutMkLst>
            <pc:docMk/>
            <pc:sldMasterMk cId="3711838429" sldId="2147483648"/>
            <pc:sldLayoutMk cId="524474020" sldId="2147483679"/>
          </pc:sldLayoutMkLst>
        </pc:sldLayoutChg>
        <pc:sldLayoutChg chg="del">
          <pc:chgData name="Shared Drive" userId="a8e99ec4-c3c1-49ac-ba97-2c12eee91f6a" providerId="ADAL" clId="{2A417F01-C6E4-409A-BD2A-34026AC952B1}" dt="2021-06-07T17:57:35.655" v="95" actId="2696"/>
          <pc:sldLayoutMkLst>
            <pc:docMk/>
            <pc:sldMasterMk cId="3711838429" sldId="2147483648"/>
            <pc:sldLayoutMk cId="3079137865" sldId="2147483680"/>
          </pc:sldLayoutMkLst>
        </pc:sldLayoutChg>
        <pc:sldLayoutChg chg="del">
          <pc:chgData name="Shared Drive" userId="a8e99ec4-c3c1-49ac-ba97-2c12eee91f6a" providerId="ADAL" clId="{2A417F01-C6E4-409A-BD2A-34026AC952B1}" dt="2021-06-07T17:57:40.863" v="117" actId="2696"/>
          <pc:sldLayoutMkLst>
            <pc:docMk/>
            <pc:sldMasterMk cId="3711838429" sldId="2147483648"/>
            <pc:sldLayoutMk cId="1541110991" sldId="2147483681"/>
          </pc:sldLayoutMkLst>
        </pc:sldLayoutChg>
        <pc:sldLayoutChg chg="del">
          <pc:chgData name="Shared Drive" userId="a8e99ec4-c3c1-49ac-ba97-2c12eee91f6a" providerId="ADAL" clId="{2A417F01-C6E4-409A-BD2A-34026AC952B1}" dt="2021-06-07T17:57:41.106" v="118" actId="2696"/>
          <pc:sldLayoutMkLst>
            <pc:docMk/>
            <pc:sldMasterMk cId="3711838429" sldId="2147483648"/>
            <pc:sldLayoutMk cId="1137109792" sldId="2147483682"/>
          </pc:sldLayoutMkLst>
        </pc:sldLayoutChg>
        <pc:sldLayoutChg chg="del">
          <pc:chgData name="Shared Drive" userId="a8e99ec4-c3c1-49ac-ba97-2c12eee91f6a" providerId="ADAL" clId="{2A417F01-C6E4-409A-BD2A-34026AC952B1}" dt="2021-06-07T17:57:41.378" v="119" actId="2696"/>
          <pc:sldLayoutMkLst>
            <pc:docMk/>
            <pc:sldMasterMk cId="3711838429" sldId="2147483648"/>
            <pc:sldLayoutMk cId="479434054" sldId="2147483683"/>
          </pc:sldLayoutMkLst>
        </pc:sldLayoutChg>
        <pc:sldLayoutChg chg="del">
          <pc:chgData name="Shared Drive" userId="a8e99ec4-c3c1-49ac-ba97-2c12eee91f6a" providerId="ADAL" clId="{2A417F01-C6E4-409A-BD2A-34026AC952B1}" dt="2021-06-07T17:57:41.640" v="120" actId="2696"/>
          <pc:sldLayoutMkLst>
            <pc:docMk/>
            <pc:sldMasterMk cId="3711838429" sldId="2147483648"/>
            <pc:sldLayoutMk cId="3603621060" sldId="2147483684"/>
          </pc:sldLayoutMkLst>
        </pc:sldLayoutChg>
        <pc:sldLayoutChg chg="del">
          <pc:chgData name="Shared Drive" userId="a8e99ec4-c3c1-49ac-ba97-2c12eee91f6a" providerId="ADAL" clId="{2A417F01-C6E4-409A-BD2A-34026AC952B1}" dt="2021-06-07T17:57:41.848" v="121" actId="2696"/>
          <pc:sldLayoutMkLst>
            <pc:docMk/>
            <pc:sldMasterMk cId="3711838429" sldId="2147483648"/>
            <pc:sldLayoutMk cId="100945834" sldId="2147483685"/>
          </pc:sldLayoutMkLst>
        </pc:sldLayoutChg>
        <pc:sldLayoutChg chg="del">
          <pc:chgData name="Shared Drive" userId="a8e99ec4-c3c1-49ac-ba97-2c12eee91f6a" providerId="ADAL" clId="{2A417F01-C6E4-409A-BD2A-34026AC952B1}" dt="2021-06-07T17:57:42.095" v="122" actId="2696"/>
          <pc:sldLayoutMkLst>
            <pc:docMk/>
            <pc:sldMasterMk cId="3711838429" sldId="2147483648"/>
            <pc:sldLayoutMk cId="3123100697" sldId="2147483686"/>
          </pc:sldLayoutMkLst>
        </pc:sldLayoutChg>
        <pc:sldLayoutChg chg="del">
          <pc:chgData name="Shared Drive" userId="a8e99ec4-c3c1-49ac-ba97-2c12eee91f6a" providerId="ADAL" clId="{2A417F01-C6E4-409A-BD2A-34026AC952B1}" dt="2021-06-07T17:57:42.345" v="123" actId="2696"/>
          <pc:sldLayoutMkLst>
            <pc:docMk/>
            <pc:sldMasterMk cId="3711838429" sldId="2147483648"/>
            <pc:sldLayoutMk cId="4169569112" sldId="2147483687"/>
          </pc:sldLayoutMkLst>
        </pc:sldLayoutChg>
        <pc:sldLayoutChg chg="del">
          <pc:chgData name="Shared Drive" userId="a8e99ec4-c3c1-49ac-ba97-2c12eee91f6a" providerId="ADAL" clId="{2A417F01-C6E4-409A-BD2A-34026AC952B1}" dt="2021-06-07T17:57:42.653" v="124" actId="2696"/>
          <pc:sldLayoutMkLst>
            <pc:docMk/>
            <pc:sldMasterMk cId="3711838429" sldId="2147483648"/>
            <pc:sldLayoutMk cId="1199498828" sldId="2147483688"/>
          </pc:sldLayoutMkLst>
        </pc:sldLayoutChg>
        <pc:sldLayoutChg chg="del">
          <pc:chgData name="Shared Drive" userId="a8e99ec4-c3c1-49ac-ba97-2c12eee91f6a" providerId="ADAL" clId="{2A417F01-C6E4-409A-BD2A-34026AC952B1}" dt="2021-06-07T17:57:42.808" v="125" actId="2696"/>
          <pc:sldLayoutMkLst>
            <pc:docMk/>
            <pc:sldMasterMk cId="3711838429" sldId="2147483648"/>
            <pc:sldLayoutMk cId="211703195" sldId="2147483689"/>
          </pc:sldLayoutMkLst>
        </pc:sldLayoutChg>
        <pc:sldLayoutChg chg="del">
          <pc:chgData name="Shared Drive" userId="a8e99ec4-c3c1-49ac-ba97-2c12eee91f6a" providerId="ADAL" clId="{2A417F01-C6E4-409A-BD2A-34026AC952B1}" dt="2021-06-07T17:57:43.060" v="126" actId="2696"/>
          <pc:sldLayoutMkLst>
            <pc:docMk/>
            <pc:sldMasterMk cId="3711838429" sldId="2147483648"/>
            <pc:sldLayoutMk cId="1538475775" sldId="2147483690"/>
          </pc:sldLayoutMkLst>
        </pc:sldLayoutChg>
        <pc:sldLayoutChg chg="del">
          <pc:chgData name="Shared Drive" userId="a8e99ec4-c3c1-49ac-ba97-2c12eee91f6a" providerId="ADAL" clId="{2A417F01-C6E4-409A-BD2A-34026AC952B1}" dt="2021-06-07T17:57:43.362" v="127" actId="2696"/>
          <pc:sldLayoutMkLst>
            <pc:docMk/>
            <pc:sldMasterMk cId="3711838429" sldId="2147483648"/>
            <pc:sldLayoutMk cId="3452832567" sldId="2147483691"/>
          </pc:sldLayoutMkLst>
        </pc:sldLayoutChg>
        <pc:sldLayoutChg chg="del">
          <pc:chgData name="Shared Drive" userId="a8e99ec4-c3c1-49ac-ba97-2c12eee91f6a" providerId="ADAL" clId="{2A417F01-C6E4-409A-BD2A-34026AC952B1}" dt="2021-06-07T17:57:43.575" v="128" actId="2696"/>
          <pc:sldLayoutMkLst>
            <pc:docMk/>
            <pc:sldMasterMk cId="3711838429" sldId="2147483648"/>
            <pc:sldLayoutMk cId="1557236906" sldId="2147483692"/>
          </pc:sldLayoutMkLst>
        </pc:sldLayoutChg>
        <pc:sldLayoutChg chg="del">
          <pc:chgData name="Shared Drive" userId="a8e99ec4-c3c1-49ac-ba97-2c12eee91f6a" providerId="ADAL" clId="{2A417F01-C6E4-409A-BD2A-34026AC952B1}" dt="2021-06-07T17:57:43.811" v="129" actId="2696"/>
          <pc:sldLayoutMkLst>
            <pc:docMk/>
            <pc:sldMasterMk cId="3711838429" sldId="2147483648"/>
            <pc:sldLayoutMk cId="797003364" sldId="2147483693"/>
          </pc:sldLayoutMkLst>
        </pc:sldLayoutChg>
        <pc:sldLayoutChg chg="del">
          <pc:chgData name="Shared Drive" userId="a8e99ec4-c3c1-49ac-ba97-2c12eee91f6a" providerId="ADAL" clId="{2A417F01-C6E4-409A-BD2A-34026AC952B1}" dt="2021-06-07T17:57:44.047" v="130" actId="2696"/>
          <pc:sldLayoutMkLst>
            <pc:docMk/>
            <pc:sldMasterMk cId="3711838429" sldId="2147483648"/>
            <pc:sldLayoutMk cId="114374865" sldId="2147483694"/>
          </pc:sldLayoutMkLst>
        </pc:sldLayoutChg>
        <pc:sldLayoutChg chg="del">
          <pc:chgData name="Shared Drive" userId="a8e99ec4-c3c1-49ac-ba97-2c12eee91f6a" providerId="ADAL" clId="{2A417F01-C6E4-409A-BD2A-34026AC952B1}" dt="2021-06-07T17:57:44.284" v="131" actId="2696"/>
          <pc:sldLayoutMkLst>
            <pc:docMk/>
            <pc:sldMasterMk cId="3711838429" sldId="2147483648"/>
            <pc:sldLayoutMk cId="683361372" sldId="2147483695"/>
          </pc:sldLayoutMkLst>
        </pc:sldLayoutChg>
        <pc:sldLayoutChg chg="del">
          <pc:chgData name="Shared Drive" userId="a8e99ec4-c3c1-49ac-ba97-2c12eee91f6a" providerId="ADAL" clId="{2A417F01-C6E4-409A-BD2A-34026AC952B1}" dt="2021-06-07T17:57:44.539" v="132" actId="2696"/>
          <pc:sldLayoutMkLst>
            <pc:docMk/>
            <pc:sldMasterMk cId="3711838429" sldId="2147483648"/>
            <pc:sldLayoutMk cId="3698139600" sldId="2147483696"/>
          </pc:sldLayoutMkLst>
        </pc:sldLayoutChg>
        <pc:sldLayoutChg chg="delSp mod delAnim">
          <pc:chgData name="Shared Drive" userId="a8e99ec4-c3c1-49ac-ba97-2c12eee91f6a" providerId="ADAL" clId="{2A417F01-C6E4-409A-BD2A-34026AC952B1}" dt="2021-06-07T18:00:18.979" v="164" actId="478"/>
          <pc:sldLayoutMkLst>
            <pc:docMk/>
            <pc:sldMasterMk cId="3711838429" sldId="2147483648"/>
            <pc:sldLayoutMk cId="3153397827" sldId="2147483697"/>
          </pc:sldLayoutMkLst>
          <pc:spChg chg="del">
            <ac:chgData name="Shared Drive" userId="a8e99ec4-c3c1-49ac-ba97-2c12eee91f6a" providerId="ADAL" clId="{2A417F01-C6E4-409A-BD2A-34026AC952B1}" dt="2021-06-07T18:00:16.045" v="163" actId="478"/>
            <ac:spMkLst>
              <pc:docMk/>
              <pc:sldMasterMk cId="3711838429" sldId="2147483648"/>
              <pc:sldLayoutMk cId="3153397827" sldId="2147483697"/>
              <ac:spMk id="14" creationId="{E59D3E56-E0CB-48A2-A2EA-6E9D6BF229E6}"/>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19" creationId="{51A11358-1B05-43AA-AD16-DE23AA2DB52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0" creationId="{0C80C12B-91CD-407F-A26B-FB40C36513B7}"/>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1" creationId="{868C7597-3A42-441D-BCED-EB78B43F6228}"/>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9" creationId="{3412962F-DBE7-4384-9608-E7402E2E666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0" creationId="{0911BD53-18C1-4263-8637-478B4E3CE09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1" creationId="{C4ED4CC5-61DD-415E-9A7F-01C867944BBF}"/>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2" creationId="{470FFB04-2C9C-4E4D-9036-D72B6F5F8CF0}"/>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3" creationId="{6D8782F9-A59C-4E81-AE78-AF91F64D8339}"/>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4" creationId="{40649B32-B17C-44D7-981D-1A6A1C66D1B7}"/>
            </ac:spMkLst>
          </pc:spChg>
        </pc:sldLayoutChg>
        <pc:sldLayoutChg chg="del">
          <pc:chgData name="Shared Drive" userId="a8e99ec4-c3c1-49ac-ba97-2c12eee91f6a" providerId="ADAL" clId="{2A417F01-C6E4-409A-BD2A-34026AC952B1}" dt="2021-06-07T17:57:54.946" v="133" actId="2696"/>
          <pc:sldLayoutMkLst>
            <pc:docMk/>
            <pc:sldMasterMk cId="3711838429" sldId="2147483648"/>
            <pc:sldLayoutMk cId="2474932305" sldId="2147483698"/>
          </pc:sldLayoutMkLst>
        </pc:sldLayoutChg>
        <pc:sldLayoutChg chg="del">
          <pc:chgData name="Shared Drive" userId="a8e99ec4-c3c1-49ac-ba97-2c12eee91f6a" providerId="ADAL" clId="{2A417F01-C6E4-409A-BD2A-34026AC952B1}" dt="2021-06-07T17:57:57.876" v="134" actId="2696"/>
          <pc:sldLayoutMkLst>
            <pc:docMk/>
            <pc:sldMasterMk cId="3711838429" sldId="2147483648"/>
            <pc:sldLayoutMk cId="3985561649" sldId="2147483700"/>
          </pc:sldLayoutMkLst>
        </pc:sldLayoutChg>
        <pc:sldLayoutChg chg="del">
          <pc:chgData name="Shared Drive" userId="a8e99ec4-c3c1-49ac-ba97-2c12eee91f6a" providerId="ADAL" clId="{2A417F01-C6E4-409A-BD2A-34026AC952B1}" dt="2021-06-07T17:57:59.313" v="135" actId="2696"/>
          <pc:sldLayoutMkLst>
            <pc:docMk/>
            <pc:sldMasterMk cId="3711838429" sldId="2147483648"/>
            <pc:sldLayoutMk cId="739819776" sldId="2147483701"/>
          </pc:sldLayoutMkLst>
        </pc:sldLayoutChg>
        <pc:sldLayoutChg chg="del">
          <pc:chgData name="Shared Drive" userId="a8e99ec4-c3c1-49ac-ba97-2c12eee91f6a" providerId="ADAL" clId="{2A417F01-C6E4-409A-BD2A-34026AC952B1}" dt="2021-06-07T17:57:59.994" v="136" actId="2696"/>
          <pc:sldLayoutMkLst>
            <pc:docMk/>
            <pc:sldMasterMk cId="3711838429" sldId="2147483648"/>
            <pc:sldLayoutMk cId="3115655554" sldId="2147483702"/>
          </pc:sldLayoutMkLst>
        </pc:sldLayoutChg>
        <pc:sldLayoutChg chg="del">
          <pc:chgData name="Shared Drive" userId="a8e99ec4-c3c1-49ac-ba97-2c12eee91f6a" providerId="ADAL" clId="{2A417F01-C6E4-409A-BD2A-34026AC952B1}" dt="2021-06-07T17:58:00.625" v="137" actId="2696"/>
          <pc:sldLayoutMkLst>
            <pc:docMk/>
            <pc:sldMasterMk cId="3711838429" sldId="2147483648"/>
            <pc:sldLayoutMk cId="2651079527" sldId="2147483703"/>
          </pc:sldLayoutMkLst>
        </pc:sldLayoutChg>
        <pc:sldLayoutChg chg="del">
          <pc:chgData name="Shared Drive" userId="a8e99ec4-c3c1-49ac-ba97-2c12eee91f6a" providerId="ADAL" clId="{2A417F01-C6E4-409A-BD2A-34026AC952B1}" dt="2021-06-07T17:58:01.073" v="138" actId="2696"/>
          <pc:sldLayoutMkLst>
            <pc:docMk/>
            <pc:sldMasterMk cId="3711838429" sldId="2147483648"/>
            <pc:sldLayoutMk cId="3912091797" sldId="2147483704"/>
          </pc:sldLayoutMkLst>
        </pc:sldLayoutChg>
        <pc:sldLayoutChg chg="del">
          <pc:chgData name="Shared Drive" userId="a8e99ec4-c3c1-49ac-ba97-2c12eee91f6a" providerId="ADAL" clId="{2A417F01-C6E4-409A-BD2A-34026AC952B1}" dt="2021-06-07T17:58:01.583" v="139" actId="2696"/>
          <pc:sldLayoutMkLst>
            <pc:docMk/>
            <pc:sldMasterMk cId="3711838429" sldId="2147483648"/>
            <pc:sldLayoutMk cId="2695491300" sldId="2147483705"/>
          </pc:sldLayoutMkLst>
        </pc:sldLayoutChg>
        <pc:sldLayoutChg chg="del">
          <pc:chgData name="Shared Drive" userId="a8e99ec4-c3c1-49ac-ba97-2c12eee91f6a" providerId="ADAL" clId="{2A417F01-C6E4-409A-BD2A-34026AC952B1}" dt="2021-06-07T17:58:02.056" v="140" actId="2696"/>
          <pc:sldLayoutMkLst>
            <pc:docMk/>
            <pc:sldMasterMk cId="3711838429" sldId="2147483648"/>
            <pc:sldLayoutMk cId="3458678136" sldId="2147483706"/>
          </pc:sldLayoutMkLst>
        </pc:sldLayoutChg>
        <pc:sldLayoutChg chg="del">
          <pc:chgData name="Shared Drive" userId="a8e99ec4-c3c1-49ac-ba97-2c12eee91f6a" providerId="ADAL" clId="{2A417F01-C6E4-409A-BD2A-34026AC952B1}" dt="2021-06-07T17:58:02.688" v="141" actId="2696"/>
          <pc:sldLayoutMkLst>
            <pc:docMk/>
            <pc:sldMasterMk cId="3711838429" sldId="2147483648"/>
            <pc:sldLayoutMk cId="70729511" sldId="2147483707"/>
          </pc:sldLayoutMkLst>
        </pc:sldLayoutChg>
        <pc:sldLayoutChg chg="del">
          <pc:chgData name="Shared Drive" userId="a8e99ec4-c3c1-49ac-ba97-2c12eee91f6a" providerId="ADAL" clId="{2A417F01-C6E4-409A-BD2A-34026AC952B1}" dt="2021-06-07T17:58:03.202" v="142" actId="2696"/>
          <pc:sldLayoutMkLst>
            <pc:docMk/>
            <pc:sldMasterMk cId="3711838429" sldId="2147483648"/>
            <pc:sldLayoutMk cId="571850415" sldId="2147483708"/>
          </pc:sldLayoutMkLst>
        </pc:sldLayoutChg>
        <pc:sldLayoutChg chg="del">
          <pc:chgData name="Shared Drive" userId="a8e99ec4-c3c1-49ac-ba97-2c12eee91f6a" providerId="ADAL" clId="{2A417F01-C6E4-409A-BD2A-34026AC952B1}" dt="2021-06-07T17:58:03.836" v="143" actId="2696"/>
          <pc:sldLayoutMkLst>
            <pc:docMk/>
            <pc:sldMasterMk cId="3711838429" sldId="2147483648"/>
            <pc:sldLayoutMk cId="2954166861" sldId="2147483709"/>
          </pc:sldLayoutMkLst>
        </pc:sldLayoutChg>
        <pc:sldLayoutChg chg="del">
          <pc:chgData name="Shared Drive" userId="a8e99ec4-c3c1-49ac-ba97-2c12eee91f6a" providerId="ADAL" clId="{2A417F01-C6E4-409A-BD2A-34026AC952B1}" dt="2021-06-07T17:58:04.094" v="144" actId="2696"/>
          <pc:sldLayoutMkLst>
            <pc:docMk/>
            <pc:sldMasterMk cId="3711838429" sldId="2147483648"/>
            <pc:sldLayoutMk cId="2010121739" sldId="2147483710"/>
          </pc:sldLayoutMkLst>
        </pc:sldLayoutChg>
        <pc:sldLayoutChg chg="del">
          <pc:chgData name="Shared Drive" userId="a8e99ec4-c3c1-49ac-ba97-2c12eee91f6a" providerId="ADAL" clId="{2A417F01-C6E4-409A-BD2A-34026AC952B1}" dt="2021-06-07T17:58:04.304" v="145" actId="2696"/>
          <pc:sldLayoutMkLst>
            <pc:docMk/>
            <pc:sldMasterMk cId="3711838429" sldId="2147483648"/>
            <pc:sldLayoutMk cId="495072539" sldId="2147483711"/>
          </pc:sldLayoutMkLst>
        </pc:sldLayoutChg>
        <pc:sldLayoutChg chg="del">
          <pc:chgData name="Shared Drive" userId="a8e99ec4-c3c1-49ac-ba97-2c12eee91f6a" providerId="ADAL" clId="{2A417F01-C6E4-409A-BD2A-34026AC952B1}" dt="2021-06-07T17:58:04.535" v="146" actId="2696"/>
          <pc:sldLayoutMkLst>
            <pc:docMk/>
            <pc:sldMasterMk cId="3711838429" sldId="2147483648"/>
            <pc:sldLayoutMk cId="1383966008" sldId="2147483712"/>
          </pc:sldLayoutMkLst>
        </pc:sldLayoutChg>
        <pc:sldLayoutChg chg="del">
          <pc:chgData name="Shared Drive" userId="a8e99ec4-c3c1-49ac-ba97-2c12eee91f6a" providerId="ADAL" clId="{2A417F01-C6E4-409A-BD2A-34026AC952B1}" dt="2021-06-07T17:58:04.742" v="147" actId="2696"/>
          <pc:sldLayoutMkLst>
            <pc:docMk/>
            <pc:sldMasterMk cId="3711838429" sldId="2147483648"/>
            <pc:sldLayoutMk cId="3864305839" sldId="2147483713"/>
          </pc:sldLayoutMkLst>
        </pc:sldLayoutChg>
        <pc:sldLayoutChg chg="del">
          <pc:chgData name="Shared Drive" userId="a8e99ec4-c3c1-49ac-ba97-2c12eee91f6a" providerId="ADAL" clId="{2A417F01-C6E4-409A-BD2A-34026AC952B1}" dt="2021-06-07T17:59:18.989" v="157" actId="2696"/>
          <pc:sldLayoutMkLst>
            <pc:docMk/>
            <pc:sldMasterMk cId="3711838429" sldId="2147483648"/>
            <pc:sldLayoutMk cId="3556306419" sldId="2147483720"/>
          </pc:sldLayoutMkLst>
        </pc:sldLayoutChg>
        <pc:sldLayoutChg chg="del ord">
          <pc:chgData name="Shared Drive" userId="a8e99ec4-c3c1-49ac-ba97-2c12eee91f6a" providerId="ADAL" clId="{2A417F01-C6E4-409A-BD2A-34026AC952B1}" dt="2021-06-07T17:59:58.048" v="160" actId="2696"/>
          <pc:sldLayoutMkLst>
            <pc:docMk/>
            <pc:sldMasterMk cId="3711838429" sldId="2147483648"/>
            <pc:sldLayoutMk cId="3919111585" sldId="2147483721"/>
          </pc:sldLayoutMkLst>
        </pc:sldLayoutChg>
        <pc:sldLayoutChg chg="del">
          <pc:chgData name="Shared Drive" userId="a8e99ec4-c3c1-49ac-ba97-2c12eee91f6a" providerId="ADAL" clId="{2A417F01-C6E4-409A-BD2A-34026AC952B1}" dt="2021-06-07T17:58:04.966" v="148" actId="2696"/>
          <pc:sldLayoutMkLst>
            <pc:docMk/>
            <pc:sldMasterMk cId="3711838429" sldId="2147483648"/>
            <pc:sldLayoutMk cId="3079002472" sldId="2147483724"/>
          </pc:sldLayoutMkLst>
        </pc:sldLayoutChg>
        <pc:sldLayoutChg chg="modSp mod">
          <pc:chgData name="Shared Drive" userId="a8e99ec4-c3c1-49ac-ba97-2c12eee91f6a" providerId="ADAL" clId="{2A417F01-C6E4-409A-BD2A-34026AC952B1}" dt="2021-06-07T18:00:10.502" v="162" actId="1076"/>
          <pc:sldLayoutMkLst>
            <pc:docMk/>
            <pc:sldMasterMk cId="3711838429" sldId="2147483648"/>
            <pc:sldLayoutMk cId="768246842" sldId="2147483728"/>
          </pc:sldLayoutMkLst>
          <pc:spChg chg="mod">
            <ac:chgData name="Shared Drive" userId="a8e99ec4-c3c1-49ac-ba97-2c12eee91f6a" providerId="ADAL" clId="{2A417F01-C6E4-409A-BD2A-34026AC952B1}" dt="2021-06-07T18:00:10.502" v="162" actId="1076"/>
            <ac:spMkLst>
              <pc:docMk/>
              <pc:sldMasterMk cId="3711838429" sldId="2147483648"/>
              <pc:sldLayoutMk cId="768246842" sldId="2147483728"/>
              <ac:spMk id="2" creationId="{50E40216-32FF-45C7-9C82-31B23312ABB8}"/>
            </ac:spMkLst>
          </pc:spChg>
        </pc:sldLayoutChg>
        <pc:sldLayoutChg chg="ord">
          <pc:chgData name="Shared Drive" userId="a8e99ec4-c3c1-49ac-ba97-2c12eee91f6a" providerId="ADAL" clId="{2A417F01-C6E4-409A-BD2A-34026AC952B1}" dt="2021-06-07T17:59:16.406" v="156" actId="20578"/>
          <pc:sldLayoutMkLst>
            <pc:docMk/>
            <pc:sldMasterMk cId="3711838429" sldId="2147483648"/>
            <pc:sldLayoutMk cId="1692186787" sldId="2147483729"/>
          </pc:sldLayoutMkLst>
        </pc:sldLayoutChg>
        <pc:sldLayoutChg chg="del">
          <pc:chgData name="Shared Drive" userId="a8e99ec4-c3c1-49ac-ba97-2c12eee91f6a" providerId="ADAL" clId="{2A417F01-C6E4-409A-BD2A-34026AC952B1}" dt="2021-06-07T17:58:05.223" v="149" actId="2696"/>
          <pc:sldLayoutMkLst>
            <pc:docMk/>
            <pc:sldMasterMk cId="3711838429" sldId="2147483648"/>
            <pc:sldLayoutMk cId="411907427" sldId="2147483735"/>
          </pc:sldLayoutMkLst>
        </pc:sldLayoutChg>
        <pc:sldLayoutChg chg="del">
          <pc:chgData name="Shared Drive" userId="a8e99ec4-c3c1-49ac-ba97-2c12eee91f6a" providerId="ADAL" clId="{2A417F01-C6E4-409A-BD2A-34026AC952B1}" dt="2021-06-07T17:58:11.072" v="150" actId="2696"/>
          <pc:sldLayoutMkLst>
            <pc:docMk/>
            <pc:sldMasterMk cId="3711838429" sldId="2147483648"/>
            <pc:sldLayoutMk cId="637989162" sldId="2147483737"/>
          </pc:sldLayoutMkLst>
        </pc:sldLayoutChg>
        <pc:sldLayoutChg chg="del">
          <pc:chgData name="Shared Drive" userId="a8e99ec4-c3c1-49ac-ba97-2c12eee91f6a" providerId="ADAL" clId="{2A417F01-C6E4-409A-BD2A-34026AC952B1}" dt="2021-06-07T17:58:14.188" v="151" actId="2696"/>
          <pc:sldLayoutMkLst>
            <pc:docMk/>
            <pc:sldMasterMk cId="3711838429" sldId="2147483648"/>
            <pc:sldLayoutMk cId="1813713894" sldId="2147483739"/>
          </pc:sldLayoutMkLst>
        </pc:sldLayoutChg>
        <pc:sldLayoutChg chg="del">
          <pc:chgData name="Shared Drive" userId="a8e99ec4-c3c1-49ac-ba97-2c12eee91f6a" providerId="ADAL" clId="{2A417F01-C6E4-409A-BD2A-34026AC952B1}" dt="2021-06-07T17:58:14.917" v="152" actId="2696"/>
          <pc:sldLayoutMkLst>
            <pc:docMk/>
            <pc:sldMasterMk cId="3711838429" sldId="2147483648"/>
            <pc:sldLayoutMk cId="879993690" sldId="214748374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Biblical Counseling</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dirty="0"/>
            <a:t>Transformational</a:t>
          </a:r>
          <a:br>
            <a:rPr lang="en-US" dirty="0"/>
          </a:br>
          <a:r>
            <a:rPr lang="en-US" dirty="0"/>
            <a:t>Counseling</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dirty="0"/>
            <a:t>Christian</a:t>
          </a:r>
          <a:br>
            <a:rPr lang="en-US" dirty="0"/>
          </a:br>
          <a:r>
            <a:rPr lang="en-US" dirty="0"/>
            <a:t>Psychology</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Christian Integration</a:t>
          </a:r>
          <a:br>
            <a:rPr lang="en-US" dirty="0"/>
          </a:br>
          <a:r>
            <a:rPr lang="en-US" dirty="0"/>
            <a:t>(light)</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Levels of Explanation</a:t>
          </a:r>
          <a:br>
            <a:rPr lang="en-US" dirty="0"/>
          </a:br>
          <a:r>
            <a:rPr lang="en-US" dirty="0"/>
            <a:t>(secular)</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5" custLinFactX="18089" custLinFactNeighborX="100000" custLinFactNeighborY="2366">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5" custLinFactNeighborX="92264" custLinFactNeighborY="-53703">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5">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5" custLinFactNeighborX="-57961" custLinFactNeighborY="-46132">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5" custLinFactX="-5314" custLinFactNeighborX="-100000" custLinFactNeighborY="331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F9E3B1B-B040-4CFC-A66E-8C9FABEC054E}">
      <dgm:prSet phldrT="[Text]" custT="1"/>
      <dgm:spPr/>
      <dgm:t>
        <a:bodyPr lIns="0" rIns="0"/>
        <a:lstStyle/>
        <a:p>
          <a:r>
            <a:rPr lang="en-US" sz="2400" dirty="0"/>
            <a:t>Christian Worldview of Social Sciences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979C6144-8AEE-485C-8579-AC7D932A76B2}" type="pres">
      <dgm:prSet presAssocID="{FF9E3B1B-B040-4CFC-A66E-8C9FABEC054E}" presName="Name5" presStyleLbl="vennNode1" presStyleIdx="0" presStyleCnt="1" custLinFactNeighborX="92264" custLinFactNeighborY="-53703">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B4DFEB8-8164-4E3F-9FD9-F3EFFD899786}" srcId="{CE9B679E-C80E-4104-8DC1-149EDBCDCFD9}" destId="{FF9E3B1B-B040-4CFC-A66E-8C9FABEC054E}" srcOrd="0"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8996236-0F0C-4037-AEF9-9B04BAAE758C}" type="presParOf" srcId="{640251B2-C646-46EE-AE56-8A9A1C47D02E}" destId="{979C6144-8AEE-485C-8579-AC7D932A76B2}"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Separatist</a:t>
          </a:r>
          <a:br>
            <a:rPr lang="en-US" dirty="0"/>
          </a:br>
          <a:r>
            <a:rPr lang="en-US" dirty="0"/>
            <a:t>White Fundamentalist  Churches</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dirty="0"/>
            <a:t>White Evangelical</a:t>
          </a:r>
          <a:br>
            <a:rPr lang="en-US" dirty="0"/>
          </a:br>
          <a:r>
            <a:rPr lang="en-US" dirty="0"/>
            <a:t>Churches &amp; Ministries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dirty="0"/>
            <a:t>Highly Multiethnic</a:t>
          </a:r>
          <a:br>
            <a:rPr lang="en-US" dirty="0"/>
          </a:br>
          <a:r>
            <a:rPr lang="en-US" dirty="0"/>
            <a:t>Evangelical/</a:t>
          </a:r>
          <a:br>
            <a:rPr lang="en-US" dirty="0"/>
          </a:br>
          <a:r>
            <a:rPr lang="en-US" dirty="0"/>
            <a:t>Bible-Based</a:t>
          </a:r>
          <a:br>
            <a:rPr lang="en-US" dirty="0"/>
          </a:br>
          <a:r>
            <a:rPr lang="en-US" dirty="0"/>
            <a:t>Churches &amp; Ministries</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Working Class Black, first generation Hispanic &amp; Asian American </a:t>
          </a:r>
          <a:br>
            <a:rPr lang="en-US" dirty="0"/>
          </a:br>
          <a:r>
            <a:rPr lang="en-US" dirty="0"/>
            <a:t>Bible-Based</a:t>
          </a:r>
          <a:br>
            <a:rPr lang="en-US" dirty="0"/>
          </a:br>
          <a:r>
            <a:rPr lang="en-US" dirty="0"/>
            <a:t>Churches</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Upper Middle Class</a:t>
          </a:r>
          <a:br>
            <a:rPr lang="en-US" dirty="0"/>
          </a:br>
          <a:r>
            <a:rPr lang="en-US" dirty="0"/>
            <a:t>Black, 2</a:t>
          </a:r>
          <a:r>
            <a:rPr lang="en-US" baseline="30000" dirty="0"/>
            <a:t>nd</a:t>
          </a:r>
          <a:r>
            <a:rPr lang="en-US" dirty="0"/>
            <a:t>+ gen Latinx, Asian American Bible-Based Churches</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988644A1-6481-4A99-BA96-1707E1ECD240}">
      <dgm:prSet/>
      <dgm:spPr/>
      <dgm:t>
        <a:bodyPr/>
        <a:lstStyle/>
        <a:p>
          <a:r>
            <a:rPr lang="en-US" dirty="0"/>
            <a:t>Radical or Secular </a:t>
          </a:r>
          <a:br>
            <a:rPr lang="en-US" dirty="0"/>
          </a:br>
          <a:r>
            <a:rPr lang="en-US" dirty="0"/>
            <a:t>Identity</a:t>
          </a:r>
          <a:br>
            <a:rPr lang="en-US" dirty="0"/>
          </a:br>
          <a:r>
            <a:rPr lang="en-US" dirty="0"/>
            <a:t>Political</a:t>
          </a:r>
          <a:br>
            <a:rPr lang="en-US" dirty="0"/>
          </a:br>
          <a:r>
            <a:rPr lang="en-US" dirty="0"/>
            <a:t>Movements</a:t>
          </a:r>
        </a:p>
      </dgm:t>
    </dgm:pt>
    <dgm:pt modelId="{C7A62332-1122-417D-8168-BF204F178DB8}" type="parTrans" cxnId="{21184158-5499-46BF-BEC4-DD9F9B79156D}">
      <dgm:prSet/>
      <dgm:spPr/>
      <dgm:t>
        <a:bodyPr/>
        <a:lstStyle/>
        <a:p>
          <a:endParaRPr lang="en-US"/>
        </a:p>
      </dgm:t>
    </dgm:pt>
    <dgm:pt modelId="{E54C8ECC-2C1F-4E0F-9353-91E795DF4457}" type="sibTrans" cxnId="{21184158-5499-46BF-BEC4-DD9F9B79156D}">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6" custLinFactX="18089" custLinFactNeighborX="100000" custLinFactNeighborY="1649">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6" custLinFactNeighborX="92264" custLinFactNeighborY="-51344">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6" custLinFactNeighborY="-717">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6" custLinFactNeighborX="-57961" custLinFactNeighborY="-46849">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6" custLinFactX="-5314" custLinFactNeighborX="-100000" custLinFactNeighborY="2595">
        <dgm:presLayoutVars>
          <dgm:bulletEnabled val="1"/>
        </dgm:presLayoutVars>
      </dgm:prSet>
      <dgm:spPr/>
    </dgm:pt>
    <dgm:pt modelId="{99D80D3A-F27E-4614-ADB9-9C584EE3ECB4}" type="pres">
      <dgm:prSet presAssocID="{A8792679-5F61-45AD-8DB5-AE9120591DE5}" presName="space" presStyleCnt="0"/>
      <dgm:spPr/>
    </dgm:pt>
    <dgm:pt modelId="{8E7A09A2-569D-4DAB-9B49-67CA3BFE7C87}" type="pres">
      <dgm:prSet presAssocID="{988644A1-6481-4A99-BA96-1707E1ECD240}" presName="Name5" presStyleLbl="vennNode1" presStyleIdx="5" presStyleCnt="6" custLinFactX="-17774" custLinFactNeighborX="-100000" custLinFactNeighborY="-4698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21184158-5499-46BF-BEC4-DD9F9B79156D}" srcId="{CE9B679E-C80E-4104-8DC1-149EDBCDCFD9}" destId="{988644A1-6481-4A99-BA96-1707E1ECD240}" srcOrd="5" destOrd="0" parTransId="{C7A62332-1122-417D-8168-BF204F178DB8}" sibTransId="{E54C8ECC-2C1F-4E0F-9353-91E795DF4457}"/>
    <dgm:cxn modelId="{21BF557D-18CA-4EE4-85A5-9CF61531418A}" type="presOf" srcId="{988644A1-6481-4A99-BA96-1707E1ECD240}" destId="{8E7A09A2-569D-4DAB-9B49-67CA3BFE7C87}" srcOrd="0" destOrd="0" presId="urn:microsoft.com/office/officeart/2005/8/layout/venn3"/>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 modelId="{E0523BF3-E4E6-4B94-AF77-F4B617B8DC66}" type="presParOf" srcId="{640251B2-C646-46EE-AE56-8A9A1C47D02E}" destId="{99D80D3A-F27E-4614-ADB9-9C584EE3ECB4}" srcOrd="9" destOrd="0" presId="urn:microsoft.com/office/officeart/2005/8/layout/venn3"/>
    <dgm:cxn modelId="{9E2FDB33-16F9-412E-A2D6-9C61D86E0080}" type="presParOf" srcId="{640251B2-C646-46EE-AE56-8A9A1C47D02E}" destId="{8E7A09A2-569D-4DAB-9B49-67CA3BFE7C87}"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206579-0F6D-40AE-B671-FAE53BB538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E3611B-98F8-49CF-9FC1-8C7A3C1C2093}">
      <dgm:prSet phldrT="[Text]" custT="1"/>
      <dgm:spPr/>
      <dgm:t>
        <a:bodyPr/>
        <a:lstStyle/>
        <a:p>
          <a:r>
            <a:rPr lang="en-US" sz="2000" dirty="0"/>
            <a:t>White Male, Middle Class Leader </a:t>
          </a:r>
          <a:br>
            <a:rPr lang="en-US" sz="2800" dirty="0"/>
          </a:br>
          <a:r>
            <a:rPr lang="en-US" sz="1200" dirty="0"/>
            <a:t>(Levels: White 8, Asian 7, Black 6, Latino/a 4, </a:t>
          </a:r>
          <a:br>
            <a:rPr lang="en-US" sz="1200" dirty="0"/>
          </a:br>
          <a:r>
            <a:rPr lang="en-US" sz="1200" dirty="0"/>
            <a:t>Female or Class Reduce</a:t>
          </a:r>
          <a:r>
            <a:rPr lang="en-US" sz="1100" dirty="0"/>
            <a:t> </a:t>
          </a:r>
          <a:r>
            <a:rPr lang="en-US" sz="1200" dirty="0"/>
            <a:t>1)</a:t>
          </a:r>
          <a:endParaRPr lang="en-US" sz="2000" dirty="0"/>
        </a:p>
      </dgm:t>
    </dgm:pt>
    <dgm:pt modelId="{E5F7ABF4-00D2-440D-BCCA-339D9FEA9CD3}" type="parTrans" cxnId="{B153F9DD-49B2-47B4-BE76-69D8AC2FC1E3}">
      <dgm:prSet/>
      <dgm:spPr/>
      <dgm:t>
        <a:bodyPr/>
        <a:lstStyle/>
        <a:p>
          <a:endParaRPr lang="en-US"/>
        </a:p>
      </dgm:t>
    </dgm:pt>
    <dgm:pt modelId="{B80C8781-D211-4C49-AC79-D1F3D15C9BDA}" type="sibTrans" cxnId="{B153F9DD-49B2-47B4-BE76-69D8AC2FC1E3}">
      <dgm:prSet/>
      <dgm:spPr/>
      <dgm:t>
        <a:bodyPr/>
        <a:lstStyle/>
        <a:p>
          <a:endParaRPr lang="en-US"/>
        </a:p>
      </dgm:t>
    </dgm:pt>
    <dgm:pt modelId="{9DB55443-BF1D-4BAF-879E-A4937341DF00}">
      <dgm:prSet phldrT="[Text]"/>
      <dgm:spPr/>
      <dgm:t>
        <a:bodyPr/>
        <a:lstStyle/>
        <a:p>
          <a:r>
            <a:rPr lang="en-US" dirty="0"/>
            <a:t>White Male</a:t>
          </a:r>
          <a:br>
            <a:rPr lang="en-US" dirty="0"/>
          </a:br>
          <a:r>
            <a:rPr lang="en-US" dirty="0"/>
            <a:t>Middle Class </a:t>
          </a:r>
          <a:br>
            <a:rPr lang="en-US" dirty="0"/>
          </a:br>
          <a:r>
            <a:rPr lang="en-US" dirty="0"/>
            <a:t>Level 7 Leader</a:t>
          </a:r>
        </a:p>
      </dgm:t>
    </dgm:pt>
    <dgm:pt modelId="{5C33536E-DE93-4001-A448-04B43CC03333}" type="parTrans" cxnId="{F86610CA-4E99-43A4-BFA1-4C33D92DA57A}">
      <dgm:prSet/>
      <dgm:spPr/>
      <dgm:t>
        <a:bodyPr/>
        <a:lstStyle/>
        <a:p>
          <a:endParaRPr lang="en-US"/>
        </a:p>
      </dgm:t>
    </dgm:pt>
    <dgm:pt modelId="{7D82ACEB-6D9E-4036-A55D-2009801852D1}" type="sibTrans" cxnId="{F86610CA-4E99-43A4-BFA1-4C33D92DA57A}">
      <dgm:prSet/>
      <dgm:spPr/>
      <dgm:t>
        <a:bodyPr/>
        <a:lstStyle/>
        <a:p>
          <a:endParaRPr lang="en-US"/>
        </a:p>
      </dgm:t>
    </dgm:pt>
    <dgm:pt modelId="{732A2997-4AF0-4797-AB07-0300329B34B2}">
      <dgm:prSet phldrT="[Text]"/>
      <dgm:spPr/>
      <dgm:t>
        <a:bodyPr/>
        <a:lstStyle/>
        <a:p>
          <a:r>
            <a:rPr lang="en-US" dirty="0"/>
            <a:t>White Female Working Class Level 5 Leader</a:t>
          </a:r>
        </a:p>
      </dgm:t>
    </dgm:pt>
    <dgm:pt modelId="{A8773296-09A8-4345-B41B-2F137913EFD1}" type="parTrans" cxnId="{60B1A46D-BE63-4395-AB50-7028C7674B87}">
      <dgm:prSet/>
      <dgm:spPr/>
      <dgm:t>
        <a:bodyPr/>
        <a:lstStyle/>
        <a:p>
          <a:endParaRPr lang="en-US"/>
        </a:p>
      </dgm:t>
    </dgm:pt>
    <dgm:pt modelId="{85021E3F-42F2-4814-B654-DFA62C2205FA}" type="sibTrans" cxnId="{60B1A46D-BE63-4395-AB50-7028C7674B87}">
      <dgm:prSet/>
      <dgm:spPr/>
      <dgm:t>
        <a:bodyPr/>
        <a:lstStyle/>
        <a:p>
          <a:endParaRPr lang="en-US"/>
        </a:p>
      </dgm:t>
    </dgm:pt>
    <dgm:pt modelId="{04DEC73A-9975-445C-AEBB-A8F8AF3792A3}">
      <dgm:prSet phldrT="[Text]"/>
      <dgm:spPr/>
      <dgm:t>
        <a:bodyPr/>
        <a:lstStyle/>
        <a:p>
          <a:r>
            <a:rPr lang="en-US" dirty="0"/>
            <a:t>Black Male Middle Class</a:t>
          </a:r>
          <a:br>
            <a:rPr lang="en-US" dirty="0"/>
          </a:br>
          <a:r>
            <a:rPr lang="en-US" dirty="0"/>
            <a:t>Level 5 Leader</a:t>
          </a:r>
        </a:p>
      </dgm:t>
    </dgm:pt>
    <dgm:pt modelId="{AB032A38-B61E-4659-AB95-05556C74245D}" type="parTrans" cxnId="{E5F4C5ED-FD4C-4A57-9357-CF995F9C8364}">
      <dgm:prSet/>
      <dgm:spPr/>
      <dgm:t>
        <a:bodyPr/>
        <a:lstStyle/>
        <a:p>
          <a:endParaRPr lang="en-US"/>
        </a:p>
      </dgm:t>
    </dgm:pt>
    <dgm:pt modelId="{04AB921D-CFB0-4024-934F-AF928E733B48}" type="sibTrans" cxnId="{E5F4C5ED-FD4C-4A57-9357-CF995F9C8364}">
      <dgm:prSet/>
      <dgm:spPr/>
      <dgm:t>
        <a:bodyPr/>
        <a:lstStyle/>
        <a:p>
          <a:endParaRPr lang="en-US"/>
        </a:p>
      </dgm:t>
    </dgm:pt>
    <dgm:pt modelId="{46CA49AB-1A77-4B98-AB70-F3C460D519A0}">
      <dgm:prSet/>
      <dgm:spPr/>
      <dgm:t>
        <a:bodyPr/>
        <a:lstStyle/>
        <a:p>
          <a:r>
            <a:rPr lang="en-US" dirty="0"/>
            <a:t>Latina</a:t>
          </a:r>
          <a:br>
            <a:rPr lang="en-US" dirty="0"/>
          </a:br>
          <a:r>
            <a:rPr lang="en-US" dirty="0"/>
            <a:t>Level 3 Leader</a:t>
          </a:r>
        </a:p>
      </dgm:t>
    </dgm:pt>
    <dgm:pt modelId="{4D63D2E8-B49D-4322-AE56-4D65AB2C5AD3}" type="parTrans" cxnId="{0DB4A7A9-F855-4AE8-9F52-3DA11D046F95}">
      <dgm:prSet/>
      <dgm:spPr/>
      <dgm:t>
        <a:bodyPr/>
        <a:lstStyle/>
        <a:p>
          <a:endParaRPr lang="en-US"/>
        </a:p>
      </dgm:t>
    </dgm:pt>
    <dgm:pt modelId="{D06E2C78-07BA-4F9A-B3AE-5891FFA05C3F}" type="sibTrans" cxnId="{0DB4A7A9-F855-4AE8-9F52-3DA11D046F95}">
      <dgm:prSet/>
      <dgm:spPr/>
      <dgm:t>
        <a:bodyPr/>
        <a:lstStyle/>
        <a:p>
          <a:endParaRPr lang="en-US"/>
        </a:p>
      </dgm:t>
    </dgm:pt>
    <dgm:pt modelId="{A7699AE9-121B-4C20-866D-7A57C6BAE6E6}">
      <dgm:prSet/>
      <dgm:spPr/>
      <dgm:t>
        <a:bodyPr/>
        <a:lstStyle/>
        <a:p>
          <a:r>
            <a:rPr lang="en-US" dirty="0"/>
            <a:t>15 largely white staff</a:t>
          </a:r>
        </a:p>
      </dgm:t>
    </dgm:pt>
    <dgm:pt modelId="{EB39E91A-424E-4675-93C9-F65CE2364B2D}" type="parTrans" cxnId="{0048F88E-9389-43A9-B9CA-93223E87841E}">
      <dgm:prSet/>
      <dgm:spPr/>
      <dgm:t>
        <a:bodyPr/>
        <a:lstStyle/>
        <a:p>
          <a:endParaRPr lang="en-US"/>
        </a:p>
      </dgm:t>
    </dgm:pt>
    <dgm:pt modelId="{F9DBAD48-2418-4351-9D0F-EB44CB04BB0B}" type="sibTrans" cxnId="{0048F88E-9389-43A9-B9CA-93223E87841E}">
      <dgm:prSet/>
      <dgm:spPr/>
      <dgm:t>
        <a:bodyPr/>
        <a:lstStyle/>
        <a:p>
          <a:endParaRPr lang="en-US"/>
        </a:p>
      </dgm:t>
    </dgm:pt>
    <dgm:pt modelId="{BE327DBC-1BEA-4F25-8ABD-519D486295B2}">
      <dgm:prSet/>
      <dgm:spPr/>
      <dgm:t>
        <a:bodyPr/>
        <a:lstStyle/>
        <a:p>
          <a:r>
            <a:rPr lang="en-US" dirty="0"/>
            <a:t>Black Male Working Class Level 3 Leader</a:t>
          </a:r>
        </a:p>
      </dgm:t>
    </dgm:pt>
    <dgm:pt modelId="{B671BB27-2503-4E14-91E6-CDF1E2A90A99}" type="parTrans" cxnId="{7345032E-CEBE-48D6-8CA2-0CF95B0EA75C}">
      <dgm:prSet/>
      <dgm:spPr/>
      <dgm:t>
        <a:bodyPr/>
        <a:lstStyle/>
        <a:p>
          <a:endParaRPr lang="en-US"/>
        </a:p>
      </dgm:t>
    </dgm:pt>
    <dgm:pt modelId="{9F087B9B-BD72-4960-AD36-8061246BD6CC}" type="sibTrans" cxnId="{7345032E-CEBE-48D6-8CA2-0CF95B0EA75C}">
      <dgm:prSet/>
      <dgm:spPr/>
      <dgm:t>
        <a:bodyPr/>
        <a:lstStyle/>
        <a:p>
          <a:endParaRPr lang="en-US"/>
        </a:p>
      </dgm:t>
    </dgm:pt>
    <dgm:pt modelId="{977A6A1E-C2FF-4B0F-9804-F31FE621944F}">
      <dgm:prSet/>
      <dgm:spPr/>
      <dgm:t>
        <a:bodyPr/>
        <a:lstStyle/>
        <a:p>
          <a:r>
            <a:rPr lang="en-US" dirty="0"/>
            <a:t>Black Male Working Class</a:t>
          </a:r>
          <a:br>
            <a:rPr lang="en-US" dirty="0"/>
          </a:br>
          <a:r>
            <a:rPr lang="en-US" dirty="0"/>
            <a:t>Level 3 Leader</a:t>
          </a:r>
        </a:p>
      </dgm:t>
    </dgm:pt>
    <dgm:pt modelId="{78909559-44DD-419A-956E-B06979C9F4E3}" type="parTrans" cxnId="{B5A4CF78-E303-4E4C-8189-881B29BD0D4B}">
      <dgm:prSet/>
      <dgm:spPr/>
      <dgm:t>
        <a:bodyPr/>
        <a:lstStyle/>
        <a:p>
          <a:endParaRPr lang="en-US"/>
        </a:p>
      </dgm:t>
    </dgm:pt>
    <dgm:pt modelId="{EB04CDA6-CAB1-49A3-8DB3-676999D0544E}" type="sibTrans" cxnId="{B5A4CF78-E303-4E4C-8189-881B29BD0D4B}">
      <dgm:prSet/>
      <dgm:spPr/>
      <dgm:t>
        <a:bodyPr/>
        <a:lstStyle/>
        <a:p>
          <a:endParaRPr lang="en-US"/>
        </a:p>
      </dgm:t>
    </dgm:pt>
    <dgm:pt modelId="{AC164C25-1841-4CF9-A9DE-CD91B862C446}" type="pres">
      <dgm:prSet presAssocID="{85206579-0F6D-40AE-B671-FAE53BB5388C}" presName="hierChild1" presStyleCnt="0">
        <dgm:presLayoutVars>
          <dgm:orgChart val="1"/>
          <dgm:chPref val="1"/>
          <dgm:dir/>
          <dgm:animOne val="branch"/>
          <dgm:animLvl val="lvl"/>
          <dgm:resizeHandles/>
        </dgm:presLayoutVars>
      </dgm:prSet>
      <dgm:spPr/>
    </dgm:pt>
    <dgm:pt modelId="{CD3C38F4-21EE-4F6B-AC02-8C8BC4BDF5F1}" type="pres">
      <dgm:prSet presAssocID="{F5E3611B-98F8-49CF-9FC1-8C7A3C1C2093}" presName="hierRoot1" presStyleCnt="0">
        <dgm:presLayoutVars>
          <dgm:hierBranch val="init"/>
        </dgm:presLayoutVars>
      </dgm:prSet>
      <dgm:spPr/>
    </dgm:pt>
    <dgm:pt modelId="{AE859836-391E-4328-A5CF-A1F9A88181D5}" type="pres">
      <dgm:prSet presAssocID="{F5E3611B-98F8-49CF-9FC1-8C7A3C1C2093}" presName="rootComposite1" presStyleCnt="0"/>
      <dgm:spPr/>
    </dgm:pt>
    <dgm:pt modelId="{B8154101-0AC2-42AC-A1BC-D9A998626A86}" type="pres">
      <dgm:prSet presAssocID="{F5E3611B-98F8-49CF-9FC1-8C7A3C1C2093}" presName="rootText1" presStyleLbl="node0" presStyleIdx="0" presStyleCnt="1">
        <dgm:presLayoutVars>
          <dgm:chPref val="3"/>
        </dgm:presLayoutVars>
      </dgm:prSet>
      <dgm:spPr/>
    </dgm:pt>
    <dgm:pt modelId="{5B5962D3-C4A3-4521-AAC4-A3DD140BA099}" type="pres">
      <dgm:prSet presAssocID="{F5E3611B-98F8-49CF-9FC1-8C7A3C1C2093}" presName="rootConnector1" presStyleLbl="node1" presStyleIdx="0" presStyleCnt="0"/>
      <dgm:spPr/>
    </dgm:pt>
    <dgm:pt modelId="{E8850925-D001-407C-8127-B343AFC75317}" type="pres">
      <dgm:prSet presAssocID="{F5E3611B-98F8-49CF-9FC1-8C7A3C1C2093}" presName="hierChild2" presStyleCnt="0"/>
      <dgm:spPr/>
    </dgm:pt>
    <dgm:pt modelId="{7BFF8A3D-A31E-473F-AB22-EBF404C9C5B1}" type="pres">
      <dgm:prSet presAssocID="{5C33536E-DE93-4001-A448-04B43CC03333}" presName="Name37" presStyleLbl="parChTrans1D2" presStyleIdx="0" presStyleCnt="4"/>
      <dgm:spPr/>
    </dgm:pt>
    <dgm:pt modelId="{7265537E-6DD1-4CC2-A872-9F67F610073A}" type="pres">
      <dgm:prSet presAssocID="{9DB55443-BF1D-4BAF-879E-A4937341DF00}" presName="hierRoot2" presStyleCnt="0">
        <dgm:presLayoutVars>
          <dgm:hierBranch val="init"/>
        </dgm:presLayoutVars>
      </dgm:prSet>
      <dgm:spPr/>
    </dgm:pt>
    <dgm:pt modelId="{41644EEA-52C0-4667-9375-470E923C7CFC}" type="pres">
      <dgm:prSet presAssocID="{9DB55443-BF1D-4BAF-879E-A4937341DF00}" presName="rootComposite" presStyleCnt="0"/>
      <dgm:spPr/>
    </dgm:pt>
    <dgm:pt modelId="{6F9599A6-1F99-4A5A-AF51-B672D05DCDE4}" type="pres">
      <dgm:prSet presAssocID="{9DB55443-BF1D-4BAF-879E-A4937341DF00}" presName="rootText" presStyleLbl="node2" presStyleIdx="0" presStyleCnt="4">
        <dgm:presLayoutVars>
          <dgm:chPref val="3"/>
        </dgm:presLayoutVars>
      </dgm:prSet>
      <dgm:spPr/>
    </dgm:pt>
    <dgm:pt modelId="{63501F7C-6FF5-4D83-9C93-30B0BAA79D0B}" type="pres">
      <dgm:prSet presAssocID="{9DB55443-BF1D-4BAF-879E-A4937341DF00}" presName="rootConnector" presStyleLbl="node2" presStyleIdx="0" presStyleCnt="4"/>
      <dgm:spPr/>
    </dgm:pt>
    <dgm:pt modelId="{C2F22F37-9860-409C-A0A6-036F5DA19959}" type="pres">
      <dgm:prSet presAssocID="{9DB55443-BF1D-4BAF-879E-A4937341DF00}" presName="hierChild4" presStyleCnt="0"/>
      <dgm:spPr/>
    </dgm:pt>
    <dgm:pt modelId="{6E9DE7B7-6E3C-46AE-8DD0-D4D2D63C9775}" type="pres">
      <dgm:prSet presAssocID="{EB39E91A-424E-4675-93C9-F65CE2364B2D}" presName="Name37" presStyleLbl="parChTrans1D3" presStyleIdx="0" presStyleCnt="3"/>
      <dgm:spPr/>
    </dgm:pt>
    <dgm:pt modelId="{A02C7E09-CE85-4851-891A-9E0223BDD901}" type="pres">
      <dgm:prSet presAssocID="{A7699AE9-121B-4C20-866D-7A57C6BAE6E6}" presName="hierRoot2" presStyleCnt="0">
        <dgm:presLayoutVars>
          <dgm:hierBranch val="init"/>
        </dgm:presLayoutVars>
      </dgm:prSet>
      <dgm:spPr/>
    </dgm:pt>
    <dgm:pt modelId="{DB9F3097-0578-46FA-BE11-F78515504FBB}" type="pres">
      <dgm:prSet presAssocID="{A7699AE9-121B-4C20-866D-7A57C6BAE6E6}" presName="rootComposite" presStyleCnt="0"/>
      <dgm:spPr/>
    </dgm:pt>
    <dgm:pt modelId="{8745EF22-87E1-47B3-9DE5-3FF49AA1C4C5}" type="pres">
      <dgm:prSet presAssocID="{A7699AE9-121B-4C20-866D-7A57C6BAE6E6}" presName="rootText" presStyleLbl="node3" presStyleIdx="0" presStyleCnt="3">
        <dgm:presLayoutVars>
          <dgm:chPref val="3"/>
        </dgm:presLayoutVars>
      </dgm:prSet>
      <dgm:spPr/>
    </dgm:pt>
    <dgm:pt modelId="{ED04073C-F6FC-4B16-9403-8A96D9AE25E1}" type="pres">
      <dgm:prSet presAssocID="{A7699AE9-121B-4C20-866D-7A57C6BAE6E6}" presName="rootConnector" presStyleLbl="node3" presStyleIdx="0" presStyleCnt="3"/>
      <dgm:spPr/>
    </dgm:pt>
    <dgm:pt modelId="{4CDBA045-CA0A-4DD6-BF39-2D8D079711E6}" type="pres">
      <dgm:prSet presAssocID="{A7699AE9-121B-4C20-866D-7A57C6BAE6E6}" presName="hierChild4" presStyleCnt="0"/>
      <dgm:spPr/>
    </dgm:pt>
    <dgm:pt modelId="{F2010627-F42D-4BE5-8E42-202F2719A44D}" type="pres">
      <dgm:prSet presAssocID="{A7699AE9-121B-4C20-866D-7A57C6BAE6E6}" presName="hierChild5" presStyleCnt="0"/>
      <dgm:spPr/>
    </dgm:pt>
    <dgm:pt modelId="{2C6ABBBD-C323-4554-BF86-266369BD85CB}" type="pres">
      <dgm:prSet presAssocID="{9DB55443-BF1D-4BAF-879E-A4937341DF00}" presName="hierChild5" presStyleCnt="0"/>
      <dgm:spPr/>
    </dgm:pt>
    <dgm:pt modelId="{D3CD48AD-36D3-4DF2-89AC-00CEB13C8FBA}" type="pres">
      <dgm:prSet presAssocID="{A8773296-09A8-4345-B41B-2F137913EFD1}" presName="Name37" presStyleLbl="parChTrans1D2" presStyleIdx="1" presStyleCnt="4"/>
      <dgm:spPr/>
    </dgm:pt>
    <dgm:pt modelId="{95F51444-5557-4282-A14E-8FA49AD6BDAD}" type="pres">
      <dgm:prSet presAssocID="{732A2997-4AF0-4797-AB07-0300329B34B2}" presName="hierRoot2" presStyleCnt="0">
        <dgm:presLayoutVars>
          <dgm:hierBranch val="init"/>
        </dgm:presLayoutVars>
      </dgm:prSet>
      <dgm:spPr/>
    </dgm:pt>
    <dgm:pt modelId="{FBB704E8-B6E2-4F93-AB88-F48D77C2131F}" type="pres">
      <dgm:prSet presAssocID="{732A2997-4AF0-4797-AB07-0300329B34B2}" presName="rootComposite" presStyleCnt="0"/>
      <dgm:spPr/>
    </dgm:pt>
    <dgm:pt modelId="{0574392A-A71F-42EF-AD56-68006954A626}" type="pres">
      <dgm:prSet presAssocID="{732A2997-4AF0-4797-AB07-0300329B34B2}" presName="rootText" presStyleLbl="node2" presStyleIdx="1" presStyleCnt="4">
        <dgm:presLayoutVars>
          <dgm:chPref val="3"/>
        </dgm:presLayoutVars>
      </dgm:prSet>
      <dgm:spPr/>
    </dgm:pt>
    <dgm:pt modelId="{D82E1940-C4FA-4BB7-879B-A223223F0690}" type="pres">
      <dgm:prSet presAssocID="{732A2997-4AF0-4797-AB07-0300329B34B2}" presName="rootConnector" presStyleLbl="node2" presStyleIdx="1" presStyleCnt="4"/>
      <dgm:spPr/>
    </dgm:pt>
    <dgm:pt modelId="{85B7F704-76FE-4DDB-A226-AFAE1BE71046}" type="pres">
      <dgm:prSet presAssocID="{732A2997-4AF0-4797-AB07-0300329B34B2}" presName="hierChild4" presStyleCnt="0"/>
      <dgm:spPr/>
    </dgm:pt>
    <dgm:pt modelId="{BD4BDB0B-455D-4D94-BA3C-6A2DC7367D5B}" type="pres">
      <dgm:prSet presAssocID="{B671BB27-2503-4E14-91E6-CDF1E2A90A99}" presName="Name37" presStyleLbl="parChTrans1D3" presStyleIdx="1" presStyleCnt="3"/>
      <dgm:spPr/>
    </dgm:pt>
    <dgm:pt modelId="{B1C0FA11-FB12-4012-A0E4-96F80F97E902}" type="pres">
      <dgm:prSet presAssocID="{BE327DBC-1BEA-4F25-8ABD-519D486295B2}" presName="hierRoot2" presStyleCnt="0">
        <dgm:presLayoutVars>
          <dgm:hierBranch val="init"/>
        </dgm:presLayoutVars>
      </dgm:prSet>
      <dgm:spPr/>
    </dgm:pt>
    <dgm:pt modelId="{1A794E3A-41FE-4121-8730-910B0CC48E6B}" type="pres">
      <dgm:prSet presAssocID="{BE327DBC-1BEA-4F25-8ABD-519D486295B2}" presName="rootComposite" presStyleCnt="0"/>
      <dgm:spPr/>
    </dgm:pt>
    <dgm:pt modelId="{0842CFF6-C784-4EF0-8D20-BCF4A71828A4}" type="pres">
      <dgm:prSet presAssocID="{BE327DBC-1BEA-4F25-8ABD-519D486295B2}" presName="rootText" presStyleLbl="node3" presStyleIdx="1" presStyleCnt="3">
        <dgm:presLayoutVars>
          <dgm:chPref val="3"/>
        </dgm:presLayoutVars>
      </dgm:prSet>
      <dgm:spPr/>
    </dgm:pt>
    <dgm:pt modelId="{C50758DF-07B7-40FF-AA5F-C1C7695BE676}" type="pres">
      <dgm:prSet presAssocID="{BE327DBC-1BEA-4F25-8ABD-519D486295B2}" presName="rootConnector" presStyleLbl="node3" presStyleIdx="1" presStyleCnt="3"/>
      <dgm:spPr/>
    </dgm:pt>
    <dgm:pt modelId="{EB4DB65E-0346-447A-9FCB-325E34637018}" type="pres">
      <dgm:prSet presAssocID="{BE327DBC-1BEA-4F25-8ABD-519D486295B2}" presName="hierChild4" presStyleCnt="0"/>
      <dgm:spPr/>
    </dgm:pt>
    <dgm:pt modelId="{601975D0-1937-472B-AA47-B28C715A9A46}" type="pres">
      <dgm:prSet presAssocID="{BE327DBC-1BEA-4F25-8ABD-519D486295B2}" presName="hierChild5" presStyleCnt="0"/>
      <dgm:spPr/>
    </dgm:pt>
    <dgm:pt modelId="{DCB8BDE7-A4FC-48A2-A490-0F558EE7249F}" type="pres">
      <dgm:prSet presAssocID="{732A2997-4AF0-4797-AB07-0300329B34B2}" presName="hierChild5" presStyleCnt="0"/>
      <dgm:spPr/>
    </dgm:pt>
    <dgm:pt modelId="{86C8DD13-E8CE-4619-A8BF-1F3C2CE4020B}" type="pres">
      <dgm:prSet presAssocID="{AB032A38-B61E-4659-AB95-05556C74245D}" presName="Name37" presStyleLbl="parChTrans1D2" presStyleIdx="2" presStyleCnt="4"/>
      <dgm:spPr/>
    </dgm:pt>
    <dgm:pt modelId="{6AEF10FD-EB30-4C58-B337-D4F6FF1CC6DB}" type="pres">
      <dgm:prSet presAssocID="{04DEC73A-9975-445C-AEBB-A8F8AF3792A3}" presName="hierRoot2" presStyleCnt="0">
        <dgm:presLayoutVars>
          <dgm:hierBranch val="init"/>
        </dgm:presLayoutVars>
      </dgm:prSet>
      <dgm:spPr/>
    </dgm:pt>
    <dgm:pt modelId="{AA61B062-AF29-4B70-B072-07CB3BE81269}" type="pres">
      <dgm:prSet presAssocID="{04DEC73A-9975-445C-AEBB-A8F8AF3792A3}" presName="rootComposite" presStyleCnt="0"/>
      <dgm:spPr/>
    </dgm:pt>
    <dgm:pt modelId="{23B30C96-67D9-4ED2-A3AB-956846CCA336}" type="pres">
      <dgm:prSet presAssocID="{04DEC73A-9975-445C-AEBB-A8F8AF3792A3}" presName="rootText" presStyleLbl="node2" presStyleIdx="2" presStyleCnt="4">
        <dgm:presLayoutVars>
          <dgm:chPref val="3"/>
        </dgm:presLayoutVars>
      </dgm:prSet>
      <dgm:spPr/>
    </dgm:pt>
    <dgm:pt modelId="{E11FC2D4-406F-42FF-9189-7996B0E64A1F}" type="pres">
      <dgm:prSet presAssocID="{04DEC73A-9975-445C-AEBB-A8F8AF3792A3}" presName="rootConnector" presStyleLbl="node2" presStyleIdx="2" presStyleCnt="4"/>
      <dgm:spPr/>
    </dgm:pt>
    <dgm:pt modelId="{6BA93C9F-8D71-4E21-8F41-FFA4980CC294}" type="pres">
      <dgm:prSet presAssocID="{04DEC73A-9975-445C-AEBB-A8F8AF3792A3}" presName="hierChild4" presStyleCnt="0"/>
      <dgm:spPr/>
    </dgm:pt>
    <dgm:pt modelId="{3FB37EF0-B729-4CBD-8FA7-EB7B29D5B672}" type="pres">
      <dgm:prSet presAssocID="{78909559-44DD-419A-956E-B06979C9F4E3}" presName="Name37" presStyleLbl="parChTrans1D3" presStyleIdx="2" presStyleCnt="3"/>
      <dgm:spPr/>
    </dgm:pt>
    <dgm:pt modelId="{D3EBC603-6B05-4D44-85A1-91C56902450A}" type="pres">
      <dgm:prSet presAssocID="{977A6A1E-C2FF-4B0F-9804-F31FE621944F}" presName="hierRoot2" presStyleCnt="0">
        <dgm:presLayoutVars>
          <dgm:hierBranch val="init"/>
        </dgm:presLayoutVars>
      </dgm:prSet>
      <dgm:spPr/>
    </dgm:pt>
    <dgm:pt modelId="{98D0BDFE-2A99-4BAF-8229-62D19CE1293B}" type="pres">
      <dgm:prSet presAssocID="{977A6A1E-C2FF-4B0F-9804-F31FE621944F}" presName="rootComposite" presStyleCnt="0"/>
      <dgm:spPr/>
    </dgm:pt>
    <dgm:pt modelId="{4330AD3B-6054-4E99-ADFB-ED05B5DCAE99}" type="pres">
      <dgm:prSet presAssocID="{977A6A1E-C2FF-4B0F-9804-F31FE621944F}" presName="rootText" presStyleLbl="node3" presStyleIdx="2" presStyleCnt="3">
        <dgm:presLayoutVars>
          <dgm:chPref val="3"/>
        </dgm:presLayoutVars>
      </dgm:prSet>
      <dgm:spPr/>
    </dgm:pt>
    <dgm:pt modelId="{721FAB7E-F4EB-4485-AFE3-E5EED7E0F0AD}" type="pres">
      <dgm:prSet presAssocID="{977A6A1E-C2FF-4B0F-9804-F31FE621944F}" presName="rootConnector" presStyleLbl="node3" presStyleIdx="2" presStyleCnt="3"/>
      <dgm:spPr/>
    </dgm:pt>
    <dgm:pt modelId="{CFE6255B-526F-47DC-83D1-E7C9997719FD}" type="pres">
      <dgm:prSet presAssocID="{977A6A1E-C2FF-4B0F-9804-F31FE621944F}" presName="hierChild4" presStyleCnt="0"/>
      <dgm:spPr/>
    </dgm:pt>
    <dgm:pt modelId="{FB211C0F-745B-401E-B0E6-F6629CB5FF28}" type="pres">
      <dgm:prSet presAssocID="{977A6A1E-C2FF-4B0F-9804-F31FE621944F}" presName="hierChild5" presStyleCnt="0"/>
      <dgm:spPr/>
    </dgm:pt>
    <dgm:pt modelId="{58DB5BAB-265B-424F-88CD-A72FAE64FB31}" type="pres">
      <dgm:prSet presAssocID="{04DEC73A-9975-445C-AEBB-A8F8AF3792A3}" presName="hierChild5" presStyleCnt="0"/>
      <dgm:spPr/>
    </dgm:pt>
    <dgm:pt modelId="{C4799A71-0294-48A7-9EE5-79A0A5130DE4}" type="pres">
      <dgm:prSet presAssocID="{4D63D2E8-B49D-4322-AE56-4D65AB2C5AD3}" presName="Name37" presStyleLbl="parChTrans1D2" presStyleIdx="3" presStyleCnt="4"/>
      <dgm:spPr/>
    </dgm:pt>
    <dgm:pt modelId="{80FE41CC-52D9-4F3B-83E6-3E7E8B3502F2}" type="pres">
      <dgm:prSet presAssocID="{46CA49AB-1A77-4B98-AB70-F3C460D519A0}" presName="hierRoot2" presStyleCnt="0">
        <dgm:presLayoutVars>
          <dgm:hierBranch val="init"/>
        </dgm:presLayoutVars>
      </dgm:prSet>
      <dgm:spPr/>
    </dgm:pt>
    <dgm:pt modelId="{5598FF54-1854-4583-BB96-C9D1FE25A4D0}" type="pres">
      <dgm:prSet presAssocID="{46CA49AB-1A77-4B98-AB70-F3C460D519A0}" presName="rootComposite" presStyleCnt="0"/>
      <dgm:spPr/>
    </dgm:pt>
    <dgm:pt modelId="{104C44A1-3957-4A4F-BBCE-534EE024C203}" type="pres">
      <dgm:prSet presAssocID="{46CA49AB-1A77-4B98-AB70-F3C460D519A0}" presName="rootText" presStyleLbl="node2" presStyleIdx="3" presStyleCnt="4">
        <dgm:presLayoutVars>
          <dgm:chPref val="3"/>
        </dgm:presLayoutVars>
      </dgm:prSet>
      <dgm:spPr/>
    </dgm:pt>
    <dgm:pt modelId="{F7806C7D-048D-4BD7-995E-4E572285D1BE}" type="pres">
      <dgm:prSet presAssocID="{46CA49AB-1A77-4B98-AB70-F3C460D519A0}" presName="rootConnector" presStyleLbl="node2" presStyleIdx="3" presStyleCnt="4"/>
      <dgm:spPr/>
    </dgm:pt>
    <dgm:pt modelId="{90C71E38-E839-4BC1-B7E1-8B2A61275F28}" type="pres">
      <dgm:prSet presAssocID="{46CA49AB-1A77-4B98-AB70-F3C460D519A0}" presName="hierChild4" presStyleCnt="0"/>
      <dgm:spPr/>
    </dgm:pt>
    <dgm:pt modelId="{7A610291-BC26-482E-840C-895E95AEE6CF}" type="pres">
      <dgm:prSet presAssocID="{46CA49AB-1A77-4B98-AB70-F3C460D519A0}" presName="hierChild5" presStyleCnt="0"/>
      <dgm:spPr/>
    </dgm:pt>
    <dgm:pt modelId="{7DFA93BF-0C28-4D32-8BD0-34D12C9323EC}" type="pres">
      <dgm:prSet presAssocID="{F5E3611B-98F8-49CF-9FC1-8C7A3C1C2093}" presName="hierChild3" presStyleCnt="0"/>
      <dgm:spPr/>
    </dgm:pt>
  </dgm:ptLst>
  <dgm:cxnLst>
    <dgm:cxn modelId="{56D5AD15-024E-4103-A514-686E8B1C2DBD}" type="presOf" srcId="{A7699AE9-121B-4C20-866D-7A57C6BAE6E6}" destId="{ED04073C-F6FC-4B16-9403-8A96D9AE25E1}" srcOrd="1" destOrd="0" presId="urn:microsoft.com/office/officeart/2005/8/layout/orgChart1"/>
    <dgm:cxn modelId="{12C03222-0B2E-4CA5-8454-B8D6AD82B68F}" type="presOf" srcId="{5C33536E-DE93-4001-A448-04B43CC03333}" destId="{7BFF8A3D-A31E-473F-AB22-EBF404C9C5B1}" srcOrd="0" destOrd="0" presId="urn:microsoft.com/office/officeart/2005/8/layout/orgChart1"/>
    <dgm:cxn modelId="{C96B4626-84A5-4497-9B9F-101BA66CE7F0}" type="presOf" srcId="{F5E3611B-98F8-49CF-9FC1-8C7A3C1C2093}" destId="{B8154101-0AC2-42AC-A1BC-D9A998626A86}" srcOrd="0" destOrd="0" presId="urn:microsoft.com/office/officeart/2005/8/layout/orgChart1"/>
    <dgm:cxn modelId="{30F1F026-C239-4F42-BA6C-5AAA810CF3F0}" type="presOf" srcId="{732A2997-4AF0-4797-AB07-0300329B34B2}" destId="{0574392A-A71F-42EF-AD56-68006954A626}" srcOrd="0" destOrd="0" presId="urn:microsoft.com/office/officeart/2005/8/layout/orgChart1"/>
    <dgm:cxn modelId="{7345032E-CEBE-48D6-8CA2-0CF95B0EA75C}" srcId="{732A2997-4AF0-4797-AB07-0300329B34B2}" destId="{BE327DBC-1BEA-4F25-8ABD-519D486295B2}" srcOrd="0" destOrd="0" parTransId="{B671BB27-2503-4E14-91E6-CDF1E2A90A99}" sibTransId="{9F087B9B-BD72-4960-AD36-8061246BD6CC}"/>
    <dgm:cxn modelId="{464C1530-9650-447A-93D2-EF16E47ACDF9}" type="presOf" srcId="{F5E3611B-98F8-49CF-9FC1-8C7A3C1C2093}" destId="{5B5962D3-C4A3-4521-AAC4-A3DD140BA099}" srcOrd="1" destOrd="0" presId="urn:microsoft.com/office/officeart/2005/8/layout/orgChart1"/>
    <dgm:cxn modelId="{CF6BC238-5105-4D37-89D6-E4B1352455D0}" type="presOf" srcId="{46CA49AB-1A77-4B98-AB70-F3C460D519A0}" destId="{F7806C7D-048D-4BD7-995E-4E572285D1BE}" srcOrd="1" destOrd="0" presId="urn:microsoft.com/office/officeart/2005/8/layout/orgChart1"/>
    <dgm:cxn modelId="{32EA2A62-B843-4C21-9D3F-954FFEB74A12}" type="presOf" srcId="{977A6A1E-C2FF-4B0F-9804-F31FE621944F}" destId="{721FAB7E-F4EB-4485-AFE3-E5EED7E0F0AD}" srcOrd="1" destOrd="0" presId="urn:microsoft.com/office/officeart/2005/8/layout/orgChart1"/>
    <dgm:cxn modelId="{A7C5D063-C737-4E11-8448-CB7A6CBEE972}" type="presOf" srcId="{BE327DBC-1BEA-4F25-8ABD-519D486295B2}" destId="{C50758DF-07B7-40FF-AA5F-C1C7695BE676}" srcOrd="1" destOrd="0" presId="urn:microsoft.com/office/officeart/2005/8/layout/orgChart1"/>
    <dgm:cxn modelId="{0E84AD45-DC8C-4F3B-94B8-34A43A6FC0A1}" type="presOf" srcId="{46CA49AB-1A77-4B98-AB70-F3C460D519A0}" destId="{104C44A1-3957-4A4F-BBCE-534EE024C203}" srcOrd="0" destOrd="0" presId="urn:microsoft.com/office/officeart/2005/8/layout/orgChart1"/>
    <dgm:cxn modelId="{7CADB846-45A0-4894-9A6B-8FFBF1AE5856}" type="presOf" srcId="{EB39E91A-424E-4675-93C9-F65CE2364B2D}" destId="{6E9DE7B7-6E3C-46AE-8DD0-D4D2D63C9775}" srcOrd="0" destOrd="0" presId="urn:microsoft.com/office/officeart/2005/8/layout/orgChart1"/>
    <dgm:cxn modelId="{75C7746A-9262-4E47-A9F8-A120E2379A45}" type="presOf" srcId="{85206579-0F6D-40AE-B671-FAE53BB5388C}" destId="{AC164C25-1841-4CF9-A9DE-CD91B862C446}" srcOrd="0" destOrd="0" presId="urn:microsoft.com/office/officeart/2005/8/layout/orgChart1"/>
    <dgm:cxn modelId="{525AD86C-4926-4558-9199-6E8E9AF60F04}" type="presOf" srcId="{04DEC73A-9975-445C-AEBB-A8F8AF3792A3}" destId="{E11FC2D4-406F-42FF-9189-7996B0E64A1F}" srcOrd="1" destOrd="0" presId="urn:microsoft.com/office/officeart/2005/8/layout/orgChart1"/>
    <dgm:cxn modelId="{60B1A46D-BE63-4395-AB50-7028C7674B87}" srcId="{F5E3611B-98F8-49CF-9FC1-8C7A3C1C2093}" destId="{732A2997-4AF0-4797-AB07-0300329B34B2}" srcOrd="1" destOrd="0" parTransId="{A8773296-09A8-4345-B41B-2F137913EFD1}" sibTransId="{85021E3F-42F2-4814-B654-DFA62C2205FA}"/>
    <dgm:cxn modelId="{DBBD3E50-DD8A-4AF9-89EC-75A6BADF9F26}" type="presOf" srcId="{A7699AE9-121B-4C20-866D-7A57C6BAE6E6}" destId="{8745EF22-87E1-47B3-9DE5-3FF49AA1C4C5}" srcOrd="0" destOrd="0" presId="urn:microsoft.com/office/officeart/2005/8/layout/orgChart1"/>
    <dgm:cxn modelId="{E5EBD053-716A-4E3B-BB43-C48A037A7E7A}" type="presOf" srcId="{04DEC73A-9975-445C-AEBB-A8F8AF3792A3}" destId="{23B30C96-67D9-4ED2-A3AB-956846CCA336}" srcOrd="0" destOrd="0" presId="urn:microsoft.com/office/officeart/2005/8/layout/orgChart1"/>
    <dgm:cxn modelId="{1D164257-C55E-43FA-BC51-07E6B250F0DB}" type="presOf" srcId="{78909559-44DD-419A-956E-B06979C9F4E3}" destId="{3FB37EF0-B729-4CBD-8FA7-EB7B29D5B672}" srcOrd="0" destOrd="0" presId="urn:microsoft.com/office/officeart/2005/8/layout/orgChart1"/>
    <dgm:cxn modelId="{B5A4CF78-E303-4E4C-8189-881B29BD0D4B}" srcId="{04DEC73A-9975-445C-AEBB-A8F8AF3792A3}" destId="{977A6A1E-C2FF-4B0F-9804-F31FE621944F}" srcOrd="0" destOrd="0" parTransId="{78909559-44DD-419A-956E-B06979C9F4E3}" sibTransId="{EB04CDA6-CAB1-49A3-8DB3-676999D0544E}"/>
    <dgm:cxn modelId="{C2198679-9360-4B1F-BA9F-2FBCF23946F7}" type="presOf" srcId="{9DB55443-BF1D-4BAF-879E-A4937341DF00}" destId="{6F9599A6-1F99-4A5A-AF51-B672D05DCDE4}" srcOrd="0" destOrd="0" presId="urn:microsoft.com/office/officeart/2005/8/layout/orgChart1"/>
    <dgm:cxn modelId="{82A09E7A-24FD-4B97-ABAF-35A89F1A32E8}" type="presOf" srcId="{A8773296-09A8-4345-B41B-2F137913EFD1}" destId="{D3CD48AD-36D3-4DF2-89AC-00CEB13C8FBA}" srcOrd="0" destOrd="0" presId="urn:microsoft.com/office/officeart/2005/8/layout/orgChart1"/>
    <dgm:cxn modelId="{4B750580-71F2-4BA9-9B87-FE6ECC30953C}" type="presOf" srcId="{977A6A1E-C2FF-4B0F-9804-F31FE621944F}" destId="{4330AD3B-6054-4E99-ADFB-ED05B5DCAE99}" srcOrd="0" destOrd="0" presId="urn:microsoft.com/office/officeart/2005/8/layout/orgChart1"/>
    <dgm:cxn modelId="{0048F88E-9389-43A9-B9CA-93223E87841E}" srcId="{9DB55443-BF1D-4BAF-879E-A4937341DF00}" destId="{A7699AE9-121B-4C20-866D-7A57C6BAE6E6}" srcOrd="0" destOrd="0" parTransId="{EB39E91A-424E-4675-93C9-F65CE2364B2D}" sibTransId="{F9DBAD48-2418-4351-9D0F-EB44CB04BB0B}"/>
    <dgm:cxn modelId="{0DB4A7A9-F855-4AE8-9F52-3DA11D046F95}" srcId="{F5E3611B-98F8-49CF-9FC1-8C7A3C1C2093}" destId="{46CA49AB-1A77-4B98-AB70-F3C460D519A0}" srcOrd="3" destOrd="0" parTransId="{4D63D2E8-B49D-4322-AE56-4D65AB2C5AD3}" sibTransId="{D06E2C78-07BA-4F9A-B3AE-5891FFA05C3F}"/>
    <dgm:cxn modelId="{BBE176B6-C9BC-4A01-B737-907E0E2EA216}" type="presOf" srcId="{732A2997-4AF0-4797-AB07-0300329B34B2}" destId="{D82E1940-C4FA-4BB7-879B-A223223F0690}" srcOrd="1" destOrd="0" presId="urn:microsoft.com/office/officeart/2005/8/layout/orgChart1"/>
    <dgm:cxn modelId="{998A6BBB-6F9A-4116-BCB7-BA504760F67B}" type="presOf" srcId="{4D63D2E8-B49D-4322-AE56-4D65AB2C5AD3}" destId="{C4799A71-0294-48A7-9EE5-79A0A5130DE4}" srcOrd="0" destOrd="0" presId="urn:microsoft.com/office/officeart/2005/8/layout/orgChart1"/>
    <dgm:cxn modelId="{1DFB28BF-CEC1-49A9-AB58-1A805E16A7B5}" type="presOf" srcId="{AB032A38-B61E-4659-AB95-05556C74245D}" destId="{86C8DD13-E8CE-4619-A8BF-1F3C2CE4020B}" srcOrd="0" destOrd="0" presId="urn:microsoft.com/office/officeart/2005/8/layout/orgChart1"/>
    <dgm:cxn modelId="{F86610CA-4E99-43A4-BFA1-4C33D92DA57A}" srcId="{F5E3611B-98F8-49CF-9FC1-8C7A3C1C2093}" destId="{9DB55443-BF1D-4BAF-879E-A4937341DF00}" srcOrd="0" destOrd="0" parTransId="{5C33536E-DE93-4001-A448-04B43CC03333}" sibTransId="{7D82ACEB-6D9E-4036-A55D-2009801852D1}"/>
    <dgm:cxn modelId="{58951ACD-D445-4A96-ABCC-C9B84DDE1AF0}" type="presOf" srcId="{B671BB27-2503-4E14-91E6-CDF1E2A90A99}" destId="{BD4BDB0B-455D-4D94-BA3C-6A2DC7367D5B}" srcOrd="0" destOrd="0" presId="urn:microsoft.com/office/officeart/2005/8/layout/orgChart1"/>
    <dgm:cxn modelId="{B153F9DD-49B2-47B4-BE76-69D8AC2FC1E3}" srcId="{85206579-0F6D-40AE-B671-FAE53BB5388C}" destId="{F5E3611B-98F8-49CF-9FC1-8C7A3C1C2093}" srcOrd="0" destOrd="0" parTransId="{E5F7ABF4-00D2-440D-BCCA-339D9FEA9CD3}" sibTransId="{B80C8781-D211-4C49-AC79-D1F3D15C9BDA}"/>
    <dgm:cxn modelId="{47517AE8-5BAB-44B9-941F-F23F116ABA6E}" type="presOf" srcId="{9DB55443-BF1D-4BAF-879E-A4937341DF00}" destId="{63501F7C-6FF5-4D83-9C93-30B0BAA79D0B}" srcOrd="1" destOrd="0" presId="urn:microsoft.com/office/officeart/2005/8/layout/orgChart1"/>
    <dgm:cxn modelId="{E5F4C5ED-FD4C-4A57-9357-CF995F9C8364}" srcId="{F5E3611B-98F8-49CF-9FC1-8C7A3C1C2093}" destId="{04DEC73A-9975-445C-AEBB-A8F8AF3792A3}" srcOrd="2" destOrd="0" parTransId="{AB032A38-B61E-4659-AB95-05556C74245D}" sibTransId="{04AB921D-CFB0-4024-934F-AF928E733B48}"/>
    <dgm:cxn modelId="{253342F9-C878-4ADA-BA75-74882043E7E5}" type="presOf" srcId="{BE327DBC-1BEA-4F25-8ABD-519D486295B2}" destId="{0842CFF6-C784-4EF0-8D20-BCF4A71828A4}" srcOrd="0" destOrd="0" presId="urn:microsoft.com/office/officeart/2005/8/layout/orgChart1"/>
    <dgm:cxn modelId="{AAFD4CDA-E05B-4AF5-B2EB-673F013DE3EF}" type="presParOf" srcId="{AC164C25-1841-4CF9-A9DE-CD91B862C446}" destId="{CD3C38F4-21EE-4F6B-AC02-8C8BC4BDF5F1}" srcOrd="0" destOrd="0" presId="urn:microsoft.com/office/officeart/2005/8/layout/orgChart1"/>
    <dgm:cxn modelId="{99BC9A9A-7E44-46DD-BC42-89C18410FD7A}" type="presParOf" srcId="{CD3C38F4-21EE-4F6B-AC02-8C8BC4BDF5F1}" destId="{AE859836-391E-4328-A5CF-A1F9A88181D5}" srcOrd="0" destOrd="0" presId="urn:microsoft.com/office/officeart/2005/8/layout/orgChart1"/>
    <dgm:cxn modelId="{00F061F7-FCA3-4722-847E-C98160BC8391}" type="presParOf" srcId="{AE859836-391E-4328-A5CF-A1F9A88181D5}" destId="{B8154101-0AC2-42AC-A1BC-D9A998626A86}" srcOrd="0" destOrd="0" presId="urn:microsoft.com/office/officeart/2005/8/layout/orgChart1"/>
    <dgm:cxn modelId="{E7ABF6E1-D851-423B-972E-184EBA98E545}" type="presParOf" srcId="{AE859836-391E-4328-A5CF-A1F9A88181D5}" destId="{5B5962D3-C4A3-4521-AAC4-A3DD140BA099}" srcOrd="1" destOrd="0" presId="urn:microsoft.com/office/officeart/2005/8/layout/orgChart1"/>
    <dgm:cxn modelId="{AC4D5253-D478-4918-9E1A-402F9735ABA9}" type="presParOf" srcId="{CD3C38F4-21EE-4F6B-AC02-8C8BC4BDF5F1}" destId="{E8850925-D001-407C-8127-B343AFC75317}" srcOrd="1" destOrd="0" presId="urn:microsoft.com/office/officeart/2005/8/layout/orgChart1"/>
    <dgm:cxn modelId="{21B5575A-FAF9-4B47-9EDF-0456EC05A797}" type="presParOf" srcId="{E8850925-D001-407C-8127-B343AFC75317}" destId="{7BFF8A3D-A31E-473F-AB22-EBF404C9C5B1}" srcOrd="0" destOrd="0" presId="urn:microsoft.com/office/officeart/2005/8/layout/orgChart1"/>
    <dgm:cxn modelId="{40C0A2E7-DC9F-4BBF-B053-F841CE3E48DB}" type="presParOf" srcId="{E8850925-D001-407C-8127-B343AFC75317}" destId="{7265537E-6DD1-4CC2-A872-9F67F610073A}" srcOrd="1" destOrd="0" presId="urn:microsoft.com/office/officeart/2005/8/layout/orgChart1"/>
    <dgm:cxn modelId="{2C35B314-1EDF-4CDA-BE1C-2AD580FCFCE5}" type="presParOf" srcId="{7265537E-6DD1-4CC2-A872-9F67F610073A}" destId="{41644EEA-52C0-4667-9375-470E923C7CFC}" srcOrd="0" destOrd="0" presId="urn:microsoft.com/office/officeart/2005/8/layout/orgChart1"/>
    <dgm:cxn modelId="{7175D4EF-CBC0-4B21-8E77-B540F4DE69D5}" type="presParOf" srcId="{41644EEA-52C0-4667-9375-470E923C7CFC}" destId="{6F9599A6-1F99-4A5A-AF51-B672D05DCDE4}" srcOrd="0" destOrd="0" presId="urn:microsoft.com/office/officeart/2005/8/layout/orgChart1"/>
    <dgm:cxn modelId="{563DA64C-14E7-4AD6-83D0-7D42E442894A}" type="presParOf" srcId="{41644EEA-52C0-4667-9375-470E923C7CFC}" destId="{63501F7C-6FF5-4D83-9C93-30B0BAA79D0B}" srcOrd="1" destOrd="0" presId="urn:microsoft.com/office/officeart/2005/8/layout/orgChart1"/>
    <dgm:cxn modelId="{C61F38AC-158B-495D-B2A4-1AFDD3937776}" type="presParOf" srcId="{7265537E-6DD1-4CC2-A872-9F67F610073A}" destId="{C2F22F37-9860-409C-A0A6-036F5DA19959}" srcOrd="1" destOrd="0" presId="urn:microsoft.com/office/officeart/2005/8/layout/orgChart1"/>
    <dgm:cxn modelId="{21F4AC78-1F28-4903-A821-54A19C4EAB7B}" type="presParOf" srcId="{C2F22F37-9860-409C-A0A6-036F5DA19959}" destId="{6E9DE7B7-6E3C-46AE-8DD0-D4D2D63C9775}" srcOrd="0" destOrd="0" presId="urn:microsoft.com/office/officeart/2005/8/layout/orgChart1"/>
    <dgm:cxn modelId="{15A88704-3762-4A99-83A7-706D6B9BBC0B}" type="presParOf" srcId="{C2F22F37-9860-409C-A0A6-036F5DA19959}" destId="{A02C7E09-CE85-4851-891A-9E0223BDD901}" srcOrd="1" destOrd="0" presId="urn:microsoft.com/office/officeart/2005/8/layout/orgChart1"/>
    <dgm:cxn modelId="{4F9AAE97-F264-4DAA-9355-86A6C98C6FD6}" type="presParOf" srcId="{A02C7E09-CE85-4851-891A-9E0223BDD901}" destId="{DB9F3097-0578-46FA-BE11-F78515504FBB}" srcOrd="0" destOrd="0" presId="urn:microsoft.com/office/officeart/2005/8/layout/orgChart1"/>
    <dgm:cxn modelId="{5776132B-A97C-419A-94E1-9EE3B147E440}" type="presParOf" srcId="{DB9F3097-0578-46FA-BE11-F78515504FBB}" destId="{8745EF22-87E1-47B3-9DE5-3FF49AA1C4C5}" srcOrd="0" destOrd="0" presId="urn:microsoft.com/office/officeart/2005/8/layout/orgChart1"/>
    <dgm:cxn modelId="{0F7F5F1C-D31E-4FB8-B9A3-A7A9D3D97425}" type="presParOf" srcId="{DB9F3097-0578-46FA-BE11-F78515504FBB}" destId="{ED04073C-F6FC-4B16-9403-8A96D9AE25E1}" srcOrd="1" destOrd="0" presId="urn:microsoft.com/office/officeart/2005/8/layout/orgChart1"/>
    <dgm:cxn modelId="{659C0DA6-8802-4F33-B514-3E097AA6836E}" type="presParOf" srcId="{A02C7E09-CE85-4851-891A-9E0223BDD901}" destId="{4CDBA045-CA0A-4DD6-BF39-2D8D079711E6}" srcOrd="1" destOrd="0" presId="urn:microsoft.com/office/officeart/2005/8/layout/orgChart1"/>
    <dgm:cxn modelId="{2FE942CA-8291-476B-9151-653D2A92D89B}" type="presParOf" srcId="{A02C7E09-CE85-4851-891A-9E0223BDD901}" destId="{F2010627-F42D-4BE5-8E42-202F2719A44D}" srcOrd="2" destOrd="0" presId="urn:microsoft.com/office/officeart/2005/8/layout/orgChart1"/>
    <dgm:cxn modelId="{1F696840-2B0C-4E72-8C87-32D1D5BC749B}" type="presParOf" srcId="{7265537E-6DD1-4CC2-A872-9F67F610073A}" destId="{2C6ABBBD-C323-4554-BF86-266369BD85CB}" srcOrd="2" destOrd="0" presId="urn:microsoft.com/office/officeart/2005/8/layout/orgChart1"/>
    <dgm:cxn modelId="{E329F625-7C69-468A-A419-A27A41F87DBA}" type="presParOf" srcId="{E8850925-D001-407C-8127-B343AFC75317}" destId="{D3CD48AD-36D3-4DF2-89AC-00CEB13C8FBA}" srcOrd="2" destOrd="0" presId="urn:microsoft.com/office/officeart/2005/8/layout/orgChart1"/>
    <dgm:cxn modelId="{2721F061-9A25-426E-8074-C273E7C2E44D}" type="presParOf" srcId="{E8850925-D001-407C-8127-B343AFC75317}" destId="{95F51444-5557-4282-A14E-8FA49AD6BDAD}" srcOrd="3" destOrd="0" presId="urn:microsoft.com/office/officeart/2005/8/layout/orgChart1"/>
    <dgm:cxn modelId="{17563270-796D-46CA-8738-CEE6C881AD35}" type="presParOf" srcId="{95F51444-5557-4282-A14E-8FA49AD6BDAD}" destId="{FBB704E8-B6E2-4F93-AB88-F48D77C2131F}" srcOrd="0" destOrd="0" presId="urn:microsoft.com/office/officeart/2005/8/layout/orgChart1"/>
    <dgm:cxn modelId="{4D51511C-B0A6-4446-92E9-DC47D3DCF128}" type="presParOf" srcId="{FBB704E8-B6E2-4F93-AB88-F48D77C2131F}" destId="{0574392A-A71F-42EF-AD56-68006954A626}" srcOrd="0" destOrd="0" presId="urn:microsoft.com/office/officeart/2005/8/layout/orgChart1"/>
    <dgm:cxn modelId="{C7C47F23-501C-40F9-9097-8C783AE6F6BE}" type="presParOf" srcId="{FBB704E8-B6E2-4F93-AB88-F48D77C2131F}" destId="{D82E1940-C4FA-4BB7-879B-A223223F0690}" srcOrd="1" destOrd="0" presId="urn:microsoft.com/office/officeart/2005/8/layout/orgChart1"/>
    <dgm:cxn modelId="{3EF3CE49-FBD9-4DE3-8EF9-F81666936100}" type="presParOf" srcId="{95F51444-5557-4282-A14E-8FA49AD6BDAD}" destId="{85B7F704-76FE-4DDB-A226-AFAE1BE71046}" srcOrd="1" destOrd="0" presId="urn:microsoft.com/office/officeart/2005/8/layout/orgChart1"/>
    <dgm:cxn modelId="{FA841AE6-B037-4D60-8B25-1E08B94EDD1B}" type="presParOf" srcId="{85B7F704-76FE-4DDB-A226-AFAE1BE71046}" destId="{BD4BDB0B-455D-4D94-BA3C-6A2DC7367D5B}" srcOrd="0" destOrd="0" presId="urn:microsoft.com/office/officeart/2005/8/layout/orgChart1"/>
    <dgm:cxn modelId="{1DD84941-D606-4B58-B1E8-C3126E1FF2AF}" type="presParOf" srcId="{85B7F704-76FE-4DDB-A226-AFAE1BE71046}" destId="{B1C0FA11-FB12-4012-A0E4-96F80F97E902}" srcOrd="1" destOrd="0" presId="urn:microsoft.com/office/officeart/2005/8/layout/orgChart1"/>
    <dgm:cxn modelId="{BBC54EB5-05A6-4217-B711-86BB99DE7172}" type="presParOf" srcId="{B1C0FA11-FB12-4012-A0E4-96F80F97E902}" destId="{1A794E3A-41FE-4121-8730-910B0CC48E6B}" srcOrd="0" destOrd="0" presId="urn:microsoft.com/office/officeart/2005/8/layout/orgChart1"/>
    <dgm:cxn modelId="{6287944E-DE5F-4B60-8300-F558B58043A3}" type="presParOf" srcId="{1A794E3A-41FE-4121-8730-910B0CC48E6B}" destId="{0842CFF6-C784-4EF0-8D20-BCF4A71828A4}" srcOrd="0" destOrd="0" presId="urn:microsoft.com/office/officeart/2005/8/layout/orgChart1"/>
    <dgm:cxn modelId="{88ABA790-A916-4205-B08B-9A87B0F5CA20}" type="presParOf" srcId="{1A794E3A-41FE-4121-8730-910B0CC48E6B}" destId="{C50758DF-07B7-40FF-AA5F-C1C7695BE676}" srcOrd="1" destOrd="0" presId="urn:microsoft.com/office/officeart/2005/8/layout/orgChart1"/>
    <dgm:cxn modelId="{A068F294-0FE9-46B9-B68E-F2779B516ED5}" type="presParOf" srcId="{B1C0FA11-FB12-4012-A0E4-96F80F97E902}" destId="{EB4DB65E-0346-447A-9FCB-325E34637018}" srcOrd="1" destOrd="0" presId="urn:microsoft.com/office/officeart/2005/8/layout/orgChart1"/>
    <dgm:cxn modelId="{34B0CF7C-8DBA-4CBA-8661-9C16E7410A01}" type="presParOf" srcId="{B1C0FA11-FB12-4012-A0E4-96F80F97E902}" destId="{601975D0-1937-472B-AA47-B28C715A9A46}" srcOrd="2" destOrd="0" presId="urn:microsoft.com/office/officeart/2005/8/layout/orgChart1"/>
    <dgm:cxn modelId="{0B7654C8-F007-4854-B005-3217AB7BF7C1}" type="presParOf" srcId="{95F51444-5557-4282-A14E-8FA49AD6BDAD}" destId="{DCB8BDE7-A4FC-48A2-A490-0F558EE7249F}" srcOrd="2" destOrd="0" presId="urn:microsoft.com/office/officeart/2005/8/layout/orgChart1"/>
    <dgm:cxn modelId="{2B65DE03-2F12-4EAA-8175-5F7C3C66E06C}" type="presParOf" srcId="{E8850925-D001-407C-8127-B343AFC75317}" destId="{86C8DD13-E8CE-4619-A8BF-1F3C2CE4020B}" srcOrd="4" destOrd="0" presId="urn:microsoft.com/office/officeart/2005/8/layout/orgChart1"/>
    <dgm:cxn modelId="{2F665CED-4C2B-4DB2-99F8-BF16D803B1F9}" type="presParOf" srcId="{E8850925-D001-407C-8127-B343AFC75317}" destId="{6AEF10FD-EB30-4C58-B337-D4F6FF1CC6DB}" srcOrd="5" destOrd="0" presId="urn:microsoft.com/office/officeart/2005/8/layout/orgChart1"/>
    <dgm:cxn modelId="{D09521D7-7417-41B5-815F-0048E5DE2D38}" type="presParOf" srcId="{6AEF10FD-EB30-4C58-B337-D4F6FF1CC6DB}" destId="{AA61B062-AF29-4B70-B072-07CB3BE81269}" srcOrd="0" destOrd="0" presId="urn:microsoft.com/office/officeart/2005/8/layout/orgChart1"/>
    <dgm:cxn modelId="{8E0E3844-41E1-4F3B-B7FA-6B3C04FDA084}" type="presParOf" srcId="{AA61B062-AF29-4B70-B072-07CB3BE81269}" destId="{23B30C96-67D9-4ED2-A3AB-956846CCA336}" srcOrd="0" destOrd="0" presId="urn:microsoft.com/office/officeart/2005/8/layout/orgChart1"/>
    <dgm:cxn modelId="{17177DC1-7BA4-426F-9E9A-3DA4637459DF}" type="presParOf" srcId="{AA61B062-AF29-4B70-B072-07CB3BE81269}" destId="{E11FC2D4-406F-42FF-9189-7996B0E64A1F}" srcOrd="1" destOrd="0" presId="urn:microsoft.com/office/officeart/2005/8/layout/orgChart1"/>
    <dgm:cxn modelId="{A9C5F5EB-1E7F-4B30-9C83-7E0D2C8A7057}" type="presParOf" srcId="{6AEF10FD-EB30-4C58-B337-D4F6FF1CC6DB}" destId="{6BA93C9F-8D71-4E21-8F41-FFA4980CC294}" srcOrd="1" destOrd="0" presId="urn:microsoft.com/office/officeart/2005/8/layout/orgChart1"/>
    <dgm:cxn modelId="{DCCBB2CD-3DE2-4A65-9021-B83D1D425009}" type="presParOf" srcId="{6BA93C9F-8D71-4E21-8F41-FFA4980CC294}" destId="{3FB37EF0-B729-4CBD-8FA7-EB7B29D5B672}" srcOrd="0" destOrd="0" presId="urn:microsoft.com/office/officeart/2005/8/layout/orgChart1"/>
    <dgm:cxn modelId="{6C5610BF-62EE-4AB5-AAC2-9B3E02D7B360}" type="presParOf" srcId="{6BA93C9F-8D71-4E21-8F41-FFA4980CC294}" destId="{D3EBC603-6B05-4D44-85A1-91C56902450A}" srcOrd="1" destOrd="0" presId="urn:microsoft.com/office/officeart/2005/8/layout/orgChart1"/>
    <dgm:cxn modelId="{89130DD9-2A39-4776-948D-ECA60815C502}" type="presParOf" srcId="{D3EBC603-6B05-4D44-85A1-91C56902450A}" destId="{98D0BDFE-2A99-4BAF-8229-62D19CE1293B}" srcOrd="0" destOrd="0" presId="urn:microsoft.com/office/officeart/2005/8/layout/orgChart1"/>
    <dgm:cxn modelId="{A948D62C-6202-4225-A39C-1A4BDB9C55F6}" type="presParOf" srcId="{98D0BDFE-2A99-4BAF-8229-62D19CE1293B}" destId="{4330AD3B-6054-4E99-ADFB-ED05B5DCAE99}" srcOrd="0" destOrd="0" presId="urn:microsoft.com/office/officeart/2005/8/layout/orgChart1"/>
    <dgm:cxn modelId="{1B6075C1-4AD2-4219-9951-EE247014F819}" type="presParOf" srcId="{98D0BDFE-2A99-4BAF-8229-62D19CE1293B}" destId="{721FAB7E-F4EB-4485-AFE3-E5EED7E0F0AD}" srcOrd="1" destOrd="0" presId="urn:microsoft.com/office/officeart/2005/8/layout/orgChart1"/>
    <dgm:cxn modelId="{BEAE632B-27A4-403A-A0F2-916FA1C51BF4}" type="presParOf" srcId="{D3EBC603-6B05-4D44-85A1-91C56902450A}" destId="{CFE6255B-526F-47DC-83D1-E7C9997719FD}" srcOrd="1" destOrd="0" presId="urn:microsoft.com/office/officeart/2005/8/layout/orgChart1"/>
    <dgm:cxn modelId="{64E38E80-8CD3-4D96-9DBF-A3026104621B}" type="presParOf" srcId="{D3EBC603-6B05-4D44-85A1-91C56902450A}" destId="{FB211C0F-745B-401E-B0E6-F6629CB5FF28}" srcOrd="2" destOrd="0" presId="urn:microsoft.com/office/officeart/2005/8/layout/orgChart1"/>
    <dgm:cxn modelId="{819F4170-857E-4ACD-9FBB-D89C3F26D840}" type="presParOf" srcId="{6AEF10FD-EB30-4C58-B337-D4F6FF1CC6DB}" destId="{58DB5BAB-265B-424F-88CD-A72FAE64FB31}" srcOrd="2" destOrd="0" presId="urn:microsoft.com/office/officeart/2005/8/layout/orgChart1"/>
    <dgm:cxn modelId="{F412F286-309A-4537-B03F-5988227EA1AF}" type="presParOf" srcId="{E8850925-D001-407C-8127-B343AFC75317}" destId="{C4799A71-0294-48A7-9EE5-79A0A5130DE4}" srcOrd="6" destOrd="0" presId="urn:microsoft.com/office/officeart/2005/8/layout/orgChart1"/>
    <dgm:cxn modelId="{926EB20C-5EC0-4B81-A04D-32D9BADE741C}" type="presParOf" srcId="{E8850925-D001-407C-8127-B343AFC75317}" destId="{80FE41CC-52D9-4F3B-83E6-3E7E8B3502F2}" srcOrd="7" destOrd="0" presId="urn:microsoft.com/office/officeart/2005/8/layout/orgChart1"/>
    <dgm:cxn modelId="{A6710C9A-E601-4E5E-B63F-BE79B2CEC775}" type="presParOf" srcId="{80FE41CC-52D9-4F3B-83E6-3E7E8B3502F2}" destId="{5598FF54-1854-4583-BB96-C9D1FE25A4D0}" srcOrd="0" destOrd="0" presId="urn:microsoft.com/office/officeart/2005/8/layout/orgChart1"/>
    <dgm:cxn modelId="{383C544F-B93F-4D7C-88DF-46056D71835F}" type="presParOf" srcId="{5598FF54-1854-4583-BB96-C9D1FE25A4D0}" destId="{104C44A1-3957-4A4F-BBCE-534EE024C203}" srcOrd="0" destOrd="0" presId="urn:microsoft.com/office/officeart/2005/8/layout/orgChart1"/>
    <dgm:cxn modelId="{ABC70D05-CFD1-4DDE-95FD-BB5704DCD885}" type="presParOf" srcId="{5598FF54-1854-4583-BB96-C9D1FE25A4D0}" destId="{F7806C7D-048D-4BD7-995E-4E572285D1BE}" srcOrd="1" destOrd="0" presId="urn:microsoft.com/office/officeart/2005/8/layout/orgChart1"/>
    <dgm:cxn modelId="{D32A6F73-FF82-481C-A417-643F7FD85B4A}" type="presParOf" srcId="{80FE41CC-52D9-4F3B-83E6-3E7E8B3502F2}" destId="{90C71E38-E839-4BC1-B7E1-8B2A61275F28}" srcOrd="1" destOrd="0" presId="urn:microsoft.com/office/officeart/2005/8/layout/orgChart1"/>
    <dgm:cxn modelId="{102A9B33-7552-4240-81E4-75223053217C}" type="presParOf" srcId="{80FE41CC-52D9-4F3B-83E6-3E7E8B3502F2}" destId="{7A610291-BC26-482E-840C-895E95AEE6CF}" srcOrd="2" destOrd="0" presId="urn:microsoft.com/office/officeart/2005/8/layout/orgChart1"/>
    <dgm:cxn modelId="{E978270C-BF7F-4256-996E-50F536FE72DC}" type="presParOf" srcId="{CD3C38F4-21EE-4F6B-AC02-8C8BC4BDF5F1}" destId="{7DFA93BF-0C28-4D32-8BD0-34D12C9323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Separatist</a:t>
          </a:r>
          <a:br>
            <a:rPr lang="en-US" dirty="0"/>
          </a:br>
          <a:r>
            <a:rPr lang="en-US" dirty="0"/>
            <a:t>White Fundamentalist  Churches</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dirty="0"/>
            <a:t>White Evangelical Churches &amp; Ministries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dirty="0"/>
            <a:t>Highly Multiethnic</a:t>
          </a:r>
          <a:br>
            <a:rPr lang="en-US" dirty="0"/>
          </a:br>
          <a:r>
            <a:rPr lang="en-US" dirty="0"/>
            <a:t>Bible-Based</a:t>
          </a:r>
          <a:br>
            <a:rPr lang="en-US" dirty="0"/>
          </a:br>
          <a:r>
            <a:rPr lang="en-US" dirty="0"/>
            <a:t>Churches &amp; Ministries</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Working Class Black, first generation Hispanic &amp; Asian American </a:t>
          </a:r>
          <a:br>
            <a:rPr lang="en-US" dirty="0"/>
          </a:br>
          <a:r>
            <a:rPr lang="en-US" dirty="0"/>
            <a:t>Bible Based</a:t>
          </a:r>
          <a:br>
            <a:rPr lang="en-US" dirty="0"/>
          </a:br>
          <a:r>
            <a:rPr lang="en-US" dirty="0"/>
            <a:t>Churches</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Upper Middle Class</a:t>
          </a:r>
          <a:br>
            <a:rPr lang="en-US" dirty="0"/>
          </a:br>
          <a:r>
            <a:rPr lang="en-US" dirty="0"/>
            <a:t>Black, 2</a:t>
          </a:r>
          <a:r>
            <a:rPr lang="en-US" baseline="30000" dirty="0"/>
            <a:t>nd</a:t>
          </a:r>
          <a:r>
            <a:rPr lang="en-US" dirty="0"/>
            <a:t>+ gen Latinx, Asian American Bible Based Churches</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988644A1-6481-4A99-BA96-1707E1ECD240}">
      <dgm:prSet/>
      <dgm:spPr/>
      <dgm:t>
        <a:bodyPr/>
        <a:lstStyle/>
        <a:p>
          <a:r>
            <a:rPr lang="en-US" dirty="0"/>
            <a:t>Radical or Secular </a:t>
          </a:r>
          <a:br>
            <a:rPr lang="en-US" dirty="0"/>
          </a:br>
          <a:r>
            <a:rPr lang="en-US" dirty="0"/>
            <a:t>Identity</a:t>
          </a:r>
          <a:br>
            <a:rPr lang="en-US" dirty="0"/>
          </a:br>
          <a:r>
            <a:rPr lang="en-US" dirty="0"/>
            <a:t>Political</a:t>
          </a:r>
          <a:br>
            <a:rPr lang="en-US" dirty="0"/>
          </a:br>
          <a:r>
            <a:rPr lang="en-US" dirty="0"/>
            <a:t>Movements</a:t>
          </a:r>
        </a:p>
      </dgm:t>
    </dgm:pt>
    <dgm:pt modelId="{C7A62332-1122-417D-8168-BF204F178DB8}" type="parTrans" cxnId="{21184158-5499-46BF-BEC4-DD9F9B79156D}">
      <dgm:prSet/>
      <dgm:spPr/>
      <dgm:t>
        <a:bodyPr/>
        <a:lstStyle/>
        <a:p>
          <a:endParaRPr lang="en-US"/>
        </a:p>
      </dgm:t>
    </dgm:pt>
    <dgm:pt modelId="{E54C8ECC-2C1F-4E0F-9353-91E795DF4457}" type="sibTrans" cxnId="{21184158-5499-46BF-BEC4-DD9F9B79156D}">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6" custLinFactX="18089" custLinFactNeighborX="100000" custLinFactNeighborY="1649">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6" custLinFactNeighborX="92264" custLinFactNeighborY="-51344">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6" custLinFactNeighborY="-717">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6" custLinFactNeighborX="-57961" custLinFactNeighborY="-46849">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6" custLinFactX="-5314" custLinFactNeighborX="-100000" custLinFactNeighborY="2595">
        <dgm:presLayoutVars>
          <dgm:bulletEnabled val="1"/>
        </dgm:presLayoutVars>
      </dgm:prSet>
      <dgm:spPr/>
    </dgm:pt>
    <dgm:pt modelId="{99D80D3A-F27E-4614-ADB9-9C584EE3ECB4}" type="pres">
      <dgm:prSet presAssocID="{A8792679-5F61-45AD-8DB5-AE9120591DE5}" presName="space" presStyleCnt="0"/>
      <dgm:spPr/>
    </dgm:pt>
    <dgm:pt modelId="{8E7A09A2-569D-4DAB-9B49-67CA3BFE7C87}" type="pres">
      <dgm:prSet presAssocID="{988644A1-6481-4A99-BA96-1707E1ECD240}" presName="Name5" presStyleLbl="vennNode1" presStyleIdx="5" presStyleCnt="6" custLinFactX="-17774" custLinFactNeighborX="-100000" custLinFactNeighborY="-4698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21184158-5499-46BF-BEC4-DD9F9B79156D}" srcId="{CE9B679E-C80E-4104-8DC1-149EDBCDCFD9}" destId="{988644A1-6481-4A99-BA96-1707E1ECD240}" srcOrd="5" destOrd="0" parTransId="{C7A62332-1122-417D-8168-BF204F178DB8}" sibTransId="{E54C8ECC-2C1F-4E0F-9353-91E795DF4457}"/>
    <dgm:cxn modelId="{21BF557D-18CA-4EE4-85A5-9CF61531418A}" type="presOf" srcId="{988644A1-6481-4A99-BA96-1707E1ECD240}" destId="{8E7A09A2-569D-4DAB-9B49-67CA3BFE7C87}" srcOrd="0" destOrd="0" presId="urn:microsoft.com/office/officeart/2005/8/layout/venn3"/>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 modelId="{E0523BF3-E4E6-4B94-AF77-F4B617B8DC66}" type="presParOf" srcId="{640251B2-C646-46EE-AE56-8A9A1C47D02E}" destId="{99D80D3A-F27E-4614-ADB9-9C584EE3ECB4}" srcOrd="9" destOrd="0" presId="urn:microsoft.com/office/officeart/2005/8/layout/venn3"/>
    <dgm:cxn modelId="{9E2FDB33-16F9-412E-A2D6-9C61D86E0080}" type="presParOf" srcId="{640251B2-C646-46EE-AE56-8A9A1C47D02E}" destId="{8E7A09A2-569D-4DAB-9B49-67CA3BFE7C87}"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984647" y="1462172"/>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Biblical Counseling</a:t>
          </a:r>
        </a:p>
      </dsp:txBody>
      <dsp:txXfrm>
        <a:off x="1362720" y="1840245"/>
        <a:ext cx="1825500" cy="1825500"/>
      </dsp:txXfrm>
    </dsp:sp>
    <dsp:sp modelId="{979C6144-8AEE-485C-8579-AC7D932A76B2}">
      <dsp:nvSpPr>
        <dsp:cNvPr id="0" name=""/>
        <dsp:cNvSpPr/>
      </dsp:nvSpPr>
      <dsp:spPr>
        <a:xfrm>
          <a:off x="2543026" y="14668"/>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Transformational</a:t>
          </a:r>
          <a:br>
            <a:rPr lang="en-US" sz="1900" kern="1200" dirty="0"/>
          </a:br>
          <a:r>
            <a:rPr lang="en-US" sz="1900" kern="1200" dirty="0"/>
            <a:t>Counseling</a:t>
          </a:r>
        </a:p>
      </dsp:txBody>
      <dsp:txXfrm>
        <a:off x="2921099" y="392741"/>
        <a:ext cx="1825500" cy="1825500"/>
      </dsp:txXfrm>
    </dsp:sp>
    <dsp:sp modelId="{D0701730-EA77-4E1F-ACC7-055F62FC3EDD}">
      <dsp:nvSpPr>
        <dsp:cNvPr id="0" name=""/>
        <dsp:cNvSpPr/>
      </dsp:nvSpPr>
      <dsp:spPr>
        <a:xfrm>
          <a:off x="4131957" y="1401090"/>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Christian</a:t>
          </a:r>
          <a:br>
            <a:rPr lang="en-US" sz="1900" kern="1200" dirty="0"/>
          </a:br>
          <a:r>
            <a:rPr lang="en-US" sz="1900" kern="1200" dirty="0"/>
            <a:t>Psychology</a:t>
          </a:r>
        </a:p>
      </dsp:txBody>
      <dsp:txXfrm>
        <a:off x="4510030" y="1779163"/>
        <a:ext cx="1825500" cy="1825500"/>
      </dsp:txXfrm>
    </dsp:sp>
    <dsp:sp modelId="{0F1E9D6D-55C9-4A11-B62D-4A66F2AAC51A}">
      <dsp:nvSpPr>
        <dsp:cNvPr id="0" name=""/>
        <dsp:cNvSpPr/>
      </dsp:nvSpPr>
      <dsp:spPr>
        <a:xfrm>
          <a:off x="5898005" y="210125"/>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Christian Integration</a:t>
          </a:r>
          <a:br>
            <a:rPr lang="en-US" sz="1900" kern="1200" dirty="0"/>
          </a:br>
          <a:r>
            <a:rPr lang="en-US" sz="1900" kern="1200" dirty="0"/>
            <a:t>(light)</a:t>
          </a:r>
        </a:p>
      </dsp:txBody>
      <dsp:txXfrm>
        <a:off x="6276078" y="588198"/>
        <a:ext cx="1825500" cy="1825500"/>
      </dsp:txXfrm>
    </dsp:sp>
    <dsp:sp modelId="{FF1B44B1-7D3D-4341-AF79-4669D1D9C050}">
      <dsp:nvSpPr>
        <dsp:cNvPr id="0" name=""/>
        <dsp:cNvSpPr/>
      </dsp:nvSpPr>
      <dsp:spPr>
        <a:xfrm>
          <a:off x="7609073" y="1486594"/>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Levels of Explanation</a:t>
          </a:r>
          <a:br>
            <a:rPr lang="en-US" sz="1900" kern="1200" dirty="0"/>
          </a:br>
          <a:r>
            <a:rPr lang="en-US" sz="1900" kern="1200" dirty="0"/>
            <a:t>(secular)</a:t>
          </a:r>
        </a:p>
      </dsp:txBody>
      <dsp:txXfrm>
        <a:off x="7987146" y="1864667"/>
        <a:ext cx="1825500" cy="1825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C6144-8AEE-485C-8579-AC7D932A76B2}">
      <dsp:nvSpPr>
        <dsp:cNvPr id="0" name=""/>
        <dsp:cNvSpPr/>
      </dsp:nvSpPr>
      <dsp:spPr>
        <a:xfrm>
          <a:off x="0" y="0"/>
          <a:ext cx="2983055" cy="29830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Christian Worldview of Social Sciences</a:t>
          </a:r>
        </a:p>
      </dsp:txBody>
      <dsp:txXfrm>
        <a:off x="436858" y="436858"/>
        <a:ext cx="2109339" cy="2109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1013338" y="14076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Separatist</a:t>
          </a:r>
          <a:br>
            <a:rPr lang="en-US" sz="1700" kern="1200" dirty="0"/>
          </a:br>
          <a:r>
            <a:rPr lang="en-US" sz="1700" kern="1200" dirty="0"/>
            <a:t>White Fundamentalist  Churches</a:t>
          </a:r>
        </a:p>
      </dsp:txBody>
      <dsp:txXfrm>
        <a:off x="1402328" y="1796608"/>
        <a:ext cx="1878211" cy="1878211"/>
      </dsp:txXfrm>
    </dsp:sp>
    <dsp:sp modelId="{979C6144-8AEE-485C-8579-AC7D932A76B2}">
      <dsp:nvSpPr>
        <dsp:cNvPr id="0" name=""/>
        <dsp:cNvSpPr/>
      </dsp:nvSpPr>
      <dsp:spPr>
        <a:xfrm>
          <a:off x="2616716" y="2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White Evangelical</a:t>
          </a:r>
          <a:br>
            <a:rPr lang="en-US" sz="1700" kern="1200" dirty="0"/>
          </a:br>
          <a:r>
            <a:rPr lang="en-US" sz="1700" kern="1200" dirty="0"/>
            <a:t>Churches &amp; Ministries</a:t>
          </a:r>
        </a:p>
      </dsp:txBody>
      <dsp:txXfrm>
        <a:off x="3005706" y="389012"/>
        <a:ext cx="1878211" cy="1878211"/>
      </dsp:txXfrm>
    </dsp:sp>
    <dsp:sp modelId="{D0701730-EA77-4E1F-ACC7-055F62FC3EDD}">
      <dsp:nvSpPr>
        <dsp:cNvPr id="0" name=""/>
        <dsp:cNvSpPr/>
      </dsp:nvSpPr>
      <dsp:spPr>
        <a:xfrm>
          <a:off x="4251527" y="134477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Highly Multiethnic</a:t>
          </a:r>
          <a:br>
            <a:rPr lang="en-US" sz="1700" kern="1200" dirty="0"/>
          </a:br>
          <a:r>
            <a:rPr lang="en-US" sz="1700" kern="1200" dirty="0"/>
            <a:t>Evangelical/</a:t>
          </a:r>
          <a:br>
            <a:rPr lang="en-US" sz="1700" kern="1200" dirty="0"/>
          </a:br>
          <a:r>
            <a:rPr lang="en-US" sz="1700" kern="1200" dirty="0"/>
            <a:t>Bible-Based</a:t>
          </a:r>
          <a:br>
            <a:rPr lang="en-US" sz="1700" kern="1200" dirty="0"/>
          </a:br>
          <a:r>
            <a:rPr lang="en-US" sz="1700" kern="1200" dirty="0"/>
            <a:t>Churches &amp; Ministries</a:t>
          </a:r>
        </a:p>
      </dsp:txBody>
      <dsp:txXfrm>
        <a:off x="4640517" y="1733762"/>
        <a:ext cx="1878211" cy="1878211"/>
      </dsp:txXfrm>
    </dsp:sp>
    <dsp:sp modelId="{0F1E9D6D-55C9-4A11-B62D-4A66F2AAC51A}">
      <dsp:nvSpPr>
        <dsp:cNvPr id="0" name=""/>
        <dsp:cNvSpPr/>
      </dsp:nvSpPr>
      <dsp:spPr>
        <a:xfrm>
          <a:off x="6068569" y="1194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Working Class Black, first generation Hispanic &amp; Asian American </a:t>
          </a:r>
          <a:br>
            <a:rPr lang="en-US" sz="1700" kern="1200" dirty="0"/>
          </a:br>
          <a:r>
            <a:rPr lang="en-US" sz="1700" kern="1200" dirty="0"/>
            <a:t>Bible-Based</a:t>
          </a:r>
          <a:br>
            <a:rPr lang="en-US" sz="1700" kern="1200" dirty="0"/>
          </a:br>
          <a:r>
            <a:rPr lang="en-US" sz="1700" kern="1200" dirty="0"/>
            <a:t>Churches</a:t>
          </a:r>
        </a:p>
      </dsp:txBody>
      <dsp:txXfrm>
        <a:off x="6457559" y="508408"/>
        <a:ext cx="1878211" cy="1878211"/>
      </dsp:txXfrm>
    </dsp:sp>
    <dsp:sp modelId="{FF1B44B1-7D3D-4341-AF79-4669D1D9C050}">
      <dsp:nvSpPr>
        <dsp:cNvPr id="0" name=""/>
        <dsp:cNvSpPr/>
      </dsp:nvSpPr>
      <dsp:spPr>
        <a:xfrm>
          <a:off x="7829045" y="143274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Upper Middle Class</a:t>
          </a:r>
          <a:br>
            <a:rPr lang="en-US" sz="1700" kern="1200" dirty="0"/>
          </a:br>
          <a:r>
            <a:rPr lang="en-US" sz="1700" kern="1200" dirty="0"/>
            <a:t>Black, 2</a:t>
          </a:r>
          <a:r>
            <a:rPr lang="en-US" sz="1700" kern="1200" baseline="30000" dirty="0"/>
            <a:t>nd</a:t>
          </a:r>
          <a:r>
            <a:rPr lang="en-US" sz="1700" kern="1200" dirty="0"/>
            <a:t>+ gen Latinx, Asian American Bible-Based Churches</a:t>
          </a:r>
        </a:p>
      </dsp:txBody>
      <dsp:txXfrm>
        <a:off x="8218035" y="1821735"/>
        <a:ext cx="1878211" cy="1878211"/>
      </dsp:txXfrm>
    </dsp:sp>
    <dsp:sp modelId="{8E7A09A2-569D-4DAB-9B49-67CA3BFE7C87}">
      <dsp:nvSpPr>
        <dsp:cNvPr id="0" name=""/>
        <dsp:cNvSpPr/>
      </dsp:nvSpPr>
      <dsp:spPr>
        <a:xfrm>
          <a:off x="9623037" y="11588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Radical or Secular </a:t>
          </a:r>
          <a:br>
            <a:rPr lang="en-US" sz="1700" kern="1200" dirty="0"/>
          </a:br>
          <a:r>
            <a:rPr lang="en-US" sz="1700" kern="1200" dirty="0"/>
            <a:t>Identity</a:t>
          </a:r>
          <a:br>
            <a:rPr lang="en-US" sz="1700" kern="1200" dirty="0"/>
          </a:br>
          <a:r>
            <a:rPr lang="en-US" sz="1700" kern="1200" dirty="0"/>
            <a:t>Political</a:t>
          </a:r>
          <a:br>
            <a:rPr lang="en-US" sz="1700" kern="1200" dirty="0"/>
          </a:br>
          <a:r>
            <a:rPr lang="en-US" sz="1700" kern="1200" dirty="0"/>
            <a:t>Movements</a:t>
          </a:r>
        </a:p>
      </dsp:txBody>
      <dsp:txXfrm>
        <a:off x="10012027" y="504875"/>
        <a:ext cx="1878211" cy="18782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99A71-0294-48A7-9EE5-79A0A5130DE4}">
      <dsp:nvSpPr>
        <dsp:cNvPr id="0" name=""/>
        <dsp:cNvSpPr/>
      </dsp:nvSpPr>
      <dsp:spPr>
        <a:xfrm>
          <a:off x="5600699" y="1132302"/>
          <a:ext cx="4101100" cy="474507"/>
        </a:xfrm>
        <a:custGeom>
          <a:avLst/>
          <a:gdLst/>
          <a:ahLst/>
          <a:cxnLst/>
          <a:rect l="0" t="0" r="0" b="0"/>
          <a:pathLst>
            <a:path>
              <a:moveTo>
                <a:pt x="0" y="0"/>
              </a:moveTo>
              <a:lnTo>
                <a:pt x="0" y="237253"/>
              </a:lnTo>
              <a:lnTo>
                <a:pt x="4101100" y="237253"/>
              </a:lnTo>
              <a:lnTo>
                <a:pt x="410110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37EF0-B729-4CBD-8FA7-EB7B29D5B672}">
      <dsp:nvSpPr>
        <dsp:cNvPr id="0" name=""/>
        <dsp:cNvSpPr/>
      </dsp:nvSpPr>
      <dsp:spPr>
        <a:xfrm>
          <a:off x="6063909"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8DD13-E8CE-4619-A8BF-1F3C2CE4020B}">
      <dsp:nvSpPr>
        <dsp:cNvPr id="0" name=""/>
        <dsp:cNvSpPr/>
      </dsp:nvSpPr>
      <dsp:spPr>
        <a:xfrm>
          <a:off x="5600699" y="1132302"/>
          <a:ext cx="1367033" cy="474507"/>
        </a:xfrm>
        <a:custGeom>
          <a:avLst/>
          <a:gdLst/>
          <a:ahLst/>
          <a:cxnLst/>
          <a:rect l="0" t="0" r="0" b="0"/>
          <a:pathLst>
            <a:path>
              <a:moveTo>
                <a:pt x="0" y="0"/>
              </a:moveTo>
              <a:lnTo>
                <a:pt x="0" y="237253"/>
              </a:lnTo>
              <a:lnTo>
                <a:pt x="1367033" y="237253"/>
              </a:lnTo>
              <a:lnTo>
                <a:pt x="1367033"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4BDB0B-455D-4D94-BA3C-6A2DC7367D5B}">
      <dsp:nvSpPr>
        <dsp:cNvPr id="0" name=""/>
        <dsp:cNvSpPr/>
      </dsp:nvSpPr>
      <dsp:spPr>
        <a:xfrm>
          <a:off x="3329842"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D48AD-36D3-4DF2-89AC-00CEB13C8FBA}">
      <dsp:nvSpPr>
        <dsp:cNvPr id="0" name=""/>
        <dsp:cNvSpPr/>
      </dsp:nvSpPr>
      <dsp:spPr>
        <a:xfrm>
          <a:off x="4233666" y="1132302"/>
          <a:ext cx="1367033" cy="474507"/>
        </a:xfrm>
        <a:custGeom>
          <a:avLst/>
          <a:gdLst/>
          <a:ahLst/>
          <a:cxnLst/>
          <a:rect l="0" t="0" r="0" b="0"/>
          <a:pathLst>
            <a:path>
              <a:moveTo>
                <a:pt x="1367033" y="0"/>
              </a:moveTo>
              <a:lnTo>
                <a:pt x="1367033"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9DE7B7-6E3C-46AE-8DD0-D4D2D63C9775}">
      <dsp:nvSpPr>
        <dsp:cNvPr id="0" name=""/>
        <dsp:cNvSpPr/>
      </dsp:nvSpPr>
      <dsp:spPr>
        <a:xfrm>
          <a:off x="595775"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F8A3D-A31E-473F-AB22-EBF404C9C5B1}">
      <dsp:nvSpPr>
        <dsp:cNvPr id="0" name=""/>
        <dsp:cNvSpPr/>
      </dsp:nvSpPr>
      <dsp:spPr>
        <a:xfrm>
          <a:off x="1499599" y="1132302"/>
          <a:ext cx="4101100" cy="474507"/>
        </a:xfrm>
        <a:custGeom>
          <a:avLst/>
          <a:gdLst/>
          <a:ahLst/>
          <a:cxnLst/>
          <a:rect l="0" t="0" r="0" b="0"/>
          <a:pathLst>
            <a:path>
              <a:moveTo>
                <a:pt x="4101100" y="0"/>
              </a:moveTo>
              <a:lnTo>
                <a:pt x="4101100"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54101-0AC2-42AC-A1BC-D9A998626A86}">
      <dsp:nvSpPr>
        <dsp:cNvPr id="0" name=""/>
        <dsp:cNvSpPr/>
      </dsp:nvSpPr>
      <dsp:spPr>
        <a:xfrm>
          <a:off x="4470920" y="2522"/>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Male, Middle Class Leader </a:t>
          </a:r>
          <a:br>
            <a:rPr lang="en-US" sz="2800" kern="1200" dirty="0"/>
          </a:br>
          <a:r>
            <a:rPr lang="en-US" sz="1200" kern="1200" dirty="0"/>
            <a:t>(Levels: White 8, Asian 7, Black 6, Latino/a 4, </a:t>
          </a:r>
          <a:br>
            <a:rPr lang="en-US" sz="1200" kern="1200" dirty="0"/>
          </a:br>
          <a:r>
            <a:rPr lang="en-US" sz="1200" kern="1200" dirty="0"/>
            <a:t>Female or Class Reduce</a:t>
          </a:r>
          <a:r>
            <a:rPr lang="en-US" sz="1100" kern="1200" dirty="0"/>
            <a:t> </a:t>
          </a:r>
          <a:r>
            <a:rPr lang="en-US" sz="1200" kern="1200" dirty="0"/>
            <a:t>1)</a:t>
          </a:r>
          <a:endParaRPr lang="en-US" sz="2000" kern="1200" dirty="0"/>
        </a:p>
      </dsp:txBody>
      <dsp:txXfrm>
        <a:off x="4470920" y="2522"/>
        <a:ext cx="2259559" cy="1129779"/>
      </dsp:txXfrm>
    </dsp:sp>
    <dsp:sp modelId="{6F9599A6-1F99-4A5A-AF51-B672D05DCDE4}">
      <dsp:nvSpPr>
        <dsp:cNvPr id="0" name=""/>
        <dsp:cNvSpPr/>
      </dsp:nvSpPr>
      <dsp:spPr>
        <a:xfrm>
          <a:off x="369819"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White Male</a:t>
          </a:r>
          <a:br>
            <a:rPr lang="en-US" sz="2400" kern="1200" dirty="0"/>
          </a:br>
          <a:r>
            <a:rPr lang="en-US" sz="2400" kern="1200" dirty="0"/>
            <a:t>Middle Class </a:t>
          </a:r>
          <a:br>
            <a:rPr lang="en-US" sz="2400" kern="1200" dirty="0"/>
          </a:br>
          <a:r>
            <a:rPr lang="en-US" sz="2400" kern="1200" dirty="0"/>
            <a:t>Level 7 Leader</a:t>
          </a:r>
        </a:p>
      </dsp:txBody>
      <dsp:txXfrm>
        <a:off x="369819" y="1606810"/>
        <a:ext cx="2259559" cy="1129779"/>
      </dsp:txXfrm>
    </dsp:sp>
    <dsp:sp modelId="{8745EF22-87E1-47B3-9DE5-3FF49AA1C4C5}">
      <dsp:nvSpPr>
        <dsp:cNvPr id="0" name=""/>
        <dsp:cNvSpPr/>
      </dsp:nvSpPr>
      <dsp:spPr>
        <a:xfrm>
          <a:off x="934709"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15 largely white staff</a:t>
          </a:r>
        </a:p>
      </dsp:txBody>
      <dsp:txXfrm>
        <a:off x="934709" y="3211097"/>
        <a:ext cx="2259559" cy="1129779"/>
      </dsp:txXfrm>
    </dsp:sp>
    <dsp:sp modelId="{0574392A-A71F-42EF-AD56-68006954A626}">
      <dsp:nvSpPr>
        <dsp:cNvPr id="0" name=""/>
        <dsp:cNvSpPr/>
      </dsp:nvSpPr>
      <dsp:spPr>
        <a:xfrm>
          <a:off x="3103886"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White Female Working Class Level 5 Leader</a:t>
          </a:r>
        </a:p>
      </dsp:txBody>
      <dsp:txXfrm>
        <a:off x="3103886" y="1606810"/>
        <a:ext cx="2259559" cy="1129779"/>
      </dsp:txXfrm>
    </dsp:sp>
    <dsp:sp modelId="{0842CFF6-C784-4EF0-8D20-BCF4A71828A4}">
      <dsp:nvSpPr>
        <dsp:cNvPr id="0" name=""/>
        <dsp:cNvSpPr/>
      </dsp:nvSpPr>
      <dsp:spPr>
        <a:xfrm>
          <a:off x="3668776"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Black Male Working Class Level 3 Leader</a:t>
          </a:r>
        </a:p>
      </dsp:txBody>
      <dsp:txXfrm>
        <a:off x="3668776" y="3211097"/>
        <a:ext cx="2259559" cy="1129779"/>
      </dsp:txXfrm>
    </dsp:sp>
    <dsp:sp modelId="{23B30C96-67D9-4ED2-A3AB-956846CCA336}">
      <dsp:nvSpPr>
        <dsp:cNvPr id="0" name=""/>
        <dsp:cNvSpPr/>
      </dsp:nvSpPr>
      <dsp:spPr>
        <a:xfrm>
          <a:off x="5837953"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Black Male Middle Class</a:t>
          </a:r>
          <a:br>
            <a:rPr lang="en-US" sz="2400" kern="1200" dirty="0"/>
          </a:br>
          <a:r>
            <a:rPr lang="en-US" sz="2400" kern="1200" dirty="0"/>
            <a:t>Level 5 Leader</a:t>
          </a:r>
        </a:p>
      </dsp:txBody>
      <dsp:txXfrm>
        <a:off x="5837953" y="1606810"/>
        <a:ext cx="2259559" cy="1129779"/>
      </dsp:txXfrm>
    </dsp:sp>
    <dsp:sp modelId="{4330AD3B-6054-4E99-ADFB-ED05B5DCAE99}">
      <dsp:nvSpPr>
        <dsp:cNvPr id="0" name=""/>
        <dsp:cNvSpPr/>
      </dsp:nvSpPr>
      <dsp:spPr>
        <a:xfrm>
          <a:off x="6402843"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Black Male Working Class</a:t>
          </a:r>
          <a:br>
            <a:rPr lang="en-US" sz="2400" kern="1200" dirty="0"/>
          </a:br>
          <a:r>
            <a:rPr lang="en-US" sz="2400" kern="1200" dirty="0"/>
            <a:t>Level 3 Leader</a:t>
          </a:r>
        </a:p>
      </dsp:txBody>
      <dsp:txXfrm>
        <a:off x="6402843" y="3211097"/>
        <a:ext cx="2259559" cy="1129779"/>
      </dsp:txXfrm>
    </dsp:sp>
    <dsp:sp modelId="{104C44A1-3957-4A4F-BBCE-534EE024C203}">
      <dsp:nvSpPr>
        <dsp:cNvPr id="0" name=""/>
        <dsp:cNvSpPr/>
      </dsp:nvSpPr>
      <dsp:spPr>
        <a:xfrm>
          <a:off x="8572021"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Latina</a:t>
          </a:r>
          <a:br>
            <a:rPr lang="en-US" sz="2400" kern="1200" dirty="0"/>
          </a:br>
          <a:r>
            <a:rPr lang="en-US" sz="2400" kern="1200" dirty="0"/>
            <a:t>Level 3 Leader</a:t>
          </a:r>
        </a:p>
      </dsp:txBody>
      <dsp:txXfrm>
        <a:off x="8572021" y="1606810"/>
        <a:ext cx="2259559" cy="11297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1013338" y="14076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Separatist</a:t>
          </a:r>
          <a:br>
            <a:rPr lang="en-US" sz="1700" kern="1200" dirty="0"/>
          </a:br>
          <a:r>
            <a:rPr lang="en-US" sz="1700" kern="1200" dirty="0"/>
            <a:t>White Fundamentalist  Churches</a:t>
          </a:r>
        </a:p>
      </dsp:txBody>
      <dsp:txXfrm>
        <a:off x="1402328" y="1796608"/>
        <a:ext cx="1878211" cy="1878211"/>
      </dsp:txXfrm>
    </dsp:sp>
    <dsp:sp modelId="{979C6144-8AEE-485C-8579-AC7D932A76B2}">
      <dsp:nvSpPr>
        <dsp:cNvPr id="0" name=""/>
        <dsp:cNvSpPr/>
      </dsp:nvSpPr>
      <dsp:spPr>
        <a:xfrm>
          <a:off x="2616716" y="2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White Evangelical Churches &amp; Ministries</a:t>
          </a:r>
        </a:p>
      </dsp:txBody>
      <dsp:txXfrm>
        <a:off x="3005706" y="389012"/>
        <a:ext cx="1878211" cy="1878211"/>
      </dsp:txXfrm>
    </dsp:sp>
    <dsp:sp modelId="{D0701730-EA77-4E1F-ACC7-055F62FC3EDD}">
      <dsp:nvSpPr>
        <dsp:cNvPr id="0" name=""/>
        <dsp:cNvSpPr/>
      </dsp:nvSpPr>
      <dsp:spPr>
        <a:xfrm>
          <a:off x="4251527" y="134477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Highly Multiethnic</a:t>
          </a:r>
          <a:br>
            <a:rPr lang="en-US" sz="1700" kern="1200" dirty="0"/>
          </a:br>
          <a:r>
            <a:rPr lang="en-US" sz="1700" kern="1200" dirty="0"/>
            <a:t>Bible-Based</a:t>
          </a:r>
          <a:br>
            <a:rPr lang="en-US" sz="1700" kern="1200" dirty="0"/>
          </a:br>
          <a:r>
            <a:rPr lang="en-US" sz="1700" kern="1200" dirty="0"/>
            <a:t>Churches &amp; Ministries</a:t>
          </a:r>
        </a:p>
      </dsp:txBody>
      <dsp:txXfrm>
        <a:off x="4640517" y="1733762"/>
        <a:ext cx="1878211" cy="1878211"/>
      </dsp:txXfrm>
    </dsp:sp>
    <dsp:sp modelId="{0F1E9D6D-55C9-4A11-B62D-4A66F2AAC51A}">
      <dsp:nvSpPr>
        <dsp:cNvPr id="0" name=""/>
        <dsp:cNvSpPr/>
      </dsp:nvSpPr>
      <dsp:spPr>
        <a:xfrm>
          <a:off x="6068569" y="1194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Working Class Black, first generation Hispanic &amp; Asian American </a:t>
          </a:r>
          <a:br>
            <a:rPr lang="en-US" sz="1700" kern="1200" dirty="0"/>
          </a:br>
          <a:r>
            <a:rPr lang="en-US" sz="1700" kern="1200" dirty="0"/>
            <a:t>Bible Based</a:t>
          </a:r>
          <a:br>
            <a:rPr lang="en-US" sz="1700" kern="1200" dirty="0"/>
          </a:br>
          <a:r>
            <a:rPr lang="en-US" sz="1700" kern="1200" dirty="0"/>
            <a:t>Churches</a:t>
          </a:r>
        </a:p>
      </dsp:txBody>
      <dsp:txXfrm>
        <a:off x="6457559" y="508408"/>
        <a:ext cx="1878211" cy="1878211"/>
      </dsp:txXfrm>
    </dsp:sp>
    <dsp:sp modelId="{FF1B44B1-7D3D-4341-AF79-4669D1D9C050}">
      <dsp:nvSpPr>
        <dsp:cNvPr id="0" name=""/>
        <dsp:cNvSpPr/>
      </dsp:nvSpPr>
      <dsp:spPr>
        <a:xfrm>
          <a:off x="7829045" y="143274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Upper Middle Class</a:t>
          </a:r>
          <a:br>
            <a:rPr lang="en-US" sz="1700" kern="1200" dirty="0"/>
          </a:br>
          <a:r>
            <a:rPr lang="en-US" sz="1700" kern="1200" dirty="0"/>
            <a:t>Black, 2</a:t>
          </a:r>
          <a:r>
            <a:rPr lang="en-US" sz="1700" kern="1200" baseline="30000" dirty="0"/>
            <a:t>nd</a:t>
          </a:r>
          <a:r>
            <a:rPr lang="en-US" sz="1700" kern="1200" dirty="0"/>
            <a:t>+ gen Latinx, Asian American Bible Based Churches</a:t>
          </a:r>
        </a:p>
      </dsp:txBody>
      <dsp:txXfrm>
        <a:off x="8218035" y="1821735"/>
        <a:ext cx="1878211" cy="1878211"/>
      </dsp:txXfrm>
    </dsp:sp>
    <dsp:sp modelId="{8E7A09A2-569D-4DAB-9B49-67CA3BFE7C87}">
      <dsp:nvSpPr>
        <dsp:cNvPr id="0" name=""/>
        <dsp:cNvSpPr/>
      </dsp:nvSpPr>
      <dsp:spPr>
        <a:xfrm>
          <a:off x="9623037" y="11588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Radical or Secular </a:t>
          </a:r>
          <a:br>
            <a:rPr lang="en-US" sz="1700" kern="1200" dirty="0"/>
          </a:br>
          <a:r>
            <a:rPr lang="en-US" sz="1700" kern="1200" dirty="0"/>
            <a:t>Identity</a:t>
          </a:r>
          <a:br>
            <a:rPr lang="en-US" sz="1700" kern="1200" dirty="0"/>
          </a:br>
          <a:r>
            <a:rPr lang="en-US" sz="1700" kern="1200" dirty="0"/>
            <a:t>Political</a:t>
          </a:r>
          <a:br>
            <a:rPr lang="en-US" sz="1700" kern="1200" dirty="0"/>
          </a:br>
          <a:r>
            <a:rPr lang="en-US" sz="1700" kern="1200" dirty="0"/>
            <a:t>Movements</a:t>
          </a:r>
        </a:p>
      </dsp:txBody>
      <dsp:txXfrm>
        <a:off x="10012027" y="504875"/>
        <a:ext cx="1878211" cy="18782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Overton_window"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Overton_window"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Let me start by asking a question: </a:t>
            </a:r>
          </a:p>
          <a:p>
            <a:pPr marL="228600" indent="-228600" rtl="0">
              <a:spcBef>
                <a:spcPts val="0"/>
              </a:spcBef>
              <a:spcAft>
                <a:spcPts val="0"/>
              </a:spcAft>
              <a:buAutoNum type="arabicPeriod"/>
            </a:pPr>
            <a:r>
              <a:rPr lang="en-US" dirty="0"/>
              <a:t>How many of you live or work it neighborhoods where the stereotype in your city is that they are dangerous?</a:t>
            </a:r>
          </a:p>
          <a:p>
            <a:pPr marL="228600" indent="-228600" rtl="0">
              <a:spcBef>
                <a:spcPts val="0"/>
              </a:spcBef>
              <a:spcAft>
                <a:spcPts val="0"/>
              </a:spcAft>
              <a:buAutoNum type="arabicPeriod"/>
            </a:pPr>
            <a:r>
              <a:rPr lang="en-US" dirty="0"/>
              <a:t>Are the neighborhoods as dangerous as the stereotype?</a:t>
            </a:r>
          </a:p>
          <a:p>
            <a:pPr marL="228600" indent="-228600" rtl="0">
              <a:spcBef>
                <a:spcPts val="0"/>
              </a:spcBef>
              <a:spcAft>
                <a:spcPts val="0"/>
              </a:spcAft>
              <a:buAutoNum type="arabicPeriod"/>
            </a:pPr>
            <a:r>
              <a:rPr lang="en-US" dirty="0"/>
              <a:t>How many of you have been robbed or significantly hurt in those neighborhoods?</a:t>
            </a:r>
          </a:p>
          <a:p>
            <a:pPr marL="228600" indent="-228600" rtl="0">
              <a:spcBef>
                <a:spcPts val="0"/>
              </a:spcBef>
              <a:spcAft>
                <a:spcPts val="0"/>
              </a:spcAft>
              <a:buAutoNum type="arabicPeriod"/>
            </a:pPr>
            <a:r>
              <a:rPr lang="en-US" dirty="0"/>
              <a:t>Why not?</a:t>
            </a:r>
          </a:p>
          <a:p>
            <a:pPr marL="228600" indent="-228600" rtl="0">
              <a:spcBef>
                <a:spcPts val="0"/>
              </a:spcBef>
              <a:spcAft>
                <a:spcPts val="0"/>
              </a:spcAft>
              <a:buAutoNum type="arabicPeriod"/>
            </a:pPr>
            <a:r>
              <a:rPr lang="en-US" dirty="0"/>
              <a:t>Why are you willing to live or work in neighborhoods that many think are dangerous?</a:t>
            </a:r>
          </a:p>
        </p:txBody>
      </p:sp>
      <p:sp>
        <p:nvSpPr>
          <p:cNvPr id="4" name="Slide Number Placeholder 3"/>
          <p:cNvSpPr>
            <a:spLocks noGrp="1"/>
          </p:cNvSpPr>
          <p:nvPr>
            <p:ph type="sldNum" sz="quarter" idx="5"/>
          </p:nvPr>
        </p:nvSpPr>
        <p:spPr/>
        <p:txBody>
          <a:bodyPr/>
          <a:lstStyle/>
          <a:p>
            <a:fld id="{C0576E38-06F9-481F-936F-DD0CA0A551B7}" type="slidenum">
              <a:rPr lang="en-US" smtClean="0"/>
              <a:t>1</a:t>
            </a:fld>
            <a:endParaRPr lang="en-US"/>
          </a:p>
        </p:txBody>
      </p:sp>
    </p:spTree>
    <p:extLst>
      <p:ext uri="{BB962C8B-B14F-4D97-AF65-F5344CB8AC3E}">
        <p14:creationId xmlns:p14="http://schemas.microsoft.com/office/powerpoint/2010/main" val="114716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31E28"/>
                </a:solidFill>
                <a:effectLst/>
                <a:latin typeface="Open Sans"/>
              </a:rPr>
              <a:t>“[There is] one God and Father of all, who is over all and through all and in all.” (Ephesians 4:6)</a:t>
            </a:r>
          </a:p>
          <a:p>
            <a:r>
              <a:rPr lang="en-US" b="0" i="0">
                <a:solidFill>
                  <a:srgbClr val="231E28"/>
                </a:solidFill>
                <a:effectLst/>
                <a:latin typeface="Open Sans"/>
              </a:rPr>
              <a:t>“And one called to another and said: ‘Holy, holy, holy is the Lord of hosts; the whole earth is full of his glory!’” (Isaiah 6:3)</a:t>
            </a:r>
          </a:p>
          <a:p>
            <a:r>
              <a:rPr lang="en-US" b="0" i="0">
                <a:solidFill>
                  <a:srgbClr val="231E28"/>
                </a:solidFill>
                <a:effectLst/>
                <a:latin typeface="Open Sans"/>
              </a:rPr>
              <a:t>“If I ascend to heaven, you are there! If I make my bed in </a:t>
            </a:r>
            <a:r>
              <a:rPr lang="en-US" b="0" i="0" err="1">
                <a:solidFill>
                  <a:srgbClr val="231E28"/>
                </a:solidFill>
                <a:effectLst/>
                <a:latin typeface="Open Sans"/>
              </a:rPr>
              <a:t>Sheol</a:t>
            </a:r>
            <a:r>
              <a:rPr lang="en-US" b="0" i="0">
                <a:solidFill>
                  <a:srgbClr val="231E28"/>
                </a:solidFill>
                <a:effectLst/>
                <a:latin typeface="Open Sans"/>
              </a:rPr>
              <a:t>, you are there!” (Psalm 139:8)</a:t>
            </a:r>
            <a:endParaRPr lang="en-US" b="0"/>
          </a:p>
        </p:txBody>
      </p:sp>
      <p:sp>
        <p:nvSpPr>
          <p:cNvPr id="4" name="Slide Number Placeholder 3"/>
          <p:cNvSpPr>
            <a:spLocks noGrp="1"/>
          </p:cNvSpPr>
          <p:nvPr>
            <p:ph type="sldNum" sz="quarter" idx="5"/>
          </p:nvPr>
        </p:nvSpPr>
        <p:spPr/>
        <p:txBody>
          <a:bodyPr/>
          <a:lstStyle/>
          <a:p>
            <a:fld id="{C0576E38-06F9-481F-936F-DD0CA0A551B7}" type="slidenum">
              <a:rPr lang="en-US" smtClean="0"/>
              <a:t>11</a:t>
            </a:fld>
            <a:endParaRPr lang="en-US"/>
          </a:p>
        </p:txBody>
      </p:sp>
    </p:spTree>
    <p:extLst>
      <p:ext uri="{BB962C8B-B14F-4D97-AF65-F5344CB8AC3E}">
        <p14:creationId xmlns:p14="http://schemas.microsoft.com/office/powerpoint/2010/main" val="3275112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have Christians in Hollywood? In academia?</a:t>
            </a:r>
          </a:p>
        </p:txBody>
      </p:sp>
      <p:sp>
        <p:nvSpPr>
          <p:cNvPr id="4" name="Slide Number Placeholder 3"/>
          <p:cNvSpPr>
            <a:spLocks noGrp="1"/>
          </p:cNvSpPr>
          <p:nvPr>
            <p:ph type="sldNum" sz="quarter" idx="5"/>
          </p:nvPr>
        </p:nvSpPr>
        <p:spPr/>
        <p:txBody>
          <a:bodyPr/>
          <a:lstStyle/>
          <a:p>
            <a:fld id="{C0576E38-06F9-481F-936F-DD0CA0A551B7}" type="slidenum">
              <a:rPr lang="en-US" smtClean="0"/>
              <a:t>12</a:t>
            </a:fld>
            <a:endParaRPr lang="en-US"/>
          </a:p>
        </p:txBody>
      </p:sp>
    </p:spTree>
    <p:extLst>
      <p:ext uri="{BB962C8B-B14F-4D97-AF65-F5344CB8AC3E}">
        <p14:creationId xmlns:p14="http://schemas.microsoft.com/office/powerpoint/2010/main" val="67147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emotional intelligence to cultural intelligence</a:t>
            </a:r>
          </a:p>
        </p:txBody>
      </p:sp>
      <p:sp>
        <p:nvSpPr>
          <p:cNvPr id="4" name="Slide Number Placeholder 3"/>
          <p:cNvSpPr>
            <a:spLocks noGrp="1"/>
          </p:cNvSpPr>
          <p:nvPr>
            <p:ph type="sldNum" sz="quarter" idx="5"/>
          </p:nvPr>
        </p:nvSpPr>
        <p:spPr/>
        <p:txBody>
          <a:bodyPr/>
          <a:lstStyle/>
          <a:p>
            <a:fld id="{C0576E38-06F9-481F-936F-DD0CA0A551B7}" type="slidenum">
              <a:rPr lang="en-US" smtClean="0"/>
              <a:t>13</a:t>
            </a:fld>
            <a:endParaRPr lang="en-US"/>
          </a:p>
        </p:txBody>
      </p:sp>
    </p:spTree>
    <p:extLst>
      <p:ext uri="{BB962C8B-B14F-4D97-AF65-F5344CB8AC3E}">
        <p14:creationId xmlns:p14="http://schemas.microsoft.com/office/powerpoint/2010/main" val="153483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14</a:t>
            </a:fld>
            <a:endParaRPr lang="en-US"/>
          </a:p>
        </p:txBody>
      </p:sp>
    </p:spTree>
    <p:extLst>
      <p:ext uri="{BB962C8B-B14F-4D97-AF65-F5344CB8AC3E}">
        <p14:creationId xmlns:p14="http://schemas.microsoft.com/office/powerpoint/2010/main" val="297270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15</a:t>
            </a:fld>
            <a:endParaRPr lang="en-US"/>
          </a:p>
        </p:txBody>
      </p:sp>
    </p:spTree>
    <p:extLst>
      <p:ext uri="{BB962C8B-B14F-4D97-AF65-F5344CB8AC3E}">
        <p14:creationId xmlns:p14="http://schemas.microsoft.com/office/powerpoint/2010/main" val="354366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ibre baskerville"/>
              </a:rPr>
              <a:t>Randy Nabors from the New City Network says “It almost feels like a philosophy of “name calling” usually associated with the word “white;” white supremacy, white privilege, white fragility, etc. All of this implies and suggests “white guilt,””</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18</a:t>
            </a:fld>
            <a:endParaRPr lang="en-US"/>
          </a:p>
        </p:txBody>
      </p:sp>
    </p:spTree>
    <p:extLst>
      <p:ext uri="{BB962C8B-B14F-4D97-AF65-F5344CB8AC3E}">
        <p14:creationId xmlns:p14="http://schemas.microsoft.com/office/powerpoint/2010/main" val="17241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25</a:t>
            </a:fld>
            <a:endParaRPr lang="en-US"/>
          </a:p>
        </p:txBody>
      </p:sp>
    </p:spTree>
    <p:extLst>
      <p:ext uri="{BB962C8B-B14F-4D97-AF65-F5344CB8AC3E}">
        <p14:creationId xmlns:p14="http://schemas.microsoft.com/office/powerpoint/2010/main" val="93704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a:buFont typeface="Arial" panose="020B0604020202020204" pitchFamily="34" charset="0"/>
              <a:buChar char="•"/>
            </a:pPr>
            <a:r>
              <a:rPr lang="en-US" sz="1200" dirty="0"/>
              <a:t>Bob Jones Network</a:t>
            </a:r>
          </a:p>
          <a:p>
            <a:pPr marL="91440" indent="-91440">
              <a:buFont typeface="Arial" panose="020B0604020202020204" pitchFamily="34" charset="0"/>
              <a:buChar char="•"/>
            </a:pPr>
            <a:r>
              <a:rPr lang="en-US" sz="1200" dirty="0"/>
              <a:t>Dallas Statement on Social Justice</a:t>
            </a:r>
          </a:p>
          <a:p>
            <a:pPr marL="91440" indent="-91440">
              <a:buFont typeface="Arial" panose="020B0604020202020204" pitchFamily="34" charset="0"/>
              <a:buChar char="•"/>
            </a:pPr>
            <a:r>
              <a:rPr lang="en-US" sz="1200" dirty="0"/>
              <a:t>Renegade fear-mongers on social media</a:t>
            </a:r>
          </a:p>
          <a:p>
            <a:pPr marL="0" indent="0">
              <a:buFont typeface="Arial" panose="020B0604020202020204" pitchFamily="34" charset="0"/>
              <a:buNone/>
            </a:pPr>
            <a:r>
              <a:rPr lang="en-US" sz="1800" b="0" i="0" u="none" strike="noStrike" dirty="0">
                <a:solidFill>
                  <a:srgbClr val="444444"/>
                </a:solidFill>
                <a:effectLst/>
                <a:latin typeface="Arial" panose="020B0604020202020204" pitchFamily="34" charset="0"/>
              </a:rPr>
              <a:t>Is. 8:12-13: 12“Do not call conspiracy all that this people calls conspiracy, and do not fear what they fear, nor be in dread. 13But the Lord of hosts, him you shall honor as holy. Let him be your fear, and let him be your dread. ()</a:t>
            </a:r>
            <a:endParaRPr lang="en-US" dirty="0"/>
          </a:p>
          <a:p>
            <a:r>
              <a:rPr lang="en-US" dirty="0"/>
              <a:t>https://www.openbible.info/topics/fear_mongers</a:t>
            </a:r>
          </a:p>
          <a:p>
            <a:r>
              <a:rPr lang="en-US" sz="1800" b="0" i="0" u="sng" strike="noStrike" dirty="0" err="1">
                <a:solidFill>
                  <a:srgbClr val="1155CC"/>
                </a:solidFill>
                <a:effectLst/>
                <a:latin typeface="Arial" panose="020B0604020202020204" pitchFamily="34" charset="0"/>
                <a:hlinkClick r:id="rId3"/>
              </a:rPr>
              <a:t>Overton_window</a:t>
            </a:r>
            <a:r>
              <a:rPr lang="en-US" sz="1800" b="0" i="0" u="none" strike="noStrike" dirty="0">
                <a:solidFill>
                  <a:srgbClr val="000000"/>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26</a:t>
            </a:fld>
            <a:endParaRPr lang="en-US"/>
          </a:p>
        </p:txBody>
      </p:sp>
    </p:spTree>
    <p:extLst>
      <p:ext uri="{BB962C8B-B14F-4D97-AF65-F5344CB8AC3E}">
        <p14:creationId xmlns:p14="http://schemas.microsoft.com/office/powerpoint/2010/main" val="458164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changing generationally?</a:t>
            </a:r>
          </a:p>
        </p:txBody>
      </p:sp>
      <p:sp>
        <p:nvSpPr>
          <p:cNvPr id="4" name="Slide Number Placeholder 3"/>
          <p:cNvSpPr>
            <a:spLocks noGrp="1"/>
          </p:cNvSpPr>
          <p:nvPr>
            <p:ph type="sldNum" sz="quarter" idx="5"/>
          </p:nvPr>
        </p:nvSpPr>
        <p:spPr/>
        <p:txBody>
          <a:bodyPr/>
          <a:lstStyle/>
          <a:p>
            <a:fld id="{C0576E38-06F9-481F-936F-DD0CA0A551B7}" type="slidenum">
              <a:rPr lang="en-US" smtClean="0"/>
              <a:t>27</a:t>
            </a:fld>
            <a:endParaRPr lang="en-US"/>
          </a:p>
        </p:txBody>
      </p:sp>
    </p:spTree>
    <p:extLst>
      <p:ext uri="{BB962C8B-B14F-4D97-AF65-F5344CB8AC3E}">
        <p14:creationId xmlns:p14="http://schemas.microsoft.com/office/powerpoint/2010/main" val="2181362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Probably the most significant slide of the presentation</a:t>
            </a:r>
          </a:p>
          <a:p>
            <a:pPr marL="228600" indent="-228600">
              <a:buFont typeface="+mj-lt"/>
              <a:buAutoNum type="arabicPeriod"/>
            </a:pPr>
            <a:r>
              <a:rPr lang="en-US" dirty="0"/>
              <a:t>The top three generational differences on social issues are: </a:t>
            </a:r>
            <a:r>
              <a:rPr lang="en-US" b="1" dirty="0"/>
              <a:t>race, gender and sexual orientation</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For organizations that uphold the traditional Biblical view on marriage and sexuality, it will be increasingly important to </a:t>
            </a:r>
            <a:r>
              <a:rPr lang="en-US" b="1" dirty="0"/>
              <a:t>improve the racial and gender diversity of leadership to appeal to Gen X, Millennials &amp; Gen Z donors. Donations today are still primarily driven by Boomers</a:t>
            </a:r>
            <a:r>
              <a:rPr lang="en-US" dirty="0"/>
              <a:t>, so the real pressure will happen when donations are driven by younger generations.</a:t>
            </a:r>
            <a:endParaRPr lang="en-US" b="1" dirty="0"/>
          </a:p>
        </p:txBody>
      </p:sp>
      <p:sp>
        <p:nvSpPr>
          <p:cNvPr id="4" name="Slide Number Placeholder 3"/>
          <p:cNvSpPr>
            <a:spLocks noGrp="1"/>
          </p:cNvSpPr>
          <p:nvPr>
            <p:ph type="sldNum" sz="quarter" idx="5"/>
          </p:nvPr>
        </p:nvSpPr>
        <p:spPr/>
        <p:txBody>
          <a:bodyPr/>
          <a:lstStyle/>
          <a:p>
            <a:fld id="{C0576E38-06F9-481F-936F-DD0CA0A551B7}" type="slidenum">
              <a:rPr lang="en-US" smtClean="0"/>
              <a:t>28</a:t>
            </a:fld>
            <a:endParaRPr lang="en-US"/>
          </a:p>
        </p:txBody>
      </p:sp>
    </p:spTree>
    <p:extLst>
      <p:ext uri="{BB962C8B-B14F-4D97-AF65-F5344CB8AC3E}">
        <p14:creationId xmlns:p14="http://schemas.microsoft.com/office/powerpoint/2010/main" val="145753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would you do if God called you to work at Harvard? A place that where the stereotype is that it is intellectually and culturally dangerous? </a:t>
            </a:r>
          </a:p>
          <a:p>
            <a:r>
              <a:rPr lang="en-US" dirty="0"/>
              <a:t>Why is that different?</a:t>
            </a:r>
          </a:p>
          <a:p>
            <a:r>
              <a:rPr lang="en-US" dirty="0"/>
              <a:t>My point is that as Christians we are often willing to risk our lives in what many consider dangerous neighborhoods, but we avoid what many consider intellectually dangerous neighborhoods</a:t>
            </a:r>
          </a:p>
          <a:p>
            <a:r>
              <a:rPr lang="en-US" dirty="0"/>
              <a:t>One of the most intellectually dangerous neighborhoods to live in is being a Bible believing Christian discussing critical race theory</a:t>
            </a:r>
          </a:p>
          <a:p>
            <a:r>
              <a:rPr lang="en-US" dirty="0"/>
              <a:t>The solution isn’t to avoid it, but to learn to be street savvy in terms of ideas.</a:t>
            </a:r>
          </a:p>
        </p:txBody>
      </p:sp>
      <p:sp>
        <p:nvSpPr>
          <p:cNvPr id="4" name="Slide Number Placeholder 3"/>
          <p:cNvSpPr>
            <a:spLocks noGrp="1"/>
          </p:cNvSpPr>
          <p:nvPr>
            <p:ph type="sldNum" sz="quarter" idx="5"/>
          </p:nvPr>
        </p:nvSpPr>
        <p:spPr/>
        <p:txBody>
          <a:bodyPr/>
          <a:lstStyle/>
          <a:p>
            <a:fld id="{C0576E38-06F9-481F-936F-DD0CA0A551B7}" type="slidenum">
              <a:rPr lang="en-US" smtClean="0"/>
              <a:t>2</a:t>
            </a:fld>
            <a:endParaRPr lang="en-US"/>
          </a:p>
        </p:txBody>
      </p:sp>
    </p:spTree>
    <p:extLst>
      <p:ext uri="{BB962C8B-B14F-4D97-AF65-F5344CB8AC3E}">
        <p14:creationId xmlns:p14="http://schemas.microsoft.com/office/powerpoint/2010/main" val="2931571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address these changes? InterVarsity serves as a good case study</a:t>
            </a:r>
          </a:p>
        </p:txBody>
      </p:sp>
      <p:sp>
        <p:nvSpPr>
          <p:cNvPr id="4" name="Slide Number Placeholder 3"/>
          <p:cNvSpPr>
            <a:spLocks noGrp="1"/>
          </p:cNvSpPr>
          <p:nvPr>
            <p:ph type="sldNum" sz="quarter" idx="5"/>
          </p:nvPr>
        </p:nvSpPr>
        <p:spPr/>
        <p:txBody>
          <a:bodyPr/>
          <a:lstStyle/>
          <a:p>
            <a:fld id="{C0576E38-06F9-481F-936F-DD0CA0A551B7}" type="slidenum">
              <a:rPr lang="en-US" smtClean="0"/>
              <a:t>29</a:t>
            </a:fld>
            <a:endParaRPr lang="en-US"/>
          </a:p>
        </p:txBody>
      </p:sp>
    </p:spTree>
    <p:extLst>
      <p:ext uri="{BB962C8B-B14F-4D97-AF65-F5344CB8AC3E}">
        <p14:creationId xmlns:p14="http://schemas.microsoft.com/office/powerpoint/2010/main" val="1725257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30</a:t>
            </a:fld>
            <a:endParaRPr lang="en-US"/>
          </a:p>
        </p:txBody>
      </p:sp>
    </p:spTree>
    <p:extLst>
      <p:ext uri="{BB962C8B-B14F-4D97-AF65-F5344CB8AC3E}">
        <p14:creationId xmlns:p14="http://schemas.microsoft.com/office/powerpoint/2010/main" val="2551799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31</a:t>
            </a:fld>
            <a:endParaRPr lang="en-US"/>
          </a:p>
        </p:txBody>
      </p:sp>
    </p:spTree>
    <p:extLst>
      <p:ext uri="{BB962C8B-B14F-4D97-AF65-F5344CB8AC3E}">
        <p14:creationId xmlns:p14="http://schemas.microsoft.com/office/powerpoint/2010/main" val="2807434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might think that it is dangerous to have conversations around race. It might be even more dangerous to navigate through controversial topics like Critical Race Theory. The goal of this talk is to help you develop a map to on how to navigate these issues.</a:t>
            </a:r>
          </a:p>
        </p:txBody>
      </p:sp>
      <p:sp>
        <p:nvSpPr>
          <p:cNvPr id="4" name="Slide Number Placeholder 3"/>
          <p:cNvSpPr>
            <a:spLocks noGrp="1"/>
          </p:cNvSpPr>
          <p:nvPr>
            <p:ph type="sldNum" sz="quarter" idx="5"/>
          </p:nvPr>
        </p:nvSpPr>
        <p:spPr/>
        <p:txBody>
          <a:bodyPr/>
          <a:lstStyle/>
          <a:p>
            <a:fld id="{C0576E38-06F9-481F-936F-DD0CA0A551B7}" type="slidenum">
              <a:rPr lang="en-US" smtClean="0"/>
              <a:t>32</a:t>
            </a:fld>
            <a:endParaRPr lang="en-US"/>
          </a:p>
        </p:txBody>
      </p:sp>
    </p:spTree>
    <p:extLst>
      <p:ext uri="{BB962C8B-B14F-4D97-AF65-F5344CB8AC3E}">
        <p14:creationId xmlns:p14="http://schemas.microsoft.com/office/powerpoint/2010/main" val="1865639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 of missions has had concepts similar to that of intersectionality, but have presented them within a Christian worldview.</a:t>
            </a:r>
          </a:p>
        </p:txBody>
      </p:sp>
      <p:sp>
        <p:nvSpPr>
          <p:cNvPr id="4" name="Slide Number Placeholder 3"/>
          <p:cNvSpPr>
            <a:spLocks noGrp="1"/>
          </p:cNvSpPr>
          <p:nvPr>
            <p:ph type="sldNum" sz="quarter" idx="5"/>
          </p:nvPr>
        </p:nvSpPr>
        <p:spPr/>
        <p:txBody>
          <a:bodyPr/>
          <a:lstStyle/>
          <a:p>
            <a:fld id="{C0576E38-06F9-481F-936F-DD0CA0A551B7}" type="slidenum">
              <a:rPr lang="en-US" smtClean="0"/>
              <a:t>33</a:t>
            </a:fld>
            <a:endParaRPr lang="en-US"/>
          </a:p>
        </p:txBody>
      </p:sp>
    </p:spTree>
    <p:extLst>
      <p:ext uri="{BB962C8B-B14F-4D97-AF65-F5344CB8AC3E}">
        <p14:creationId xmlns:p14="http://schemas.microsoft.com/office/powerpoint/2010/main" val="47861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34</a:t>
            </a:fld>
            <a:endParaRPr lang="en-US"/>
          </a:p>
        </p:txBody>
      </p:sp>
    </p:spTree>
    <p:extLst>
      <p:ext uri="{BB962C8B-B14F-4D97-AF65-F5344CB8AC3E}">
        <p14:creationId xmlns:p14="http://schemas.microsoft.com/office/powerpoint/2010/main" val="1034957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that much of </a:t>
            </a:r>
            <a:r>
              <a:rPr lang="en-US"/>
              <a:t>systemic injustice </a:t>
            </a:r>
            <a:r>
              <a:rPr lang="en-US" sz="1200"/>
              <a:t>is </a:t>
            </a:r>
            <a:r>
              <a:rPr lang="en-US" sz="1200" dirty="0"/>
              <a:t>Caused by Cross-Cultural Limits of Dominant Groups</a:t>
            </a:r>
            <a:endParaRPr lang="en-US" dirty="0"/>
          </a:p>
          <a:p>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37</a:t>
            </a:fld>
            <a:endParaRPr lang="en-US"/>
          </a:p>
        </p:txBody>
      </p:sp>
    </p:spTree>
    <p:extLst>
      <p:ext uri="{BB962C8B-B14F-4D97-AF65-F5344CB8AC3E}">
        <p14:creationId xmlns:p14="http://schemas.microsoft.com/office/powerpoint/2010/main" val="103495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a:buFont typeface="Arial" panose="020B0604020202020204" pitchFamily="34" charset="0"/>
              <a:buChar char="•"/>
            </a:pPr>
            <a:r>
              <a:rPr lang="en-US" sz="1200" dirty="0"/>
              <a:t>Bob Jones Network</a:t>
            </a:r>
          </a:p>
          <a:p>
            <a:pPr marL="91440" indent="-91440">
              <a:buFont typeface="Arial" panose="020B0604020202020204" pitchFamily="34" charset="0"/>
              <a:buChar char="•"/>
            </a:pPr>
            <a:r>
              <a:rPr lang="en-US" sz="1200" dirty="0"/>
              <a:t>Dallas Statement on Social Justice</a:t>
            </a:r>
          </a:p>
          <a:p>
            <a:pPr marL="91440" indent="-91440">
              <a:buFont typeface="Arial" panose="020B0604020202020204" pitchFamily="34" charset="0"/>
              <a:buChar char="•"/>
            </a:pPr>
            <a:r>
              <a:rPr lang="en-US" sz="1200" dirty="0"/>
              <a:t>Renegade fear-mongers on social media</a:t>
            </a:r>
            <a:endParaRPr lang="en-US" dirty="0"/>
          </a:p>
          <a:p>
            <a:r>
              <a:rPr lang="en-US" dirty="0"/>
              <a:t>https://www.openbible.info/topics/fear_mongers</a:t>
            </a:r>
          </a:p>
          <a:p>
            <a:r>
              <a:rPr lang="en-US" sz="1800" b="0" i="0" u="sng" strike="noStrike" dirty="0" err="1">
                <a:solidFill>
                  <a:srgbClr val="1155CC"/>
                </a:solidFill>
                <a:effectLst/>
                <a:latin typeface="Arial" panose="020B0604020202020204" pitchFamily="34" charset="0"/>
                <a:hlinkClick r:id="rId3"/>
              </a:rPr>
              <a:t>Overton_window</a:t>
            </a:r>
            <a:r>
              <a:rPr lang="en-US" sz="1800" b="0" i="0" u="none" strike="noStrike" dirty="0">
                <a:solidFill>
                  <a:srgbClr val="000000"/>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39</a:t>
            </a:fld>
            <a:endParaRPr lang="en-US"/>
          </a:p>
        </p:txBody>
      </p:sp>
    </p:spTree>
    <p:extLst>
      <p:ext uri="{BB962C8B-B14F-4D97-AF65-F5344CB8AC3E}">
        <p14:creationId xmlns:p14="http://schemas.microsoft.com/office/powerpoint/2010/main" val="2884444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it like growing up in a different racial context?</a:t>
            </a:r>
          </a:p>
          <a:p>
            <a:r>
              <a:rPr lang="en-US" dirty="0"/>
              <a:t>My story: Grew up attending white evangelical churches and schools and Black churches.</a:t>
            </a:r>
          </a:p>
          <a:p>
            <a:r>
              <a:rPr lang="en-US" dirty="0"/>
              <a:t>Grew up in racially mixed neighborhood</a:t>
            </a:r>
          </a:p>
          <a:p>
            <a:r>
              <a:rPr lang="en-US" dirty="0"/>
              <a:t>My spiritual formation in ministry came partly through mentorship of rescue missions and partly from CCDA and the black church</a:t>
            </a:r>
          </a:p>
          <a:p>
            <a:r>
              <a:rPr lang="en-US" dirty="0"/>
              <a:t>For most of our history about 2/3rds of our staff and board have been Black and Latino. Seasons where I was the only white person. That just felt normal to me.</a:t>
            </a:r>
          </a:p>
          <a:p>
            <a:r>
              <a:rPr lang="en-US" dirty="0"/>
              <a:t>The past few years, I feel like have two divorced parents that won’t talk to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remember the good days when John Perkins was a keynote speaker at Promise keeper events and racial reconciliation was “cool”</a:t>
            </a:r>
          </a:p>
          <a:p>
            <a:r>
              <a:rPr lang="en-US" dirty="0"/>
              <a:t>Now you say the words “racial reconciliation” and far right accuses you of imposing critical race theory on them, the far left say it’s a term that’s too slanted toward white people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reality is that many more people in younger generations are growing up in a context with more racial diversity than in previous generations.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address this</a:t>
            </a:r>
            <a:r>
              <a:rPr lang="en-US"/>
              <a:t>,</a:t>
            </a:r>
            <a:r>
              <a:rPr lang="en-US" dirty="0"/>
              <a:t> one of our top strengths at City Vision has been in helping others grow in their own cultural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46</a:t>
            </a:fld>
            <a:endParaRPr lang="en-US"/>
          </a:p>
        </p:txBody>
      </p:sp>
    </p:spTree>
    <p:extLst>
      <p:ext uri="{BB962C8B-B14F-4D97-AF65-F5344CB8AC3E}">
        <p14:creationId xmlns:p14="http://schemas.microsoft.com/office/powerpoint/2010/main" val="3129043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what makes talking to a group like this difficult is the wide range of organizations and contexts you serve in.</a:t>
            </a:r>
          </a:p>
          <a:p>
            <a:r>
              <a:rPr lang="en-US" dirty="0"/>
              <a:t>Phrase “The future is already here, it’s just not evenly distributed.” not only applies to technology, but it also applies to demographic changes.</a:t>
            </a:r>
          </a:p>
          <a:p>
            <a:r>
              <a:rPr lang="en-US" dirty="0"/>
              <a:t>Younger donors may view rescue missions as too old school</a:t>
            </a:r>
          </a:p>
        </p:txBody>
      </p:sp>
      <p:sp>
        <p:nvSpPr>
          <p:cNvPr id="4" name="Slide Number Placeholder 3"/>
          <p:cNvSpPr>
            <a:spLocks noGrp="1"/>
          </p:cNvSpPr>
          <p:nvPr>
            <p:ph type="sldNum" sz="quarter" idx="5"/>
          </p:nvPr>
        </p:nvSpPr>
        <p:spPr/>
        <p:txBody>
          <a:bodyPr/>
          <a:lstStyle/>
          <a:p>
            <a:fld id="{C0576E38-06F9-481F-936F-DD0CA0A551B7}" type="slidenum">
              <a:rPr lang="en-US" smtClean="0"/>
              <a:t>47</a:t>
            </a:fld>
            <a:endParaRPr lang="en-US"/>
          </a:p>
        </p:txBody>
      </p:sp>
    </p:spTree>
    <p:extLst>
      <p:ext uri="{BB962C8B-B14F-4D97-AF65-F5344CB8AC3E}">
        <p14:creationId xmlns:p14="http://schemas.microsoft.com/office/powerpoint/2010/main" val="411569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a:t>
            </a:fld>
            <a:endParaRPr lang="en-US"/>
          </a:p>
        </p:txBody>
      </p:sp>
    </p:spTree>
    <p:extLst>
      <p:ext uri="{BB962C8B-B14F-4D97-AF65-F5344CB8AC3E}">
        <p14:creationId xmlns:p14="http://schemas.microsoft.com/office/powerpoint/2010/main" val="3279175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49</a:t>
            </a:fld>
            <a:endParaRPr lang="en-US"/>
          </a:p>
        </p:txBody>
      </p:sp>
    </p:spTree>
    <p:extLst>
      <p:ext uri="{BB962C8B-B14F-4D97-AF65-F5344CB8AC3E}">
        <p14:creationId xmlns:p14="http://schemas.microsoft.com/office/powerpoint/2010/main" val="302612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spent a summer in 1993 at Cape Town City Mission while apartheid was being dismantled</a:t>
            </a:r>
            <a:r>
              <a:rPr lang="en-US" sz="2800" kern="1200" dirty="0">
                <a:solidFill>
                  <a:srgbClr val="939598"/>
                </a:solidFill>
                <a:latin typeface="+mn-lt"/>
                <a:ea typeface="+mn-ea"/>
                <a:cs typeface="+mn-cs"/>
              </a:rPr>
              <a:t>. Visited them about 15 years later</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50</a:t>
            </a:fld>
            <a:endParaRPr lang="en-US"/>
          </a:p>
        </p:txBody>
      </p:sp>
    </p:spTree>
    <p:extLst>
      <p:ext uri="{BB962C8B-B14F-4D97-AF65-F5344CB8AC3E}">
        <p14:creationId xmlns:p14="http://schemas.microsoft.com/office/powerpoint/2010/main" val="1658919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not have ignored cautions about taking government funds</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51</a:t>
            </a:fld>
            <a:endParaRPr lang="en-US"/>
          </a:p>
        </p:txBody>
      </p:sp>
    </p:spTree>
    <p:extLst>
      <p:ext uri="{BB962C8B-B14F-4D97-AF65-F5344CB8AC3E}">
        <p14:creationId xmlns:p14="http://schemas.microsoft.com/office/powerpoint/2010/main" val="3253048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A8A0CD3F-C8BD-4B0D-B576-33385E41DA1F}"/>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04B1358-E3FF-4745-8E63-EB3534719BF2}" type="slidenum">
              <a:rPr lang="en-US" altLang="en-US" sz="1200"/>
              <a:pPr eaLnBrk="1" hangingPunct="1"/>
              <a:t>56</a:t>
            </a:fld>
            <a:endParaRPr lang="en-US" altLang="en-US" sz="1200"/>
          </a:p>
        </p:txBody>
      </p:sp>
      <p:sp>
        <p:nvSpPr>
          <p:cNvPr id="263171" name="Rectangle 2">
            <a:extLst>
              <a:ext uri="{FF2B5EF4-FFF2-40B4-BE49-F238E27FC236}">
                <a16:creationId xmlns:a16="http://schemas.microsoft.com/office/drawing/2014/main" id="{516A1DD7-D12F-4AD8-AF83-1437027E59AA}"/>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6C1A24A8-F010-48FD-B3CB-88A6E935A37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1972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might think that it is dangerous to have conversations around race. It might be even more dangerous to navigate through controversial topics like Critical Race Theory. The goal of this talk is to help you develop a map to on how to navigate these issues.</a:t>
            </a:r>
          </a:p>
        </p:txBody>
      </p:sp>
      <p:sp>
        <p:nvSpPr>
          <p:cNvPr id="4" name="Slide Number Placeholder 3"/>
          <p:cNvSpPr>
            <a:spLocks noGrp="1"/>
          </p:cNvSpPr>
          <p:nvPr>
            <p:ph type="sldNum" sz="quarter" idx="5"/>
          </p:nvPr>
        </p:nvSpPr>
        <p:spPr/>
        <p:txBody>
          <a:bodyPr/>
          <a:lstStyle/>
          <a:p>
            <a:fld id="{C0576E38-06F9-481F-936F-DD0CA0A551B7}" type="slidenum">
              <a:rPr lang="en-US" smtClean="0"/>
              <a:t>4</a:t>
            </a:fld>
            <a:endParaRPr lang="en-US"/>
          </a:p>
        </p:txBody>
      </p:sp>
    </p:spTree>
    <p:extLst>
      <p:ext uri="{BB962C8B-B14F-4D97-AF65-F5344CB8AC3E}">
        <p14:creationId xmlns:p14="http://schemas.microsoft.com/office/powerpoint/2010/main" val="176539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b="1" kern="1200" dirty="0">
                <a:solidFill>
                  <a:srgbClr val="000000"/>
                </a:solidFill>
                <a:effectLst/>
                <a:latin typeface="Calibri" panose="020F0502020204030204" pitchFamily="34" charset="0"/>
                <a:ea typeface="+mn-ea"/>
                <a:cs typeface="+mn-cs"/>
              </a:rPr>
              <a:t>My Spiritual Heritage is that I have two parents: </a:t>
            </a:r>
            <a:endParaRPr lang="en-US"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Grew up attending white evangelical churches and schools and Black churches.</a:t>
            </a:r>
            <a:endParaRPr lang="en-US"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Grew up in racially mixed neighborhood</a:t>
            </a:r>
            <a:endParaRPr lang="en-US"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My first experience serving in ministry was at City Union Mission in Kansas City. </a:t>
            </a: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My spiritual formation in ministry came partly through mentorship of rescue missions and partly from CCDA and the black church</a:t>
            </a:r>
            <a:endParaRPr lang="en-US"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For most of our history about 2/3rds of our staff and board have been Black and Latino. Seasons where I was the only white person. That just felt normal to me.</a:t>
            </a:r>
            <a:endParaRPr lang="en-US"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The past few years, I feel like have two divorced parents that won’t talk to each other</a:t>
            </a:r>
            <a:endParaRPr lang="en-US" dirty="0">
              <a:effectLst/>
            </a:endParaRPr>
          </a:p>
          <a:p>
            <a:pPr marL="0" marR="0" indent="0" algn="l" rtl="0" eaLnBrk="1" fontAlgn="auto"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I remember the good days when John Perkins was a keynote speaker at Promise Keepers events and racial reconciliation was “cool”.</a:t>
            </a:r>
            <a:endParaRPr lang="en-US" dirty="0">
              <a:effectLst/>
            </a:endParaRPr>
          </a:p>
          <a:p>
            <a:pPr marL="0" algn="l" rtl="0" eaLnBrk="1"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Now you say the words “racial reconciliation” and far right accuses you of imposing critical race theory on them, the far left say it’s a term that’s too slanted toward white people</a:t>
            </a:r>
            <a:endParaRPr lang="en-US" dirty="0">
              <a:effectLst/>
            </a:endParaRPr>
          </a:p>
          <a:p>
            <a:pPr marL="0" marR="0" indent="0" algn="l" rtl="0" eaLnBrk="1" fontAlgn="auto" latinLnBrk="0" hangingPunct="1">
              <a:spcBef>
                <a:spcPts val="0"/>
              </a:spcBef>
              <a:spcAft>
                <a:spcPts val="0"/>
              </a:spcAft>
            </a:pPr>
            <a:r>
              <a:rPr lang="en-US" sz="1800" kern="1200" dirty="0">
                <a:solidFill>
                  <a:srgbClr val="000000"/>
                </a:solidFill>
                <a:effectLst/>
                <a:latin typeface="Calibri" panose="020F0502020204030204" pitchFamily="34" charset="0"/>
                <a:ea typeface="+mn-ea"/>
                <a:cs typeface="+mn-cs"/>
              </a:rPr>
              <a:t>To help address this, one of our top strengths at City Vision has been in helping others grow in their own cultural intelligence.</a:t>
            </a:r>
            <a:endParaRPr lang="en-US" dirty="0">
              <a:effectLst/>
            </a:endParaRPr>
          </a:p>
        </p:txBody>
      </p:sp>
      <p:sp>
        <p:nvSpPr>
          <p:cNvPr id="4" name="Slide Number Placeholder 3"/>
          <p:cNvSpPr>
            <a:spLocks noGrp="1"/>
          </p:cNvSpPr>
          <p:nvPr>
            <p:ph type="sldNum" sz="quarter" idx="5"/>
          </p:nvPr>
        </p:nvSpPr>
        <p:spPr/>
        <p:txBody>
          <a:bodyPr/>
          <a:lstStyle/>
          <a:p>
            <a:fld id="{C0576E38-06F9-481F-936F-DD0CA0A551B7}" type="slidenum">
              <a:rPr lang="en-US" smtClean="0"/>
              <a:t>5</a:t>
            </a:fld>
            <a:endParaRPr lang="en-US"/>
          </a:p>
        </p:txBody>
      </p:sp>
    </p:spTree>
    <p:extLst>
      <p:ext uri="{BB962C8B-B14F-4D97-AF65-F5344CB8AC3E}">
        <p14:creationId xmlns:p14="http://schemas.microsoft.com/office/powerpoint/2010/main" val="239872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Theory largely originated in Germany academic circles initially as a critique of Hitler’s Nazism. </a:t>
            </a:r>
          </a:p>
          <a:p>
            <a:r>
              <a:rPr lang="en-US" dirty="0"/>
              <a:t>CRT largely emerged in US academic circles in the 1980’s as “</a:t>
            </a:r>
            <a:r>
              <a:rPr lang="en-US" b="0" i="0" dirty="0">
                <a:solidFill>
                  <a:srgbClr val="202122"/>
                </a:solidFill>
                <a:effectLst/>
                <a:latin typeface="Arial" panose="020B0604020202020204" pitchFamily="34" charset="0"/>
              </a:rPr>
              <a:t>a collection of critical stances against the existing legal order from a race-based point of view”</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6</a:t>
            </a:fld>
            <a:endParaRPr lang="en-US"/>
          </a:p>
        </p:txBody>
      </p:sp>
    </p:spTree>
    <p:extLst>
      <p:ext uri="{BB962C8B-B14F-4D97-AF65-F5344CB8AC3E}">
        <p14:creationId xmlns:p14="http://schemas.microsoft.com/office/powerpoint/2010/main" val="399076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around since the 1980s, and similar theories with different names since the 1960’s, but was not a major issue</a:t>
            </a:r>
          </a:p>
          <a:p>
            <a:r>
              <a:rPr lang="en-US" dirty="0"/>
              <a:t>September 2020, Trump</a:t>
            </a:r>
          </a:p>
          <a:p>
            <a:r>
              <a:rPr lang="en-US" dirty="0"/>
              <a:t>Before that, the </a:t>
            </a:r>
            <a:r>
              <a:rPr lang="en-US" dirty="0" err="1"/>
              <a:t>Manhatten</a:t>
            </a:r>
            <a:r>
              <a:rPr lang="en-US" dirty="0"/>
              <a:t> Institute funded an initiative to focus on rebranding all “cultural insanities” under CRT</a:t>
            </a:r>
          </a:p>
        </p:txBody>
      </p:sp>
      <p:sp>
        <p:nvSpPr>
          <p:cNvPr id="4" name="Slide Number Placeholder 3"/>
          <p:cNvSpPr>
            <a:spLocks noGrp="1"/>
          </p:cNvSpPr>
          <p:nvPr>
            <p:ph type="sldNum" sz="quarter" idx="5"/>
          </p:nvPr>
        </p:nvSpPr>
        <p:spPr/>
        <p:txBody>
          <a:bodyPr/>
          <a:lstStyle/>
          <a:p>
            <a:fld id="{C0576E38-06F9-481F-936F-DD0CA0A551B7}" type="slidenum">
              <a:rPr lang="en-US" smtClean="0"/>
              <a:t>7</a:t>
            </a:fld>
            <a:endParaRPr lang="en-US"/>
          </a:p>
        </p:txBody>
      </p:sp>
    </p:spTree>
    <p:extLst>
      <p:ext uri="{BB962C8B-B14F-4D97-AF65-F5344CB8AC3E}">
        <p14:creationId xmlns:p14="http://schemas.microsoft.com/office/powerpoint/2010/main" val="11998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8</a:t>
            </a:fld>
            <a:endParaRPr lang="en-US"/>
          </a:p>
        </p:txBody>
      </p:sp>
    </p:spTree>
    <p:extLst>
      <p:ext uri="{BB962C8B-B14F-4D97-AF65-F5344CB8AC3E}">
        <p14:creationId xmlns:p14="http://schemas.microsoft.com/office/powerpoint/2010/main" val="409410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10</a:t>
            </a:fld>
            <a:endParaRPr lang="en-US"/>
          </a:p>
        </p:txBody>
      </p:sp>
    </p:spTree>
    <p:extLst>
      <p:ext uri="{BB962C8B-B14F-4D97-AF65-F5344CB8AC3E}">
        <p14:creationId xmlns:p14="http://schemas.microsoft.com/office/powerpoint/2010/main" val="2999068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6286344" cy="1233518"/>
          </a:xfrm>
          <a:prstGeom prst="rect">
            <a:avLst/>
          </a:prstGeom>
        </p:spPr>
        <p:txBody>
          <a:bodyPr/>
          <a:lstStyle>
            <a:lvl1pPr>
              <a:defRPr sz="4000" b="1">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8" name="Picture 7">
            <a:extLst>
              <a:ext uri="{FF2B5EF4-FFF2-40B4-BE49-F238E27FC236}">
                <a16:creationId xmlns:a16="http://schemas.microsoft.com/office/drawing/2014/main" id="{2B05E1A6-784A-4DFD-9B7E-B28F19275C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97" y="6610714"/>
            <a:ext cx="1273497" cy="128822"/>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53988" y="996950"/>
            <a:ext cx="11852275"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F339391C-2695-4146-80DA-F7CA4C48AB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93202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pic>
        <p:nvPicPr>
          <p:cNvPr id="12" name="Picture 11">
            <a:extLst>
              <a:ext uri="{FF2B5EF4-FFF2-40B4-BE49-F238E27FC236}">
                <a16:creationId xmlns:a16="http://schemas.microsoft.com/office/drawing/2014/main" id="{A87ECE87-86E0-4115-AAF1-0A866B02F6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163495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0810462" cy="369333"/>
          </a:xfrm>
          <a:prstGeom prst="rect">
            <a:avLst/>
          </a:prstGeom>
        </p:spPr>
        <p:txBody>
          <a:bodyPr/>
          <a:lstStyle>
            <a:lvl1pPr>
              <a:defRPr sz="2400" b="1">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8686009F-9EA9-4C89-9737-636A3B0D96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9462" y="6624857"/>
            <a:ext cx="1513035" cy="153053"/>
          </a:xfrm>
          <a:prstGeom prst="rect">
            <a:avLst/>
          </a:prstGeom>
        </p:spPr>
      </p:pic>
    </p:spTree>
    <p:extLst>
      <p:ext uri="{BB962C8B-B14F-4D97-AF65-F5344CB8AC3E}">
        <p14:creationId xmlns:p14="http://schemas.microsoft.com/office/powerpoint/2010/main" val="900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0216-32FF-45C7-9C82-31B23312ABB8}"/>
              </a:ext>
            </a:extLst>
          </p:cNvPr>
          <p:cNvSpPr>
            <a:spLocks noGrp="1"/>
          </p:cNvSpPr>
          <p:nvPr>
            <p:ph type="title"/>
          </p:nvPr>
        </p:nvSpPr>
        <p:spPr>
          <a:xfrm>
            <a:off x="797169" y="48602"/>
            <a:ext cx="10515600" cy="6196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824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97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1" r:id="rId3"/>
    <p:sldLayoutId id="2147483732" r:id="rId4"/>
    <p:sldLayoutId id="2147483728" r:id="rId5"/>
    <p:sldLayoutId id="214748369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quarterly.gospelinlife.com/a-biblical-critique-of-secular-justice-and-critical-theo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s://www.marketingprofs.com/charts/2018/33740/getting-to-know-gen-z-beliefs-preferences-and-behaviors" TargetMode="External"/><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5.png"/><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www.philanthropyma.org/resources-tools/common-proposal-for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quarterly.gospelinlife.com/a-biblical-critique-of-secular-justice-and-critical-theory/" TargetMode="External"/><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0.png"/><Relationship Id="rId4" Type="http://schemas.openxmlformats.org/officeDocument/2006/relationships/diagramLayout" Target="../diagrams/layout8.xml"/><Relationship Id="rId9"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lifewayresearch.com/2017/12/06/many-evangelicals-dont-hold-evangelical-beliefs/" TargetMode="External"/><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lifewayresearch.com/wp-content/uploads/2017/12/Evangelical-Beliefs-and-Identity.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2" Type="http://schemas.openxmlformats.org/officeDocument/2006/relationships/hyperlink" Target="https://www.slideshare.net/techmission/nonprofit-funding-bias-and-foundation-diversit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659524" y="2527576"/>
            <a:ext cx="6490373" cy="1200329"/>
          </a:xfrm>
          <a:prstGeom prst="rect">
            <a:avLst/>
          </a:prstGeom>
          <a:noFill/>
        </p:spPr>
        <p:txBody>
          <a:bodyPr wrap="square" rtlCol="0">
            <a:spAutoFit/>
          </a:bodyPr>
          <a:lstStyle/>
          <a:p>
            <a:r>
              <a:rPr lang="en-US" sz="3600" b="1" dirty="0">
                <a:solidFill>
                  <a:schemeClr val="bg1"/>
                </a:solidFill>
                <a:latin typeface="+mj-lt"/>
              </a:rPr>
              <a:t>How Ministries Might Respond to Critical Race Theory</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2">
            <a:extLst>
              <a:ext uri="{FF2B5EF4-FFF2-40B4-BE49-F238E27FC236}">
                <a16:creationId xmlns:a16="http://schemas.microsoft.com/office/drawing/2014/main" id="{92EBEE19-A5EE-47F8-9417-CFFF25B83264}"/>
              </a:ext>
            </a:extLst>
          </p:cNvPr>
          <p:cNvSpPr txBox="1">
            <a:spLocks/>
          </p:cNvSpPr>
          <p:nvPr/>
        </p:nvSpPr>
        <p:spPr>
          <a:xfrm>
            <a:off x="6197097" y="3870227"/>
            <a:ext cx="2742283" cy="390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bg1">
                    <a:lumMod val="95000"/>
                  </a:schemeClr>
                </a:solidFill>
                <a:latin typeface="+mj-lt"/>
              </a:rPr>
              <a:t>Andrew Sears, President</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br>
              <a:rPr lang="en-US" sz="1600" b="1" dirty="0">
                <a:solidFill>
                  <a:schemeClr val="bg1">
                    <a:lumMod val="95000"/>
                  </a:schemeClr>
                </a:solidFill>
                <a:latin typeface="+mj-lt"/>
              </a:rPr>
            </a:br>
            <a:r>
              <a:rPr lang="en-US" sz="1600" b="1" dirty="0">
                <a:solidFill>
                  <a:schemeClr val="bg1">
                    <a:lumMod val="95000"/>
                  </a:schemeClr>
                </a:solidFill>
                <a:latin typeface="+mj-lt"/>
              </a:rPr>
              <a:t>Citygate 2021 Conference</a:t>
            </a:r>
            <a:br>
              <a:rPr lang="en-US" sz="1600" b="1" dirty="0">
                <a:solidFill>
                  <a:schemeClr val="bg1">
                    <a:lumMod val="95000"/>
                  </a:schemeClr>
                </a:solidFill>
                <a:latin typeface="+mj-lt"/>
              </a:rPr>
            </a:br>
            <a:endParaRPr lang="en-US" dirty="0"/>
          </a:p>
        </p:txBody>
      </p:sp>
    </p:spTree>
    <p:extLst>
      <p:ext uri="{BB962C8B-B14F-4D97-AF65-F5344CB8AC3E}">
        <p14:creationId xmlns:p14="http://schemas.microsoft.com/office/powerpoint/2010/main" val="2707020976"/>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dirty="0"/>
              <a:t>Five Approaches to Counseling &amp; Christianity</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nvPr>
        </p:nvGraphicFramePr>
        <p:xfrm>
          <a:off x="520607" y="996950"/>
          <a:ext cx="10845562"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317AAF-3217-4286-8C7B-9A3B8C7D31F0}"/>
              </a:ext>
            </a:extLst>
          </p:cNvPr>
          <p:cNvSpPr txBox="1"/>
          <p:nvPr/>
        </p:nvSpPr>
        <p:spPr>
          <a:xfrm>
            <a:off x="21050" y="3227198"/>
            <a:ext cx="1217898" cy="1200329"/>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a:t>
            </a:r>
            <a:br>
              <a:rPr lang="en-US" dirty="0"/>
            </a:br>
            <a:r>
              <a:rPr lang="en-US" dirty="0"/>
              <a:t>the world)</a:t>
            </a:r>
          </a:p>
        </p:txBody>
      </p:sp>
      <p:sp>
        <p:nvSpPr>
          <p:cNvPr id="8" name="TextBox 7">
            <a:extLst>
              <a:ext uri="{FF2B5EF4-FFF2-40B4-BE49-F238E27FC236}">
                <a16:creationId xmlns:a16="http://schemas.microsoft.com/office/drawing/2014/main" id="{CCBF1C90-1F7F-4E2C-9574-F4A27238E7A2}"/>
              </a:ext>
            </a:extLst>
          </p:cNvPr>
          <p:cNvSpPr txBox="1"/>
          <p:nvPr/>
        </p:nvSpPr>
        <p:spPr>
          <a:xfrm>
            <a:off x="10828282" y="2984720"/>
            <a:ext cx="1210396" cy="1200329"/>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(in the </a:t>
            </a:r>
            <a:br>
              <a:rPr lang="en-US" dirty="0"/>
            </a:br>
            <a:r>
              <a:rPr lang="en-US" dirty="0"/>
              <a:t>world)</a:t>
            </a:r>
            <a:endParaRPr lang="en-US" b="1" dirty="0"/>
          </a:p>
        </p:txBody>
      </p:sp>
      <p:sp>
        <p:nvSpPr>
          <p:cNvPr id="4" name="TextBox 3">
            <a:extLst>
              <a:ext uri="{FF2B5EF4-FFF2-40B4-BE49-F238E27FC236}">
                <a16:creationId xmlns:a16="http://schemas.microsoft.com/office/drawing/2014/main" id="{EB7B733C-C236-4B9B-A1F9-FD15185096CF}"/>
              </a:ext>
            </a:extLst>
          </p:cNvPr>
          <p:cNvSpPr txBox="1"/>
          <p:nvPr/>
        </p:nvSpPr>
        <p:spPr>
          <a:xfrm>
            <a:off x="7868608" y="5058544"/>
            <a:ext cx="1903919" cy="738664"/>
          </a:xfrm>
          <a:prstGeom prst="rect">
            <a:avLst/>
          </a:prstGeom>
          <a:noFill/>
        </p:spPr>
        <p:txBody>
          <a:bodyPr wrap="none" rtlCol="0">
            <a:spAutoFit/>
          </a:bodyPr>
          <a:lstStyle/>
          <a:p>
            <a:r>
              <a:rPr lang="en-US" sz="1400" dirty="0"/>
              <a:t>Primary Christian </a:t>
            </a:r>
          </a:p>
          <a:p>
            <a:r>
              <a:rPr lang="en-US" sz="1400" dirty="0"/>
              <a:t>Counselors in</a:t>
            </a:r>
          </a:p>
          <a:p>
            <a:r>
              <a:rPr lang="en-US" sz="1400" dirty="0"/>
              <a:t>Secular Organizations</a:t>
            </a:r>
          </a:p>
        </p:txBody>
      </p:sp>
      <p:sp>
        <p:nvSpPr>
          <p:cNvPr id="11" name="TextBox 10">
            <a:extLst>
              <a:ext uri="{FF2B5EF4-FFF2-40B4-BE49-F238E27FC236}">
                <a16:creationId xmlns:a16="http://schemas.microsoft.com/office/drawing/2014/main" id="{6DF9F47C-C2DE-425A-9E3D-A10F9BE8E69A}"/>
              </a:ext>
            </a:extLst>
          </p:cNvPr>
          <p:cNvSpPr txBox="1"/>
          <p:nvPr/>
        </p:nvSpPr>
        <p:spPr>
          <a:xfrm>
            <a:off x="1628986" y="5058545"/>
            <a:ext cx="1612942" cy="738664"/>
          </a:xfrm>
          <a:prstGeom prst="rect">
            <a:avLst/>
          </a:prstGeom>
          <a:noFill/>
        </p:spPr>
        <p:txBody>
          <a:bodyPr wrap="none" rtlCol="0">
            <a:spAutoFit/>
          </a:bodyPr>
          <a:lstStyle/>
          <a:p>
            <a:r>
              <a:rPr lang="en-US" sz="1400" dirty="0"/>
              <a:t>Primarily Christian</a:t>
            </a:r>
            <a:br>
              <a:rPr lang="en-US" sz="1400" dirty="0"/>
            </a:br>
            <a:r>
              <a:rPr lang="en-US" sz="1400" dirty="0"/>
              <a:t>Counselors </a:t>
            </a:r>
          </a:p>
          <a:p>
            <a:r>
              <a:rPr lang="en-US" sz="1400" dirty="0"/>
              <a:t>in Churches</a:t>
            </a:r>
          </a:p>
        </p:txBody>
      </p:sp>
      <p:sp>
        <p:nvSpPr>
          <p:cNvPr id="13" name="TextBox 12">
            <a:extLst>
              <a:ext uri="{FF2B5EF4-FFF2-40B4-BE49-F238E27FC236}">
                <a16:creationId xmlns:a16="http://schemas.microsoft.com/office/drawing/2014/main" id="{1BE6C9DB-D7F6-4A47-AF30-BDD8464F7E0C}"/>
              </a:ext>
            </a:extLst>
          </p:cNvPr>
          <p:cNvSpPr txBox="1"/>
          <p:nvPr/>
        </p:nvSpPr>
        <p:spPr>
          <a:xfrm>
            <a:off x="5071713" y="5058544"/>
            <a:ext cx="1993687" cy="954107"/>
          </a:xfrm>
          <a:prstGeom prst="rect">
            <a:avLst/>
          </a:prstGeom>
          <a:noFill/>
        </p:spPr>
        <p:txBody>
          <a:bodyPr wrap="none" rtlCol="0">
            <a:spAutoFit/>
          </a:bodyPr>
          <a:lstStyle/>
          <a:p>
            <a:r>
              <a:rPr lang="en-US" sz="1400" dirty="0"/>
              <a:t>Primarily Christian </a:t>
            </a:r>
          </a:p>
          <a:p>
            <a:r>
              <a:rPr lang="en-US" sz="1400" dirty="0"/>
              <a:t>Counselors in </a:t>
            </a:r>
          </a:p>
          <a:p>
            <a:r>
              <a:rPr lang="en-US" sz="1400" dirty="0"/>
              <a:t>Christian organizations</a:t>
            </a:r>
          </a:p>
          <a:p>
            <a:r>
              <a:rPr lang="en-US" sz="1400" dirty="0"/>
              <a:t>that take Insurance</a:t>
            </a:r>
          </a:p>
        </p:txBody>
      </p:sp>
    </p:spTree>
    <p:extLst>
      <p:ext uri="{BB962C8B-B14F-4D97-AF65-F5344CB8AC3E}">
        <p14:creationId xmlns:p14="http://schemas.microsoft.com/office/powerpoint/2010/main" val="5923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B9DC3-DA52-46DC-8CAA-3B24A4EFED1D}"/>
              </a:ext>
            </a:extLst>
          </p:cNvPr>
          <p:cNvSpPr>
            <a:spLocks noGrp="1"/>
          </p:cNvSpPr>
          <p:nvPr>
            <p:ph type="title"/>
          </p:nvPr>
        </p:nvSpPr>
        <p:spPr/>
        <p:txBody>
          <a:bodyPr/>
          <a:lstStyle/>
          <a:p>
            <a:r>
              <a:rPr lang="en-US"/>
              <a:t>Dualism Heresy: Secular-Sacred Divide</a:t>
            </a:r>
          </a:p>
        </p:txBody>
      </p:sp>
      <p:cxnSp>
        <p:nvCxnSpPr>
          <p:cNvPr id="6" name="Straight Connector 5">
            <a:extLst>
              <a:ext uri="{FF2B5EF4-FFF2-40B4-BE49-F238E27FC236}">
                <a16:creationId xmlns:a16="http://schemas.microsoft.com/office/drawing/2014/main" id="{01E2EFF2-1762-4ECC-B062-E3084531BE50}"/>
              </a:ext>
            </a:extLst>
          </p:cNvPr>
          <p:cNvCxnSpPr>
            <a:cxnSpLocks/>
          </p:cNvCxnSpPr>
          <p:nvPr/>
        </p:nvCxnSpPr>
        <p:spPr>
          <a:xfrm>
            <a:off x="5664200" y="425450"/>
            <a:ext cx="44450" cy="3441700"/>
          </a:xfrm>
          <a:prstGeom prst="line">
            <a:avLst/>
          </a:prstGeom>
          <a:ln w="952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71D1E2-A96E-4E64-85E8-D10737E254D7}"/>
              </a:ext>
            </a:extLst>
          </p:cNvPr>
          <p:cNvSpPr txBox="1"/>
          <p:nvPr/>
        </p:nvSpPr>
        <p:spPr>
          <a:xfrm>
            <a:off x="6735209" y="1777999"/>
            <a:ext cx="3931333" cy="1200329"/>
          </a:xfrm>
          <a:prstGeom prst="rect">
            <a:avLst/>
          </a:prstGeom>
          <a:noFill/>
        </p:spPr>
        <p:txBody>
          <a:bodyPr wrap="none" rtlCol="0">
            <a:spAutoFit/>
          </a:bodyPr>
          <a:lstStyle/>
          <a:p>
            <a:r>
              <a:rPr lang="en-US" b="1" dirty="0"/>
              <a:t>Secular</a:t>
            </a:r>
          </a:p>
          <a:p>
            <a:pPr marL="285750" indent="-285750">
              <a:buFont typeface="Arial" panose="020B0604020202020204" pitchFamily="34" charset="0"/>
              <a:buChar char="•"/>
            </a:pPr>
            <a:r>
              <a:rPr lang="en-US" dirty="0"/>
              <a:t>Counseling/Psychology/Sociology</a:t>
            </a:r>
          </a:p>
          <a:p>
            <a:pPr marL="285750" indent="-285750">
              <a:buFont typeface="Arial" panose="020B0604020202020204" pitchFamily="34" charset="0"/>
              <a:buChar char="•"/>
            </a:pPr>
            <a:r>
              <a:rPr lang="en-US" dirty="0"/>
              <a:t>Science</a:t>
            </a:r>
          </a:p>
          <a:p>
            <a:pPr marL="285750" indent="-285750">
              <a:buFont typeface="Arial" panose="020B0604020202020204" pitchFamily="34" charset="0"/>
              <a:buChar char="•"/>
            </a:pPr>
            <a:r>
              <a:rPr lang="en-US" dirty="0"/>
              <a:t>The other 6 days</a:t>
            </a:r>
          </a:p>
        </p:txBody>
      </p:sp>
      <p:sp>
        <p:nvSpPr>
          <p:cNvPr id="8" name="TextBox 7">
            <a:extLst>
              <a:ext uri="{FF2B5EF4-FFF2-40B4-BE49-F238E27FC236}">
                <a16:creationId xmlns:a16="http://schemas.microsoft.com/office/drawing/2014/main" id="{6FC605E3-46F1-496D-B4F5-1B2D4C5424AB}"/>
              </a:ext>
            </a:extLst>
          </p:cNvPr>
          <p:cNvSpPr txBox="1"/>
          <p:nvPr/>
        </p:nvSpPr>
        <p:spPr>
          <a:xfrm>
            <a:off x="2584450" y="1778000"/>
            <a:ext cx="2053191" cy="1200329"/>
          </a:xfrm>
          <a:prstGeom prst="rect">
            <a:avLst/>
          </a:prstGeom>
          <a:noFill/>
        </p:spPr>
        <p:txBody>
          <a:bodyPr wrap="none" rtlCol="0">
            <a:spAutoFit/>
          </a:bodyPr>
          <a:lstStyle/>
          <a:p>
            <a:r>
              <a:rPr lang="en-US" b="1" dirty="0"/>
              <a:t>Sacred</a:t>
            </a:r>
          </a:p>
          <a:p>
            <a:pPr marL="285750" indent="-285750">
              <a:buFont typeface="Arial" panose="020B0604020202020204" pitchFamily="34" charset="0"/>
              <a:buChar char="•"/>
            </a:pPr>
            <a:r>
              <a:rPr lang="en-US" dirty="0"/>
              <a:t>Personal beliefs</a:t>
            </a:r>
          </a:p>
          <a:p>
            <a:pPr marL="285750" indent="-285750">
              <a:buFont typeface="Arial" panose="020B0604020202020204" pitchFamily="34" charset="0"/>
              <a:buChar char="•"/>
            </a:pPr>
            <a:r>
              <a:rPr lang="en-US" dirty="0"/>
              <a:t>Church/religion</a:t>
            </a:r>
          </a:p>
          <a:p>
            <a:pPr marL="285750" indent="-285750">
              <a:buFont typeface="Arial" panose="020B0604020202020204" pitchFamily="34" charset="0"/>
              <a:buChar char="•"/>
            </a:pPr>
            <a:r>
              <a:rPr lang="en-US" dirty="0"/>
              <a:t>Sunday</a:t>
            </a:r>
          </a:p>
        </p:txBody>
      </p:sp>
      <p:sp>
        <p:nvSpPr>
          <p:cNvPr id="10" name="TextBox 9">
            <a:extLst>
              <a:ext uri="{FF2B5EF4-FFF2-40B4-BE49-F238E27FC236}">
                <a16:creationId xmlns:a16="http://schemas.microsoft.com/office/drawing/2014/main" id="{3ED2F874-BF81-4DFB-B75C-931E3BD06E0D}"/>
              </a:ext>
            </a:extLst>
          </p:cNvPr>
          <p:cNvSpPr txBox="1"/>
          <p:nvPr/>
        </p:nvSpPr>
        <p:spPr>
          <a:xfrm>
            <a:off x="895350" y="4540250"/>
            <a:ext cx="10372198" cy="1200329"/>
          </a:xfrm>
          <a:prstGeom prst="rect">
            <a:avLst/>
          </a:prstGeom>
          <a:noFill/>
        </p:spPr>
        <p:txBody>
          <a:bodyPr wrap="none" lIns="91440" tIns="45720" rIns="91440" bIns="45720" rtlCol="0" anchor="t">
            <a:spAutoFit/>
          </a:bodyPr>
          <a:lstStyle/>
          <a:p>
            <a:r>
              <a:rPr lang="en-US"/>
              <a:t>“The sacred-secular dualism is the </a:t>
            </a:r>
            <a:r>
              <a:rPr lang="en-US" b="1"/>
              <a:t>worst heresy</a:t>
            </a:r>
            <a:r>
              <a:rPr lang="en-US"/>
              <a:t> of the Christian church worldwide” – R. Paul Stevens</a:t>
            </a:r>
          </a:p>
          <a:p>
            <a:endParaRPr lang="en-US"/>
          </a:p>
          <a:p>
            <a:r>
              <a:rPr lang="en-US"/>
              <a:t>The whole world is sacred and under God. Ephesians 4:6, Isaiah 6:3, Psalm 139:8</a:t>
            </a:r>
          </a:p>
          <a:p>
            <a:endParaRPr lang="en-US"/>
          </a:p>
        </p:txBody>
      </p:sp>
    </p:spTree>
    <p:extLst>
      <p:ext uri="{BB962C8B-B14F-4D97-AF65-F5344CB8AC3E}">
        <p14:creationId xmlns:p14="http://schemas.microsoft.com/office/powerpoint/2010/main" val="72165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sz="3600" dirty="0"/>
              <a:t>Translating Social Sciences Through a Christian Worldview</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extLst>
              <p:ext uri="{D42A27DB-BD31-4B8C-83A1-F6EECF244321}">
                <p14:modId xmlns:p14="http://schemas.microsoft.com/office/powerpoint/2010/main" val="920442179"/>
              </p:ext>
            </p:extLst>
          </p:nvPr>
        </p:nvGraphicFramePr>
        <p:xfrm>
          <a:off x="2536292" y="1593465"/>
          <a:ext cx="2983055" cy="313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317AAF-3217-4286-8C7B-9A3B8C7D31F0}"/>
              </a:ext>
            </a:extLst>
          </p:cNvPr>
          <p:cNvSpPr txBox="1"/>
          <p:nvPr/>
        </p:nvSpPr>
        <p:spPr>
          <a:xfrm>
            <a:off x="21050" y="2651466"/>
            <a:ext cx="1217898" cy="1200329"/>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a:t>
            </a:r>
            <a:br>
              <a:rPr lang="en-US" dirty="0"/>
            </a:br>
            <a:r>
              <a:rPr lang="en-US" dirty="0"/>
              <a:t>the world)</a:t>
            </a:r>
          </a:p>
        </p:txBody>
      </p:sp>
      <p:sp>
        <p:nvSpPr>
          <p:cNvPr id="8" name="TextBox 7">
            <a:extLst>
              <a:ext uri="{FF2B5EF4-FFF2-40B4-BE49-F238E27FC236}">
                <a16:creationId xmlns:a16="http://schemas.microsoft.com/office/drawing/2014/main" id="{CCBF1C90-1F7F-4E2C-9574-F4A27238E7A2}"/>
              </a:ext>
            </a:extLst>
          </p:cNvPr>
          <p:cNvSpPr txBox="1"/>
          <p:nvPr/>
        </p:nvSpPr>
        <p:spPr>
          <a:xfrm>
            <a:off x="10828282" y="2408988"/>
            <a:ext cx="1217898" cy="1200329"/>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(sent into </a:t>
            </a:r>
            <a:br>
              <a:rPr lang="en-US" dirty="0"/>
            </a:br>
            <a:r>
              <a:rPr lang="en-US" dirty="0"/>
              <a:t>the world)</a:t>
            </a:r>
            <a:endParaRPr lang="en-US" b="1" dirty="0"/>
          </a:p>
        </p:txBody>
      </p:sp>
      <p:grpSp>
        <p:nvGrpSpPr>
          <p:cNvPr id="9" name="Group 8">
            <a:extLst>
              <a:ext uri="{FF2B5EF4-FFF2-40B4-BE49-F238E27FC236}">
                <a16:creationId xmlns:a16="http://schemas.microsoft.com/office/drawing/2014/main" id="{612ECD1E-6FD1-4B7D-B5B0-D58C357F55F1}"/>
              </a:ext>
            </a:extLst>
          </p:cNvPr>
          <p:cNvGrpSpPr/>
          <p:nvPr/>
        </p:nvGrpSpPr>
        <p:grpSpPr>
          <a:xfrm>
            <a:off x="7989010" y="1686906"/>
            <a:ext cx="2839272" cy="2843387"/>
            <a:chOff x="3522741" y="3411"/>
            <a:chExt cx="5380415" cy="5380415"/>
          </a:xfrm>
        </p:grpSpPr>
        <p:sp>
          <p:nvSpPr>
            <p:cNvPr id="10" name="Oval 9">
              <a:extLst>
                <a:ext uri="{FF2B5EF4-FFF2-40B4-BE49-F238E27FC236}">
                  <a16:creationId xmlns:a16="http://schemas.microsoft.com/office/drawing/2014/main" id="{750EB916-E7E7-40AA-92A5-A10681974C9A}"/>
                </a:ext>
              </a:extLst>
            </p:cNvPr>
            <p:cNvSpPr/>
            <p:nvPr/>
          </p:nvSpPr>
          <p:spPr>
            <a:xfrm>
              <a:off x="3522741" y="3411"/>
              <a:ext cx="5380415" cy="53804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14BC4D9F-27F0-4494-9F75-0E2CE39B56D3}"/>
                </a:ext>
              </a:extLst>
            </p:cNvPr>
            <p:cNvSpPr txBox="1"/>
            <p:nvPr/>
          </p:nvSpPr>
          <p:spPr>
            <a:xfrm>
              <a:off x="4310685" y="791355"/>
              <a:ext cx="3804527" cy="380452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53340" rIns="0" bIns="53340" numCol="1" spcCol="1270" anchor="ctr" anchorCtr="0">
              <a:noAutofit/>
            </a:bodyPr>
            <a:lstStyle/>
            <a:p>
              <a:pPr marL="0" lvl="0" indent="0" algn="ctr" defTabSz="1866900">
                <a:lnSpc>
                  <a:spcPct val="90000"/>
                </a:lnSpc>
                <a:spcBef>
                  <a:spcPct val="0"/>
                </a:spcBef>
                <a:spcAft>
                  <a:spcPct val="35000"/>
                </a:spcAft>
                <a:buNone/>
              </a:pPr>
              <a:r>
                <a:rPr lang="en-US" sz="2400" kern="1200" dirty="0"/>
                <a:t>Secular Social Sciences</a:t>
              </a:r>
            </a:p>
          </p:txBody>
        </p:sp>
      </p:grpSp>
      <p:sp>
        <p:nvSpPr>
          <p:cNvPr id="12" name="TextBox 11">
            <a:extLst>
              <a:ext uri="{FF2B5EF4-FFF2-40B4-BE49-F238E27FC236}">
                <a16:creationId xmlns:a16="http://schemas.microsoft.com/office/drawing/2014/main" id="{0868408E-1306-4F81-9A87-501FACADF315}"/>
              </a:ext>
            </a:extLst>
          </p:cNvPr>
          <p:cNvSpPr txBox="1"/>
          <p:nvPr/>
        </p:nvSpPr>
        <p:spPr>
          <a:xfrm>
            <a:off x="8958844" y="4587525"/>
            <a:ext cx="2907271" cy="2062103"/>
          </a:xfrm>
          <a:prstGeom prst="rect">
            <a:avLst/>
          </a:prstGeom>
          <a:noFill/>
        </p:spPr>
        <p:txBody>
          <a:bodyPr wrap="none" rtlCol="0">
            <a:spAutoFit/>
          </a:bodyPr>
          <a:lstStyle/>
          <a:p>
            <a:pPr marL="182880" indent="-182880">
              <a:buFont typeface="Arial" panose="020B0604020202020204" pitchFamily="34" charset="0"/>
              <a:buChar char="•"/>
            </a:pPr>
            <a:r>
              <a:rPr lang="en-US" sz="1600" dirty="0"/>
              <a:t>Political Science</a:t>
            </a:r>
          </a:p>
          <a:p>
            <a:pPr marL="182880" indent="-182880">
              <a:buFont typeface="Arial" panose="020B0604020202020204" pitchFamily="34" charset="0"/>
              <a:buChar char="•"/>
            </a:pPr>
            <a:r>
              <a:rPr lang="en-US" sz="1600" dirty="0"/>
              <a:t>History</a:t>
            </a:r>
          </a:p>
          <a:p>
            <a:pPr marL="182880" indent="-182880">
              <a:buFont typeface="Arial" panose="020B0604020202020204" pitchFamily="34" charset="0"/>
              <a:buChar char="•"/>
            </a:pPr>
            <a:r>
              <a:rPr lang="en-US" sz="1600" dirty="0"/>
              <a:t>Economics</a:t>
            </a:r>
          </a:p>
          <a:p>
            <a:pPr marL="182880" indent="-182880">
              <a:buFont typeface="Arial" panose="020B0604020202020204" pitchFamily="34" charset="0"/>
              <a:buChar char="•"/>
            </a:pPr>
            <a:r>
              <a:rPr lang="en-US" sz="1600" dirty="0"/>
              <a:t>Sociology</a:t>
            </a:r>
          </a:p>
          <a:p>
            <a:pPr marL="182880" indent="-182880">
              <a:buFont typeface="Arial" panose="020B0604020202020204" pitchFamily="34" charset="0"/>
              <a:buChar char="•"/>
            </a:pPr>
            <a:r>
              <a:rPr lang="en-US" sz="1600" dirty="0"/>
              <a:t>Critical Race Theory</a:t>
            </a:r>
          </a:p>
          <a:p>
            <a:pPr marL="182880" indent="-182880">
              <a:buFont typeface="Arial" panose="020B0604020202020204" pitchFamily="34" charset="0"/>
              <a:buChar char="•"/>
            </a:pPr>
            <a:r>
              <a:rPr lang="en-US" sz="1600" dirty="0"/>
              <a:t>Anthropology</a:t>
            </a:r>
          </a:p>
          <a:p>
            <a:pPr marL="182880" indent="-182880">
              <a:buFont typeface="Arial" panose="020B0604020202020204" pitchFamily="34" charset="0"/>
              <a:buChar char="•"/>
            </a:pPr>
            <a:r>
              <a:rPr lang="en-US" sz="1600" dirty="0"/>
              <a:t>Ethnic &amp; Gender Studies</a:t>
            </a:r>
          </a:p>
          <a:p>
            <a:pPr marL="182880" indent="-182880">
              <a:buFont typeface="Arial" panose="020B0604020202020204" pitchFamily="34" charset="0"/>
              <a:buChar char="•"/>
            </a:pPr>
            <a:r>
              <a:rPr lang="en-US" sz="1600" dirty="0"/>
              <a:t>Social Identity Development</a:t>
            </a:r>
          </a:p>
        </p:txBody>
      </p:sp>
      <p:sp>
        <p:nvSpPr>
          <p:cNvPr id="14" name="TextBox 13">
            <a:extLst>
              <a:ext uri="{FF2B5EF4-FFF2-40B4-BE49-F238E27FC236}">
                <a16:creationId xmlns:a16="http://schemas.microsoft.com/office/drawing/2014/main" id="{BAB12D0E-5848-4C23-A7FD-0ABCEAEE8E69}"/>
              </a:ext>
            </a:extLst>
          </p:cNvPr>
          <p:cNvSpPr txBox="1"/>
          <p:nvPr/>
        </p:nvSpPr>
        <p:spPr>
          <a:xfrm>
            <a:off x="5519346" y="4587525"/>
            <a:ext cx="3302682" cy="1323439"/>
          </a:xfrm>
          <a:prstGeom prst="rect">
            <a:avLst/>
          </a:prstGeom>
          <a:noFill/>
        </p:spPr>
        <p:txBody>
          <a:bodyPr wrap="square">
            <a:spAutoFit/>
          </a:bodyPr>
          <a:lstStyle/>
          <a:p>
            <a:r>
              <a:rPr lang="en-US" sz="1600" b="1" dirty="0"/>
              <a:t>Inadequate Translations</a:t>
            </a:r>
          </a:p>
          <a:p>
            <a:pPr marL="182880" indent="-182880">
              <a:buFont typeface="Arial" panose="020B0604020202020204" pitchFamily="34" charset="0"/>
              <a:buChar char="•"/>
            </a:pPr>
            <a:r>
              <a:rPr lang="en-US" sz="1600" dirty="0"/>
              <a:t>Social Gospel</a:t>
            </a:r>
          </a:p>
          <a:p>
            <a:pPr marL="182880" indent="-182880">
              <a:buFont typeface="Arial" panose="020B0604020202020204" pitchFamily="34" charset="0"/>
              <a:buChar char="•"/>
            </a:pPr>
            <a:r>
              <a:rPr lang="en-US" sz="1600" dirty="0"/>
              <a:t>Christians with Secular Worldview in their field</a:t>
            </a:r>
          </a:p>
          <a:p>
            <a:pPr marL="182880" indent="-182880">
              <a:buFont typeface="Arial" panose="020B0604020202020204" pitchFamily="34" charset="0"/>
              <a:buChar char="•"/>
            </a:pPr>
            <a:r>
              <a:rPr lang="en-US" sz="1600" dirty="0"/>
              <a:t>Any Identity &gt; Christian identity</a:t>
            </a:r>
          </a:p>
        </p:txBody>
      </p:sp>
      <p:sp>
        <p:nvSpPr>
          <p:cNvPr id="18" name="TextBox 17">
            <a:extLst>
              <a:ext uri="{FF2B5EF4-FFF2-40B4-BE49-F238E27FC236}">
                <a16:creationId xmlns:a16="http://schemas.microsoft.com/office/drawing/2014/main" id="{ACCA3A34-AC06-4C10-88F3-C51FC2C5A63F}"/>
              </a:ext>
            </a:extLst>
          </p:cNvPr>
          <p:cNvSpPr txBox="1"/>
          <p:nvPr/>
        </p:nvSpPr>
        <p:spPr>
          <a:xfrm>
            <a:off x="1924665" y="4587525"/>
            <a:ext cx="3683656" cy="830997"/>
          </a:xfrm>
          <a:prstGeom prst="rect">
            <a:avLst/>
          </a:prstGeom>
          <a:noFill/>
        </p:spPr>
        <p:txBody>
          <a:bodyPr wrap="square">
            <a:spAutoFit/>
          </a:bodyPr>
          <a:lstStyle/>
          <a:p>
            <a:pPr marL="182880" indent="-182880">
              <a:buFont typeface="Arial" panose="020B0604020202020204" pitchFamily="34" charset="0"/>
              <a:buChar char="•"/>
            </a:pPr>
            <a:r>
              <a:rPr lang="en-US" sz="1600" dirty="0"/>
              <a:t>Christian Community Development</a:t>
            </a:r>
          </a:p>
          <a:p>
            <a:pPr marL="182880" indent="-182880">
              <a:buFont typeface="Arial" panose="020B0604020202020204" pitchFamily="34" charset="0"/>
              <a:buChar char="•"/>
            </a:pPr>
            <a:r>
              <a:rPr lang="en-US" sz="1600" dirty="0"/>
              <a:t>Christian Identity + Cultural Identity</a:t>
            </a:r>
          </a:p>
          <a:p>
            <a:pPr marL="182880" indent="-182880">
              <a:buFont typeface="Arial" panose="020B0604020202020204" pitchFamily="34" charset="0"/>
              <a:buChar char="•"/>
            </a:pPr>
            <a:r>
              <a:rPr lang="en-US" sz="1600" dirty="0"/>
              <a:t>Cross-Cultural Ministry</a:t>
            </a:r>
          </a:p>
        </p:txBody>
      </p:sp>
      <p:sp>
        <p:nvSpPr>
          <p:cNvPr id="2" name="Arrow: Left 1">
            <a:extLst>
              <a:ext uri="{FF2B5EF4-FFF2-40B4-BE49-F238E27FC236}">
                <a16:creationId xmlns:a16="http://schemas.microsoft.com/office/drawing/2014/main" id="{CE73C1B0-6504-4F26-A6CC-556861E5DC76}"/>
              </a:ext>
            </a:extLst>
          </p:cNvPr>
          <p:cNvSpPr/>
          <p:nvPr/>
        </p:nvSpPr>
        <p:spPr>
          <a:xfrm>
            <a:off x="6009472" y="2749273"/>
            <a:ext cx="1523280" cy="10255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29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B281D-7169-4B8B-B004-42A4BB1BB11A}"/>
              </a:ext>
            </a:extLst>
          </p:cNvPr>
          <p:cNvSpPr>
            <a:spLocks noGrp="1"/>
          </p:cNvSpPr>
          <p:nvPr>
            <p:ph type="title"/>
          </p:nvPr>
        </p:nvSpPr>
        <p:spPr/>
        <p:txBody>
          <a:bodyPr/>
          <a:lstStyle/>
          <a:p>
            <a:r>
              <a:rPr lang="en-US" dirty="0"/>
              <a:t>Part 1 Summary</a:t>
            </a:r>
          </a:p>
        </p:txBody>
      </p:sp>
      <p:sp>
        <p:nvSpPr>
          <p:cNvPr id="4" name="Content Placeholder 3">
            <a:extLst>
              <a:ext uri="{FF2B5EF4-FFF2-40B4-BE49-F238E27FC236}">
                <a16:creationId xmlns:a16="http://schemas.microsoft.com/office/drawing/2014/main" id="{18CC5E2D-02C9-48C5-81A6-51A72B97DD31}"/>
              </a:ext>
            </a:extLst>
          </p:cNvPr>
          <p:cNvSpPr>
            <a:spLocks noGrp="1"/>
          </p:cNvSpPr>
          <p:nvPr>
            <p:ph sz="quarter" idx="10"/>
          </p:nvPr>
        </p:nvSpPr>
        <p:spPr>
          <a:xfrm>
            <a:off x="0" y="996950"/>
            <a:ext cx="12006263" cy="5689600"/>
          </a:xfrm>
        </p:spPr>
        <p:txBody>
          <a:bodyPr/>
          <a:lstStyle/>
          <a:p>
            <a:pPr marL="514350" indent="-514350">
              <a:buFont typeface="+mj-lt"/>
              <a:buAutoNum type="arabicPeriod"/>
            </a:pPr>
            <a:r>
              <a:rPr lang="en-US" dirty="0"/>
              <a:t>Political leaders of both parties are trying to manipulate you and your constituents to be a part of their political agenda</a:t>
            </a:r>
            <a:br>
              <a:rPr lang="en-US" dirty="0"/>
            </a:br>
            <a:endParaRPr lang="en-US" dirty="0"/>
          </a:p>
          <a:p>
            <a:pPr marL="514350" indent="-514350">
              <a:buFont typeface="+mj-lt"/>
              <a:buAutoNum type="arabicPeriod"/>
            </a:pPr>
            <a:r>
              <a:rPr lang="en-US" dirty="0"/>
              <a:t>Need to stay focused on your mission and Scripture</a:t>
            </a:r>
          </a:p>
          <a:p>
            <a:pPr lvl="1"/>
            <a:endParaRPr lang="en-US" dirty="0"/>
          </a:p>
          <a:p>
            <a:pPr marL="514350" indent="-514350">
              <a:buFont typeface="+mj-lt"/>
              <a:buAutoNum type="arabicPeriod"/>
            </a:pPr>
            <a:r>
              <a:rPr lang="en-US" dirty="0"/>
              <a:t>We need to grow in cultural intelligence, and one source for learning is the secular social sciences translated into a Christian worldview</a:t>
            </a:r>
          </a:p>
          <a:p>
            <a:pPr marL="514350" indent="-514350">
              <a:buFont typeface="+mj-lt"/>
              <a:buAutoNum type="arabicPeriod"/>
            </a:pPr>
            <a:endParaRPr lang="en-US" dirty="0"/>
          </a:p>
          <a:p>
            <a:pPr marL="514350" indent="-514350">
              <a:buFont typeface="+mj-lt"/>
              <a:buAutoNum type="arabicPeriod"/>
            </a:pPr>
            <a:r>
              <a:rPr lang="en-US" dirty="0"/>
              <a:t>Translating learning from secular social sciences into a Christian worldview is like learning to be “street savvy” while living in a “dangerous neighborhood”</a:t>
            </a:r>
          </a:p>
        </p:txBody>
      </p:sp>
    </p:spTree>
    <p:extLst>
      <p:ext uri="{BB962C8B-B14F-4D97-AF65-F5344CB8AC3E}">
        <p14:creationId xmlns:p14="http://schemas.microsoft.com/office/powerpoint/2010/main" val="256771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453487" y="2527576"/>
            <a:ext cx="7487215" cy="1754326"/>
          </a:xfrm>
          <a:prstGeom prst="rect">
            <a:avLst/>
          </a:prstGeom>
          <a:noFill/>
        </p:spPr>
        <p:txBody>
          <a:bodyPr wrap="square" rtlCol="0">
            <a:spAutoFit/>
          </a:bodyPr>
          <a:lstStyle/>
          <a:p>
            <a:r>
              <a:rPr lang="en-US" sz="3600" b="1" dirty="0">
                <a:solidFill>
                  <a:schemeClr val="bg1"/>
                </a:solidFill>
                <a:latin typeface="+mj-lt"/>
              </a:rPr>
              <a:t>A Framework for Growing Cultural Intelligence while Retaining a Christian Worldview</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1705"/>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796-5767-4A44-A2D6-5CD409773DF7}"/>
              </a:ext>
            </a:extLst>
          </p:cNvPr>
          <p:cNvSpPr>
            <a:spLocks noGrp="1"/>
          </p:cNvSpPr>
          <p:nvPr>
            <p:ph type="title"/>
          </p:nvPr>
        </p:nvSpPr>
        <p:spPr/>
        <p:txBody>
          <a:bodyPr/>
          <a:lstStyle/>
          <a:p>
            <a:r>
              <a:rPr lang="en-US" dirty="0"/>
              <a:t>Christian vs. Secular Social Science Worldview</a:t>
            </a:r>
          </a:p>
        </p:txBody>
      </p:sp>
      <p:sp>
        <p:nvSpPr>
          <p:cNvPr id="3" name="Content Placeholder 2">
            <a:extLst>
              <a:ext uri="{FF2B5EF4-FFF2-40B4-BE49-F238E27FC236}">
                <a16:creationId xmlns:a16="http://schemas.microsoft.com/office/drawing/2014/main" id="{3281A14C-0752-439B-A1E5-5A5FE075CFD4}"/>
              </a:ext>
            </a:extLst>
          </p:cNvPr>
          <p:cNvSpPr>
            <a:spLocks noGrp="1"/>
          </p:cNvSpPr>
          <p:nvPr>
            <p:ph sz="quarter" idx="10"/>
          </p:nvPr>
        </p:nvSpPr>
        <p:spPr>
          <a:xfrm>
            <a:off x="0" y="996950"/>
            <a:ext cx="12128500" cy="5689600"/>
          </a:xfrm>
        </p:spPr>
        <p:txBody>
          <a:bodyPr lIns="91440" tIns="45720" rIns="91440" bIns="45720" anchor="t"/>
          <a:lstStyle/>
          <a:p>
            <a:pPr marL="0" indent="0">
              <a:buNone/>
            </a:pPr>
            <a:r>
              <a:rPr lang="en-US" sz="2000" dirty="0"/>
              <a:t>			</a:t>
            </a:r>
            <a:r>
              <a:rPr lang="en-US" sz="2000" b="1" u="sng" dirty="0"/>
              <a:t>Christian Worldview</a:t>
            </a:r>
            <a:r>
              <a:rPr lang="en-US" sz="2000" b="1" dirty="0"/>
              <a:t>		</a:t>
            </a:r>
            <a:r>
              <a:rPr lang="en-US" sz="2000" b="1" u="sng" dirty="0"/>
              <a:t>Dominant Secular Social Science Worldview</a:t>
            </a:r>
          </a:p>
          <a:p>
            <a:pPr marL="0" indent="0">
              <a:buNone/>
            </a:pPr>
            <a:r>
              <a:rPr lang="en-US" sz="2000" dirty="0"/>
              <a:t>Base Worldview		Christian Worldview		Secular Scientific Naturalism</a:t>
            </a:r>
          </a:p>
          <a:p>
            <a:pPr marL="0" indent="0">
              <a:buNone/>
            </a:pPr>
            <a:r>
              <a:rPr lang="en-US" sz="2000" dirty="0"/>
              <a:t>Fundamental Problem? 	Sin				Social/Psychological Problem: i.e. Unequal Power</a:t>
            </a:r>
          </a:p>
          <a:p>
            <a:pPr marL="0" indent="0">
              <a:buNone/>
            </a:pPr>
            <a:r>
              <a:rPr lang="en-US" sz="2000" dirty="0"/>
              <a:t>Solution?		Salvation 			Social/Counseling Solution (Power)</a:t>
            </a:r>
          </a:p>
          <a:p>
            <a:pPr marL="0" indent="0">
              <a:buNone/>
            </a:pPr>
            <a:r>
              <a:rPr lang="en-US" sz="2000" dirty="0"/>
              <a:t>Who are we? 		In God’s Image but fallen	Thinking animals/Collection of atoms</a:t>
            </a:r>
            <a:br>
              <a:rPr lang="en-US" sz="2000" dirty="0"/>
            </a:br>
            <a:r>
              <a:rPr lang="en-US" sz="2000" dirty="0"/>
              <a:t>			Identity in Christ		Primary Identity is social/group identity</a:t>
            </a:r>
          </a:p>
          <a:p>
            <a:pPr marL="0" indent="0">
              <a:buNone/>
            </a:pPr>
            <a:r>
              <a:rPr lang="en-US" sz="2000" dirty="0"/>
              <a:t>Where we came from?	God				Accidental Cosmic Chance</a:t>
            </a:r>
          </a:p>
          <a:p>
            <a:pPr marL="0" indent="0">
              <a:buNone/>
            </a:pPr>
            <a:r>
              <a:rPr lang="en-US" sz="2000" dirty="0"/>
              <a:t>Philosophy?		Spiritual, wholistic		Materialistic, postmodern</a:t>
            </a:r>
          </a:p>
          <a:p>
            <a:pPr marL="0" indent="0">
              <a:buNone/>
            </a:pPr>
            <a:r>
              <a:rPr lang="en-US" sz="2000" dirty="0"/>
              <a:t>What is truth?		Biblical+ general revelation	Entirely socially constructed</a:t>
            </a:r>
          </a:p>
          <a:p>
            <a:pPr marL="0" indent="0">
              <a:buNone/>
            </a:pPr>
            <a:r>
              <a:rPr lang="en-US" sz="2000" dirty="0"/>
              <a:t>Values			Bible-based			Pretends (falsely) to be value-free</a:t>
            </a:r>
            <a:endParaRPr lang="en-US" sz="2000" dirty="0">
              <a:cs typeface="Segoe UI"/>
            </a:endParaRPr>
          </a:p>
          <a:p>
            <a:pPr marL="0" indent="0">
              <a:buNone/>
            </a:pPr>
            <a:r>
              <a:rPr lang="en-US" sz="2000" dirty="0"/>
              <a:t>How should I live?	Love God, Love Others		Individual Pleasure Maximizing </a:t>
            </a:r>
            <a:br>
              <a:rPr lang="en-US" sz="2000" dirty="0"/>
            </a:br>
            <a:r>
              <a:rPr lang="en-US" sz="2000" dirty="0"/>
              <a:t>							and/or Social Activism</a:t>
            </a:r>
          </a:p>
        </p:txBody>
      </p:sp>
      <p:sp>
        <p:nvSpPr>
          <p:cNvPr id="4" name="TextBox 3">
            <a:extLst>
              <a:ext uri="{FF2B5EF4-FFF2-40B4-BE49-F238E27FC236}">
                <a16:creationId xmlns:a16="http://schemas.microsoft.com/office/drawing/2014/main" id="{14CC9998-BA1F-4F75-83DE-D227E3EF9DDA}"/>
              </a:ext>
            </a:extLst>
          </p:cNvPr>
          <p:cNvSpPr txBox="1"/>
          <p:nvPr/>
        </p:nvSpPr>
        <p:spPr>
          <a:xfrm>
            <a:off x="228600" y="6353175"/>
            <a:ext cx="5487271" cy="369332"/>
          </a:xfrm>
          <a:prstGeom prst="rect">
            <a:avLst/>
          </a:prstGeom>
          <a:noFill/>
        </p:spPr>
        <p:txBody>
          <a:bodyPr wrap="none" rtlCol="0">
            <a:spAutoFit/>
          </a:bodyPr>
          <a:lstStyle/>
          <a:p>
            <a:r>
              <a:rPr lang="en-US" dirty="0"/>
              <a:t>Sources: </a:t>
            </a:r>
            <a:r>
              <a:rPr lang="en-US" i="1" dirty="0"/>
              <a:t>The Universe Next Door</a:t>
            </a:r>
            <a:r>
              <a:rPr lang="en-US" dirty="0"/>
              <a:t>, </a:t>
            </a:r>
            <a:r>
              <a:rPr lang="en-US" i="1" dirty="0"/>
              <a:t>Hidden Worldviews</a:t>
            </a:r>
            <a:endParaRPr lang="en-US" dirty="0"/>
          </a:p>
        </p:txBody>
      </p:sp>
    </p:spTree>
    <p:extLst>
      <p:ext uri="{BB962C8B-B14F-4D97-AF65-F5344CB8AC3E}">
        <p14:creationId xmlns:p14="http://schemas.microsoft.com/office/powerpoint/2010/main" val="215916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732304" cy="584775"/>
          </a:xfrm>
          <a:prstGeom prst="rect">
            <a:avLst/>
          </a:prstGeom>
          <a:noFill/>
        </p:spPr>
        <p:txBody>
          <a:bodyPr wrap="none" rtlCol="0">
            <a:spAutoFit/>
          </a:bodyPr>
          <a:lstStyle/>
          <a:p>
            <a:r>
              <a:rPr lang="en-US" sz="1600" b="1" dirty="0"/>
              <a:t>Q1 Personal: Nurture (Humanities &amp; </a:t>
            </a:r>
            <a:br>
              <a:rPr lang="en-US" sz="1600" b="1" dirty="0"/>
            </a:br>
            <a:r>
              <a:rPr lang="en-US" sz="1600" b="1" dirty="0"/>
              <a:t>Personal Social Sciences) </a:t>
            </a:r>
            <a:r>
              <a:rPr lang="en-US" sz="1600" dirty="0"/>
              <a:t>(I/mind)</a:t>
            </a:r>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(it/body)</a:t>
            </a:r>
          </a:p>
        </p:txBody>
      </p:sp>
      <p:sp>
        <p:nvSpPr>
          <p:cNvPr id="4" name="TextBox 3"/>
          <p:cNvSpPr txBox="1"/>
          <p:nvPr/>
        </p:nvSpPr>
        <p:spPr>
          <a:xfrm>
            <a:off x="478271" y="3627257"/>
            <a:ext cx="1390124" cy="584775"/>
          </a:xfrm>
          <a:prstGeom prst="rect">
            <a:avLst/>
          </a:prstGeom>
          <a:noFill/>
        </p:spPr>
        <p:txBody>
          <a:bodyPr wrap="none" rtlCol="0">
            <a:spAutoFit/>
          </a:bodyPr>
          <a:lstStyle/>
          <a:p>
            <a:r>
              <a:rPr lang="en-US" sz="1600" b="1" dirty="0"/>
              <a:t>Q3: Cultural </a:t>
            </a:r>
            <a:br>
              <a:rPr lang="en-US" sz="1600" b="1" dirty="0"/>
            </a:br>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a:t>Q4: Societal (Social Sciences)</a:t>
            </a:r>
            <a:br>
              <a:rPr lang="en-US" sz="1600" b="1"/>
            </a:br>
            <a:r>
              <a:rPr lang="en-US" sz="1600"/>
              <a:t>(they)</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a:solidFill>
                  <a:schemeClr val="bg1"/>
                </a:solidFill>
              </a:rPr>
              <a:t>Collective</a:t>
            </a:r>
          </a:p>
        </p:txBody>
      </p:sp>
      <p:sp>
        <p:nvSpPr>
          <p:cNvPr id="15" name="TextBox 14"/>
          <p:cNvSpPr txBox="1"/>
          <p:nvPr/>
        </p:nvSpPr>
        <p:spPr>
          <a:xfrm>
            <a:off x="1734984" y="6518881"/>
            <a:ext cx="2839495" cy="369332"/>
          </a:xfrm>
          <a:prstGeom prst="rect">
            <a:avLst/>
          </a:prstGeom>
          <a:noFill/>
        </p:spPr>
        <p:txBody>
          <a:bodyPr wrap="none" rtlCol="0">
            <a:spAutoFit/>
          </a:bodyPr>
          <a:lstStyle/>
          <a:p>
            <a:r>
              <a:rPr lang="en-US" b="1">
                <a:solidFill>
                  <a:schemeClr val="bg1"/>
                </a:solidFill>
              </a:rPr>
              <a:t>Internal </a:t>
            </a:r>
            <a:r>
              <a:rPr lang="en-US">
                <a:solidFill>
                  <a:schemeClr val="bg1"/>
                </a:solidFill>
              </a:rPr>
              <a:t>(more subjective)</a:t>
            </a:r>
            <a:endParaRPr lang="en-US" b="1">
              <a:solidFill>
                <a:schemeClr val="bg1"/>
              </a:solidFill>
            </a:endParaRPr>
          </a:p>
        </p:txBody>
      </p:sp>
      <p:sp>
        <p:nvSpPr>
          <p:cNvPr id="16" name="TextBox 15"/>
          <p:cNvSpPr txBox="1"/>
          <p:nvPr/>
        </p:nvSpPr>
        <p:spPr>
          <a:xfrm>
            <a:off x="6008191" y="6534722"/>
            <a:ext cx="3932551"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(more objective/materialist)</a:t>
            </a:r>
            <a:endParaRPr lang="en-US" b="1" dirty="0">
              <a:solidFill>
                <a:schemeClr val="bg1"/>
              </a:solidFill>
            </a:endParaRPr>
          </a:p>
        </p:txBody>
      </p:sp>
      <p:sp>
        <p:nvSpPr>
          <p:cNvPr id="21" name="TextBox 20"/>
          <p:cNvSpPr txBox="1"/>
          <p:nvPr/>
        </p:nvSpPr>
        <p:spPr>
          <a:xfrm>
            <a:off x="557238" y="4164000"/>
            <a:ext cx="4705109"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lumMod val="65000"/>
                  </a:schemeClr>
                </a:solidFill>
              </a:rPr>
              <a:t>Ethnic/Gender/Cultural studies</a:t>
            </a:r>
          </a:p>
          <a:p>
            <a:pPr marL="285750" indent="-285750">
              <a:buFont typeface="Arial" panose="020B0604020202020204" pitchFamily="34" charset="0"/>
              <a:buChar char="•"/>
            </a:pPr>
            <a:r>
              <a:rPr lang="en-US" dirty="0">
                <a:solidFill>
                  <a:schemeClr val="bg1">
                    <a:lumMod val="65000"/>
                  </a:schemeClr>
                </a:solidFill>
              </a:rPr>
              <a:t>Art for others</a:t>
            </a:r>
          </a:p>
          <a:p>
            <a:pPr marL="285750" indent="-285750">
              <a:buFont typeface="Arial" panose="020B0604020202020204" pitchFamily="34" charset="0"/>
              <a:buChar char="•"/>
            </a:pPr>
            <a:r>
              <a:rPr lang="en-US" dirty="0">
                <a:solidFill>
                  <a:schemeClr val="bg1">
                    <a:lumMod val="65000"/>
                  </a:schemeClr>
                </a:solidFill>
              </a:rPr>
              <a:t>Cultural storytelling</a:t>
            </a:r>
          </a:p>
          <a:p>
            <a:pPr marL="285750" indent="-285750">
              <a:buFont typeface="Arial" panose="020B0604020202020204" pitchFamily="34" charset="0"/>
              <a:buChar char="•"/>
            </a:pPr>
            <a:r>
              <a:rPr lang="en-US" dirty="0">
                <a:solidFill>
                  <a:schemeClr val="bg1">
                    <a:lumMod val="65000"/>
                  </a:schemeClr>
                </a:solidFill>
              </a:rPr>
              <a:t>Anthropology</a:t>
            </a:r>
          </a:p>
          <a:p>
            <a:pPr marL="285750" indent="-285750">
              <a:buFont typeface="Arial" panose="020B0604020202020204" pitchFamily="34" charset="0"/>
              <a:buChar char="•"/>
            </a:pPr>
            <a:r>
              <a:rPr lang="en-US" dirty="0">
                <a:solidFill>
                  <a:schemeClr val="bg1">
                    <a:lumMod val="65000"/>
                  </a:schemeClr>
                </a:solidFill>
              </a:rPr>
              <a:t>Most non-Western religions/theology</a:t>
            </a:r>
          </a:p>
          <a:p>
            <a:pPr marL="285750" indent="-285750">
              <a:buFont typeface="Arial" panose="020B0604020202020204" pitchFamily="34" charset="0"/>
              <a:buChar char="•"/>
            </a:pPr>
            <a:r>
              <a:rPr lang="en-US" dirty="0">
                <a:solidFill>
                  <a:schemeClr val="bg1">
                    <a:lumMod val="65000"/>
                  </a:schemeClr>
                </a:solidFill>
              </a:rPr>
              <a:t>Music/Worship</a:t>
            </a:r>
          </a:p>
        </p:txBody>
      </p:sp>
      <p:sp>
        <p:nvSpPr>
          <p:cNvPr id="22" name="TextBox 21"/>
          <p:cNvSpPr txBox="1"/>
          <p:nvPr/>
        </p:nvSpPr>
        <p:spPr>
          <a:xfrm>
            <a:off x="5772187" y="4113916"/>
            <a:ext cx="6026556" cy="2400657"/>
          </a:xfrm>
          <a:prstGeom prst="rect">
            <a:avLst/>
          </a:prstGeom>
          <a:noFill/>
        </p:spPr>
        <p:txBody>
          <a:bodyPr wrap="square" rtlCol="0">
            <a:spAutoFit/>
          </a:bodyPr>
          <a:lstStyle/>
          <a:p>
            <a:pPr>
              <a:lnSpc>
                <a:spcPts val="2000"/>
              </a:lnSpc>
            </a:pPr>
            <a:r>
              <a:rPr lang="en-US" dirty="0"/>
              <a:t>Micro</a:t>
            </a:r>
          </a:p>
          <a:p>
            <a:pPr marL="285750" indent="-285750">
              <a:lnSpc>
                <a:spcPts val="2000"/>
              </a:lnSpc>
              <a:buFont typeface="Arial" panose="020B0604020202020204" pitchFamily="34" charset="0"/>
              <a:buChar char="•"/>
            </a:pPr>
            <a:r>
              <a:rPr lang="en-US" dirty="0"/>
              <a:t>Organizational &amp; Business Management</a:t>
            </a:r>
          </a:p>
          <a:p>
            <a:pPr marL="285750" indent="-285750">
              <a:lnSpc>
                <a:spcPts val="2000"/>
              </a:lnSpc>
              <a:buFont typeface="Arial" panose="020B0604020202020204" pitchFamily="34" charset="0"/>
              <a:buChar char="•"/>
            </a:pPr>
            <a:r>
              <a:rPr lang="en-US" dirty="0"/>
              <a:t>Microeconomics</a:t>
            </a:r>
          </a:p>
          <a:p>
            <a:pPr>
              <a:lnSpc>
                <a:spcPts val="2000"/>
              </a:lnSpc>
            </a:pPr>
            <a:r>
              <a:rPr lang="en-US" dirty="0"/>
              <a:t>Macro</a:t>
            </a:r>
          </a:p>
          <a:p>
            <a:pPr marL="285750" indent="-285750">
              <a:lnSpc>
                <a:spcPts val="2000"/>
              </a:lnSpc>
              <a:buFont typeface="Arial" panose="020B0604020202020204" pitchFamily="34" charset="0"/>
              <a:buChar char="•"/>
            </a:pPr>
            <a:r>
              <a:rPr lang="en-US" dirty="0"/>
              <a:t>Sociology/Social Work</a:t>
            </a:r>
          </a:p>
          <a:p>
            <a:pPr marL="285750" indent="-285750">
              <a:lnSpc>
                <a:spcPts val="2000"/>
              </a:lnSpc>
              <a:buFont typeface="Arial" panose="020B0604020202020204" pitchFamily="34" charset="0"/>
              <a:buChar char="•"/>
            </a:pPr>
            <a:r>
              <a:rPr lang="en-US" dirty="0"/>
              <a:t>Law/Political Science/Politics</a:t>
            </a:r>
          </a:p>
          <a:p>
            <a:pPr marL="285750" indent="-285750">
              <a:lnSpc>
                <a:spcPts val="2000"/>
              </a:lnSpc>
              <a:buFont typeface="Arial" panose="020B0604020202020204" pitchFamily="34" charset="0"/>
              <a:buChar char="•"/>
            </a:pPr>
            <a:r>
              <a:rPr lang="en-US" dirty="0"/>
              <a:t>Economics</a:t>
            </a:r>
          </a:p>
          <a:p>
            <a:pPr marL="285750" indent="-285750">
              <a:lnSpc>
                <a:spcPts val="2000"/>
              </a:lnSpc>
              <a:buFont typeface="Arial" panose="020B0604020202020204" pitchFamily="34" charset="0"/>
              <a:buChar char="•"/>
            </a:pPr>
            <a:r>
              <a:rPr lang="en-US" dirty="0"/>
              <a:t>History</a:t>
            </a:r>
          </a:p>
          <a:p>
            <a:pPr marL="285750" indent="-285750">
              <a:lnSpc>
                <a:spcPts val="2000"/>
              </a:lnSpc>
              <a:buFont typeface="Arial" panose="020B0604020202020204" pitchFamily="34" charset="0"/>
              <a:buChar char="•"/>
            </a:pPr>
            <a:r>
              <a:rPr lang="en-US" dirty="0"/>
              <a:t>Ecology</a:t>
            </a:r>
          </a:p>
        </p:txBody>
      </p:sp>
      <p:sp>
        <p:nvSpPr>
          <p:cNvPr id="23" name="TextBox 22"/>
          <p:cNvSpPr txBox="1"/>
          <p:nvPr/>
        </p:nvSpPr>
        <p:spPr>
          <a:xfrm>
            <a:off x="584178" y="1045559"/>
            <a:ext cx="2315314" cy="1754326"/>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lumMod val="65000"/>
                  </a:schemeClr>
                </a:solidFill>
              </a:rPr>
              <a:t>Humanities </a:t>
            </a:r>
          </a:p>
          <a:p>
            <a:pPr marL="285750" indent="-285750">
              <a:buFont typeface="Arial" panose="020B0604020202020204" pitchFamily="34" charset="0"/>
              <a:buChar char="•"/>
            </a:pPr>
            <a:r>
              <a:rPr lang="en-US" dirty="0">
                <a:solidFill>
                  <a:schemeClr val="bg1">
                    <a:lumMod val="65000"/>
                  </a:schemeClr>
                </a:solidFill>
              </a:rPr>
              <a:t>Western Theology</a:t>
            </a:r>
          </a:p>
          <a:p>
            <a:pPr marL="285750" indent="-285750">
              <a:buFont typeface="Arial" panose="020B0604020202020204" pitchFamily="34" charset="0"/>
              <a:buChar char="•"/>
            </a:pPr>
            <a:r>
              <a:rPr lang="en-US" dirty="0">
                <a:solidFill>
                  <a:schemeClr val="bg1">
                    <a:lumMod val="65000"/>
                  </a:schemeClr>
                </a:solidFill>
              </a:rPr>
              <a:t>Ministry</a:t>
            </a:r>
          </a:p>
          <a:p>
            <a:pPr marL="285750" indent="-285750">
              <a:buFont typeface="Arial" panose="020B0604020202020204" pitchFamily="34" charset="0"/>
              <a:buChar char="•"/>
            </a:pPr>
            <a:r>
              <a:rPr lang="en-US" dirty="0">
                <a:solidFill>
                  <a:schemeClr val="bg1">
                    <a:lumMod val="65000"/>
                  </a:schemeClr>
                </a:solidFill>
              </a:rPr>
              <a:t>Counseling</a:t>
            </a:r>
          </a:p>
          <a:p>
            <a:pPr marL="285750" indent="-285750">
              <a:buFont typeface="Arial" panose="020B0604020202020204" pitchFamily="34" charset="0"/>
              <a:buChar char="•"/>
            </a:pPr>
            <a:r>
              <a:rPr lang="en-US" dirty="0">
                <a:solidFill>
                  <a:schemeClr val="bg1">
                    <a:lumMod val="65000"/>
                  </a:schemeClr>
                </a:solidFill>
              </a:rPr>
              <a:t>Psychology</a:t>
            </a:r>
          </a:p>
          <a:p>
            <a:pPr marL="285750" indent="-285750">
              <a:buFont typeface="Arial" panose="020B0604020202020204" pitchFamily="34" charset="0"/>
              <a:buChar char="•"/>
            </a:pPr>
            <a:r>
              <a:rPr lang="en-US" dirty="0">
                <a:solidFill>
                  <a:schemeClr val="bg1">
                    <a:lumMod val="65000"/>
                  </a:schemeClr>
                </a:solidFill>
              </a:rPr>
              <a:t>Art for Self</a:t>
            </a:r>
          </a:p>
        </p:txBody>
      </p:sp>
      <p:sp>
        <p:nvSpPr>
          <p:cNvPr id="24" name="TextBox 23"/>
          <p:cNvSpPr txBox="1"/>
          <p:nvPr/>
        </p:nvSpPr>
        <p:spPr>
          <a:xfrm>
            <a:off x="5760945" y="1024294"/>
            <a:ext cx="2932406" cy="1754326"/>
          </a:xfrm>
          <a:prstGeom prst="rect">
            <a:avLst/>
          </a:prstGeom>
          <a:noFill/>
        </p:spPr>
        <p:txBody>
          <a:bodyPr wrap="none" rtlCol="0">
            <a:spAutoFit/>
          </a:bodyPr>
          <a:lstStyle/>
          <a:p>
            <a:pPr marL="285750" indent="-285750">
              <a:buFont typeface="Arial" panose="020B0604020202020204" pitchFamily="34" charset="0"/>
              <a:buChar char="•"/>
            </a:pPr>
            <a:r>
              <a:rPr lang="en-US">
                <a:solidFill>
                  <a:schemeClr val="bg1">
                    <a:lumMod val="65000"/>
                  </a:schemeClr>
                </a:solidFill>
              </a:rPr>
              <a:t>Biology</a:t>
            </a:r>
          </a:p>
          <a:p>
            <a:pPr marL="285750" indent="-285750">
              <a:buFont typeface="Arial" panose="020B0604020202020204" pitchFamily="34" charset="0"/>
              <a:buChar char="•"/>
            </a:pPr>
            <a:r>
              <a:rPr lang="en-US">
                <a:solidFill>
                  <a:schemeClr val="bg1">
                    <a:lumMod val="65000"/>
                  </a:schemeClr>
                </a:solidFill>
              </a:rPr>
              <a:t>Chemistry</a:t>
            </a:r>
          </a:p>
          <a:p>
            <a:pPr marL="285750" indent="-285750">
              <a:buFont typeface="Arial" panose="020B0604020202020204" pitchFamily="34" charset="0"/>
              <a:buChar char="•"/>
            </a:pPr>
            <a:r>
              <a:rPr lang="en-US">
                <a:solidFill>
                  <a:schemeClr val="bg1">
                    <a:lumMod val="65000"/>
                  </a:schemeClr>
                </a:solidFill>
              </a:rPr>
              <a:t>Physics</a:t>
            </a:r>
          </a:p>
          <a:p>
            <a:pPr marL="285750" indent="-285750">
              <a:buFont typeface="Arial" panose="020B0604020202020204" pitchFamily="34" charset="0"/>
              <a:buChar char="•"/>
            </a:pPr>
            <a:r>
              <a:rPr lang="en-US">
                <a:solidFill>
                  <a:schemeClr val="bg1">
                    <a:lumMod val="65000"/>
                  </a:schemeClr>
                </a:solidFill>
              </a:rPr>
              <a:t>Engineering</a:t>
            </a:r>
          </a:p>
          <a:p>
            <a:pPr marL="285750" indent="-285750">
              <a:buFont typeface="Arial" panose="020B0604020202020204" pitchFamily="34" charset="0"/>
              <a:buChar char="•"/>
            </a:pPr>
            <a:r>
              <a:rPr lang="en-US">
                <a:solidFill>
                  <a:schemeClr val="bg1">
                    <a:lumMod val="65000"/>
                  </a:schemeClr>
                </a:solidFill>
              </a:rPr>
              <a:t>Medicine/Psychiatry </a:t>
            </a:r>
          </a:p>
          <a:p>
            <a:pPr marL="285750" indent="-285750">
              <a:buFont typeface="Arial" panose="020B0604020202020204" pitchFamily="34" charset="0"/>
              <a:buChar char="•"/>
            </a:pPr>
            <a:r>
              <a:rPr lang="en-US">
                <a:solidFill>
                  <a:schemeClr val="bg1">
                    <a:lumMod val="65000"/>
                  </a:schemeClr>
                </a:solidFill>
              </a:rPr>
              <a:t>Healthcare/Life Sciences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a:xfrm>
            <a:off x="380998" y="0"/>
            <a:ext cx="11658599" cy="369333"/>
          </a:xfrm>
        </p:spPr>
        <p:txBody>
          <a:bodyPr/>
          <a:lstStyle/>
          <a:p>
            <a:r>
              <a:rPr lang="en-US"/>
              <a:t>How Universities are Typically Organized</a:t>
            </a:r>
          </a:p>
        </p:txBody>
      </p:sp>
    </p:spTree>
    <p:extLst>
      <p:ext uri="{BB962C8B-B14F-4D97-AF65-F5344CB8AC3E}">
        <p14:creationId xmlns:p14="http://schemas.microsoft.com/office/powerpoint/2010/main" val="402054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732304" cy="584775"/>
          </a:xfrm>
          <a:prstGeom prst="rect">
            <a:avLst/>
          </a:prstGeom>
          <a:noFill/>
        </p:spPr>
        <p:txBody>
          <a:bodyPr wrap="none" rtlCol="0">
            <a:spAutoFit/>
          </a:bodyPr>
          <a:lstStyle/>
          <a:p>
            <a:r>
              <a:rPr lang="en-US" sz="1600" b="1" dirty="0"/>
              <a:t>Q1 Personal: Nurture (Humanities &amp; </a:t>
            </a:r>
            <a:br>
              <a:rPr lang="en-US" sz="1600" b="1" dirty="0"/>
            </a:br>
            <a:r>
              <a:rPr lang="en-US" sz="1600" b="1" dirty="0"/>
              <a:t>Personal Social Sciences) </a:t>
            </a:r>
            <a:r>
              <a:rPr lang="en-US" sz="1600" dirty="0"/>
              <a:t>(I/mind)</a:t>
            </a:r>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(it/body)</a:t>
            </a:r>
          </a:p>
        </p:txBody>
      </p:sp>
      <p:sp>
        <p:nvSpPr>
          <p:cNvPr id="4" name="TextBox 3"/>
          <p:cNvSpPr txBox="1"/>
          <p:nvPr/>
        </p:nvSpPr>
        <p:spPr>
          <a:xfrm>
            <a:off x="478271" y="3627257"/>
            <a:ext cx="1390124" cy="584775"/>
          </a:xfrm>
          <a:prstGeom prst="rect">
            <a:avLst/>
          </a:prstGeom>
          <a:noFill/>
        </p:spPr>
        <p:txBody>
          <a:bodyPr wrap="none" rtlCol="0">
            <a:spAutoFit/>
          </a:bodyPr>
          <a:lstStyle/>
          <a:p>
            <a:r>
              <a:rPr lang="en-US" sz="1600" b="1" dirty="0"/>
              <a:t>Q3: Cultural </a:t>
            </a:r>
            <a:br>
              <a:rPr lang="en-US" sz="1600" b="1" dirty="0"/>
            </a:br>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a:t>Q4: Societal (Social Sciences)</a:t>
            </a:r>
            <a:br>
              <a:rPr lang="en-US" sz="1600" b="1"/>
            </a:br>
            <a:r>
              <a:rPr lang="en-US" sz="1600"/>
              <a:t>(they)</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a:solidFill>
                  <a:schemeClr val="bg1"/>
                </a:solidFill>
              </a:rPr>
              <a:t>Collective</a:t>
            </a:r>
          </a:p>
        </p:txBody>
      </p:sp>
      <p:sp>
        <p:nvSpPr>
          <p:cNvPr id="15" name="TextBox 14"/>
          <p:cNvSpPr txBox="1"/>
          <p:nvPr/>
        </p:nvSpPr>
        <p:spPr>
          <a:xfrm>
            <a:off x="1734984" y="6518881"/>
            <a:ext cx="2839495" cy="369332"/>
          </a:xfrm>
          <a:prstGeom prst="rect">
            <a:avLst/>
          </a:prstGeom>
          <a:noFill/>
        </p:spPr>
        <p:txBody>
          <a:bodyPr wrap="none" rtlCol="0">
            <a:spAutoFit/>
          </a:bodyPr>
          <a:lstStyle/>
          <a:p>
            <a:r>
              <a:rPr lang="en-US" b="1">
                <a:solidFill>
                  <a:schemeClr val="bg1"/>
                </a:solidFill>
              </a:rPr>
              <a:t>Internal </a:t>
            </a:r>
            <a:r>
              <a:rPr lang="en-US">
                <a:solidFill>
                  <a:schemeClr val="bg1"/>
                </a:solidFill>
              </a:rPr>
              <a:t>(more subjective)</a:t>
            </a:r>
            <a:endParaRPr lang="en-US" b="1">
              <a:solidFill>
                <a:schemeClr val="bg1"/>
              </a:solidFill>
            </a:endParaRPr>
          </a:p>
        </p:txBody>
      </p:sp>
      <p:sp>
        <p:nvSpPr>
          <p:cNvPr id="16" name="TextBox 15"/>
          <p:cNvSpPr txBox="1"/>
          <p:nvPr/>
        </p:nvSpPr>
        <p:spPr>
          <a:xfrm>
            <a:off x="6008191" y="6534722"/>
            <a:ext cx="3932551"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(more objective/materialist)</a:t>
            </a:r>
            <a:endParaRPr lang="en-US" b="1" dirty="0">
              <a:solidFill>
                <a:schemeClr val="bg1"/>
              </a:solidFill>
            </a:endParaRPr>
          </a:p>
        </p:txBody>
      </p:sp>
      <p:sp>
        <p:nvSpPr>
          <p:cNvPr id="21" name="TextBox 20"/>
          <p:cNvSpPr txBox="1"/>
          <p:nvPr/>
        </p:nvSpPr>
        <p:spPr>
          <a:xfrm>
            <a:off x="557238" y="4164000"/>
            <a:ext cx="470510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Cultural studies</a:t>
            </a:r>
          </a:p>
          <a:p>
            <a:pPr marL="285750" indent="-285750">
              <a:buFont typeface="Arial" panose="020B0604020202020204" pitchFamily="34" charset="0"/>
              <a:buChar char="•"/>
            </a:pPr>
            <a:r>
              <a:rPr lang="en-US" dirty="0"/>
              <a:t>Anthropology</a:t>
            </a:r>
          </a:p>
          <a:p>
            <a:pPr marL="285750" indent="-285750">
              <a:buFont typeface="Arial" panose="020B0604020202020204" pitchFamily="34" charset="0"/>
              <a:buChar char="•"/>
            </a:pPr>
            <a:r>
              <a:rPr lang="en-US" dirty="0"/>
              <a:t>Gender studies</a:t>
            </a:r>
          </a:p>
          <a:p>
            <a:pPr marL="285750" indent="-285750">
              <a:buFont typeface="Arial" panose="020B0604020202020204" pitchFamily="34" charset="0"/>
              <a:buChar char="•"/>
            </a:pPr>
            <a:r>
              <a:rPr lang="en-US" dirty="0"/>
              <a:t>Non-Western religions/theology</a:t>
            </a:r>
          </a:p>
          <a:p>
            <a:pPr marL="285750" indent="-285750">
              <a:buFont typeface="Arial" panose="020B0604020202020204" pitchFamily="34" charset="0"/>
              <a:buChar char="•"/>
            </a:pPr>
            <a:r>
              <a:rPr lang="en-US" dirty="0"/>
              <a:t>Music/Worship</a:t>
            </a:r>
          </a:p>
          <a:p>
            <a:pPr marL="285750" indent="-285750">
              <a:buFont typeface="Arial" panose="020B0604020202020204" pitchFamily="34" charset="0"/>
              <a:buChar char="•"/>
            </a:pPr>
            <a:r>
              <a:rPr lang="en-US" dirty="0"/>
              <a:t>Art for others</a:t>
            </a:r>
          </a:p>
        </p:txBody>
      </p:sp>
      <p:sp>
        <p:nvSpPr>
          <p:cNvPr id="22" name="TextBox 21"/>
          <p:cNvSpPr txBox="1"/>
          <p:nvPr/>
        </p:nvSpPr>
        <p:spPr>
          <a:xfrm>
            <a:off x="5772187" y="4113916"/>
            <a:ext cx="6026556" cy="2400657"/>
          </a:xfrm>
          <a:prstGeom prst="rect">
            <a:avLst/>
          </a:prstGeom>
          <a:noFill/>
        </p:spPr>
        <p:txBody>
          <a:bodyPr wrap="square" rtlCol="0">
            <a:spAutoFit/>
          </a:bodyPr>
          <a:lstStyle/>
          <a:p>
            <a:pPr>
              <a:lnSpc>
                <a:spcPts val="2000"/>
              </a:lnSpc>
            </a:pPr>
            <a:r>
              <a:rPr lang="en-US" dirty="0"/>
              <a:t>Micro</a:t>
            </a:r>
          </a:p>
          <a:p>
            <a:pPr marL="285750" indent="-285750">
              <a:lnSpc>
                <a:spcPts val="2000"/>
              </a:lnSpc>
              <a:buFont typeface="Arial" panose="020B0604020202020204" pitchFamily="34" charset="0"/>
              <a:buChar char="•"/>
            </a:pPr>
            <a:r>
              <a:rPr lang="en-US" dirty="0"/>
              <a:t>Organizational &amp; Business Management</a:t>
            </a:r>
          </a:p>
          <a:p>
            <a:pPr marL="285750" indent="-285750">
              <a:lnSpc>
                <a:spcPts val="2000"/>
              </a:lnSpc>
              <a:buFont typeface="Arial" panose="020B0604020202020204" pitchFamily="34" charset="0"/>
              <a:buChar char="•"/>
            </a:pPr>
            <a:r>
              <a:rPr lang="en-US" dirty="0"/>
              <a:t>Microeconomics</a:t>
            </a:r>
          </a:p>
          <a:p>
            <a:pPr>
              <a:lnSpc>
                <a:spcPts val="2000"/>
              </a:lnSpc>
            </a:pPr>
            <a:r>
              <a:rPr lang="en-US" dirty="0"/>
              <a:t>Macro</a:t>
            </a:r>
          </a:p>
          <a:p>
            <a:pPr marL="285750" indent="-285750">
              <a:lnSpc>
                <a:spcPts val="2000"/>
              </a:lnSpc>
              <a:buFont typeface="Arial" panose="020B0604020202020204" pitchFamily="34" charset="0"/>
              <a:buChar char="•"/>
            </a:pPr>
            <a:r>
              <a:rPr lang="en-US" dirty="0"/>
              <a:t>Sociology/Social Work</a:t>
            </a:r>
          </a:p>
          <a:p>
            <a:pPr marL="285750" indent="-285750">
              <a:lnSpc>
                <a:spcPts val="2000"/>
              </a:lnSpc>
              <a:buFont typeface="Arial" panose="020B0604020202020204" pitchFamily="34" charset="0"/>
              <a:buChar char="•"/>
            </a:pPr>
            <a:r>
              <a:rPr lang="en-US" dirty="0"/>
              <a:t>Law/Political Science/Politics</a:t>
            </a:r>
          </a:p>
          <a:p>
            <a:pPr marL="285750" indent="-285750">
              <a:lnSpc>
                <a:spcPts val="2000"/>
              </a:lnSpc>
              <a:buFont typeface="Arial" panose="020B0604020202020204" pitchFamily="34" charset="0"/>
              <a:buChar char="•"/>
            </a:pPr>
            <a:r>
              <a:rPr lang="en-US" dirty="0"/>
              <a:t>Economics</a:t>
            </a:r>
          </a:p>
          <a:p>
            <a:pPr marL="285750" indent="-285750">
              <a:lnSpc>
                <a:spcPts val="2000"/>
              </a:lnSpc>
              <a:buFont typeface="Arial" panose="020B0604020202020204" pitchFamily="34" charset="0"/>
              <a:buChar char="•"/>
            </a:pPr>
            <a:r>
              <a:rPr lang="en-US" dirty="0"/>
              <a:t>History</a:t>
            </a:r>
          </a:p>
          <a:p>
            <a:pPr marL="285750" indent="-285750">
              <a:lnSpc>
                <a:spcPts val="2000"/>
              </a:lnSpc>
              <a:buFont typeface="Arial" panose="020B0604020202020204" pitchFamily="34" charset="0"/>
              <a:buChar char="•"/>
            </a:pPr>
            <a:r>
              <a:rPr lang="en-US" dirty="0"/>
              <a:t>Ecology</a:t>
            </a:r>
          </a:p>
        </p:txBody>
      </p:sp>
      <p:sp>
        <p:nvSpPr>
          <p:cNvPr id="23" name="TextBox 22"/>
          <p:cNvSpPr txBox="1"/>
          <p:nvPr/>
        </p:nvSpPr>
        <p:spPr>
          <a:xfrm>
            <a:off x="584178" y="1045559"/>
            <a:ext cx="2315314" cy="1754326"/>
          </a:xfrm>
          <a:prstGeom prst="rect">
            <a:avLst/>
          </a:prstGeom>
          <a:noFill/>
        </p:spPr>
        <p:txBody>
          <a:bodyPr wrap="none" rtlCol="0">
            <a:spAutoFit/>
          </a:bodyPr>
          <a:lstStyle/>
          <a:p>
            <a:pPr marL="285750" indent="-285750">
              <a:buFont typeface="Arial" panose="020B0604020202020204" pitchFamily="34" charset="0"/>
              <a:buChar char="•"/>
            </a:pPr>
            <a:r>
              <a:rPr lang="en-US" dirty="0"/>
              <a:t>Humanities </a:t>
            </a:r>
          </a:p>
          <a:p>
            <a:pPr marL="285750" indent="-285750">
              <a:buFont typeface="Arial" panose="020B0604020202020204" pitchFamily="34" charset="0"/>
              <a:buChar char="•"/>
            </a:pPr>
            <a:r>
              <a:rPr lang="en-US" dirty="0"/>
              <a:t>Western Theology</a:t>
            </a:r>
          </a:p>
          <a:p>
            <a:pPr marL="285750" indent="-285750">
              <a:buFont typeface="Arial" panose="020B0604020202020204" pitchFamily="34" charset="0"/>
              <a:buChar char="•"/>
            </a:pPr>
            <a:r>
              <a:rPr lang="en-US" dirty="0"/>
              <a:t>Ministry</a:t>
            </a:r>
          </a:p>
          <a:p>
            <a:pPr marL="285750" indent="-285750">
              <a:buFont typeface="Arial" panose="020B0604020202020204" pitchFamily="34" charset="0"/>
              <a:buChar char="•"/>
            </a:pPr>
            <a:r>
              <a:rPr lang="en-US" dirty="0"/>
              <a:t>Counseling</a:t>
            </a:r>
          </a:p>
          <a:p>
            <a:pPr marL="285750" indent="-285750">
              <a:buFont typeface="Arial" panose="020B0604020202020204" pitchFamily="34" charset="0"/>
              <a:buChar char="•"/>
            </a:pPr>
            <a:r>
              <a:rPr lang="en-US" dirty="0"/>
              <a:t>Psychology</a:t>
            </a:r>
          </a:p>
          <a:p>
            <a:pPr marL="285750" indent="-285750">
              <a:buFont typeface="Arial" panose="020B0604020202020204" pitchFamily="34" charset="0"/>
              <a:buChar char="•"/>
            </a:pPr>
            <a:r>
              <a:rPr lang="en-US" dirty="0"/>
              <a:t>Art for Self</a:t>
            </a:r>
          </a:p>
        </p:txBody>
      </p:sp>
      <p:sp>
        <p:nvSpPr>
          <p:cNvPr id="24" name="TextBox 23"/>
          <p:cNvSpPr txBox="1"/>
          <p:nvPr/>
        </p:nvSpPr>
        <p:spPr>
          <a:xfrm>
            <a:off x="5760945" y="1024294"/>
            <a:ext cx="2932406" cy="1754326"/>
          </a:xfrm>
          <a:prstGeom prst="rect">
            <a:avLst/>
          </a:prstGeom>
          <a:noFill/>
        </p:spPr>
        <p:txBody>
          <a:bodyPr wrap="none" rtlCol="0">
            <a:spAutoFit/>
          </a:bodyPr>
          <a:lstStyle/>
          <a:p>
            <a:pPr marL="285750" indent="-285750">
              <a:buFont typeface="Arial" panose="020B0604020202020204" pitchFamily="34" charset="0"/>
              <a:buChar char="•"/>
            </a:pPr>
            <a:r>
              <a:rPr lang="en-US"/>
              <a:t>Biology</a:t>
            </a:r>
          </a:p>
          <a:p>
            <a:pPr marL="285750" indent="-285750">
              <a:buFont typeface="Arial" panose="020B0604020202020204" pitchFamily="34" charset="0"/>
              <a:buChar char="•"/>
            </a:pPr>
            <a:r>
              <a:rPr lang="en-US"/>
              <a:t>Chemistry</a:t>
            </a:r>
          </a:p>
          <a:p>
            <a:pPr marL="285750" indent="-285750">
              <a:buFont typeface="Arial" panose="020B0604020202020204" pitchFamily="34" charset="0"/>
              <a:buChar char="•"/>
            </a:pPr>
            <a:r>
              <a:rPr lang="en-US"/>
              <a:t>Physics</a:t>
            </a:r>
          </a:p>
          <a:p>
            <a:pPr marL="285750" indent="-285750">
              <a:buFont typeface="Arial" panose="020B0604020202020204" pitchFamily="34" charset="0"/>
              <a:buChar char="•"/>
            </a:pPr>
            <a:r>
              <a:rPr lang="en-US"/>
              <a:t>Engineering</a:t>
            </a:r>
          </a:p>
          <a:p>
            <a:pPr marL="285750" indent="-285750">
              <a:buFont typeface="Arial" panose="020B0604020202020204" pitchFamily="34" charset="0"/>
              <a:buChar char="•"/>
            </a:pPr>
            <a:r>
              <a:rPr lang="en-US"/>
              <a:t>Medicine/Psychiatry </a:t>
            </a:r>
          </a:p>
          <a:p>
            <a:pPr marL="285750" indent="-285750">
              <a:buFont typeface="Arial" panose="020B0604020202020204" pitchFamily="34" charset="0"/>
              <a:buChar char="•"/>
            </a:pPr>
            <a:r>
              <a:rPr lang="en-US"/>
              <a:t>Healthcare/Life Sciences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a:xfrm>
            <a:off x="380998" y="0"/>
            <a:ext cx="11658599" cy="369333"/>
          </a:xfrm>
        </p:spPr>
        <p:txBody>
          <a:bodyPr/>
          <a:lstStyle/>
          <a:p>
            <a:r>
              <a:rPr lang="en-US"/>
              <a:t>How Universities are Typically Organized</a:t>
            </a:r>
          </a:p>
        </p:txBody>
      </p:sp>
      <p:sp>
        <p:nvSpPr>
          <p:cNvPr id="17" name="Rectangle 16">
            <a:extLst>
              <a:ext uri="{FF2B5EF4-FFF2-40B4-BE49-F238E27FC236}">
                <a16:creationId xmlns:a16="http://schemas.microsoft.com/office/drawing/2014/main" id="{04B5B921-1764-433B-8185-CD1A16B886AD}"/>
              </a:ext>
            </a:extLst>
          </p:cNvPr>
          <p:cNvSpPr/>
          <p:nvPr/>
        </p:nvSpPr>
        <p:spPr>
          <a:xfrm>
            <a:off x="410540" y="453147"/>
            <a:ext cx="11230027" cy="606142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A9C0E8D-88BE-4BD5-869D-4B75087095A9}"/>
              </a:ext>
            </a:extLst>
          </p:cNvPr>
          <p:cNvSpPr txBox="1"/>
          <p:nvPr/>
        </p:nvSpPr>
        <p:spPr>
          <a:xfrm>
            <a:off x="3902362" y="3064200"/>
            <a:ext cx="3921553" cy="646331"/>
          </a:xfrm>
          <a:prstGeom prst="rect">
            <a:avLst/>
          </a:prstGeom>
          <a:noFill/>
        </p:spPr>
        <p:txBody>
          <a:bodyPr wrap="square" rtlCol="0">
            <a:spAutoFit/>
          </a:bodyPr>
          <a:lstStyle/>
          <a:p>
            <a:r>
              <a:rPr lang="en-US" b="1" dirty="0">
                <a:solidFill>
                  <a:srgbClr val="FF0000"/>
                </a:solidFill>
              </a:rPr>
              <a:t>All Disciplines Interpreted through </a:t>
            </a:r>
            <a:br>
              <a:rPr lang="en-US" b="1" dirty="0">
                <a:solidFill>
                  <a:srgbClr val="FF0000"/>
                </a:solidFill>
              </a:rPr>
            </a:br>
            <a:r>
              <a:rPr lang="en-US" b="1" dirty="0">
                <a:solidFill>
                  <a:srgbClr val="FF0000"/>
                </a:solidFill>
              </a:rPr>
              <a:t>Lens of a Christian Worldview</a:t>
            </a:r>
          </a:p>
        </p:txBody>
      </p:sp>
    </p:spTree>
    <p:extLst>
      <p:ext uri="{BB962C8B-B14F-4D97-AF65-F5344CB8AC3E}">
        <p14:creationId xmlns:p14="http://schemas.microsoft.com/office/powerpoint/2010/main" val="399452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E2C37-37AA-4378-9F0D-B0AD6F66BCD7}"/>
              </a:ext>
            </a:extLst>
          </p:cNvPr>
          <p:cNvSpPr>
            <a:spLocks noGrp="1"/>
          </p:cNvSpPr>
          <p:nvPr>
            <p:ph type="title"/>
          </p:nvPr>
        </p:nvSpPr>
        <p:spPr/>
        <p:txBody>
          <a:bodyPr/>
          <a:lstStyle/>
          <a:p>
            <a:r>
              <a:rPr lang="en-US" dirty="0"/>
              <a:t>What is Critical Race Theory</a:t>
            </a:r>
          </a:p>
        </p:txBody>
      </p:sp>
      <p:sp>
        <p:nvSpPr>
          <p:cNvPr id="4" name="Content Placeholder 3">
            <a:extLst>
              <a:ext uri="{FF2B5EF4-FFF2-40B4-BE49-F238E27FC236}">
                <a16:creationId xmlns:a16="http://schemas.microsoft.com/office/drawing/2014/main" id="{3023AFB2-9E8E-4A04-948B-4E09B2388F90}"/>
              </a:ext>
            </a:extLst>
          </p:cNvPr>
          <p:cNvSpPr>
            <a:spLocks noGrp="1"/>
          </p:cNvSpPr>
          <p:nvPr>
            <p:ph sz="quarter" idx="10"/>
          </p:nvPr>
        </p:nvSpPr>
        <p:spPr>
          <a:xfrm>
            <a:off x="0" y="996950"/>
            <a:ext cx="12006263" cy="5689600"/>
          </a:xfrm>
        </p:spPr>
        <p:txBody>
          <a:bodyPr/>
          <a:lstStyle/>
          <a:p>
            <a:r>
              <a:rPr lang="en-US" dirty="0"/>
              <a:t>“A collection of activists and scholars interested in studying and transforming the relationship among race, racism, and power”- R. Delgado</a:t>
            </a:r>
          </a:p>
          <a:p>
            <a:r>
              <a:rPr lang="en-US" dirty="0"/>
              <a:t>Stances of CRT</a:t>
            </a:r>
          </a:p>
          <a:p>
            <a:pPr lvl="1"/>
            <a:r>
              <a:rPr lang="en-US" dirty="0"/>
              <a:t>Racism is pervasive in American society creating an unlevel playing field</a:t>
            </a:r>
          </a:p>
          <a:p>
            <a:pPr lvl="1"/>
            <a:r>
              <a:rPr lang="en-US" dirty="0"/>
              <a:t>Because racism is most often concealed, CRT is skeptical of claims of neutrality, objectivity, colorblindness and meritocracy</a:t>
            </a:r>
          </a:p>
          <a:p>
            <a:pPr lvl="1"/>
            <a:r>
              <a:rPr lang="en-US" dirty="0"/>
              <a:t>Subjective experience of people of color is important to </a:t>
            </a:r>
            <a:br>
              <a:rPr lang="en-US" dirty="0"/>
            </a:br>
            <a:r>
              <a:rPr lang="en-US" dirty="0"/>
              <a:t>understand racial inequality</a:t>
            </a:r>
          </a:p>
          <a:p>
            <a:pPr lvl="1"/>
            <a:r>
              <a:rPr lang="en-US" dirty="0"/>
              <a:t>Racism is part of interlocking systems of oppression understood </a:t>
            </a:r>
            <a:br>
              <a:rPr lang="en-US" dirty="0"/>
            </a:br>
            <a:r>
              <a:rPr lang="en-US" dirty="0"/>
              <a:t>through intersectionality</a:t>
            </a:r>
          </a:p>
          <a:p>
            <a:pPr lvl="1"/>
            <a:r>
              <a:rPr lang="en-US" dirty="0"/>
              <a:t>Critical race theory provides an alternative minority perspective </a:t>
            </a:r>
            <a:br>
              <a:rPr lang="en-US" dirty="0"/>
            </a:br>
            <a:r>
              <a:rPr lang="en-US" dirty="0"/>
              <a:t>across a variety of (largely) social science disciplines</a:t>
            </a:r>
          </a:p>
        </p:txBody>
      </p:sp>
      <p:pic>
        <p:nvPicPr>
          <p:cNvPr id="1030" name="Picture 6" descr="Critical Race Theory (Third Edition): An Introduction (Critical America,  20): Delgado, Richard, Stefancic, Jean, Harris, Angela: 9781479802760:  Amazon.com: Books">
            <a:extLst>
              <a:ext uri="{FF2B5EF4-FFF2-40B4-BE49-F238E27FC236}">
                <a16:creationId xmlns:a16="http://schemas.microsoft.com/office/drawing/2014/main" id="{14BBB4EE-CF5E-4919-A725-120747EB6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410" y="3518452"/>
            <a:ext cx="1909745" cy="304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deevee | Only selected creativity - Skins Sportswear: Football, Rugby,  Tennis">
            <a:extLst>
              <a:ext uri="{FF2B5EF4-FFF2-40B4-BE49-F238E27FC236}">
                <a16:creationId xmlns:a16="http://schemas.microsoft.com/office/drawing/2014/main" id="{781F5686-06CD-41D2-A85A-AF88A6C96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46" y="0"/>
            <a:ext cx="9694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1FAD15-E449-473F-9C77-06949BD8F759}"/>
              </a:ext>
            </a:extLst>
          </p:cNvPr>
          <p:cNvSpPr txBox="1"/>
          <p:nvPr/>
        </p:nvSpPr>
        <p:spPr>
          <a:xfrm>
            <a:off x="-52248" y="274320"/>
            <a:ext cx="2746136" cy="1200329"/>
          </a:xfrm>
          <a:prstGeom prst="rect">
            <a:avLst/>
          </a:prstGeom>
          <a:noFill/>
        </p:spPr>
        <p:txBody>
          <a:bodyPr wrap="none" rtlCol="0">
            <a:spAutoFit/>
          </a:bodyPr>
          <a:lstStyle/>
          <a:p>
            <a:r>
              <a:rPr lang="en-US" b="1" dirty="0"/>
              <a:t>Critical Race Theory</a:t>
            </a:r>
          </a:p>
          <a:p>
            <a:r>
              <a:rPr lang="en-US" b="1" dirty="0"/>
              <a:t>is a secular intellectual </a:t>
            </a:r>
            <a:br>
              <a:rPr lang="en-US" b="1" dirty="0"/>
            </a:br>
            <a:r>
              <a:rPr lang="en-US" b="1" dirty="0"/>
              <a:t>response to a perceived</a:t>
            </a:r>
            <a:br>
              <a:rPr lang="en-US" b="1" dirty="0"/>
            </a:br>
            <a:r>
              <a:rPr lang="en-US" b="1" dirty="0"/>
              <a:t>unequal playing field</a:t>
            </a:r>
          </a:p>
        </p:txBody>
      </p:sp>
    </p:spTree>
    <p:extLst>
      <p:ext uri="{BB962C8B-B14F-4D97-AF65-F5344CB8AC3E}">
        <p14:creationId xmlns:p14="http://schemas.microsoft.com/office/powerpoint/2010/main" val="394494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 Are in This World but Not of This World | JosephPrince.com">
            <a:extLst>
              <a:ext uri="{FF2B5EF4-FFF2-40B4-BE49-F238E27FC236}">
                <a16:creationId xmlns:a16="http://schemas.microsoft.com/office/drawing/2014/main" id="{5EDFB045-9100-442E-9F54-BC2E5650D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76" b="188"/>
          <a:stretch/>
        </p:blipFill>
        <p:spPr bwMode="auto">
          <a:xfrm>
            <a:off x="0" y="0"/>
            <a:ext cx="11806084" cy="68435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1658F9-D845-431A-9906-C159227A40FE}"/>
              </a:ext>
            </a:extLst>
          </p:cNvPr>
          <p:cNvSpPr txBox="1"/>
          <p:nvPr/>
        </p:nvSpPr>
        <p:spPr>
          <a:xfrm>
            <a:off x="235970" y="6658883"/>
            <a:ext cx="6094770" cy="169277"/>
          </a:xfrm>
          <a:prstGeom prst="rect">
            <a:avLst/>
          </a:prstGeom>
          <a:noFill/>
        </p:spPr>
        <p:txBody>
          <a:bodyPr wrap="square">
            <a:spAutoFit/>
          </a:bodyPr>
          <a:lstStyle/>
          <a:p>
            <a:r>
              <a:rPr lang="en-US" sz="500" dirty="0">
                <a:solidFill>
                  <a:schemeClr val="bg1"/>
                </a:solidFill>
              </a:rPr>
              <a:t>Image Source: https://www.josephprince.com/meditate-devo/we-are-in-this-world-but-not-of-this-world</a:t>
            </a:r>
          </a:p>
        </p:txBody>
      </p:sp>
    </p:spTree>
    <p:extLst>
      <p:ext uri="{BB962C8B-B14F-4D97-AF65-F5344CB8AC3E}">
        <p14:creationId xmlns:p14="http://schemas.microsoft.com/office/powerpoint/2010/main" val="236077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deevee | Only selected creativity - Skins Sportswear: Football, Rugby,  Tennis">
            <a:extLst>
              <a:ext uri="{FF2B5EF4-FFF2-40B4-BE49-F238E27FC236}">
                <a16:creationId xmlns:a16="http://schemas.microsoft.com/office/drawing/2014/main" id="{781F5686-06CD-41D2-A85A-AF88A6C96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9884">
            <a:off x="2497137" y="0"/>
            <a:ext cx="9694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1FAD15-E449-473F-9C77-06949BD8F759}"/>
              </a:ext>
            </a:extLst>
          </p:cNvPr>
          <p:cNvSpPr txBox="1"/>
          <p:nvPr/>
        </p:nvSpPr>
        <p:spPr>
          <a:xfrm>
            <a:off x="-52248" y="274320"/>
            <a:ext cx="5110823" cy="923330"/>
          </a:xfrm>
          <a:prstGeom prst="rect">
            <a:avLst/>
          </a:prstGeom>
          <a:noFill/>
        </p:spPr>
        <p:txBody>
          <a:bodyPr wrap="none" rtlCol="0">
            <a:spAutoFit/>
          </a:bodyPr>
          <a:lstStyle/>
          <a:p>
            <a:r>
              <a:rPr lang="en-US" b="1" dirty="0"/>
              <a:t>Critical Race Theory is an attempt to create a </a:t>
            </a:r>
          </a:p>
          <a:p>
            <a:r>
              <a:rPr lang="en-US" b="1" dirty="0"/>
              <a:t>intellectual framework to offset the </a:t>
            </a:r>
          </a:p>
          <a:p>
            <a:r>
              <a:rPr lang="en-US" b="1" dirty="0"/>
              <a:t>unequal playing field</a:t>
            </a:r>
          </a:p>
        </p:txBody>
      </p:sp>
    </p:spTree>
    <p:extLst>
      <p:ext uri="{BB962C8B-B14F-4D97-AF65-F5344CB8AC3E}">
        <p14:creationId xmlns:p14="http://schemas.microsoft.com/office/powerpoint/2010/main" val="244817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24C9-50CC-4AE2-B8C7-FCC51A8AA312}"/>
              </a:ext>
            </a:extLst>
          </p:cNvPr>
          <p:cNvSpPr>
            <a:spLocks noGrp="1"/>
          </p:cNvSpPr>
          <p:nvPr>
            <p:ph type="title"/>
          </p:nvPr>
        </p:nvSpPr>
        <p:spPr>
          <a:xfrm>
            <a:off x="380998" y="0"/>
            <a:ext cx="11319457" cy="369333"/>
          </a:xfrm>
        </p:spPr>
        <p:txBody>
          <a:bodyPr/>
          <a:lstStyle/>
          <a:p>
            <a:r>
              <a:rPr lang="en-US" dirty="0"/>
              <a:t>Different Christian Perspectives on Whether Institutions Create an Uneven Playing Field</a:t>
            </a:r>
          </a:p>
        </p:txBody>
      </p:sp>
      <p:pic>
        <p:nvPicPr>
          <p:cNvPr id="4" name="Picture 3">
            <a:extLst>
              <a:ext uri="{FF2B5EF4-FFF2-40B4-BE49-F238E27FC236}">
                <a16:creationId xmlns:a16="http://schemas.microsoft.com/office/drawing/2014/main" id="{93AF1488-23F5-45BA-9CA0-965EA6B621AE}"/>
              </a:ext>
            </a:extLst>
          </p:cNvPr>
          <p:cNvPicPr>
            <a:picLocks noChangeAspect="1"/>
          </p:cNvPicPr>
          <p:nvPr/>
        </p:nvPicPr>
        <p:blipFill rotWithShape="1">
          <a:blip r:embed="rId2"/>
          <a:srcRect l="1643" r="1309"/>
          <a:stretch/>
        </p:blipFill>
        <p:spPr>
          <a:xfrm>
            <a:off x="2084909" y="523875"/>
            <a:ext cx="9682888" cy="5851926"/>
          </a:xfrm>
          <a:prstGeom prst="rect">
            <a:avLst/>
          </a:prstGeom>
        </p:spPr>
      </p:pic>
      <p:sp>
        <p:nvSpPr>
          <p:cNvPr id="5" name="TextBox 4">
            <a:extLst>
              <a:ext uri="{FF2B5EF4-FFF2-40B4-BE49-F238E27FC236}">
                <a16:creationId xmlns:a16="http://schemas.microsoft.com/office/drawing/2014/main" id="{56BFFB06-E119-47DA-A2D7-2E81E7558245}"/>
              </a:ext>
            </a:extLst>
          </p:cNvPr>
          <p:cNvSpPr txBox="1"/>
          <p:nvPr/>
        </p:nvSpPr>
        <p:spPr>
          <a:xfrm>
            <a:off x="1255690" y="6600423"/>
            <a:ext cx="2183611" cy="246221"/>
          </a:xfrm>
          <a:prstGeom prst="rect">
            <a:avLst/>
          </a:prstGeom>
          <a:noFill/>
        </p:spPr>
        <p:txBody>
          <a:bodyPr wrap="none" rtlCol="0">
            <a:spAutoFit/>
          </a:bodyPr>
          <a:lstStyle/>
          <a:p>
            <a:r>
              <a:rPr lang="en-US" sz="1000" dirty="0" err="1">
                <a:solidFill>
                  <a:schemeClr val="bg1"/>
                </a:solidFill>
              </a:rPr>
              <a:t>Barna</a:t>
            </a:r>
            <a:r>
              <a:rPr lang="en-US" sz="1000" dirty="0">
                <a:solidFill>
                  <a:schemeClr val="bg1"/>
                </a:solidFill>
              </a:rPr>
              <a:t> Beyond Diversity Study, 2019</a:t>
            </a:r>
          </a:p>
        </p:txBody>
      </p:sp>
      <p:sp>
        <p:nvSpPr>
          <p:cNvPr id="6" name="TextBox 5">
            <a:extLst>
              <a:ext uri="{FF2B5EF4-FFF2-40B4-BE49-F238E27FC236}">
                <a16:creationId xmlns:a16="http://schemas.microsoft.com/office/drawing/2014/main" id="{2181A4B9-3453-41F0-A2E5-955FF4575FC4}"/>
              </a:ext>
            </a:extLst>
          </p:cNvPr>
          <p:cNvSpPr txBox="1"/>
          <p:nvPr/>
        </p:nvSpPr>
        <p:spPr>
          <a:xfrm>
            <a:off x="274320" y="1828255"/>
            <a:ext cx="1861407" cy="677108"/>
          </a:xfrm>
          <a:prstGeom prst="rect">
            <a:avLst/>
          </a:prstGeom>
          <a:noFill/>
        </p:spPr>
        <p:txBody>
          <a:bodyPr wrap="none" rtlCol="0">
            <a:spAutoFit/>
          </a:bodyPr>
          <a:lstStyle/>
          <a:p>
            <a:r>
              <a:rPr lang="en-US" sz="1400" b="1" dirty="0">
                <a:solidFill>
                  <a:srgbClr val="FF0000"/>
                </a:solidFill>
              </a:rPr>
              <a:t>Institutional Racism</a:t>
            </a:r>
            <a:br>
              <a:rPr lang="en-US" sz="2000" b="1" dirty="0">
                <a:solidFill>
                  <a:srgbClr val="FF0000"/>
                </a:solidFill>
              </a:rPr>
            </a:br>
            <a:r>
              <a:rPr lang="en-US" sz="2000" b="1" dirty="0">
                <a:solidFill>
                  <a:srgbClr val="FF0000"/>
                </a:solidFill>
              </a:rPr>
              <a:t> </a:t>
            </a:r>
            <a:r>
              <a:rPr lang="en-US" sz="1400" b="1" dirty="0">
                <a:solidFill>
                  <a:srgbClr val="FF0000"/>
                </a:solidFill>
              </a:rPr>
              <a:t>Personal Racism</a:t>
            </a:r>
          </a:p>
          <a:p>
            <a:endParaRPr lang="en-US" sz="400" b="1" dirty="0">
              <a:solidFill>
                <a:srgbClr val="FF0000"/>
              </a:solidFill>
            </a:endParaRPr>
          </a:p>
        </p:txBody>
      </p:sp>
      <p:sp>
        <p:nvSpPr>
          <p:cNvPr id="7" name="Right Brace 6">
            <a:extLst>
              <a:ext uri="{FF2B5EF4-FFF2-40B4-BE49-F238E27FC236}">
                <a16:creationId xmlns:a16="http://schemas.microsoft.com/office/drawing/2014/main" id="{88565BFE-7F27-49B3-B398-AF3822E64016}"/>
              </a:ext>
            </a:extLst>
          </p:cNvPr>
          <p:cNvSpPr/>
          <p:nvPr/>
        </p:nvSpPr>
        <p:spPr>
          <a:xfrm rot="16200000">
            <a:off x="7000876" y="1651315"/>
            <a:ext cx="238126" cy="3667125"/>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8F20B804-DAB1-46A0-AB7F-D856DB248E7A}"/>
              </a:ext>
            </a:extLst>
          </p:cNvPr>
          <p:cNvSpPr txBox="1"/>
          <p:nvPr/>
        </p:nvSpPr>
        <p:spPr>
          <a:xfrm>
            <a:off x="5286376" y="2781039"/>
            <a:ext cx="3942682" cy="584775"/>
          </a:xfrm>
          <a:prstGeom prst="rect">
            <a:avLst/>
          </a:prstGeom>
          <a:noFill/>
        </p:spPr>
        <p:txBody>
          <a:bodyPr wrap="none" rtlCol="0">
            <a:spAutoFit/>
          </a:bodyPr>
          <a:lstStyle/>
          <a:p>
            <a:r>
              <a:rPr lang="en-US" sz="1600" b="1" dirty="0">
                <a:solidFill>
                  <a:srgbClr val="FF0000"/>
                </a:solidFill>
              </a:rPr>
              <a:t>Gap Between White &amp; Black Christian </a:t>
            </a:r>
          </a:p>
          <a:p>
            <a:r>
              <a:rPr lang="en-US" sz="1600" b="1" dirty="0">
                <a:solidFill>
                  <a:srgbClr val="FF0000"/>
                </a:solidFill>
              </a:rPr>
              <a:t>Perspectives on Institutional Racism</a:t>
            </a:r>
          </a:p>
        </p:txBody>
      </p:sp>
    </p:spTree>
    <p:extLst>
      <p:ext uri="{BB962C8B-B14F-4D97-AF65-F5344CB8AC3E}">
        <p14:creationId xmlns:p14="http://schemas.microsoft.com/office/powerpoint/2010/main" val="401696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126B-307E-40FE-AD9B-70A51017C291}"/>
              </a:ext>
            </a:extLst>
          </p:cNvPr>
          <p:cNvSpPr>
            <a:spLocks noGrp="1"/>
          </p:cNvSpPr>
          <p:nvPr>
            <p:ph type="title"/>
          </p:nvPr>
        </p:nvSpPr>
        <p:spPr>
          <a:xfrm>
            <a:off x="434865" y="100086"/>
            <a:ext cx="11279947" cy="680670"/>
          </a:xfrm>
        </p:spPr>
        <p:txBody>
          <a:bodyPr/>
          <a:lstStyle/>
          <a:p>
            <a:r>
              <a:rPr lang="en-US" dirty="0"/>
              <a:t>Examples of Controversial Stances Out of CRT</a:t>
            </a:r>
          </a:p>
        </p:txBody>
      </p:sp>
      <p:sp>
        <p:nvSpPr>
          <p:cNvPr id="3" name="Content Placeholder 2">
            <a:extLst>
              <a:ext uri="{FF2B5EF4-FFF2-40B4-BE49-F238E27FC236}">
                <a16:creationId xmlns:a16="http://schemas.microsoft.com/office/drawing/2014/main" id="{E72CAF7F-7EAE-4FE7-A597-4FBE3D2F9CCB}"/>
              </a:ext>
            </a:extLst>
          </p:cNvPr>
          <p:cNvSpPr>
            <a:spLocks noGrp="1"/>
          </p:cNvSpPr>
          <p:nvPr>
            <p:ph sz="quarter" idx="10"/>
          </p:nvPr>
        </p:nvSpPr>
        <p:spPr/>
        <p:txBody>
          <a:bodyPr/>
          <a:lstStyle/>
          <a:p>
            <a:r>
              <a:rPr lang="en-US" dirty="0"/>
              <a:t>CRT’s most controversial stances come from a materialist, collective worldview that is pervasive in the social sciences</a:t>
            </a:r>
          </a:p>
          <a:p>
            <a:pPr lvl="1"/>
            <a:r>
              <a:rPr lang="en-US" dirty="0"/>
              <a:t>In general, CRT uses language and frameworks to offset an unequal playing field in larger society</a:t>
            </a:r>
          </a:p>
          <a:p>
            <a:pPr lvl="1"/>
            <a:r>
              <a:rPr lang="en-US" dirty="0"/>
              <a:t>Works to create a “minority culture” framework to offset what is perceived  inherently biased dominant framework</a:t>
            </a:r>
            <a:br>
              <a:rPr lang="en-US" dirty="0"/>
            </a:br>
            <a:endParaRPr lang="en-US" dirty="0"/>
          </a:p>
          <a:p>
            <a:r>
              <a:rPr lang="en-US" dirty="0"/>
              <a:t>“People of color are not racist because they do not systematically benefit from racism” - Beverly Tatum</a:t>
            </a:r>
          </a:p>
          <a:p>
            <a:pPr lvl="1"/>
            <a:r>
              <a:rPr lang="en-US" dirty="0"/>
              <a:t>Worldview: we are primarily defined by our collective identity</a:t>
            </a:r>
            <a:br>
              <a:rPr lang="en-US" dirty="0"/>
            </a:br>
            <a:endParaRPr lang="en-US" dirty="0"/>
          </a:p>
          <a:p>
            <a:r>
              <a:rPr lang="en-US" dirty="0"/>
              <a:t>“If you are white in a white supremacist society, you are racist.” </a:t>
            </a:r>
            <a:br>
              <a:rPr lang="en-US" dirty="0"/>
            </a:br>
            <a:r>
              <a:rPr lang="en-US" dirty="0"/>
              <a:t>- Ijeoma Oluo</a:t>
            </a:r>
          </a:p>
          <a:p>
            <a:pPr lvl="1"/>
            <a:r>
              <a:rPr lang="en-US" dirty="0"/>
              <a:t>Worldview: our guilt is primarily defined by our collective identity</a:t>
            </a:r>
          </a:p>
        </p:txBody>
      </p:sp>
    </p:spTree>
    <p:extLst>
      <p:ext uri="{BB962C8B-B14F-4D97-AF65-F5344CB8AC3E}">
        <p14:creationId xmlns:p14="http://schemas.microsoft.com/office/powerpoint/2010/main" val="23047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2043-1B8E-41B8-B65B-3F0371A54BDD}"/>
              </a:ext>
            </a:extLst>
          </p:cNvPr>
          <p:cNvSpPr>
            <a:spLocks noGrp="1"/>
          </p:cNvSpPr>
          <p:nvPr>
            <p:ph type="title"/>
          </p:nvPr>
        </p:nvSpPr>
        <p:spPr/>
        <p:txBody>
          <a:bodyPr/>
          <a:lstStyle/>
          <a:p>
            <a:r>
              <a:rPr lang="en-US" dirty="0"/>
              <a:t>Understanding Biblical Justice (Tim Keller)</a:t>
            </a:r>
          </a:p>
        </p:txBody>
      </p:sp>
      <p:sp>
        <p:nvSpPr>
          <p:cNvPr id="3" name="Content Placeholder 2">
            <a:extLst>
              <a:ext uri="{FF2B5EF4-FFF2-40B4-BE49-F238E27FC236}">
                <a16:creationId xmlns:a16="http://schemas.microsoft.com/office/drawing/2014/main" id="{ED56C08F-C54A-4AF5-836E-8E48A326A7DB}"/>
              </a:ext>
            </a:extLst>
          </p:cNvPr>
          <p:cNvSpPr>
            <a:spLocks noGrp="1"/>
          </p:cNvSpPr>
          <p:nvPr>
            <p:ph sz="quarter" idx="10"/>
          </p:nvPr>
        </p:nvSpPr>
        <p:spPr>
          <a:xfrm>
            <a:off x="68263" y="996950"/>
            <a:ext cx="11852275" cy="5689600"/>
          </a:xfrm>
        </p:spPr>
        <p:txBody>
          <a:bodyPr/>
          <a:lstStyle/>
          <a:p>
            <a:pPr marL="514350" indent="-514350">
              <a:buFont typeface="+mj-lt"/>
              <a:buAutoNum type="arabicPeriod"/>
            </a:pPr>
            <a:r>
              <a:rPr lang="en-US" sz="2400" b="1" dirty="0"/>
              <a:t>Community</a:t>
            </a:r>
            <a:r>
              <a:rPr lang="en-US" sz="2400" dirty="0"/>
              <a:t>: Others have a claim on my wealth, so I must give voluntarily. </a:t>
            </a:r>
            <a:endParaRPr lang="en-US" sz="1800" dirty="0"/>
          </a:p>
          <a:p>
            <a:pPr lvl="1"/>
            <a:r>
              <a:rPr lang="en-US" sz="1600" dirty="0"/>
              <a:t>Deuteronomy 24:17-22</a:t>
            </a:r>
            <a:br>
              <a:rPr lang="en-US" sz="1600" dirty="0"/>
            </a:br>
            <a:endParaRPr lang="en-US" sz="1400" dirty="0"/>
          </a:p>
          <a:p>
            <a:pPr marL="514350" indent="-514350">
              <a:buFont typeface="+mj-lt"/>
              <a:buAutoNum type="arabicPeriod"/>
            </a:pPr>
            <a:r>
              <a:rPr lang="en-US" sz="2400" b="1" dirty="0"/>
              <a:t>Equity</a:t>
            </a:r>
            <a:r>
              <a:rPr lang="en-US" sz="2400" dirty="0"/>
              <a:t>: Everyone must be treated equally and with dignity. </a:t>
            </a:r>
            <a:endParaRPr lang="en-US" sz="1800" dirty="0"/>
          </a:p>
          <a:p>
            <a:pPr lvl="1"/>
            <a:r>
              <a:rPr lang="en-US" sz="1600" dirty="0"/>
              <a:t>Leviticus 19:13; 24:22, Isaiah 33:15, Deuteronomy 24:14-15, Deuteronomy 24:14-15</a:t>
            </a:r>
            <a:br>
              <a:rPr lang="en-US" sz="1600" dirty="0"/>
            </a:br>
            <a:endParaRPr lang="en-US" sz="1400" dirty="0"/>
          </a:p>
          <a:p>
            <a:pPr marL="514350" indent="-514350">
              <a:buFont typeface="+mj-lt"/>
              <a:buAutoNum type="arabicPeriod"/>
            </a:pPr>
            <a:r>
              <a:rPr lang="en-US" sz="2400" b="1" dirty="0"/>
              <a:t>Corporate responsibility</a:t>
            </a:r>
            <a:r>
              <a:rPr lang="en-US" sz="2400" dirty="0"/>
              <a:t>: I am sometimes responsible for and involved in other people’s sins. </a:t>
            </a:r>
            <a:endParaRPr lang="en-US" sz="1800" dirty="0"/>
          </a:p>
          <a:p>
            <a:pPr lvl="1"/>
            <a:r>
              <a:rPr lang="en-US" sz="1600" dirty="0"/>
              <a:t>Daniel 9, 2 Samuel 21, Joshua 7, Numbers 16, 1 Samuel 15:2, Deuteronomy 23:3-8, Exodus 20:5, Leviticus 19:15, Exodus 22:25-27; Jeremiah 22:13, James 5:4, Deuteronomy 24:14-15</a:t>
            </a:r>
            <a:br>
              <a:rPr lang="en-US" sz="1600" dirty="0"/>
            </a:br>
            <a:endParaRPr lang="en-US" sz="1400" dirty="0"/>
          </a:p>
          <a:p>
            <a:pPr marL="514350" indent="-514350">
              <a:buFont typeface="+mj-lt"/>
              <a:buAutoNum type="arabicPeriod"/>
            </a:pPr>
            <a:r>
              <a:rPr lang="en-US" sz="2400" b="1" dirty="0"/>
              <a:t>Individual responsibility</a:t>
            </a:r>
            <a:r>
              <a:rPr lang="en-US" sz="2400" dirty="0"/>
              <a:t>: I am finally responsible for all my sins, but not for all my outcomes. </a:t>
            </a:r>
            <a:endParaRPr lang="en-US" sz="1800" dirty="0"/>
          </a:p>
          <a:p>
            <a:pPr lvl="1"/>
            <a:r>
              <a:rPr lang="en-US" sz="1600" dirty="0"/>
              <a:t>Proverbs 6:6-7; 13:23; 23:21, Exodus 22:21-27, Ezekiel 18, Deuteronomy 24:16</a:t>
            </a:r>
          </a:p>
          <a:p>
            <a:pPr lvl="1"/>
            <a:endParaRPr lang="en-US" sz="1400" dirty="0"/>
          </a:p>
          <a:p>
            <a:pPr marL="514350" indent="-514350">
              <a:buFont typeface="+mj-lt"/>
              <a:buAutoNum type="arabicPeriod"/>
            </a:pPr>
            <a:r>
              <a:rPr lang="en-US" sz="2400" b="1" dirty="0"/>
              <a:t>Advocacy</a:t>
            </a:r>
            <a:r>
              <a:rPr lang="en-US" sz="2400" dirty="0"/>
              <a:t>: We must have special concern for the poor and the marginalized. </a:t>
            </a:r>
            <a:endParaRPr lang="en-US" sz="1800" dirty="0"/>
          </a:p>
          <a:p>
            <a:pPr lvl="1"/>
            <a:r>
              <a:rPr lang="en-US" sz="1600" dirty="0"/>
              <a:t>Leviticus 19:15, Isaiah 1:17, Psalm 41:1, Proverbs 31:8-9, Jeremiah 22:3, Zechariah 7:9-10</a:t>
            </a:r>
            <a:endParaRPr lang="en-US" sz="2000" dirty="0"/>
          </a:p>
        </p:txBody>
      </p:sp>
      <p:sp>
        <p:nvSpPr>
          <p:cNvPr id="4" name="TextBox 3">
            <a:extLst>
              <a:ext uri="{FF2B5EF4-FFF2-40B4-BE49-F238E27FC236}">
                <a16:creationId xmlns:a16="http://schemas.microsoft.com/office/drawing/2014/main" id="{C2B1B7D9-6B59-48FA-8813-9EEB42D7281A}"/>
              </a:ext>
            </a:extLst>
          </p:cNvPr>
          <p:cNvSpPr txBox="1"/>
          <p:nvPr/>
        </p:nvSpPr>
        <p:spPr>
          <a:xfrm>
            <a:off x="631635" y="6613981"/>
            <a:ext cx="7340789" cy="261610"/>
          </a:xfrm>
          <a:prstGeom prst="rect">
            <a:avLst/>
          </a:prstGeom>
          <a:noFill/>
        </p:spPr>
        <p:txBody>
          <a:bodyPr wrap="square">
            <a:spAutoFit/>
          </a:bodyPr>
          <a:lstStyle/>
          <a:p>
            <a:r>
              <a:rPr lang="en-US" sz="1100" dirty="0"/>
              <a:t>Source: Tim Keller </a:t>
            </a:r>
            <a:r>
              <a:rPr lang="en-US" sz="1100" dirty="0">
                <a:hlinkClick r:id="rId2">
                  <a:extLst>
                    <a:ext uri="{A12FA001-AC4F-418D-AE19-62706E023703}">
                      <ahyp:hlinkClr xmlns:ahyp="http://schemas.microsoft.com/office/drawing/2018/hyperlinkcolor" val="tx"/>
                    </a:ext>
                  </a:extLst>
                </a:hlinkClick>
              </a:rPr>
              <a:t>https://quarterly.gospelinlife.com/a-biblical-critique-of-secular-justice-and-critical-theory/</a:t>
            </a:r>
            <a:r>
              <a:rPr lang="en-US" sz="1100" dirty="0"/>
              <a:t> </a:t>
            </a:r>
          </a:p>
        </p:txBody>
      </p:sp>
      <p:pic>
        <p:nvPicPr>
          <p:cNvPr id="3074" name="Picture 2" descr="Generous Justice: How God&amp;#39;s Grace Makes Us Just: Keller, Timothy:  9781594486074: Amazon.com: Books">
            <a:extLst>
              <a:ext uri="{FF2B5EF4-FFF2-40B4-BE49-F238E27FC236}">
                <a16:creationId xmlns:a16="http://schemas.microsoft.com/office/drawing/2014/main" id="{130FB201-0065-4B24-819E-817B421A4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862" y="996950"/>
            <a:ext cx="1285875" cy="184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1846-952F-46CF-95B1-7946217D9787}"/>
              </a:ext>
            </a:extLst>
          </p:cNvPr>
          <p:cNvSpPr>
            <a:spLocks noGrp="1"/>
          </p:cNvSpPr>
          <p:nvPr>
            <p:ph type="title"/>
          </p:nvPr>
        </p:nvSpPr>
        <p:spPr/>
        <p:txBody>
          <a:bodyPr/>
          <a:lstStyle/>
          <a:p>
            <a:r>
              <a:rPr lang="en-US" sz="3600" dirty="0"/>
              <a:t>Developing a Trauma Informed Understanding on Race</a:t>
            </a:r>
          </a:p>
        </p:txBody>
      </p:sp>
      <p:sp>
        <p:nvSpPr>
          <p:cNvPr id="3" name="Content Placeholder 2">
            <a:extLst>
              <a:ext uri="{FF2B5EF4-FFF2-40B4-BE49-F238E27FC236}">
                <a16:creationId xmlns:a16="http://schemas.microsoft.com/office/drawing/2014/main" id="{81C3CBAC-3D3A-41AE-8201-EA610D8875CF}"/>
              </a:ext>
            </a:extLst>
          </p:cNvPr>
          <p:cNvSpPr>
            <a:spLocks noGrp="1"/>
          </p:cNvSpPr>
          <p:nvPr>
            <p:ph sz="quarter" idx="10"/>
          </p:nvPr>
        </p:nvSpPr>
        <p:spPr>
          <a:xfrm>
            <a:off x="47767" y="996950"/>
            <a:ext cx="12057797" cy="5689600"/>
          </a:xfrm>
        </p:spPr>
        <p:txBody>
          <a:bodyPr/>
          <a:lstStyle/>
          <a:p>
            <a:r>
              <a:rPr lang="en-US" dirty="0"/>
              <a:t>Many rescue missions have separate men’s and women’s </a:t>
            </a:r>
            <a:br>
              <a:rPr lang="en-US" dirty="0"/>
            </a:br>
            <a:r>
              <a:rPr lang="en-US" dirty="0"/>
              <a:t>residential recovery programs to increase safety </a:t>
            </a:r>
          </a:p>
          <a:p>
            <a:r>
              <a:rPr lang="en-US" dirty="0"/>
              <a:t>Recognize significance of group trauma</a:t>
            </a:r>
          </a:p>
          <a:p>
            <a:pPr lvl="1"/>
            <a:r>
              <a:rPr lang="en-US" dirty="0"/>
              <a:t>Racial trauma, gender-based trauma, social class-based trauma</a:t>
            </a:r>
          </a:p>
          <a:p>
            <a:r>
              <a:rPr lang="en-US" dirty="0"/>
              <a:t>Much of conflict that happens is from group trauma being invalidated</a:t>
            </a:r>
          </a:p>
          <a:p>
            <a:pPr lvl="1"/>
            <a:r>
              <a:rPr lang="en-US" dirty="0"/>
              <a:t>A woman with trauma from men in a co-ed group where it is not safe to discuss her trauma</a:t>
            </a:r>
          </a:p>
          <a:p>
            <a:pPr lvl="1"/>
            <a:r>
              <a:rPr lang="en-US" dirty="0"/>
              <a:t>Someone with racial trauma in a white culture dominant group with mixed races where some group members deny the legitimacy of their trauma</a:t>
            </a:r>
          </a:p>
          <a:p>
            <a:pPr lvl="1"/>
            <a:r>
              <a:rPr lang="en-US" dirty="0"/>
              <a:t>A white male experiencing social class-based trauma being told it is not valid, because only racial and gender-based trauma are legitimate group trauma</a:t>
            </a:r>
          </a:p>
          <a:p>
            <a:pPr lvl="1"/>
            <a:r>
              <a:rPr lang="en-US" dirty="0"/>
              <a:t>A white male veteran whose trauma is discounted in a CRT framework</a:t>
            </a:r>
          </a:p>
          <a:p>
            <a:r>
              <a:rPr lang="en-US" dirty="0"/>
              <a:t>Group trauma is best healed in a group with people recovering from similar trauma without major risk of invalidation</a:t>
            </a:r>
          </a:p>
        </p:txBody>
      </p:sp>
      <p:pic>
        <p:nvPicPr>
          <p:cNvPr id="1026" name="Picture 2" descr="Healing Racial Trauma: The Road to Resilience: Rowe, Sheila Wise, Rah,  Soong-Chan: 9780830845880: Amazon.com: Books">
            <a:extLst>
              <a:ext uri="{FF2B5EF4-FFF2-40B4-BE49-F238E27FC236}">
                <a16:creationId xmlns:a16="http://schemas.microsoft.com/office/drawing/2014/main" id="{59E2899B-41F3-4062-A769-2C0801B16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913" y="927279"/>
            <a:ext cx="1224090" cy="189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7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453487" y="2527576"/>
            <a:ext cx="7487215" cy="1200329"/>
          </a:xfrm>
          <a:prstGeom prst="rect">
            <a:avLst/>
          </a:prstGeom>
          <a:noFill/>
        </p:spPr>
        <p:txBody>
          <a:bodyPr wrap="square" rtlCol="0">
            <a:spAutoFit/>
          </a:bodyPr>
          <a:lstStyle/>
          <a:p>
            <a:r>
              <a:rPr lang="en-US" sz="3600" b="1" dirty="0">
                <a:solidFill>
                  <a:schemeClr val="bg1"/>
                </a:solidFill>
                <a:latin typeface="+mj-lt"/>
              </a:rPr>
              <a:t>How to Stay Focused on Your Mission</a:t>
            </a:r>
            <a:br>
              <a:rPr lang="en-US" sz="3600" b="1" dirty="0">
                <a:solidFill>
                  <a:schemeClr val="bg1"/>
                </a:solidFill>
                <a:latin typeface="+mj-lt"/>
              </a:rPr>
            </a:br>
            <a:r>
              <a:rPr lang="en-US" sz="3600" b="1" dirty="0">
                <a:solidFill>
                  <a:schemeClr val="bg1"/>
                </a:solidFill>
                <a:latin typeface="+mj-lt"/>
              </a:rPr>
              <a:t>While Addressing Racial Injustice</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934222"/>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750"/>
                                        <p:tgtEl>
                                          <p:spTgt spid="67"/>
                                        </p:tgtEl>
                                      </p:cBhvr>
                                    </p:animEffect>
                                    <p:anim calcmode="lin" valueType="num">
                                      <p:cBhvr>
                                        <p:cTn id="8" dur="750" fill="hold"/>
                                        <p:tgtEl>
                                          <p:spTgt spid="67"/>
                                        </p:tgtEl>
                                        <p:attrNameLst>
                                          <p:attrName>ppt_x</p:attrName>
                                        </p:attrNameLst>
                                      </p:cBhvr>
                                      <p:tavLst>
                                        <p:tav tm="0">
                                          <p:val>
                                            <p:strVal val="#ppt_x"/>
                                          </p:val>
                                        </p:tav>
                                        <p:tav tm="100000">
                                          <p:val>
                                            <p:strVal val="#ppt_x"/>
                                          </p:val>
                                        </p:tav>
                                      </p:tavLst>
                                    </p:anim>
                                    <p:anim calcmode="lin" valueType="num">
                                      <p:cBhvr>
                                        <p:cTn id="9" dur="675" decel="100000" fill="hold"/>
                                        <p:tgtEl>
                                          <p:spTgt spid="6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67"/>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750" fill="hold"/>
                                        <p:tgtEl>
                                          <p:spTgt spid="65"/>
                                        </p:tgtEl>
                                        <p:attrNameLst>
                                          <p:attrName>ppt_x</p:attrName>
                                        </p:attrNameLst>
                                      </p:cBhvr>
                                      <p:tavLst>
                                        <p:tav tm="0">
                                          <p:val>
                                            <p:strVal val="1+#ppt_w/2"/>
                                          </p:val>
                                        </p:tav>
                                        <p:tav tm="100000">
                                          <p:val>
                                            <p:strVal val="#ppt_x"/>
                                          </p:val>
                                        </p:tav>
                                      </p:tavLst>
                                    </p:anim>
                                    <p:anim calcmode="lin" valueType="num">
                                      <p:cBhvr additive="base">
                                        <p:cTn id="14" dur="750" fill="hold"/>
                                        <p:tgtEl>
                                          <p:spTgt spid="65"/>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dirty="0"/>
              <a:t>Spectrum of Christian Understanding of Race</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extLst>
              <p:ext uri="{D42A27DB-BD31-4B8C-83A1-F6EECF244321}">
                <p14:modId xmlns:p14="http://schemas.microsoft.com/office/powerpoint/2010/main" val="721972496"/>
              </p:ext>
            </p:extLst>
          </p:nvPr>
        </p:nvGraphicFramePr>
        <p:xfrm>
          <a:off x="-533400" y="1471956"/>
          <a:ext cx="13284200"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919BCA9-9993-4794-B90B-49777A11F8BF}"/>
              </a:ext>
            </a:extLst>
          </p:cNvPr>
          <p:cNvSpPr txBox="1"/>
          <p:nvPr/>
        </p:nvSpPr>
        <p:spPr>
          <a:xfrm>
            <a:off x="4428014" y="5479317"/>
            <a:ext cx="3126526" cy="738664"/>
          </a:xfrm>
          <a:prstGeom prst="rect">
            <a:avLst/>
          </a:prstGeom>
          <a:noFill/>
        </p:spPr>
        <p:txBody>
          <a:bodyPr wrap="square">
            <a:spAutoFit/>
          </a:bodyPr>
          <a:lstStyle/>
          <a:p>
            <a:pPr marL="91440" indent="-91440">
              <a:buFont typeface="Arial" panose="020B0604020202020204" pitchFamily="34" charset="0"/>
              <a:buChar char="•"/>
            </a:pPr>
            <a:r>
              <a:rPr lang="en-US" sz="1400" dirty="0"/>
              <a:t>Christian Community </a:t>
            </a:r>
            <a:r>
              <a:rPr lang="en-US" sz="1400" dirty="0" err="1"/>
              <a:t>Dev’t</a:t>
            </a:r>
            <a:endParaRPr lang="en-US" sz="1400" dirty="0"/>
          </a:p>
          <a:p>
            <a:pPr marL="91440" indent="-91440">
              <a:buFont typeface="Arial" panose="020B0604020202020204" pitchFamily="34" charset="0"/>
              <a:buChar char="•"/>
            </a:pPr>
            <a:r>
              <a:rPr lang="en-US" sz="1400" dirty="0"/>
              <a:t>Intervarsity</a:t>
            </a:r>
          </a:p>
          <a:p>
            <a:pPr marL="91440" indent="-91440">
              <a:buFont typeface="Arial" panose="020B0604020202020204" pitchFamily="34" charset="0"/>
              <a:buChar char="•"/>
            </a:pPr>
            <a:r>
              <a:rPr lang="en-US" sz="1400" dirty="0"/>
              <a:t>Highly multiethnic Rescue Missions</a:t>
            </a:r>
          </a:p>
        </p:txBody>
      </p:sp>
      <p:sp>
        <p:nvSpPr>
          <p:cNvPr id="15" name="Right Brace 14">
            <a:extLst>
              <a:ext uri="{FF2B5EF4-FFF2-40B4-BE49-F238E27FC236}">
                <a16:creationId xmlns:a16="http://schemas.microsoft.com/office/drawing/2014/main" id="{28A51EC2-BD88-4941-92DC-DD754AF4741C}"/>
              </a:ext>
            </a:extLst>
          </p:cNvPr>
          <p:cNvSpPr/>
          <p:nvPr/>
        </p:nvSpPr>
        <p:spPr>
          <a:xfrm rot="5400000">
            <a:off x="5874250" y="2736587"/>
            <a:ext cx="356832" cy="693260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B0882E31-41C1-4E70-8657-6C68B60362BC}"/>
              </a:ext>
            </a:extLst>
          </p:cNvPr>
          <p:cNvSpPr txBox="1"/>
          <p:nvPr/>
        </p:nvSpPr>
        <p:spPr>
          <a:xfrm>
            <a:off x="2449285" y="6366611"/>
            <a:ext cx="8487216" cy="523220"/>
          </a:xfrm>
          <a:prstGeom prst="rect">
            <a:avLst/>
          </a:prstGeom>
          <a:noFill/>
        </p:spPr>
        <p:txBody>
          <a:bodyPr wrap="square" rtlCol="0">
            <a:spAutoFit/>
          </a:bodyPr>
          <a:lstStyle/>
          <a:p>
            <a:r>
              <a:rPr lang="en-US" sz="1400" b="1" dirty="0"/>
              <a:t>Lausanne Statement on Holistic Mission of the Church (Billy Graham, 95% of evangelicals globally): </a:t>
            </a:r>
            <a:r>
              <a:rPr lang="en-US" sz="1400" dirty="0"/>
              <a:t>Evangelism, relief, development and advocacy are all important with emphasis on evangelism</a:t>
            </a:r>
          </a:p>
        </p:txBody>
      </p:sp>
      <p:sp>
        <p:nvSpPr>
          <p:cNvPr id="18" name="TextBox 17">
            <a:extLst>
              <a:ext uri="{FF2B5EF4-FFF2-40B4-BE49-F238E27FC236}">
                <a16:creationId xmlns:a16="http://schemas.microsoft.com/office/drawing/2014/main" id="{B8C790F9-847F-49D4-A3D0-153E7ADEBAF7}"/>
              </a:ext>
            </a:extLst>
          </p:cNvPr>
          <p:cNvSpPr txBox="1"/>
          <p:nvPr/>
        </p:nvSpPr>
        <p:spPr>
          <a:xfrm>
            <a:off x="317524" y="939520"/>
            <a:ext cx="6067495" cy="584775"/>
          </a:xfrm>
          <a:prstGeom prst="rect">
            <a:avLst/>
          </a:prstGeom>
          <a:noFill/>
        </p:spPr>
        <p:txBody>
          <a:bodyPr wrap="none" rtlCol="0">
            <a:spAutoFit/>
          </a:bodyPr>
          <a:lstStyle/>
          <a:p>
            <a:pPr algn="ctr"/>
            <a:r>
              <a:rPr lang="en-US" sz="1600" b="1" dirty="0">
                <a:solidFill>
                  <a:srgbClr val="FF0000"/>
                </a:solidFill>
              </a:rPr>
              <a:t>Priority 2: As a Generational Transition, Many Evangelical</a:t>
            </a:r>
            <a:br>
              <a:rPr lang="en-US" sz="1600" b="1" dirty="0">
                <a:solidFill>
                  <a:srgbClr val="FF0000"/>
                </a:solidFill>
              </a:rPr>
            </a:br>
            <a:r>
              <a:rPr lang="en-US" sz="1600" b="1" dirty="0">
                <a:solidFill>
                  <a:srgbClr val="FF0000"/>
                </a:solidFill>
              </a:rPr>
              <a:t>Ministries Serving the Poor Will Need to Make this Transition</a:t>
            </a:r>
          </a:p>
        </p:txBody>
      </p:sp>
      <p:sp>
        <p:nvSpPr>
          <p:cNvPr id="19" name="Arrow: Down 18">
            <a:extLst>
              <a:ext uri="{FF2B5EF4-FFF2-40B4-BE49-F238E27FC236}">
                <a16:creationId xmlns:a16="http://schemas.microsoft.com/office/drawing/2014/main" id="{BE7CF5B1-746C-4E5C-8D41-6FF02BFE2A38}"/>
              </a:ext>
            </a:extLst>
          </p:cNvPr>
          <p:cNvSpPr/>
          <p:nvPr/>
        </p:nvSpPr>
        <p:spPr>
          <a:xfrm rot="19926948">
            <a:off x="4287864" y="1597078"/>
            <a:ext cx="414441" cy="1317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2481599-88C0-41C8-92BD-4441ECEFDACB}"/>
              </a:ext>
            </a:extLst>
          </p:cNvPr>
          <p:cNvCxnSpPr/>
          <p:nvPr/>
        </p:nvCxnSpPr>
        <p:spPr>
          <a:xfrm>
            <a:off x="9468720" y="1576634"/>
            <a:ext cx="52628" cy="43803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E552ADC-A55C-4931-8009-EA27662CD4FB}"/>
              </a:ext>
            </a:extLst>
          </p:cNvPr>
          <p:cNvSpPr txBox="1"/>
          <p:nvPr/>
        </p:nvSpPr>
        <p:spPr>
          <a:xfrm>
            <a:off x="7420352" y="966416"/>
            <a:ext cx="3968330" cy="584775"/>
          </a:xfrm>
          <a:prstGeom prst="rect">
            <a:avLst/>
          </a:prstGeom>
          <a:noFill/>
        </p:spPr>
        <p:txBody>
          <a:bodyPr wrap="none" rtlCol="0">
            <a:spAutoFit/>
          </a:bodyPr>
          <a:lstStyle/>
          <a:p>
            <a:pPr algn="ctr"/>
            <a:r>
              <a:rPr lang="en-US" sz="1600" b="1" dirty="0">
                <a:solidFill>
                  <a:srgbClr val="FF0000"/>
                </a:solidFill>
              </a:rPr>
              <a:t>Priority 1: Resist Assimilative force of </a:t>
            </a:r>
            <a:br>
              <a:rPr lang="en-US" sz="1600" b="1" dirty="0">
                <a:solidFill>
                  <a:srgbClr val="FF0000"/>
                </a:solidFill>
              </a:rPr>
            </a:br>
            <a:r>
              <a:rPr lang="en-US" sz="1600" b="1" dirty="0">
                <a:solidFill>
                  <a:srgbClr val="FF0000"/>
                </a:solidFill>
              </a:rPr>
              <a:t>non-Biblical secular worldviews</a:t>
            </a:r>
          </a:p>
        </p:txBody>
      </p:sp>
      <p:sp>
        <p:nvSpPr>
          <p:cNvPr id="25" name="TextBox 24">
            <a:extLst>
              <a:ext uri="{FF2B5EF4-FFF2-40B4-BE49-F238E27FC236}">
                <a16:creationId xmlns:a16="http://schemas.microsoft.com/office/drawing/2014/main" id="{82A04EC8-4004-414B-BC07-CA41F4AAA6B8}"/>
              </a:ext>
            </a:extLst>
          </p:cNvPr>
          <p:cNvSpPr txBox="1"/>
          <p:nvPr/>
        </p:nvSpPr>
        <p:spPr>
          <a:xfrm rot="16200000">
            <a:off x="-829202" y="3472163"/>
            <a:ext cx="1959896" cy="369332"/>
          </a:xfrm>
          <a:prstGeom prst="rect">
            <a:avLst/>
          </a:prstGeom>
          <a:noFill/>
        </p:spPr>
        <p:txBody>
          <a:bodyPr wrap="none" rtlCol="0">
            <a:spAutoFit/>
          </a:bodyPr>
          <a:lstStyle/>
          <a:p>
            <a:r>
              <a:rPr lang="en-US" b="1" dirty="0"/>
              <a:t>Nearly all-White</a:t>
            </a:r>
          </a:p>
        </p:txBody>
      </p:sp>
      <p:sp>
        <p:nvSpPr>
          <p:cNvPr id="27" name="TextBox 26">
            <a:extLst>
              <a:ext uri="{FF2B5EF4-FFF2-40B4-BE49-F238E27FC236}">
                <a16:creationId xmlns:a16="http://schemas.microsoft.com/office/drawing/2014/main" id="{8ACDA486-8915-4E6D-9E65-B5974AAD00F4}"/>
              </a:ext>
            </a:extLst>
          </p:cNvPr>
          <p:cNvSpPr txBox="1"/>
          <p:nvPr/>
        </p:nvSpPr>
        <p:spPr>
          <a:xfrm rot="16200000">
            <a:off x="10785333" y="3714216"/>
            <a:ext cx="2444002" cy="369332"/>
          </a:xfrm>
          <a:prstGeom prst="rect">
            <a:avLst/>
          </a:prstGeom>
          <a:noFill/>
        </p:spPr>
        <p:txBody>
          <a:bodyPr wrap="none" rtlCol="0">
            <a:spAutoFit/>
          </a:bodyPr>
          <a:lstStyle/>
          <a:p>
            <a:r>
              <a:rPr lang="en-US" b="1" dirty="0"/>
              <a:t>Nearly all non-White</a:t>
            </a:r>
          </a:p>
        </p:txBody>
      </p:sp>
      <p:sp>
        <p:nvSpPr>
          <p:cNvPr id="13" name="TextBox 12">
            <a:extLst>
              <a:ext uri="{FF2B5EF4-FFF2-40B4-BE49-F238E27FC236}">
                <a16:creationId xmlns:a16="http://schemas.microsoft.com/office/drawing/2014/main" id="{76B669D6-4D78-413D-B5DA-9CB67FBFD332}"/>
              </a:ext>
            </a:extLst>
          </p:cNvPr>
          <p:cNvSpPr txBox="1"/>
          <p:nvPr/>
        </p:nvSpPr>
        <p:spPr>
          <a:xfrm>
            <a:off x="2346802" y="5479317"/>
            <a:ext cx="3126526" cy="307777"/>
          </a:xfrm>
          <a:prstGeom prst="rect">
            <a:avLst/>
          </a:prstGeom>
          <a:noFill/>
        </p:spPr>
        <p:txBody>
          <a:bodyPr wrap="square">
            <a:spAutoFit/>
          </a:bodyPr>
          <a:lstStyle/>
          <a:p>
            <a:pPr marL="91440" indent="-91440">
              <a:buFont typeface="Arial" panose="020B0604020202020204" pitchFamily="34" charset="0"/>
              <a:buChar char="•"/>
            </a:pPr>
            <a:r>
              <a:rPr lang="en-US" sz="1400" dirty="0"/>
              <a:t>Many Rescue Missions</a:t>
            </a:r>
          </a:p>
        </p:txBody>
      </p:sp>
    </p:spTree>
    <p:extLst>
      <p:ext uri="{BB962C8B-B14F-4D97-AF65-F5344CB8AC3E}">
        <p14:creationId xmlns:p14="http://schemas.microsoft.com/office/powerpoint/2010/main" val="34505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3EC930B-8AED-4686-BDA7-980890324A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79C6144-8AEE-485C-8579-AC7D932A76B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0701730-EA77-4E1F-ACC7-055F62FC3E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F1E9D6D-55C9-4A11-B62D-4A66F2AAC51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FF1B44B1-7D3D-4341-AF79-4669D1D9C05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E7A09A2-569D-4DAB-9B49-67CA3BFE7C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15" grpId="0" animBg="1"/>
      <p:bldP spid="16" grpId="0"/>
      <p:bldP spid="18" grpId="0"/>
      <p:bldP spid="19" grpId="0" animBg="1"/>
      <p:bldP spid="24"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62AE0-EABC-4ADF-9FB1-AE06FE970FC4}"/>
              </a:ext>
            </a:extLst>
          </p:cNvPr>
          <p:cNvSpPr>
            <a:spLocks noGrp="1"/>
          </p:cNvSpPr>
          <p:nvPr>
            <p:ph type="title"/>
          </p:nvPr>
        </p:nvSpPr>
        <p:spPr/>
        <p:txBody>
          <a:bodyPr/>
          <a:lstStyle/>
          <a:p>
            <a:r>
              <a:rPr lang="en-US" dirty="0"/>
              <a:t>US Demographic Trends</a:t>
            </a:r>
          </a:p>
        </p:txBody>
      </p:sp>
      <p:pic>
        <p:nvPicPr>
          <p:cNvPr id="11266" name="Picture 2" descr="U.S. Census Bureau Projections Show a Slower Growing, Older, More Diverse  Nation a Half Century from Now - Population - Newsroom - U.S. Census Bureau">
            <a:extLst>
              <a:ext uri="{FF2B5EF4-FFF2-40B4-BE49-F238E27FC236}">
                <a16:creationId xmlns:a16="http://schemas.microsoft.com/office/drawing/2014/main" id="{154CB081-50C7-4179-B9C4-C22263EA1E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2853" y="378200"/>
            <a:ext cx="8173315" cy="6129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23C1ADBA-F0A0-4036-8891-88F6C04FDB90}"/>
              </a:ext>
            </a:extLst>
          </p:cNvPr>
          <p:cNvGraphicFramePr/>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rrow: Down 1">
            <a:extLst>
              <a:ext uri="{FF2B5EF4-FFF2-40B4-BE49-F238E27FC236}">
                <a16:creationId xmlns:a16="http://schemas.microsoft.com/office/drawing/2014/main" id="{40394605-9B3D-411F-9A2B-FED0C820AF65}"/>
              </a:ext>
            </a:extLst>
          </p:cNvPr>
          <p:cNvSpPr/>
          <p:nvPr/>
        </p:nvSpPr>
        <p:spPr>
          <a:xfrm>
            <a:off x="8318089" y="1371601"/>
            <a:ext cx="634181" cy="8705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78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8CC6-E0DC-4420-B508-D8A8068FA303}"/>
              </a:ext>
            </a:extLst>
          </p:cNvPr>
          <p:cNvSpPr>
            <a:spLocks noGrp="1"/>
          </p:cNvSpPr>
          <p:nvPr>
            <p:ph type="title"/>
          </p:nvPr>
        </p:nvSpPr>
        <p:spPr/>
        <p:txBody>
          <a:bodyPr/>
          <a:lstStyle/>
          <a:p>
            <a:r>
              <a:rPr lang="en-US" dirty="0"/>
              <a:t>Generational Trends on Social Issues and Diversity</a:t>
            </a:r>
          </a:p>
        </p:txBody>
      </p:sp>
      <p:sp>
        <p:nvSpPr>
          <p:cNvPr id="4" name="Rectangle 3">
            <a:extLst>
              <a:ext uri="{FF2B5EF4-FFF2-40B4-BE49-F238E27FC236}">
                <a16:creationId xmlns:a16="http://schemas.microsoft.com/office/drawing/2014/main" id="{86B39230-EB8E-4B71-9D41-92FCAEA61E2F}"/>
              </a:ext>
            </a:extLst>
          </p:cNvPr>
          <p:cNvSpPr/>
          <p:nvPr/>
        </p:nvSpPr>
        <p:spPr>
          <a:xfrm>
            <a:off x="917448" y="6612647"/>
            <a:ext cx="8098536" cy="261610"/>
          </a:xfrm>
          <a:prstGeom prst="rect">
            <a:avLst/>
          </a:prstGeom>
        </p:spPr>
        <p:txBody>
          <a:bodyPr wrap="square">
            <a:spAutoFit/>
          </a:bodyPr>
          <a:lstStyle/>
          <a:p>
            <a:r>
              <a:rPr lang="en-US" sz="1100" dirty="0">
                <a:solidFill>
                  <a:schemeClr val="bg1"/>
                </a:solidFill>
                <a:hlinkClick r:id="rId3">
                  <a:extLst>
                    <a:ext uri="{A12FA001-AC4F-418D-AE19-62706E023703}">
                      <ahyp:hlinkClr xmlns:ahyp="http://schemas.microsoft.com/office/drawing/2018/hyperlinkcolor" val="tx"/>
                    </a:ext>
                  </a:extLst>
                </a:hlinkClick>
              </a:rPr>
              <a:t>Source: https://www.marketingprofs.com/charts/2018/33740/getting-to-know-gen-z-beliefs-preferences-and-behaviors</a:t>
            </a:r>
            <a:endParaRPr lang="en-US" sz="1100" dirty="0">
              <a:solidFill>
                <a:schemeClr val="bg1"/>
              </a:solidFill>
            </a:endParaRPr>
          </a:p>
        </p:txBody>
      </p:sp>
      <p:pic>
        <p:nvPicPr>
          <p:cNvPr id="1028" name="Picture 4">
            <a:extLst>
              <a:ext uri="{FF2B5EF4-FFF2-40B4-BE49-F238E27FC236}">
                <a16:creationId xmlns:a16="http://schemas.microsoft.com/office/drawing/2014/main" id="{61172F07-3B10-4FD5-AEEC-B4C902A653C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80999" y="1078860"/>
            <a:ext cx="11285443" cy="4835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1EBE6693-DFBB-438B-9B1E-773A75A3ED2F}"/>
              </a:ext>
            </a:extLst>
          </p:cNvPr>
          <p:cNvGraphicFramePr/>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526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764-C85D-483A-970C-6F8AE4CD7009}"/>
              </a:ext>
            </a:extLst>
          </p:cNvPr>
          <p:cNvSpPr>
            <a:spLocks noGrp="1"/>
          </p:cNvSpPr>
          <p:nvPr>
            <p:ph type="title"/>
          </p:nvPr>
        </p:nvSpPr>
        <p:spPr/>
        <p:txBody>
          <a:bodyPr/>
          <a:lstStyle/>
          <a:p>
            <a:r>
              <a:rPr lang="en-US" dirty="0"/>
              <a:t>Case Study: </a:t>
            </a:r>
            <a:r>
              <a:rPr lang="en-US"/>
              <a:t>InterVarsity</a:t>
            </a:r>
            <a:endParaRPr lang="en-US" dirty="0"/>
          </a:p>
        </p:txBody>
      </p:sp>
      <p:sp>
        <p:nvSpPr>
          <p:cNvPr id="3" name="Content Placeholder 2">
            <a:extLst>
              <a:ext uri="{FF2B5EF4-FFF2-40B4-BE49-F238E27FC236}">
                <a16:creationId xmlns:a16="http://schemas.microsoft.com/office/drawing/2014/main" id="{43DBD014-4E58-4764-A2F7-42635D7968CA}"/>
              </a:ext>
            </a:extLst>
          </p:cNvPr>
          <p:cNvSpPr>
            <a:spLocks noGrp="1"/>
          </p:cNvSpPr>
          <p:nvPr>
            <p:ph sz="quarter" idx="10"/>
          </p:nvPr>
        </p:nvSpPr>
        <p:spPr>
          <a:xfrm>
            <a:off x="153989" y="996950"/>
            <a:ext cx="9211888" cy="5689600"/>
          </a:xfrm>
        </p:spPr>
        <p:txBody>
          <a:bodyPr/>
          <a:lstStyle/>
          <a:p>
            <a:r>
              <a:rPr lang="en-US" dirty="0"/>
              <a:t>Context</a:t>
            </a:r>
          </a:p>
          <a:p>
            <a:pPr lvl="1"/>
            <a:r>
              <a:rPr lang="en-US" sz="2200" dirty="0"/>
              <a:t>Serves largely on secular college campuses that are racially diverse </a:t>
            </a:r>
            <a:br>
              <a:rPr lang="en-US" sz="2200" dirty="0"/>
            </a:br>
            <a:r>
              <a:rPr lang="en-US" sz="2200"/>
              <a:t>and are </a:t>
            </a:r>
            <a:r>
              <a:rPr lang="en-US" sz="2200" dirty="0"/>
              <a:t>more left-leaning</a:t>
            </a:r>
          </a:p>
          <a:p>
            <a:endParaRPr lang="en-US" sz="1400" dirty="0"/>
          </a:p>
          <a:p>
            <a:r>
              <a:rPr lang="en-US" dirty="0"/>
              <a:t>Strategic choices</a:t>
            </a:r>
          </a:p>
          <a:p>
            <a:pPr lvl="1"/>
            <a:r>
              <a:rPr lang="en-US" sz="2200" dirty="0"/>
              <a:t>Strongly promote gender equality and racial equality</a:t>
            </a:r>
          </a:p>
          <a:p>
            <a:pPr lvl="1"/>
            <a:r>
              <a:rPr lang="en-US" sz="2200" dirty="0"/>
              <a:t>Developed policies to clearly affirm traditional view on marriage and sexuality </a:t>
            </a:r>
          </a:p>
          <a:p>
            <a:pPr lvl="1"/>
            <a:endParaRPr lang="en-US" sz="1200" dirty="0"/>
          </a:p>
          <a:p>
            <a:r>
              <a:rPr lang="en-US" dirty="0"/>
              <a:t>Implications</a:t>
            </a:r>
          </a:p>
          <a:p>
            <a:pPr lvl="1"/>
            <a:r>
              <a:rPr lang="en-US" sz="2200"/>
              <a:t>InterVarsity </a:t>
            </a:r>
            <a:r>
              <a:rPr lang="en-US" sz="2200" dirty="0"/>
              <a:t>Press became global leader on evangelical racial dialog</a:t>
            </a:r>
          </a:p>
          <a:p>
            <a:pPr lvl="1"/>
            <a:r>
              <a:rPr lang="en-US" sz="2200" dirty="0"/>
              <a:t>Was banned from meeting on several leftist campuses creating social stigma and limited recruitment</a:t>
            </a:r>
          </a:p>
          <a:p>
            <a:pPr lvl="1"/>
            <a:r>
              <a:rPr lang="en-US" sz="2200" dirty="0"/>
              <a:t>Some </a:t>
            </a:r>
            <a:r>
              <a:rPr lang="en-US" sz="2200"/>
              <a:t>InterVarsity</a:t>
            </a:r>
            <a:r>
              <a:rPr lang="en-US" sz="2200" dirty="0"/>
              <a:t> chapters at leftist campuses left </a:t>
            </a:r>
            <a:r>
              <a:rPr lang="en-US" sz="2200"/>
              <a:t>InterVarsity</a:t>
            </a:r>
            <a:endParaRPr lang="en-US" sz="2200" dirty="0"/>
          </a:p>
        </p:txBody>
      </p:sp>
      <p:pic>
        <p:nvPicPr>
          <p:cNvPr id="2050" name="Picture 2" descr="InterVarsity Christian Fellowship USA - YouTube">
            <a:extLst>
              <a:ext uri="{FF2B5EF4-FFF2-40B4-BE49-F238E27FC236}">
                <a16:creationId xmlns:a16="http://schemas.microsoft.com/office/drawing/2014/main" id="{A278FEF2-075B-4C54-9199-C7A1C02B81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475838" y="1095883"/>
            <a:ext cx="2239433" cy="241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8EE3-D2A9-4E14-AD2C-DF942C32F5B9}"/>
              </a:ext>
            </a:extLst>
          </p:cNvPr>
          <p:cNvSpPr>
            <a:spLocks noGrp="1"/>
          </p:cNvSpPr>
          <p:nvPr>
            <p:ph type="title"/>
          </p:nvPr>
        </p:nvSpPr>
        <p:spPr/>
        <p:txBody>
          <a:bodyPr/>
          <a:lstStyle/>
          <a:p>
            <a:r>
              <a:rPr lang="en-US" dirty="0"/>
              <a:t>Navigating At-Risk Neighborhoods: Don’t Walk this Path at Night</a:t>
            </a:r>
          </a:p>
        </p:txBody>
      </p:sp>
      <p:pic>
        <p:nvPicPr>
          <p:cNvPr id="4" name="Picture 3" descr="Map&#10;&#10;Description automatically generated">
            <a:extLst>
              <a:ext uri="{FF2B5EF4-FFF2-40B4-BE49-F238E27FC236}">
                <a16:creationId xmlns:a16="http://schemas.microsoft.com/office/drawing/2014/main" id="{19C816B7-E482-4771-94C9-11882F1C5743}"/>
              </a:ext>
            </a:extLst>
          </p:cNvPr>
          <p:cNvPicPr>
            <a:picLocks noChangeAspect="1"/>
          </p:cNvPicPr>
          <p:nvPr/>
        </p:nvPicPr>
        <p:blipFill>
          <a:blip r:embed="rId3"/>
          <a:stretch>
            <a:fillRect/>
          </a:stretch>
        </p:blipFill>
        <p:spPr>
          <a:xfrm>
            <a:off x="1128332" y="470264"/>
            <a:ext cx="9522501" cy="6021976"/>
          </a:xfrm>
          <a:prstGeom prst="rect">
            <a:avLst/>
          </a:prstGeom>
        </p:spPr>
      </p:pic>
    </p:spTree>
    <p:extLst>
      <p:ext uri="{BB962C8B-B14F-4D97-AF65-F5344CB8AC3E}">
        <p14:creationId xmlns:p14="http://schemas.microsoft.com/office/powerpoint/2010/main" val="4075955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2363-A557-46C1-8CA6-B16F1ACAC664}"/>
              </a:ext>
            </a:extLst>
          </p:cNvPr>
          <p:cNvSpPr>
            <a:spLocks noGrp="1"/>
          </p:cNvSpPr>
          <p:nvPr>
            <p:ph type="title"/>
          </p:nvPr>
        </p:nvSpPr>
        <p:spPr/>
        <p:txBody>
          <a:bodyPr/>
          <a:lstStyle/>
          <a:p>
            <a:r>
              <a:rPr lang="en-US" dirty="0"/>
              <a:t>Case Study: Southern Baptists</a:t>
            </a:r>
          </a:p>
        </p:txBody>
      </p:sp>
      <p:pic>
        <p:nvPicPr>
          <p:cNvPr id="8" name="Picture 7" descr="Text&#10;&#10;Description automatically generated">
            <a:extLst>
              <a:ext uri="{FF2B5EF4-FFF2-40B4-BE49-F238E27FC236}">
                <a16:creationId xmlns:a16="http://schemas.microsoft.com/office/drawing/2014/main" id="{BDEC5495-62D3-4267-A833-95C93B0D4123}"/>
              </a:ext>
            </a:extLst>
          </p:cNvPr>
          <p:cNvPicPr>
            <a:picLocks noChangeAspect="1"/>
          </p:cNvPicPr>
          <p:nvPr/>
        </p:nvPicPr>
        <p:blipFill>
          <a:blip r:embed="rId3"/>
          <a:stretch>
            <a:fillRect/>
          </a:stretch>
        </p:blipFill>
        <p:spPr>
          <a:xfrm>
            <a:off x="7342496" y="1179528"/>
            <a:ext cx="4746558" cy="1170864"/>
          </a:xfrm>
          <a:prstGeom prst="rect">
            <a:avLst/>
          </a:prstGeom>
        </p:spPr>
      </p:pic>
      <p:sp>
        <p:nvSpPr>
          <p:cNvPr id="9" name="TextBox 8">
            <a:extLst>
              <a:ext uri="{FF2B5EF4-FFF2-40B4-BE49-F238E27FC236}">
                <a16:creationId xmlns:a16="http://schemas.microsoft.com/office/drawing/2014/main" id="{E03E3659-CE24-4B70-94BA-BBE56B0CE05F}"/>
              </a:ext>
            </a:extLst>
          </p:cNvPr>
          <p:cNvSpPr txBox="1"/>
          <p:nvPr/>
        </p:nvSpPr>
        <p:spPr>
          <a:xfrm>
            <a:off x="553146" y="6604084"/>
            <a:ext cx="3337773" cy="253916"/>
          </a:xfrm>
          <a:prstGeom prst="rect">
            <a:avLst/>
          </a:prstGeom>
          <a:noFill/>
        </p:spPr>
        <p:txBody>
          <a:bodyPr wrap="none" rtlCol="0">
            <a:spAutoFit/>
          </a:bodyPr>
          <a:lstStyle/>
          <a:p>
            <a:r>
              <a:rPr lang="en-US" sz="1050" dirty="0">
                <a:solidFill>
                  <a:schemeClr val="bg1"/>
                </a:solidFill>
              </a:rPr>
              <a:t>Image Source: https://www.pngegg.com/en/png-krljh</a:t>
            </a:r>
          </a:p>
        </p:txBody>
      </p:sp>
      <p:pic>
        <p:nvPicPr>
          <p:cNvPr id="1032" name="Picture 8" descr="Christianity Today | global media ministry | Church News &amp;amp; Leadership">
            <a:extLst>
              <a:ext uri="{FF2B5EF4-FFF2-40B4-BE49-F238E27FC236}">
                <a16:creationId xmlns:a16="http://schemas.microsoft.com/office/drawing/2014/main" id="{FE30D4F7-E617-4F11-BF27-1F038A10F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745" y="1076031"/>
            <a:ext cx="1693262" cy="9815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ext&#10;&#10;Description automatically generated">
            <a:extLst>
              <a:ext uri="{FF2B5EF4-FFF2-40B4-BE49-F238E27FC236}">
                <a16:creationId xmlns:a16="http://schemas.microsoft.com/office/drawing/2014/main" id="{60EA7B39-C738-4021-BED6-249B2B29DF9C}"/>
              </a:ext>
            </a:extLst>
          </p:cNvPr>
          <p:cNvPicPr>
            <a:picLocks noChangeAspect="1"/>
          </p:cNvPicPr>
          <p:nvPr/>
        </p:nvPicPr>
        <p:blipFill>
          <a:blip r:embed="rId5"/>
          <a:stretch>
            <a:fillRect/>
          </a:stretch>
        </p:blipFill>
        <p:spPr>
          <a:xfrm>
            <a:off x="7098007" y="2556214"/>
            <a:ext cx="5082382" cy="1148199"/>
          </a:xfrm>
          <a:prstGeom prst="rect">
            <a:avLst/>
          </a:prstGeom>
        </p:spPr>
      </p:pic>
      <p:pic>
        <p:nvPicPr>
          <p:cNvPr id="1034" name="Picture 10" descr="Washington Post Capitalizes &amp;#39;White&amp;#39; When Referring to Race">
            <a:extLst>
              <a:ext uri="{FF2B5EF4-FFF2-40B4-BE49-F238E27FC236}">
                <a16:creationId xmlns:a16="http://schemas.microsoft.com/office/drawing/2014/main" id="{8D2DC8F6-85FD-4D94-B111-C31B596E9C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73" t="5775" r="6861" b="2979"/>
          <a:stretch/>
        </p:blipFill>
        <p:spPr bwMode="auto">
          <a:xfrm>
            <a:off x="5429308" y="2350392"/>
            <a:ext cx="1668699" cy="116401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392DE890-E1F6-4F19-B753-8DC91B67C5BC}"/>
              </a:ext>
            </a:extLst>
          </p:cNvPr>
          <p:cNvSpPr>
            <a:spLocks noGrp="1"/>
          </p:cNvSpPr>
          <p:nvPr>
            <p:ph sz="quarter" idx="10"/>
          </p:nvPr>
        </p:nvSpPr>
        <p:spPr>
          <a:xfrm>
            <a:off x="8780" y="996950"/>
            <a:ext cx="5252431" cy="5689600"/>
          </a:xfrm>
        </p:spPr>
        <p:txBody>
          <a:bodyPr/>
          <a:lstStyle/>
          <a:p>
            <a:r>
              <a:rPr lang="en-US" dirty="0"/>
              <a:t>Southern Baptists’ Seminary Presidents issue statement on CRT</a:t>
            </a:r>
          </a:p>
          <a:p>
            <a:r>
              <a:rPr lang="en-US" dirty="0"/>
              <a:t>Black Southern Baptist pastors </a:t>
            </a:r>
            <a:br>
              <a:rPr lang="en-US" dirty="0"/>
            </a:br>
            <a:r>
              <a:rPr lang="en-US" dirty="0"/>
              <a:t>push back</a:t>
            </a:r>
          </a:p>
          <a:p>
            <a:r>
              <a:rPr lang="en-US" dirty="0"/>
              <a:t>Southern Baptist Convention elects bridge-builder Ed Litton as President</a:t>
            </a:r>
          </a:p>
          <a:p>
            <a:endParaRPr lang="en-US" dirty="0"/>
          </a:p>
          <a:p>
            <a:endParaRPr lang="en-US" dirty="0"/>
          </a:p>
        </p:txBody>
      </p:sp>
    </p:spTree>
    <p:extLst>
      <p:ext uri="{BB962C8B-B14F-4D97-AF65-F5344CB8AC3E}">
        <p14:creationId xmlns:p14="http://schemas.microsoft.com/office/powerpoint/2010/main" val="2132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013" y="2381010"/>
            <a:ext cx="7369790" cy="1233518"/>
          </a:xfrm>
        </p:spPr>
        <p:txBody>
          <a:bodyPr/>
          <a:lstStyle/>
          <a:p>
            <a:r>
              <a:rPr lang="en-US" dirty="0"/>
              <a:t>Developing a GPS to Grow in Cross-Cultural Intelligence </a:t>
            </a:r>
          </a:p>
        </p:txBody>
      </p:sp>
    </p:spTree>
    <p:extLst>
      <p:ext uri="{BB962C8B-B14F-4D97-AF65-F5344CB8AC3E}">
        <p14:creationId xmlns:p14="http://schemas.microsoft.com/office/powerpoint/2010/main" val="605692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A65A-5BFC-4083-9B34-5737FCDAD702}"/>
              </a:ext>
            </a:extLst>
          </p:cNvPr>
          <p:cNvSpPr>
            <a:spLocks noGrp="1"/>
          </p:cNvSpPr>
          <p:nvPr>
            <p:ph type="title"/>
          </p:nvPr>
        </p:nvSpPr>
        <p:spPr/>
        <p:txBody>
          <a:bodyPr/>
          <a:lstStyle/>
          <a:p>
            <a:r>
              <a:rPr lang="en-US" dirty="0"/>
              <a:t>Growing in Cultural Intelligence</a:t>
            </a:r>
          </a:p>
        </p:txBody>
      </p:sp>
      <p:pic>
        <p:nvPicPr>
          <p:cNvPr id="4" name="Picture 3" descr="Diagram&#10;&#10;Description automatically generated">
            <a:extLst>
              <a:ext uri="{FF2B5EF4-FFF2-40B4-BE49-F238E27FC236}">
                <a16:creationId xmlns:a16="http://schemas.microsoft.com/office/drawing/2014/main" id="{0F55C45C-EE9A-4257-92A2-950D349F5DCF}"/>
              </a:ext>
            </a:extLst>
          </p:cNvPr>
          <p:cNvPicPr>
            <a:picLocks noChangeAspect="1"/>
          </p:cNvPicPr>
          <p:nvPr/>
        </p:nvPicPr>
        <p:blipFill>
          <a:blip r:embed="rId3"/>
          <a:stretch>
            <a:fillRect/>
          </a:stretch>
        </p:blipFill>
        <p:spPr>
          <a:xfrm>
            <a:off x="5105400" y="2021515"/>
            <a:ext cx="6630730" cy="4104923"/>
          </a:xfrm>
          <a:prstGeom prst="rect">
            <a:avLst/>
          </a:prstGeom>
        </p:spPr>
      </p:pic>
      <p:sp>
        <p:nvSpPr>
          <p:cNvPr id="3" name="TextBox 2">
            <a:extLst>
              <a:ext uri="{FF2B5EF4-FFF2-40B4-BE49-F238E27FC236}">
                <a16:creationId xmlns:a16="http://schemas.microsoft.com/office/drawing/2014/main" id="{AA64F319-BFED-4D02-AB18-5F96E4B21FF3}"/>
              </a:ext>
            </a:extLst>
          </p:cNvPr>
          <p:cNvSpPr txBox="1"/>
          <p:nvPr/>
        </p:nvSpPr>
        <p:spPr>
          <a:xfrm>
            <a:off x="380999" y="595259"/>
            <a:ext cx="4946932" cy="1200329"/>
          </a:xfrm>
          <a:prstGeom prst="rect">
            <a:avLst/>
          </a:prstGeom>
          <a:noFill/>
        </p:spPr>
        <p:txBody>
          <a:bodyPr wrap="none" rtlCol="0">
            <a:spAutoFit/>
          </a:bodyPr>
          <a:lstStyle/>
          <a:p>
            <a:pPr marL="342900" indent="-342900">
              <a:buFont typeface="+mj-lt"/>
              <a:buAutoNum type="arabicPeriod"/>
            </a:pPr>
            <a:r>
              <a:rPr lang="en-US" sz="2400" dirty="0"/>
              <a:t>Know where you are</a:t>
            </a:r>
          </a:p>
          <a:p>
            <a:pPr marL="342900" indent="-342900">
              <a:buFont typeface="+mj-lt"/>
              <a:buAutoNum type="arabicPeriod"/>
            </a:pPr>
            <a:r>
              <a:rPr lang="en-US" sz="2400" dirty="0"/>
              <a:t>Know where you want to go</a:t>
            </a:r>
          </a:p>
          <a:p>
            <a:pPr marL="342900" indent="-342900">
              <a:buFont typeface="+mj-lt"/>
              <a:buAutoNum type="arabicPeriod"/>
            </a:pPr>
            <a:r>
              <a:rPr lang="en-US" sz="2400" dirty="0"/>
              <a:t>Have a plan for how to get </a:t>
            </a:r>
            <a:r>
              <a:rPr lang="en-US" sz="2200" dirty="0"/>
              <a:t>t</a:t>
            </a:r>
            <a:r>
              <a:rPr lang="en-US" sz="2400" dirty="0"/>
              <a:t>here</a:t>
            </a:r>
          </a:p>
        </p:txBody>
      </p:sp>
    </p:spTree>
    <p:extLst>
      <p:ext uri="{BB962C8B-B14F-4D97-AF65-F5344CB8AC3E}">
        <p14:creationId xmlns:p14="http://schemas.microsoft.com/office/powerpoint/2010/main" val="3302488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5DB5D7-07E6-4360-B835-0BE5545D620B}"/>
              </a:ext>
            </a:extLst>
          </p:cNvPr>
          <p:cNvSpPr>
            <a:spLocks noGrp="1"/>
          </p:cNvSpPr>
          <p:nvPr>
            <p:ph type="title"/>
          </p:nvPr>
        </p:nvSpPr>
        <p:spPr>
          <a:xfrm>
            <a:off x="434866" y="53018"/>
            <a:ext cx="11212180" cy="680670"/>
          </a:xfrm>
        </p:spPr>
        <p:txBody>
          <a:bodyPr>
            <a:noAutofit/>
          </a:bodyPr>
          <a:lstStyle/>
          <a:p>
            <a:r>
              <a:rPr lang="en-US" sz="2800" dirty="0"/>
              <a:t>1. Know where you are Part 1.</a:t>
            </a:r>
            <a:br>
              <a:rPr lang="en-US" sz="2800" dirty="0"/>
            </a:br>
            <a:r>
              <a:rPr lang="en-US" sz="2800" dirty="0"/>
              <a:t>Understand Cultural Degrees of Separation to Assess Cultural Distance</a:t>
            </a:r>
          </a:p>
        </p:txBody>
      </p:sp>
      <p:sp>
        <p:nvSpPr>
          <p:cNvPr id="4" name="Content Placeholder 3">
            <a:extLst>
              <a:ext uri="{FF2B5EF4-FFF2-40B4-BE49-F238E27FC236}">
                <a16:creationId xmlns:a16="http://schemas.microsoft.com/office/drawing/2014/main" id="{DED76C6F-62A8-49BC-9D30-BFB15E65405B}"/>
              </a:ext>
            </a:extLst>
          </p:cNvPr>
          <p:cNvSpPr>
            <a:spLocks noGrp="1"/>
          </p:cNvSpPr>
          <p:nvPr>
            <p:ph sz="quarter" idx="10"/>
          </p:nvPr>
        </p:nvSpPr>
        <p:spPr/>
        <p:txBody>
          <a:bodyPr/>
          <a:lstStyle/>
          <a:p>
            <a:r>
              <a:rPr lang="en-US" sz="2400" dirty="0"/>
              <a:t>Ralph Winter represents cultural degrees of separation as E0 (same culture), E1 (one degree removed), E2 (2 degrees removed)</a:t>
            </a:r>
          </a:p>
          <a:p>
            <a:r>
              <a:rPr lang="en-US" sz="2400" dirty="0"/>
              <a:t>Key dimensions that may influence degrees of separation or distance</a:t>
            </a:r>
          </a:p>
          <a:p>
            <a:pPr lvl="1"/>
            <a:r>
              <a:rPr lang="en-US" sz="2000" dirty="0"/>
              <a:t>Race/Ethnicity</a:t>
            </a:r>
          </a:p>
          <a:p>
            <a:pPr lvl="1"/>
            <a:r>
              <a:rPr lang="en-US" sz="2000" dirty="0"/>
              <a:t>Social class: poor, working, middle, upper</a:t>
            </a:r>
          </a:p>
          <a:p>
            <a:pPr lvl="1"/>
            <a:r>
              <a:rPr lang="en-US" sz="2000" dirty="0"/>
              <a:t>Gender</a:t>
            </a:r>
          </a:p>
          <a:p>
            <a:pPr lvl="1"/>
            <a:r>
              <a:rPr lang="en-US" sz="2000" dirty="0"/>
              <a:t>Language</a:t>
            </a:r>
          </a:p>
          <a:p>
            <a:pPr lvl="1"/>
            <a:r>
              <a:rPr lang="en-US" sz="2000" dirty="0"/>
              <a:t>Immigrant generation (first, second)</a:t>
            </a:r>
          </a:p>
          <a:p>
            <a:pPr lvl="1"/>
            <a:r>
              <a:rPr lang="en-US" sz="2000" dirty="0"/>
              <a:t>Country of origin</a:t>
            </a:r>
          </a:p>
          <a:p>
            <a:pPr lvl="1"/>
            <a:r>
              <a:rPr lang="en-US" sz="2000" dirty="0"/>
              <a:t>Christian vs. non-Christian (and various denominations)</a:t>
            </a:r>
          </a:p>
          <a:p>
            <a:pPr lvl="1"/>
            <a:r>
              <a:rPr lang="en-US" sz="2000" dirty="0"/>
              <a:t>Organizational values alignment</a:t>
            </a:r>
          </a:p>
          <a:p>
            <a:r>
              <a:rPr lang="en-US" sz="2400" dirty="0"/>
              <a:t>You learn how these dimensions affect your cultural distance based on your knowledge of yourself, other cultures and experience</a:t>
            </a:r>
          </a:p>
        </p:txBody>
      </p:sp>
    </p:spTree>
    <p:extLst>
      <p:ext uri="{BB962C8B-B14F-4D97-AF65-F5344CB8AC3E}">
        <p14:creationId xmlns:p14="http://schemas.microsoft.com/office/powerpoint/2010/main" val="893148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4373210" y="3584778"/>
            <a:ext cx="708848" cy="584775"/>
          </a:xfrm>
          <a:prstGeom prst="rect">
            <a:avLst/>
          </a:prstGeom>
          <a:noFill/>
        </p:spPr>
        <p:txBody>
          <a:bodyPr wrap="none" rtlCol="0">
            <a:spAutoFit/>
          </a:bodyPr>
          <a:lstStyle/>
          <a:p>
            <a:pPr algn="ctr"/>
            <a:r>
              <a:rPr lang="en-US" sz="1600" dirty="0"/>
              <a:t>Poor </a:t>
            </a:r>
            <a:br>
              <a:rPr lang="en-US" sz="1600" dirty="0"/>
            </a:br>
            <a:r>
              <a:rPr lang="en-US" sz="1600" dirty="0"/>
              <a:t>White</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4514482" y="5602284"/>
            <a:ext cx="3163046" cy="584775"/>
          </a:xfrm>
          <a:prstGeom prst="rect">
            <a:avLst/>
          </a:prstGeom>
          <a:noFill/>
        </p:spPr>
        <p:txBody>
          <a:bodyPr wrap="none" rtlCol="0">
            <a:spAutoFit/>
          </a:bodyPr>
          <a:lstStyle/>
          <a:p>
            <a:pPr algn="ctr"/>
            <a:r>
              <a:rPr lang="en-US" sz="1600" dirty="0"/>
              <a:t>First Generation, Poor or Middle </a:t>
            </a:r>
            <a:br>
              <a:rPr lang="en-US" sz="1600" dirty="0"/>
            </a:br>
            <a:r>
              <a:rPr lang="en-US" sz="1600" dirty="0"/>
              <a:t>Class Latino/a or Asian</a:t>
            </a:r>
          </a:p>
        </p:txBody>
      </p:sp>
      <p:sp>
        <p:nvSpPr>
          <p:cNvPr id="2" name="Title 1"/>
          <p:cNvSpPr>
            <a:spLocks noGrp="1"/>
          </p:cNvSpPr>
          <p:nvPr>
            <p:ph type="title"/>
          </p:nvPr>
        </p:nvSpPr>
        <p:spPr/>
        <p:txBody>
          <a:bodyPr>
            <a:normAutofit fontScale="90000"/>
          </a:bodyPr>
          <a:lstStyle/>
          <a:p>
            <a:r>
              <a:rPr lang="en-US" sz="2400" dirty="0"/>
              <a:t>1. Know where you are Part </a:t>
            </a:r>
            <a:r>
              <a:rPr lang="en-US" dirty="0"/>
              <a:t>2. Know Your Personal Cross-Cultural Sphere of Influence </a:t>
            </a:r>
          </a:p>
        </p:txBody>
      </p:sp>
      <p:sp>
        <p:nvSpPr>
          <p:cNvPr id="12" name="TextBox 11"/>
          <p:cNvSpPr txBox="1"/>
          <p:nvPr/>
        </p:nvSpPr>
        <p:spPr>
          <a:xfrm>
            <a:off x="5224266" y="3544669"/>
            <a:ext cx="1668085" cy="646331"/>
          </a:xfrm>
          <a:prstGeom prst="rect">
            <a:avLst/>
          </a:prstGeom>
          <a:noFill/>
        </p:spPr>
        <p:txBody>
          <a:bodyPr wrap="none" rtlCol="0">
            <a:spAutoFit/>
          </a:bodyPr>
          <a:lstStyle/>
          <a:p>
            <a:pPr algn="ctr"/>
            <a:r>
              <a:rPr lang="en-US" dirty="0"/>
              <a:t>White &amp; Black</a:t>
            </a:r>
            <a:br>
              <a:rPr lang="en-US" dirty="0"/>
            </a:br>
            <a:r>
              <a:rPr lang="en-US" dirty="0"/>
              <a:t>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3303128" y="3228802"/>
            <a:ext cx="915635" cy="1077218"/>
          </a:xfrm>
          <a:prstGeom prst="rect">
            <a:avLst/>
          </a:prstGeom>
          <a:noFill/>
        </p:spPr>
        <p:txBody>
          <a:bodyPr wrap="none" rtlCol="0">
            <a:spAutoFit/>
          </a:bodyPr>
          <a:lstStyle/>
          <a:p>
            <a:pPr algn="ctr"/>
            <a:r>
              <a:rPr lang="en-US" sz="1600" dirty="0"/>
              <a:t>Black </a:t>
            </a:r>
            <a:br>
              <a:rPr lang="en-US" sz="1600" dirty="0"/>
            </a:br>
            <a:r>
              <a:rPr lang="en-US" sz="1600" dirty="0"/>
              <a:t>Poor or </a:t>
            </a:r>
            <a:br>
              <a:rPr lang="en-US" sz="1600" dirty="0"/>
            </a:br>
            <a:r>
              <a:rPr lang="en-US" sz="1600" dirty="0"/>
              <a:t>Middle</a:t>
            </a:r>
            <a:br>
              <a:rPr lang="en-US" sz="1600" dirty="0"/>
            </a:br>
            <a:r>
              <a:rPr lang="en-US" sz="1600" dirty="0"/>
              <a:t> Class</a:t>
            </a:r>
          </a:p>
        </p:txBody>
      </p:sp>
      <p:sp>
        <p:nvSpPr>
          <p:cNvPr id="14" name="TextBox 13">
            <a:extLst>
              <a:ext uri="{FF2B5EF4-FFF2-40B4-BE49-F238E27FC236}">
                <a16:creationId xmlns:a16="http://schemas.microsoft.com/office/drawing/2014/main" id="{BF77F1AE-469B-47E0-9DFC-FACFC38795DB}"/>
              </a:ext>
            </a:extLst>
          </p:cNvPr>
          <p:cNvSpPr txBox="1"/>
          <p:nvPr/>
        </p:nvSpPr>
        <p:spPr>
          <a:xfrm>
            <a:off x="7011217" y="3445955"/>
            <a:ext cx="787395" cy="830997"/>
          </a:xfrm>
          <a:prstGeom prst="rect">
            <a:avLst/>
          </a:prstGeom>
          <a:noFill/>
        </p:spPr>
        <p:txBody>
          <a:bodyPr wrap="none" rtlCol="0">
            <a:spAutoFit/>
          </a:bodyPr>
          <a:lstStyle/>
          <a:p>
            <a:pPr algn="ctr"/>
            <a:r>
              <a:rPr lang="en-US" sz="1600" dirty="0"/>
              <a:t>White</a:t>
            </a:r>
            <a:br>
              <a:rPr lang="en-US" sz="1600" dirty="0"/>
            </a:br>
            <a:r>
              <a:rPr lang="en-US" sz="1600" dirty="0"/>
              <a:t>Middle</a:t>
            </a:r>
            <a:br>
              <a:rPr lang="en-US" sz="1600" dirty="0"/>
            </a:br>
            <a:r>
              <a:rPr lang="en-US" sz="1600" dirty="0"/>
              <a:t>Class </a:t>
            </a:r>
          </a:p>
        </p:txBody>
      </p:sp>
      <p:sp>
        <p:nvSpPr>
          <p:cNvPr id="17" name="TextBox 16">
            <a:extLst>
              <a:ext uri="{FF2B5EF4-FFF2-40B4-BE49-F238E27FC236}">
                <a16:creationId xmlns:a16="http://schemas.microsoft.com/office/drawing/2014/main" id="{7DABFEF2-41CB-4DEF-971C-C918C8013A9B}"/>
              </a:ext>
            </a:extLst>
          </p:cNvPr>
          <p:cNvSpPr txBox="1"/>
          <p:nvPr/>
        </p:nvSpPr>
        <p:spPr>
          <a:xfrm>
            <a:off x="5031702" y="4756237"/>
            <a:ext cx="2128596" cy="584775"/>
          </a:xfrm>
          <a:prstGeom prst="rect">
            <a:avLst/>
          </a:prstGeom>
          <a:noFill/>
        </p:spPr>
        <p:txBody>
          <a:bodyPr wrap="none" rtlCol="0">
            <a:spAutoFit/>
          </a:bodyPr>
          <a:lstStyle/>
          <a:p>
            <a:pPr algn="ctr"/>
            <a:r>
              <a:rPr lang="en-US" sz="1600" dirty="0"/>
              <a:t>2+ Gen Latino/a &amp; </a:t>
            </a:r>
            <a:br>
              <a:rPr lang="en-US" sz="1600" dirty="0"/>
            </a:br>
            <a:r>
              <a:rPr lang="en-US" sz="1600" dirty="0"/>
              <a:t>Asian Working Class </a:t>
            </a:r>
          </a:p>
        </p:txBody>
      </p:sp>
      <p:sp>
        <p:nvSpPr>
          <p:cNvPr id="18" name="TextBox 17">
            <a:extLst>
              <a:ext uri="{FF2B5EF4-FFF2-40B4-BE49-F238E27FC236}">
                <a16:creationId xmlns:a16="http://schemas.microsoft.com/office/drawing/2014/main" id="{F2035E76-C995-4436-90B6-F677AE4E62EF}"/>
              </a:ext>
            </a:extLst>
          </p:cNvPr>
          <p:cNvSpPr txBox="1"/>
          <p:nvPr/>
        </p:nvSpPr>
        <p:spPr>
          <a:xfrm>
            <a:off x="7848600" y="3048000"/>
            <a:ext cx="887872" cy="1323439"/>
          </a:xfrm>
          <a:prstGeom prst="rect">
            <a:avLst/>
          </a:prstGeom>
          <a:noFill/>
        </p:spPr>
        <p:txBody>
          <a:bodyPr wrap="none" rtlCol="0">
            <a:spAutoFit/>
          </a:bodyPr>
          <a:lstStyle/>
          <a:p>
            <a:pPr algn="ctr"/>
            <a:r>
              <a:rPr lang="en-US" sz="1600" dirty="0"/>
              <a:t>White</a:t>
            </a:r>
            <a:br>
              <a:rPr lang="en-US" sz="1600" dirty="0"/>
            </a:br>
            <a:r>
              <a:rPr lang="en-US" sz="1600" dirty="0"/>
              <a:t>Upper</a:t>
            </a:r>
            <a:br>
              <a:rPr lang="en-US" sz="1600" dirty="0"/>
            </a:br>
            <a:r>
              <a:rPr lang="en-US" sz="1600" dirty="0"/>
              <a:t>Middle</a:t>
            </a:r>
            <a:br>
              <a:rPr lang="en-US" sz="1600" dirty="0"/>
            </a:br>
            <a:r>
              <a:rPr lang="en-US" sz="1600" dirty="0"/>
              <a:t>Class </a:t>
            </a:r>
            <a:br>
              <a:rPr lang="en-US" sz="1600" dirty="0"/>
            </a:br>
            <a:r>
              <a:rPr lang="en-US" sz="1600" dirty="0"/>
              <a:t>Women</a:t>
            </a:r>
          </a:p>
        </p:txBody>
      </p:sp>
      <p:sp>
        <p:nvSpPr>
          <p:cNvPr id="19" name="TextBox 18">
            <a:extLst>
              <a:ext uri="{FF2B5EF4-FFF2-40B4-BE49-F238E27FC236}">
                <a16:creationId xmlns:a16="http://schemas.microsoft.com/office/drawing/2014/main" id="{93688FF0-A504-4AD2-B19E-5C271DE0C9FE}"/>
              </a:ext>
            </a:extLst>
          </p:cNvPr>
          <p:cNvSpPr txBox="1"/>
          <p:nvPr/>
        </p:nvSpPr>
        <p:spPr>
          <a:xfrm>
            <a:off x="5776968" y="2957422"/>
            <a:ext cx="511680" cy="246221"/>
          </a:xfrm>
          <a:prstGeom prst="rect">
            <a:avLst/>
          </a:prstGeom>
          <a:noFill/>
        </p:spPr>
        <p:txBody>
          <a:bodyPr wrap="none" rtlCol="0">
            <a:spAutoFit/>
          </a:bodyPr>
          <a:lstStyle/>
          <a:p>
            <a:pPr algn="ctr"/>
            <a:r>
              <a:rPr lang="en-US" sz="1000" dirty="0">
                <a:solidFill>
                  <a:schemeClr val="bg1">
                    <a:lumMod val="65000"/>
                  </a:schemeClr>
                </a:solidFill>
              </a:rPr>
              <a:t>Tier 1</a:t>
            </a:r>
          </a:p>
        </p:txBody>
      </p:sp>
      <p:sp>
        <p:nvSpPr>
          <p:cNvPr id="20" name="TextBox 19">
            <a:extLst>
              <a:ext uri="{FF2B5EF4-FFF2-40B4-BE49-F238E27FC236}">
                <a16:creationId xmlns:a16="http://schemas.microsoft.com/office/drawing/2014/main" id="{A10157F0-BA00-48B1-9AC3-FE8CA76EB102}"/>
              </a:ext>
            </a:extLst>
          </p:cNvPr>
          <p:cNvSpPr txBox="1"/>
          <p:nvPr/>
        </p:nvSpPr>
        <p:spPr>
          <a:xfrm>
            <a:off x="5838797" y="1938269"/>
            <a:ext cx="511680" cy="246221"/>
          </a:xfrm>
          <a:prstGeom prst="rect">
            <a:avLst/>
          </a:prstGeom>
          <a:noFill/>
        </p:spPr>
        <p:txBody>
          <a:bodyPr wrap="none" rtlCol="0">
            <a:spAutoFit/>
          </a:bodyPr>
          <a:lstStyle/>
          <a:p>
            <a:pPr algn="ctr"/>
            <a:r>
              <a:rPr lang="en-US" sz="1000" dirty="0">
                <a:solidFill>
                  <a:schemeClr val="bg1">
                    <a:lumMod val="65000"/>
                  </a:schemeClr>
                </a:solidFill>
              </a:rPr>
              <a:t>Tier 2</a:t>
            </a:r>
          </a:p>
        </p:txBody>
      </p:sp>
      <p:sp>
        <p:nvSpPr>
          <p:cNvPr id="21" name="TextBox 20">
            <a:extLst>
              <a:ext uri="{FF2B5EF4-FFF2-40B4-BE49-F238E27FC236}">
                <a16:creationId xmlns:a16="http://schemas.microsoft.com/office/drawing/2014/main" id="{B1C709FF-4D3B-473A-9716-05BF36B9CC28}"/>
              </a:ext>
            </a:extLst>
          </p:cNvPr>
          <p:cNvSpPr txBox="1"/>
          <p:nvPr/>
        </p:nvSpPr>
        <p:spPr>
          <a:xfrm>
            <a:off x="5802468" y="1054356"/>
            <a:ext cx="511680" cy="246221"/>
          </a:xfrm>
          <a:prstGeom prst="rect">
            <a:avLst/>
          </a:prstGeom>
          <a:noFill/>
        </p:spPr>
        <p:txBody>
          <a:bodyPr wrap="none" rtlCol="0">
            <a:spAutoFit/>
          </a:bodyPr>
          <a:lstStyle/>
          <a:p>
            <a:pPr algn="ctr"/>
            <a:r>
              <a:rPr lang="en-US" sz="1000" dirty="0">
                <a:solidFill>
                  <a:schemeClr val="bg1">
                    <a:lumMod val="65000"/>
                  </a:schemeClr>
                </a:solidFill>
              </a:rPr>
              <a:t>Tier 3</a:t>
            </a:r>
          </a:p>
        </p:txBody>
      </p:sp>
      <p:sp>
        <p:nvSpPr>
          <p:cNvPr id="22" name="TextBox 21">
            <a:extLst>
              <a:ext uri="{FF2B5EF4-FFF2-40B4-BE49-F238E27FC236}">
                <a16:creationId xmlns:a16="http://schemas.microsoft.com/office/drawing/2014/main" id="{A6A05BA2-E1A5-45AF-AE42-F8C4F732AE7E}"/>
              </a:ext>
            </a:extLst>
          </p:cNvPr>
          <p:cNvSpPr txBox="1"/>
          <p:nvPr/>
        </p:nvSpPr>
        <p:spPr>
          <a:xfrm>
            <a:off x="4848717" y="1295400"/>
            <a:ext cx="2542683" cy="584775"/>
          </a:xfrm>
          <a:prstGeom prst="rect">
            <a:avLst/>
          </a:prstGeom>
          <a:noFill/>
        </p:spPr>
        <p:txBody>
          <a:bodyPr wrap="none" rtlCol="0">
            <a:spAutoFit/>
          </a:bodyPr>
          <a:lstStyle/>
          <a:p>
            <a:pPr algn="ctr"/>
            <a:r>
              <a:rPr lang="en-US" sz="1600" dirty="0"/>
              <a:t>International Middle Class</a:t>
            </a:r>
            <a:br>
              <a:rPr lang="en-US" sz="1600" dirty="0"/>
            </a:br>
            <a:r>
              <a:rPr lang="en-US" sz="1600" dirty="0"/>
              <a:t>(other language)</a:t>
            </a:r>
          </a:p>
        </p:txBody>
      </p:sp>
      <p:sp>
        <p:nvSpPr>
          <p:cNvPr id="23" name="TextBox 22">
            <a:extLst>
              <a:ext uri="{FF2B5EF4-FFF2-40B4-BE49-F238E27FC236}">
                <a16:creationId xmlns:a16="http://schemas.microsoft.com/office/drawing/2014/main" id="{52FCF376-D256-4FDF-A06A-091721373D63}"/>
              </a:ext>
            </a:extLst>
          </p:cNvPr>
          <p:cNvSpPr txBox="1"/>
          <p:nvPr/>
        </p:nvSpPr>
        <p:spPr>
          <a:xfrm>
            <a:off x="8377288" y="1273206"/>
            <a:ext cx="1505541" cy="338554"/>
          </a:xfrm>
          <a:prstGeom prst="rect">
            <a:avLst/>
          </a:prstGeom>
          <a:noFill/>
        </p:spPr>
        <p:txBody>
          <a:bodyPr wrap="none" rtlCol="0">
            <a:spAutoFit/>
          </a:bodyPr>
          <a:lstStyle/>
          <a:p>
            <a:pPr algn="ctr"/>
            <a:r>
              <a:rPr lang="en-US" sz="1600" dirty="0"/>
              <a:t>Everyone Else</a:t>
            </a:r>
          </a:p>
        </p:txBody>
      </p:sp>
    </p:spTree>
    <p:extLst>
      <p:ext uri="{BB962C8B-B14F-4D97-AF65-F5344CB8AC3E}">
        <p14:creationId xmlns:p14="http://schemas.microsoft.com/office/powerpoint/2010/main" val="16522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6" grpId="0"/>
      <p:bldP spid="14" grpId="0"/>
      <p:bldP spid="17" grpId="0"/>
      <p:bldP spid="18" grpId="0"/>
      <p:bldP spid="20" grpId="0"/>
      <p:bldP spid="21" grpId="0"/>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DC39-B96E-484A-BAB3-38FDDE894C41}"/>
              </a:ext>
            </a:extLst>
          </p:cNvPr>
          <p:cNvSpPr>
            <a:spLocks noGrp="1"/>
          </p:cNvSpPr>
          <p:nvPr>
            <p:ph type="title"/>
          </p:nvPr>
        </p:nvSpPr>
        <p:spPr>
          <a:xfrm>
            <a:off x="434866" y="55636"/>
            <a:ext cx="11212180" cy="680670"/>
          </a:xfrm>
        </p:spPr>
        <p:txBody>
          <a:bodyPr>
            <a:noAutofit/>
          </a:bodyPr>
          <a:lstStyle/>
          <a:p>
            <a:r>
              <a:rPr lang="en-US" sz="2800" dirty="0"/>
              <a:t>1. Know where you are Part 3. Understand How Maxwell’s Law of the Lid Can Apply Cross-Culturally</a:t>
            </a:r>
          </a:p>
        </p:txBody>
      </p:sp>
      <p:sp>
        <p:nvSpPr>
          <p:cNvPr id="3" name="Content Placeholder 2">
            <a:extLst>
              <a:ext uri="{FF2B5EF4-FFF2-40B4-BE49-F238E27FC236}">
                <a16:creationId xmlns:a16="http://schemas.microsoft.com/office/drawing/2014/main" id="{5FAC7673-D5DD-40D7-9C04-8CD2D0C611B1}"/>
              </a:ext>
            </a:extLst>
          </p:cNvPr>
          <p:cNvSpPr>
            <a:spLocks noGrp="1"/>
          </p:cNvSpPr>
          <p:nvPr>
            <p:ph sz="quarter" idx="10"/>
          </p:nvPr>
        </p:nvSpPr>
        <p:spPr/>
        <p:txBody>
          <a:bodyPr/>
          <a:lstStyle/>
          <a:p>
            <a:r>
              <a:rPr lang="en-US" dirty="0"/>
              <a:t>John Maxwell’s Law of the Lid:  “If your leadership rates an 8, then your effectiveness can never be greater than a 7.” This is because you can only effectively lead those at a 7 or below.</a:t>
            </a:r>
          </a:p>
          <a:p>
            <a:r>
              <a:rPr lang="en-US" dirty="0"/>
              <a:t>Your leadership level will vary across different cross-cultural groups</a:t>
            </a:r>
          </a:p>
          <a:p>
            <a:pPr lvl="1"/>
            <a:r>
              <a:rPr lang="en-US" dirty="0"/>
              <a:t>i.e., someone who is a level 8 leader with White middle-class men, might be a 5 with Black upper-middle class women</a:t>
            </a:r>
          </a:p>
          <a:p>
            <a:pPr lvl="1"/>
            <a:r>
              <a:rPr lang="en-US" dirty="0"/>
              <a:t>Each person will have a different cross-cultural sphere of influence (or leadership levels) across various groups given their cultural background, identity and personality</a:t>
            </a:r>
          </a:p>
        </p:txBody>
      </p:sp>
    </p:spTree>
    <p:extLst>
      <p:ext uri="{BB962C8B-B14F-4D97-AF65-F5344CB8AC3E}">
        <p14:creationId xmlns:p14="http://schemas.microsoft.com/office/powerpoint/2010/main" val="24724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9708-C963-4531-AAFF-B139EA5C0978}"/>
              </a:ext>
            </a:extLst>
          </p:cNvPr>
          <p:cNvSpPr>
            <a:spLocks noGrp="1"/>
          </p:cNvSpPr>
          <p:nvPr>
            <p:ph type="title"/>
          </p:nvPr>
        </p:nvSpPr>
        <p:spPr/>
        <p:txBody>
          <a:bodyPr>
            <a:normAutofit fontScale="90000"/>
          </a:bodyPr>
          <a:lstStyle/>
          <a:p>
            <a:r>
              <a:rPr lang="en-US" dirty="0"/>
              <a:t>How Cross-Cultural Law of the Lid Plays Out Organizationally</a:t>
            </a:r>
          </a:p>
        </p:txBody>
      </p:sp>
      <p:graphicFrame>
        <p:nvGraphicFramePr>
          <p:cNvPr id="4" name="Content Placeholder 3">
            <a:extLst>
              <a:ext uri="{FF2B5EF4-FFF2-40B4-BE49-F238E27FC236}">
                <a16:creationId xmlns:a16="http://schemas.microsoft.com/office/drawing/2014/main" id="{AC71A291-053B-4B73-AAB8-FF4D7B6EAFA9}"/>
              </a:ext>
            </a:extLst>
          </p:cNvPr>
          <p:cNvGraphicFramePr>
            <a:graphicFrameLocks noGrp="1"/>
          </p:cNvGraphicFramePr>
          <p:nvPr>
            <p:ph idx="4294967295"/>
            <p:extLst>
              <p:ext uri="{D42A27DB-BD31-4B8C-83A1-F6EECF244321}">
                <p14:modId xmlns:p14="http://schemas.microsoft.com/office/powerpoint/2010/main" val="2506808411"/>
              </p:ext>
            </p:extLst>
          </p:nvPr>
        </p:nvGraphicFramePr>
        <p:xfrm>
          <a:off x="0" y="1143000"/>
          <a:ext cx="11201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26616C9-4010-473E-8B93-5C9C22235725}"/>
              </a:ext>
            </a:extLst>
          </p:cNvPr>
          <p:cNvSpPr txBox="1"/>
          <p:nvPr/>
        </p:nvSpPr>
        <p:spPr>
          <a:xfrm>
            <a:off x="2743200" y="5680295"/>
            <a:ext cx="8225329" cy="646331"/>
          </a:xfrm>
          <a:prstGeom prst="rect">
            <a:avLst/>
          </a:prstGeom>
          <a:noFill/>
        </p:spPr>
        <p:txBody>
          <a:bodyPr wrap="none" rtlCol="0">
            <a:spAutoFit/>
          </a:bodyPr>
          <a:lstStyle/>
          <a:p>
            <a:r>
              <a:rPr lang="en-US" dirty="0"/>
              <a:t>Result: Senior Leadership is disproportionally White</a:t>
            </a:r>
            <a:br>
              <a:rPr lang="en-US" dirty="0"/>
            </a:br>
            <a:r>
              <a:rPr lang="en-US" dirty="0"/>
              <a:t>Clients from other race and class groups do not have as strong of success rate</a:t>
            </a:r>
          </a:p>
        </p:txBody>
      </p:sp>
    </p:spTree>
    <p:extLst>
      <p:ext uri="{BB962C8B-B14F-4D97-AF65-F5344CB8AC3E}">
        <p14:creationId xmlns:p14="http://schemas.microsoft.com/office/powerpoint/2010/main" val="314797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4800999" y="4648200"/>
            <a:ext cx="2544286" cy="861774"/>
          </a:xfrm>
          <a:prstGeom prst="rect">
            <a:avLst/>
          </a:prstGeom>
          <a:noFill/>
        </p:spPr>
        <p:txBody>
          <a:bodyPr wrap="none" rtlCol="0">
            <a:spAutoFit/>
          </a:bodyPr>
          <a:lstStyle/>
          <a:p>
            <a:pPr algn="ctr"/>
            <a:r>
              <a:rPr lang="en-US" sz="1400" dirty="0"/>
              <a:t>Participants from Evangelical </a:t>
            </a:r>
            <a:br>
              <a:rPr lang="en-US" sz="1400" dirty="0"/>
            </a:br>
            <a:r>
              <a:rPr lang="en-US" sz="1400" dirty="0"/>
              <a:t>Programs Serving The Poor</a:t>
            </a:r>
          </a:p>
          <a:p>
            <a:pPr algn="ctr"/>
            <a:r>
              <a:rPr lang="en-US" sz="1100" dirty="0"/>
              <a:t>(largely Adult White &amp; Black </a:t>
            </a:r>
            <a:br>
              <a:rPr lang="en-US" sz="1100" dirty="0"/>
            </a:br>
            <a:r>
              <a:rPr lang="en-US" sz="1100" dirty="0"/>
              <a:t>Working Class)</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5234265" y="5555903"/>
            <a:ext cx="1723485" cy="861774"/>
          </a:xfrm>
          <a:prstGeom prst="rect">
            <a:avLst/>
          </a:prstGeom>
          <a:noFill/>
        </p:spPr>
        <p:txBody>
          <a:bodyPr wrap="none" rtlCol="0">
            <a:spAutoFit/>
          </a:bodyPr>
          <a:lstStyle/>
          <a:p>
            <a:pPr algn="ctr"/>
            <a:r>
              <a:rPr lang="en-US" sz="1400" dirty="0"/>
              <a:t>Christians Seeking</a:t>
            </a:r>
            <a:br>
              <a:rPr lang="en-US" sz="1400" dirty="0"/>
            </a:br>
            <a:r>
              <a:rPr lang="en-US" sz="1400" dirty="0"/>
              <a:t>Affordable Degrees</a:t>
            </a:r>
            <a:br>
              <a:rPr lang="en-US" sz="1400" dirty="0"/>
            </a:br>
            <a:r>
              <a:rPr lang="en-US" sz="1100" dirty="0"/>
              <a:t>(largely adult White &amp; </a:t>
            </a:r>
            <a:br>
              <a:rPr lang="en-US" sz="1100" dirty="0"/>
            </a:br>
            <a:r>
              <a:rPr lang="en-US" sz="1100" dirty="0"/>
              <a:t>Black working class)</a:t>
            </a:r>
          </a:p>
        </p:txBody>
      </p:sp>
      <p:sp>
        <p:nvSpPr>
          <p:cNvPr id="2" name="Title 1"/>
          <p:cNvSpPr>
            <a:spLocks noGrp="1"/>
          </p:cNvSpPr>
          <p:nvPr>
            <p:ph type="title"/>
          </p:nvPr>
        </p:nvSpPr>
        <p:spPr/>
        <p:txBody>
          <a:bodyPr>
            <a:normAutofit fontScale="90000"/>
          </a:bodyPr>
          <a:lstStyle/>
          <a:p>
            <a:r>
              <a:rPr lang="en-US" sz="2400" dirty="0"/>
              <a:t>1. Know where you are. Part 4. </a:t>
            </a:r>
            <a:r>
              <a:rPr lang="en-US" dirty="0"/>
              <a:t>Know Your Organizational Cross-Cultural Sphere of Influence </a:t>
            </a:r>
          </a:p>
        </p:txBody>
      </p:sp>
      <p:sp>
        <p:nvSpPr>
          <p:cNvPr id="12" name="TextBox 11"/>
          <p:cNvSpPr txBox="1"/>
          <p:nvPr/>
        </p:nvSpPr>
        <p:spPr>
          <a:xfrm>
            <a:off x="5447177" y="3216295"/>
            <a:ext cx="1222258" cy="1508105"/>
          </a:xfrm>
          <a:prstGeom prst="rect">
            <a:avLst/>
          </a:prstGeom>
          <a:noFill/>
        </p:spPr>
        <p:txBody>
          <a:bodyPr wrap="none" rtlCol="0">
            <a:spAutoFit/>
          </a:bodyPr>
          <a:lstStyle/>
          <a:p>
            <a:pPr algn="ctr"/>
            <a:r>
              <a:rPr lang="en-US" sz="1400" dirty="0"/>
              <a:t>Evangelicals</a:t>
            </a:r>
            <a:br>
              <a:rPr lang="en-US" sz="1400" dirty="0"/>
            </a:br>
            <a:r>
              <a:rPr lang="en-US" sz="1400" dirty="0"/>
              <a:t>Serving the </a:t>
            </a:r>
            <a:br>
              <a:rPr lang="en-US" sz="1400" dirty="0"/>
            </a:br>
            <a:r>
              <a:rPr lang="en-US" sz="1400" dirty="0"/>
              <a:t>Poor</a:t>
            </a:r>
          </a:p>
          <a:p>
            <a:pPr algn="ctr"/>
            <a:r>
              <a:rPr lang="en-US" sz="1100" dirty="0"/>
              <a:t>(largely Adult </a:t>
            </a:r>
            <a:br>
              <a:rPr lang="en-US" sz="1100" dirty="0"/>
            </a:br>
            <a:r>
              <a:rPr lang="en-US" sz="1100" dirty="0"/>
              <a:t>White &amp; Black</a:t>
            </a:r>
            <a:br>
              <a:rPr lang="en-US" sz="1100" dirty="0"/>
            </a:br>
            <a:r>
              <a:rPr lang="en-US" sz="1100" dirty="0"/>
              <a:t>Working Class)</a:t>
            </a:r>
          </a:p>
          <a:p>
            <a:pPr algn="ctr"/>
            <a:endParaRPr lang="en-US" sz="1400" dirty="0"/>
          </a:p>
        </p:txBody>
      </p:sp>
      <p:sp>
        <p:nvSpPr>
          <p:cNvPr id="15" name="TextBox 14">
            <a:extLst>
              <a:ext uri="{FF2B5EF4-FFF2-40B4-BE49-F238E27FC236}">
                <a16:creationId xmlns:a16="http://schemas.microsoft.com/office/drawing/2014/main" id="{BE539F0F-7A54-467A-B8B2-6445787C92D1}"/>
              </a:ext>
            </a:extLst>
          </p:cNvPr>
          <p:cNvSpPr txBox="1"/>
          <p:nvPr/>
        </p:nvSpPr>
        <p:spPr>
          <a:xfrm>
            <a:off x="4572000" y="2141547"/>
            <a:ext cx="2986394" cy="754053"/>
          </a:xfrm>
          <a:prstGeom prst="rect">
            <a:avLst/>
          </a:prstGeom>
          <a:noFill/>
        </p:spPr>
        <p:txBody>
          <a:bodyPr wrap="square" rtlCol="0">
            <a:spAutoFit/>
          </a:bodyPr>
          <a:lstStyle/>
          <a:p>
            <a:pPr algn="ctr"/>
            <a:r>
              <a:rPr lang="en-US" sz="1600" dirty="0"/>
              <a:t>Christians</a:t>
            </a:r>
          </a:p>
          <a:p>
            <a:pPr algn="ctr"/>
            <a:r>
              <a:rPr lang="en-US" sz="1600" dirty="0"/>
              <a:t>in Nonprofit Professions</a:t>
            </a:r>
          </a:p>
          <a:p>
            <a:pPr algn="ctr"/>
            <a:r>
              <a:rPr lang="en-US" sz="1100" dirty="0"/>
              <a:t>(largely Adult White &amp; Black 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4674778" y="1143000"/>
            <a:ext cx="2842445" cy="692497"/>
          </a:xfrm>
          <a:prstGeom prst="rect">
            <a:avLst/>
          </a:prstGeom>
          <a:noFill/>
        </p:spPr>
        <p:txBody>
          <a:bodyPr wrap="none" rtlCol="0">
            <a:spAutoFit/>
          </a:bodyPr>
          <a:lstStyle/>
          <a:p>
            <a:pPr algn="ctr"/>
            <a:r>
              <a:rPr lang="en-US" sz="1400" dirty="0"/>
              <a:t>Non-Christians Seeking</a:t>
            </a:r>
            <a:br>
              <a:rPr lang="en-US" sz="1400" dirty="0"/>
            </a:br>
            <a:r>
              <a:rPr lang="en-US" sz="1400" dirty="0"/>
              <a:t>Affordable Nonprofit Degrees</a:t>
            </a:r>
            <a:br>
              <a:rPr lang="en-US" sz="1600" dirty="0"/>
            </a:br>
            <a:r>
              <a:rPr lang="en-US" sz="1100" dirty="0"/>
              <a:t>(largely adult White &amp; Black working class)</a:t>
            </a:r>
          </a:p>
        </p:txBody>
      </p:sp>
      <p:sp>
        <p:nvSpPr>
          <p:cNvPr id="14" name="TextBox 13">
            <a:extLst>
              <a:ext uri="{FF2B5EF4-FFF2-40B4-BE49-F238E27FC236}">
                <a16:creationId xmlns:a16="http://schemas.microsoft.com/office/drawing/2014/main" id="{86206180-C7BC-4235-97A1-666FFF92C03D}"/>
              </a:ext>
            </a:extLst>
          </p:cNvPr>
          <p:cNvSpPr txBox="1"/>
          <p:nvPr/>
        </p:nvSpPr>
        <p:spPr>
          <a:xfrm>
            <a:off x="5776968" y="2957422"/>
            <a:ext cx="511680" cy="246221"/>
          </a:xfrm>
          <a:prstGeom prst="rect">
            <a:avLst/>
          </a:prstGeom>
          <a:noFill/>
        </p:spPr>
        <p:txBody>
          <a:bodyPr wrap="none" rtlCol="0">
            <a:spAutoFit/>
          </a:bodyPr>
          <a:lstStyle/>
          <a:p>
            <a:pPr algn="ctr"/>
            <a:r>
              <a:rPr lang="en-US" sz="1000" dirty="0">
                <a:solidFill>
                  <a:schemeClr val="bg1">
                    <a:lumMod val="65000"/>
                  </a:schemeClr>
                </a:solidFill>
              </a:rPr>
              <a:t>Tier 1</a:t>
            </a:r>
          </a:p>
        </p:txBody>
      </p:sp>
      <p:sp>
        <p:nvSpPr>
          <p:cNvPr id="17" name="TextBox 16">
            <a:extLst>
              <a:ext uri="{FF2B5EF4-FFF2-40B4-BE49-F238E27FC236}">
                <a16:creationId xmlns:a16="http://schemas.microsoft.com/office/drawing/2014/main" id="{CD4FEC1B-C0E9-4010-8193-0D6C211A218A}"/>
              </a:ext>
            </a:extLst>
          </p:cNvPr>
          <p:cNvSpPr txBox="1"/>
          <p:nvPr/>
        </p:nvSpPr>
        <p:spPr>
          <a:xfrm>
            <a:off x="5838797" y="1938269"/>
            <a:ext cx="511680" cy="246221"/>
          </a:xfrm>
          <a:prstGeom prst="rect">
            <a:avLst/>
          </a:prstGeom>
          <a:noFill/>
        </p:spPr>
        <p:txBody>
          <a:bodyPr wrap="none" rtlCol="0">
            <a:spAutoFit/>
          </a:bodyPr>
          <a:lstStyle/>
          <a:p>
            <a:pPr algn="ctr"/>
            <a:r>
              <a:rPr lang="en-US" sz="1000" dirty="0">
                <a:solidFill>
                  <a:schemeClr val="bg1">
                    <a:lumMod val="65000"/>
                  </a:schemeClr>
                </a:solidFill>
              </a:rPr>
              <a:t>Tier 2</a:t>
            </a:r>
          </a:p>
        </p:txBody>
      </p:sp>
      <p:sp>
        <p:nvSpPr>
          <p:cNvPr id="18" name="TextBox 17">
            <a:extLst>
              <a:ext uri="{FF2B5EF4-FFF2-40B4-BE49-F238E27FC236}">
                <a16:creationId xmlns:a16="http://schemas.microsoft.com/office/drawing/2014/main" id="{5635E8A3-D92F-4517-911F-167B724ED872}"/>
              </a:ext>
            </a:extLst>
          </p:cNvPr>
          <p:cNvSpPr txBox="1"/>
          <p:nvPr/>
        </p:nvSpPr>
        <p:spPr>
          <a:xfrm>
            <a:off x="5802468" y="972979"/>
            <a:ext cx="511680" cy="246221"/>
          </a:xfrm>
          <a:prstGeom prst="rect">
            <a:avLst/>
          </a:prstGeom>
          <a:noFill/>
        </p:spPr>
        <p:txBody>
          <a:bodyPr wrap="none" rtlCol="0">
            <a:spAutoFit/>
          </a:bodyPr>
          <a:lstStyle/>
          <a:p>
            <a:pPr algn="ctr"/>
            <a:r>
              <a:rPr lang="en-US" sz="1000" dirty="0">
                <a:solidFill>
                  <a:schemeClr val="bg1">
                    <a:lumMod val="65000"/>
                  </a:schemeClr>
                </a:solidFill>
              </a:rPr>
              <a:t>Tier 3</a:t>
            </a:r>
          </a:p>
        </p:txBody>
      </p:sp>
      <p:sp>
        <p:nvSpPr>
          <p:cNvPr id="19" name="TextBox 18">
            <a:extLst>
              <a:ext uri="{FF2B5EF4-FFF2-40B4-BE49-F238E27FC236}">
                <a16:creationId xmlns:a16="http://schemas.microsoft.com/office/drawing/2014/main" id="{7DC610DD-1601-46DB-8985-CBDFF1155BA9}"/>
              </a:ext>
            </a:extLst>
          </p:cNvPr>
          <p:cNvSpPr txBox="1"/>
          <p:nvPr/>
        </p:nvSpPr>
        <p:spPr>
          <a:xfrm>
            <a:off x="7800598" y="3066207"/>
            <a:ext cx="987770" cy="1384995"/>
          </a:xfrm>
          <a:prstGeom prst="rect">
            <a:avLst/>
          </a:prstGeom>
          <a:noFill/>
        </p:spPr>
        <p:txBody>
          <a:bodyPr wrap="none" rtlCol="0">
            <a:spAutoFit/>
          </a:bodyPr>
          <a:lstStyle/>
          <a:p>
            <a:pPr algn="ctr"/>
            <a:r>
              <a:rPr lang="en-US" sz="1200" dirty="0"/>
              <a:t>Asian &amp;</a:t>
            </a:r>
            <a:br>
              <a:rPr lang="en-US" sz="1200" dirty="0"/>
            </a:br>
            <a:r>
              <a:rPr lang="en-US" sz="1200" dirty="0"/>
              <a:t>Latino </a:t>
            </a:r>
            <a:br>
              <a:rPr lang="en-US" sz="1200" dirty="0"/>
            </a:br>
            <a:r>
              <a:rPr lang="en-US" sz="1200" dirty="0"/>
              <a:t>Christians </a:t>
            </a:r>
          </a:p>
          <a:p>
            <a:pPr algn="ctr"/>
            <a:r>
              <a:rPr lang="en-US" sz="1200" dirty="0"/>
              <a:t>In Nonprofit</a:t>
            </a:r>
            <a:br>
              <a:rPr lang="en-US" sz="1200" dirty="0"/>
            </a:br>
            <a:r>
              <a:rPr lang="en-US" sz="1200" dirty="0"/>
              <a:t>Professions</a:t>
            </a:r>
          </a:p>
          <a:p>
            <a:pPr algn="ctr"/>
            <a:r>
              <a:rPr lang="en-US" sz="1200" dirty="0"/>
              <a:t>Or Program</a:t>
            </a:r>
            <a:br>
              <a:rPr lang="en-US" sz="1200" dirty="0"/>
            </a:br>
            <a:r>
              <a:rPr lang="en-US" sz="1200" dirty="0"/>
              <a:t>Participants</a:t>
            </a:r>
            <a:endParaRPr lang="en-US" sz="1050" dirty="0"/>
          </a:p>
        </p:txBody>
      </p:sp>
      <p:sp>
        <p:nvSpPr>
          <p:cNvPr id="20" name="TextBox 19">
            <a:extLst>
              <a:ext uri="{FF2B5EF4-FFF2-40B4-BE49-F238E27FC236}">
                <a16:creationId xmlns:a16="http://schemas.microsoft.com/office/drawing/2014/main" id="{B9D0D77B-7725-442F-AD11-7C46186C4431}"/>
              </a:ext>
            </a:extLst>
          </p:cNvPr>
          <p:cNvSpPr txBox="1"/>
          <p:nvPr/>
        </p:nvSpPr>
        <p:spPr>
          <a:xfrm>
            <a:off x="3238559" y="3371671"/>
            <a:ext cx="1071126" cy="1015663"/>
          </a:xfrm>
          <a:prstGeom prst="rect">
            <a:avLst/>
          </a:prstGeom>
          <a:noFill/>
        </p:spPr>
        <p:txBody>
          <a:bodyPr wrap="none" rtlCol="0">
            <a:spAutoFit/>
          </a:bodyPr>
          <a:lstStyle/>
          <a:p>
            <a:pPr algn="ctr"/>
            <a:r>
              <a:rPr lang="en-US" sz="1200" dirty="0"/>
              <a:t>International </a:t>
            </a:r>
            <a:br>
              <a:rPr lang="en-US" sz="1200" dirty="0"/>
            </a:br>
            <a:r>
              <a:rPr lang="en-US" sz="1200" dirty="0"/>
              <a:t>Students</a:t>
            </a:r>
            <a:br>
              <a:rPr lang="en-US" sz="1200" dirty="0"/>
            </a:br>
            <a:r>
              <a:rPr lang="en-US" sz="1200" dirty="0"/>
              <a:t>in NGOs or </a:t>
            </a:r>
            <a:br>
              <a:rPr lang="en-US" sz="1200" dirty="0"/>
            </a:br>
            <a:r>
              <a:rPr lang="en-US" sz="1200" dirty="0"/>
              <a:t>Parachurch</a:t>
            </a:r>
            <a:br>
              <a:rPr lang="en-US" sz="1200" dirty="0"/>
            </a:br>
            <a:r>
              <a:rPr lang="en-US" sz="1200" dirty="0"/>
              <a:t>Ministries</a:t>
            </a:r>
            <a:endParaRPr lang="en-US" sz="1050" dirty="0"/>
          </a:p>
        </p:txBody>
      </p:sp>
      <p:sp>
        <p:nvSpPr>
          <p:cNvPr id="21" name="TextBox 20">
            <a:extLst>
              <a:ext uri="{FF2B5EF4-FFF2-40B4-BE49-F238E27FC236}">
                <a16:creationId xmlns:a16="http://schemas.microsoft.com/office/drawing/2014/main" id="{8CD4A495-5D15-47DE-8B7F-F544AF6F5298}"/>
              </a:ext>
            </a:extLst>
          </p:cNvPr>
          <p:cNvSpPr txBox="1"/>
          <p:nvPr/>
        </p:nvSpPr>
        <p:spPr>
          <a:xfrm>
            <a:off x="8377288" y="1273206"/>
            <a:ext cx="1505541" cy="338554"/>
          </a:xfrm>
          <a:prstGeom prst="rect">
            <a:avLst/>
          </a:prstGeom>
          <a:noFill/>
        </p:spPr>
        <p:txBody>
          <a:bodyPr wrap="none" rtlCol="0">
            <a:spAutoFit/>
          </a:bodyPr>
          <a:lstStyle/>
          <a:p>
            <a:pPr algn="ctr"/>
            <a:r>
              <a:rPr lang="en-US" sz="1600" dirty="0"/>
              <a:t>Everyone Else</a:t>
            </a:r>
          </a:p>
        </p:txBody>
      </p:sp>
    </p:spTree>
    <p:extLst>
      <p:ext uri="{BB962C8B-B14F-4D97-AF65-F5344CB8AC3E}">
        <p14:creationId xmlns:p14="http://schemas.microsoft.com/office/powerpoint/2010/main" val="363614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5" grpId="0"/>
      <p:bldP spid="16" grpId="0"/>
      <p:bldP spid="17" grpId="0"/>
      <p:bldP spid="18" grpId="0"/>
      <p:bldP spid="19"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9945-C985-47E1-9FF5-22A8B9F34F7B}"/>
              </a:ext>
            </a:extLst>
          </p:cNvPr>
          <p:cNvSpPr>
            <a:spLocks noGrp="1"/>
          </p:cNvSpPr>
          <p:nvPr>
            <p:ph type="title"/>
          </p:nvPr>
        </p:nvSpPr>
        <p:spPr/>
        <p:txBody>
          <a:bodyPr>
            <a:noAutofit/>
          </a:bodyPr>
          <a:lstStyle/>
          <a:p>
            <a:r>
              <a:rPr lang="en-US" sz="2800" dirty="0"/>
              <a:t>1. Know where you are Part 5. Conduct Evaluation to Get Honest Measure of Organization’s Cultural Sphere of Influence</a:t>
            </a:r>
          </a:p>
        </p:txBody>
      </p:sp>
      <p:sp>
        <p:nvSpPr>
          <p:cNvPr id="3" name="Content Placeholder 2">
            <a:extLst>
              <a:ext uri="{FF2B5EF4-FFF2-40B4-BE49-F238E27FC236}">
                <a16:creationId xmlns:a16="http://schemas.microsoft.com/office/drawing/2014/main" id="{813179E7-EDE5-44E3-B4F3-2113824C82F1}"/>
              </a:ext>
            </a:extLst>
          </p:cNvPr>
          <p:cNvSpPr>
            <a:spLocks noGrp="1"/>
          </p:cNvSpPr>
          <p:nvPr>
            <p:ph sz="quarter" idx="10"/>
          </p:nvPr>
        </p:nvSpPr>
        <p:spPr/>
        <p:txBody>
          <a:bodyPr/>
          <a:lstStyle/>
          <a:p>
            <a:r>
              <a:rPr lang="en-US" sz="2400" dirty="0"/>
              <a:t>Clients</a:t>
            </a:r>
          </a:p>
          <a:p>
            <a:pPr lvl="1"/>
            <a:r>
              <a:rPr lang="en-US" sz="2000" dirty="0"/>
              <a:t>Assess demographics of participants (not showing up is a big indicator)</a:t>
            </a:r>
          </a:p>
          <a:p>
            <a:pPr lvl="1"/>
            <a:r>
              <a:rPr lang="en-US" sz="2000" dirty="0"/>
              <a:t>Assess success rates and complaints of clients across key cultural dimensions</a:t>
            </a:r>
          </a:p>
          <a:p>
            <a:pPr lvl="1"/>
            <a:r>
              <a:rPr lang="en-US" sz="2000" dirty="0"/>
              <a:t>Do you have adequate staffing that is culturally close to be able to meet their needs?</a:t>
            </a:r>
          </a:p>
          <a:p>
            <a:pPr lvl="1"/>
            <a:r>
              <a:rPr lang="en-US" sz="2000" dirty="0"/>
              <a:t>What is the difference in success rates of clients across Race/Ethnicity? Other Factors?</a:t>
            </a:r>
            <a:br>
              <a:rPr lang="en-US" sz="2000" dirty="0"/>
            </a:br>
            <a:r>
              <a:rPr lang="en-US" sz="2000" dirty="0"/>
              <a:t>Diagnosis: If the success rates are much lower for key target groups, then you are not focused enough on meeting the cultural needs of your clients?</a:t>
            </a:r>
          </a:p>
          <a:p>
            <a:pPr lvl="1"/>
            <a:r>
              <a:rPr lang="en-US" sz="2000" dirty="0"/>
              <a:t>See Sample Diversity Data Form at: </a:t>
            </a:r>
            <a:r>
              <a:rPr lang="en-US" sz="1600" dirty="0">
                <a:hlinkClick r:id="rId2"/>
              </a:rPr>
              <a:t>https://www.philanthropyma.org/resources-tools/common-proposal-form</a:t>
            </a:r>
            <a:endParaRPr lang="en-US" sz="2000" dirty="0"/>
          </a:p>
          <a:p>
            <a:r>
              <a:rPr lang="en-US" sz="2400" dirty="0"/>
              <a:t>Those with resources</a:t>
            </a:r>
          </a:p>
          <a:p>
            <a:pPr lvl="1"/>
            <a:r>
              <a:rPr lang="en-US" sz="2000" dirty="0"/>
              <a:t>What are the key factors that they value that you are lacking that are limiting your ability to access resources?</a:t>
            </a:r>
          </a:p>
          <a:p>
            <a:pPr lvl="1"/>
            <a:r>
              <a:rPr lang="en-US" sz="2000" dirty="0"/>
              <a:t>Do you have adequate staffing to meet their needs (fundraising, accounting, volunteer management)?</a:t>
            </a:r>
          </a:p>
          <a:p>
            <a:pPr lvl="1"/>
            <a:r>
              <a:rPr lang="en-US" sz="2000" dirty="0"/>
              <a:t>Diagnosis: If you cannot access adequate resources you probably are not focused enough on serving those with resources</a:t>
            </a:r>
          </a:p>
        </p:txBody>
      </p:sp>
    </p:spTree>
    <p:extLst>
      <p:ext uri="{BB962C8B-B14F-4D97-AF65-F5344CB8AC3E}">
        <p14:creationId xmlns:p14="http://schemas.microsoft.com/office/powerpoint/2010/main" val="3740193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a:xfrm>
            <a:off x="440183" y="54028"/>
            <a:ext cx="11311634" cy="680670"/>
          </a:xfrm>
        </p:spPr>
        <p:txBody>
          <a:bodyPr/>
          <a:lstStyle/>
          <a:p>
            <a:r>
              <a:rPr lang="en-US" sz="2800" dirty="0"/>
              <a:t>2. Know Where You Want to Go</a:t>
            </a:r>
            <a:br>
              <a:rPr lang="en-US" sz="2800" dirty="0"/>
            </a:br>
            <a:r>
              <a:rPr lang="en-US" sz="2800" dirty="0"/>
              <a:t>Use Appropriate Training &amp; Leaders to Expand Cultural Intelligence</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extLst>
              <p:ext uri="{D42A27DB-BD31-4B8C-83A1-F6EECF244321}">
                <p14:modId xmlns:p14="http://schemas.microsoft.com/office/powerpoint/2010/main" val="1013481267"/>
              </p:ext>
            </p:extLst>
          </p:nvPr>
        </p:nvGraphicFramePr>
        <p:xfrm>
          <a:off x="-533400" y="1471956"/>
          <a:ext cx="13284200"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919BCA9-9993-4794-B90B-49777A11F8BF}"/>
              </a:ext>
            </a:extLst>
          </p:cNvPr>
          <p:cNvSpPr txBox="1"/>
          <p:nvPr/>
        </p:nvSpPr>
        <p:spPr>
          <a:xfrm>
            <a:off x="4266817" y="5479913"/>
            <a:ext cx="2011423" cy="954107"/>
          </a:xfrm>
          <a:prstGeom prst="rect">
            <a:avLst/>
          </a:prstGeom>
          <a:noFill/>
        </p:spPr>
        <p:txBody>
          <a:bodyPr wrap="square">
            <a:spAutoFit/>
          </a:bodyPr>
          <a:lstStyle/>
          <a:p>
            <a:pPr marL="91440" indent="-91440">
              <a:buFont typeface="Arial" panose="020B0604020202020204" pitchFamily="34" charset="0"/>
              <a:buChar char="•"/>
            </a:pPr>
            <a:r>
              <a:rPr lang="en-US" sz="1400" dirty="0"/>
              <a:t>Intervarsity Press</a:t>
            </a:r>
          </a:p>
          <a:p>
            <a:pPr marL="91440" indent="-91440">
              <a:buFont typeface="Arial" panose="020B0604020202020204" pitchFamily="34" charset="0"/>
              <a:buChar char="•"/>
            </a:pPr>
            <a:r>
              <a:rPr lang="en-US" sz="1400" dirty="0"/>
              <a:t>John Perkins</a:t>
            </a:r>
          </a:p>
          <a:p>
            <a:pPr marL="91440" indent="-91440">
              <a:buFont typeface="Arial" panose="020B0604020202020204" pitchFamily="34" charset="0"/>
              <a:buChar char="•"/>
            </a:pPr>
            <a:r>
              <a:rPr lang="en-US" sz="1400" dirty="0"/>
              <a:t>Brenda Salter McNeil</a:t>
            </a:r>
          </a:p>
          <a:p>
            <a:pPr marL="91440" indent="-91440">
              <a:buFont typeface="Arial" panose="020B0604020202020204" pitchFamily="34" charset="0"/>
              <a:buChar char="•"/>
            </a:pPr>
            <a:r>
              <a:rPr lang="en-US" sz="1400" dirty="0"/>
              <a:t>Miles McPherson</a:t>
            </a:r>
          </a:p>
        </p:txBody>
      </p:sp>
      <p:sp>
        <p:nvSpPr>
          <p:cNvPr id="18" name="TextBox 17">
            <a:extLst>
              <a:ext uri="{FF2B5EF4-FFF2-40B4-BE49-F238E27FC236}">
                <a16:creationId xmlns:a16="http://schemas.microsoft.com/office/drawing/2014/main" id="{B8C790F9-847F-49D4-A3D0-153E7ADEBAF7}"/>
              </a:ext>
            </a:extLst>
          </p:cNvPr>
          <p:cNvSpPr txBox="1"/>
          <p:nvPr/>
        </p:nvSpPr>
        <p:spPr>
          <a:xfrm>
            <a:off x="2194853" y="939520"/>
            <a:ext cx="2862771" cy="584775"/>
          </a:xfrm>
          <a:prstGeom prst="rect">
            <a:avLst/>
          </a:prstGeom>
          <a:noFill/>
        </p:spPr>
        <p:txBody>
          <a:bodyPr wrap="none" rtlCol="0">
            <a:spAutoFit/>
          </a:bodyPr>
          <a:lstStyle/>
          <a:p>
            <a:pPr algn="ctr"/>
            <a:r>
              <a:rPr lang="en-US" sz="1600" b="1" dirty="0">
                <a:solidFill>
                  <a:srgbClr val="FF0000"/>
                </a:solidFill>
              </a:rPr>
              <a:t>Identify Training &amp; Leaders </a:t>
            </a:r>
            <a:br>
              <a:rPr lang="en-US" sz="1600" b="1" dirty="0">
                <a:solidFill>
                  <a:srgbClr val="FF0000"/>
                </a:solidFill>
              </a:rPr>
            </a:br>
            <a:r>
              <a:rPr lang="en-US" sz="1600" b="1" dirty="0">
                <a:solidFill>
                  <a:srgbClr val="FF0000"/>
                </a:solidFill>
              </a:rPr>
              <a:t>Appropriate for Your Goals</a:t>
            </a:r>
          </a:p>
        </p:txBody>
      </p:sp>
      <p:sp>
        <p:nvSpPr>
          <p:cNvPr id="19" name="Arrow: Down 18">
            <a:extLst>
              <a:ext uri="{FF2B5EF4-FFF2-40B4-BE49-F238E27FC236}">
                <a16:creationId xmlns:a16="http://schemas.microsoft.com/office/drawing/2014/main" id="{BE7CF5B1-746C-4E5C-8D41-6FF02BFE2A38}"/>
              </a:ext>
            </a:extLst>
          </p:cNvPr>
          <p:cNvSpPr/>
          <p:nvPr/>
        </p:nvSpPr>
        <p:spPr>
          <a:xfrm rot="19926948">
            <a:off x="4287864" y="1597078"/>
            <a:ext cx="414441" cy="1317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2A04EC8-4004-414B-BC07-CA41F4AAA6B8}"/>
              </a:ext>
            </a:extLst>
          </p:cNvPr>
          <p:cNvSpPr txBox="1"/>
          <p:nvPr/>
        </p:nvSpPr>
        <p:spPr>
          <a:xfrm rot="16200000">
            <a:off x="-829202" y="3472163"/>
            <a:ext cx="1959896" cy="369332"/>
          </a:xfrm>
          <a:prstGeom prst="rect">
            <a:avLst/>
          </a:prstGeom>
          <a:noFill/>
        </p:spPr>
        <p:txBody>
          <a:bodyPr wrap="none" rtlCol="0">
            <a:spAutoFit/>
          </a:bodyPr>
          <a:lstStyle/>
          <a:p>
            <a:r>
              <a:rPr lang="en-US" b="1" dirty="0"/>
              <a:t>Nearly all-White</a:t>
            </a:r>
          </a:p>
        </p:txBody>
      </p:sp>
      <p:sp>
        <p:nvSpPr>
          <p:cNvPr id="27" name="TextBox 26">
            <a:extLst>
              <a:ext uri="{FF2B5EF4-FFF2-40B4-BE49-F238E27FC236}">
                <a16:creationId xmlns:a16="http://schemas.microsoft.com/office/drawing/2014/main" id="{8ACDA486-8915-4E6D-9E65-B5974AAD00F4}"/>
              </a:ext>
            </a:extLst>
          </p:cNvPr>
          <p:cNvSpPr txBox="1"/>
          <p:nvPr/>
        </p:nvSpPr>
        <p:spPr>
          <a:xfrm rot="16200000">
            <a:off x="10785333" y="3714216"/>
            <a:ext cx="2444002" cy="369332"/>
          </a:xfrm>
          <a:prstGeom prst="rect">
            <a:avLst/>
          </a:prstGeom>
          <a:noFill/>
        </p:spPr>
        <p:txBody>
          <a:bodyPr wrap="none" rtlCol="0">
            <a:spAutoFit/>
          </a:bodyPr>
          <a:lstStyle/>
          <a:p>
            <a:r>
              <a:rPr lang="en-US" b="1" dirty="0"/>
              <a:t>Nearly all non-White</a:t>
            </a:r>
          </a:p>
        </p:txBody>
      </p:sp>
      <p:sp>
        <p:nvSpPr>
          <p:cNvPr id="13" name="TextBox 12">
            <a:extLst>
              <a:ext uri="{FF2B5EF4-FFF2-40B4-BE49-F238E27FC236}">
                <a16:creationId xmlns:a16="http://schemas.microsoft.com/office/drawing/2014/main" id="{22CB3302-1438-41CA-8399-DC232E5DA02A}"/>
              </a:ext>
            </a:extLst>
          </p:cNvPr>
          <p:cNvSpPr txBox="1"/>
          <p:nvPr/>
        </p:nvSpPr>
        <p:spPr>
          <a:xfrm>
            <a:off x="2698287" y="5479913"/>
            <a:ext cx="2011423" cy="954107"/>
          </a:xfrm>
          <a:prstGeom prst="rect">
            <a:avLst/>
          </a:prstGeom>
          <a:noFill/>
        </p:spPr>
        <p:txBody>
          <a:bodyPr wrap="square">
            <a:spAutoFit/>
          </a:bodyPr>
          <a:lstStyle/>
          <a:p>
            <a:pPr marL="91440" indent="-91440">
              <a:buFont typeface="Arial" panose="020B0604020202020204" pitchFamily="34" charset="0"/>
              <a:buChar char="•"/>
            </a:pPr>
            <a:r>
              <a:rPr lang="en-US" sz="1400" dirty="0"/>
              <a:t>Brian Fikkert</a:t>
            </a:r>
          </a:p>
          <a:p>
            <a:pPr marL="91440" indent="-91440">
              <a:buFont typeface="Arial" panose="020B0604020202020204" pitchFamily="34" charset="0"/>
              <a:buChar char="•"/>
            </a:pPr>
            <a:r>
              <a:rPr lang="en-US" sz="1400" dirty="0"/>
              <a:t>Bob Lupton </a:t>
            </a:r>
          </a:p>
          <a:p>
            <a:pPr marL="91440" indent="-91440">
              <a:buFont typeface="Arial" panose="020B0604020202020204" pitchFamily="34" charset="0"/>
              <a:buChar char="•"/>
            </a:pPr>
            <a:r>
              <a:rPr lang="en-US" sz="1400" dirty="0"/>
              <a:t>Ray Bakke</a:t>
            </a:r>
          </a:p>
          <a:p>
            <a:pPr marL="91440" indent="-91440">
              <a:buFont typeface="Arial" panose="020B0604020202020204" pitchFamily="34" charset="0"/>
              <a:buChar char="•"/>
            </a:pPr>
            <a:r>
              <a:rPr lang="en-US" sz="1400" dirty="0"/>
              <a:t>Tim Keller</a:t>
            </a:r>
          </a:p>
        </p:txBody>
      </p:sp>
      <p:sp>
        <p:nvSpPr>
          <p:cNvPr id="14" name="TextBox 13">
            <a:extLst>
              <a:ext uri="{FF2B5EF4-FFF2-40B4-BE49-F238E27FC236}">
                <a16:creationId xmlns:a16="http://schemas.microsoft.com/office/drawing/2014/main" id="{215F1CF3-3E9B-442F-8B2D-B26B64C89C63}"/>
              </a:ext>
            </a:extLst>
          </p:cNvPr>
          <p:cNvSpPr txBox="1"/>
          <p:nvPr/>
        </p:nvSpPr>
        <p:spPr>
          <a:xfrm>
            <a:off x="6868988" y="5479912"/>
            <a:ext cx="2011423" cy="954107"/>
          </a:xfrm>
          <a:prstGeom prst="rect">
            <a:avLst/>
          </a:prstGeom>
          <a:noFill/>
        </p:spPr>
        <p:txBody>
          <a:bodyPr wrap="square">
            <a:spAutoFit/>
          </a:bodyPr>
          <a:lstStyle/>
          <a:p>
            <a:pPr marL="91440" indent="-91440">
              <a:buFont typeface="Arial" panose="020B0604020202020204" pitchFamily="34" charset="0"/>
              <a:buChar char="•"/>
            </a:pPr>
            <a:r>
              <a:rPr lang="en-US" sz="1400" dirty="0"/>
              <a:t>Intervarsity Press</a:t>
            </a:r>
          </a:p>
          <a:p>
            <a:pPr marL="91440" indent="-91440">
              <a:buFont typeface="Arial" panose="020B0604020202020204" pitchFamily="34" charset="0"/>
              <a:buChar char="•"/>
            </a:pPr>
            <a:r>
              <a:rPr lang="en-US" sz="1400" dirty="0"/>
              <a:t>Sheila Wise Rowe</a:t>
            </a:r>
          </a:p>
          <a:p>
            <a:pPr marL="91440" indent="-91440">
              <a:buFont typeface="Arial" panose="020B0604020202020204" pitchFamily="34" charset="0"/>
              <a:buChar char="•"/>
            </a:pPr>
            <a:r>
              <a:rPr lang="en-US" sz="1400" dirty="0"/>
              <a:t>Robert Chao Romero</a:t>
            </a:r>
          </a:p>
          <a:p>
            <a:pPr marL="91440" indent="-91440">
              <a:buFont typeface="Arial" panose="020B0604020202020204" pitchFamily="34" charset="0"/>
              <a:buChar char="•"/>
            </a:pPr>
            <a:r>
              <a:rPr lang="en-US" sz="1400" dirty="0"/>
              <a:t>Carl Ellis</a:t>
            </a:r>
          </a:p>
        </p:txBody>
      </p:sp>
    </p:spTree>
    <p:extLst>
      <p:ext uri="{BB962C8B-B14F-4D97-AF65-F5344CB8AC3E}">
        <p14:creationId xmlns:p14="http://schemas.microsoft.com/office/powerpoint/2010/main" val="32803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3EC930B-8AED-4686-BDA7-980890324A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79C6144-8AEE-485C-8579-AC7D932A76B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0701730-EA77-4E1F-ACC7-055F62FC3E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F1E9D6D-55C9-4A11-B62D-4A66F2AAC51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FF1B44B1-7D3D-4341-AF79-4669D1D9C05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E7A09A2-569D-4DAB-9B49-67CA3BFE7C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18" grpId="0"/>
      <p:bldP spid="19"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A65A-5BFC-4083-9B34-5737FCDAD702}"/>
              </a:ext>
            </a:extLst>
          </p:cNvPr>
          <p:cNvSpPr>
            <a:spLocks noGrp="1"/>
          </p:cNvSpPr>
          <p:nvPr>
            <p:ph type="title"/>
          </p:nvPr>
        </p:nvSpPr>
        <p:spPr/>
        <p:txBody>
          <a:bodyPr/>
          <a:lstStyle/>
          <a:p>
            <a:r>
              <a:rPr lang="en-US" dirty="0"/>
              <a:t>Navigating At-Risk Neighborhoods: Walk this Path</a:t>
            </a:r>
          </a:p>
        </p:txBody>
      </p:sp>
      <p:pic>
        <p:nvPicPr>
          <p:cNvPr id="4" name="Picture 3" descr="Diagram&#10;&#10;Description automatically generated">
            <a:extLst>
              <a:ext uri="{FF2B5EF4-FFF2-40B4-BE49-F238E27FC236}">
                <a16:creationId xmlns:a16="http://schemas.microsoft.com/office/drawing/2014/main" id="{0F55C45C-EE9A-4257-92A2-950D349F5DCF}"/>
              </a:ext>
            </a:extLst>
          </p:cNvPr>
          <p:cNvPicPr>
            <a:picLocks noChangeAspect="1"/>
          </p:cNvPicPr>
          <p:nvPr/>
        </p:nvPicPr>
        <p:blipFill>
          <a:blip r:embed="rId3"/>
          <a:stretch>
            <a:fillRect/>
          </a:stretch>
        </p:blipFill>
        <p:spPr>
          <a:xfrm>
            <a:off x="958291" y="460785"/>
            <a:ext cx="9758477" cy="6041234"/>
          </a:xfrm>
          <a:prstGeom prst="rect">
            <a:avLst/>
          </a:prstGeom>
        </p:spPr>
      </p:pic>
    </p:spTree>
    <p:extLst>
      <p:ext uri="{BB962C8B-B14F-4D97-AF65-F5344CB8AC3E}">
        <p14:creationId xmlns:p14="http://schemas.microsoft.com/office/powerpoint/2010/main" val="3114044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C570-4C08-4890-B804-D407C41203AE}"/>
              </a:ext>
            </a:extLst>
          </p:cNvPr>
          <p:cNvSpPr>
            <a:spLocks noGrp="1"/>
          </p:cNvSpPr>
          <p:nvPr>
            <p:ph type="title"/>
          </p:nvPr>
        </p:nvSpPr>
        <p:spPr/>
        <p:txBody>
          <a:bodyPr>
            <a:noAutofit/>
          </a:bodyPr>
          <a:lstStyle/>
          <a:p>
            <a:r>
              <a:rPr lang="en-US" sz="2800" dirty="0"/>
              <a:t>3. Develop a plan to grow your cultural intelligence individually &amp; organizationally</a:t>
            </a:r>
          </a:p>
        </p:txBody>
      </p:sp>
      <p:sp>
        <p:nvSpPr>
          <p:cNvPr id="3" name="Content Placeholder 2">
            <a:extLst>
              <a:ext uri="{FF2B5EF4-FFF2-40B4-BE49-F238E27FC236}">
                <a16:creationId xmlns:a16="http://schemas.microsoft.com/office/drawing/2014/main" id="{31ADE228-93FB-41FC-9E6A-183E87913CC5}"/>
              </a:ext>
            </a:extLst>
          </p:cNvPr>
          <p:cNvSpPr>
            <a:spLocks noGrp="1"/>
          </p:cNvSpPr>
          <p:nvPr>
            <p:ph sz="quarter" idx="10"/>
          </p:nvPr>
        </p:nvSpPr>
        <p:spPr/>
        <p:txBody>
          <a:bodyPr/>
          <a:lstStyle/>
          <a:p>
            <a:r>
              <a:rPr lang="en-US" dirty="0"/>
              <a:t>Individually</a:t>
            </a:r>
          </a:p>
          <a:p>
            <a:pPr lvl="1"/>
            <a:r>
              <a:rPr lang="en-US" dirty="0"/>
              <a:t>Head/Cognitive: Reading, taking a course, watching videos, learning a language</a:t>
            </a:r>
          </a:p>
          <a:p>
            <a:pPr lvl="1"/>
            <a:r>
              <a:rPr lang="en-US" dirty="0"/>
              <a:t>Heart/Affective: Cross-cultural friendships, attending cross-cultural church as a minority, immersion in cross-cultural community as a minority, being supervised cross-culturally</a:t>
            </a:r>
          </a:p>
          <a:p>
            <a:pPr lvl="1"/>
            <a:r>
              <a:rPr lang="en-US" dirty="0"/>
              <a:t>Hands/Psychomotor: Managing cross-culturally, working cross-culturally (peers), serving cross-culturally (clients)</a:t>
            </a:r>
          </a:p>
          <a:p>
            <a:r>
              <a:rPr lang="en-US" dirty="0"/>
              <a:t>Organizationally</a:t>
            </a:r>
          </a:p>
          <a:p>
            <a:pPr lvl="1"/>
            <a:r>
              <a:rPr lang="en-US" dirty="0"/>
              <a:t>Develop a cross-cultural assessment plan</a:t>
            </a:r>
          </a:p>
          <a:p>
            <a:pPr lvl="1"/>
            <a:r>
              <a:rPr lang="en-US" dirty="0"/>
              <a:t>Conduct interviews, analyze data &amp; diagnose Problems</a:t>
            </a:r>
          </a:p>
          <a:p>
            <a:pPr lvl="1"/>
            <a:r>
              <a:rPr lang="en-US" dirty="0"/>
              <a:t>Develop a plan with develop Goals &amp; Outcomes that stretch organization but not beyond its limit</a:t>
            </a:r>
          </a:p>
          <a:p>
            <a:pPr lvl="1"/>
            <a:r>
              <a:rPr lang="en-US" dirty="0"/>
              <a:t>Staffing &amp; training strategy</a:t>
            </a:r>
          </a:p>
          <a:p>
            <a:pPr lvl="1"/>
            <a:endParaRPr lang="en-US" dirty="0"/>
          </a:p>
        </p:txBody>
      </p:sp>
    </p:spTree>
    <p:extLst>
      <p:ext uri="{BB962C8B-B14F-4D97-AF65-F5344CB8AC3E}">
        <p14:creationId xmlns:p14="http://schemas.microsoft.com/office/powerpoint/2010/main" val="37994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BAE4B-810F-4D53-8271-30D6DA48B732}"/>
              </a:ext>
            </a:extLst>
          </p:cNvPr>
          <p:cNvPicPr>
            <a:picLocks noChangeAspect="1"/>
          </p:cNvPicPr>
          <p:nvPr/>
        </p:nvPicPr>
        <p:blipFill rotWithShape="1">
          <a:blip r:embed="rId2"/>
          <a:srcRect r="776" b="3531"/>
          <a:stretch/>
        </p:blipFill>
        <p:spPr>
          <a:xfrm>
            <a:off x="1003111" y="1"/>
            <a:ext cx="10474657" cy="4879390"/>
          </a:xfrm>
          <a:prstGeom prst="rect">
            <a:avLst/>
          </a:prstGeom>
        </p:spPr>
      </p:pic>
      <p:pic>
        <p:nvPicPr>
          <p:cNvPr id="7" name="Picture 6">
            <a:extLst>
              <a:ext uri="{FF2B5EF4-FFF2-40B4-BE49-F238E27FC236}">
                <a16:creationId xmlns:a16="http://schemas.microsoft.com/office/drawing/2014/main" id="{B955E24D-073C-4A3E-87D8-E83EE55EDB4A}"/>
              </a:ext>
            </a:extLst>
          </p:cNvPr>
          <p:cNvPicPr>
            <a:picLocks noChangeAspect="1"/>
          </p:cNvPicPr>
          <p:nvPr/>
        </p:nvPicPr>
        <p:blipFill rotWithShape="1">
          <a:blip r:embed="rId3"/>
          <a:srcRect t="2019" b="40360"/>
          <a:stretch/>
        </p:blipFill>
        <p:spPr>
          <a:xfrm>
            <a:off x="1603613" y="4899544"/>
            <a:ext cx="9273654" cy="1937983"/>
          </a:xfrm>
          <a:prstGeom prst="rect">
            <a:avLst/>
          </a:prstGeom>
        </p:spPr>
      </p:pic>
      <p:pic>
        <p:nvPicPr>
          <p:cNvPr id="9" name="Picture 8">
            <a:extLst>
              <a:ext uri="{FF2B5EF4-FFF2-40B4-BE49-F238E27FC236}">
                <a16:creationId xmlns:a16="http://schemas.microsoft.com/office/drawing/2014/main" id="{4DEFA732-BC65-4DD0-A45D-A7DE5102CB4F}"/>
              </a:ext>
            </a:extLst>
          </p:cNvPr>
          <p:cNvPicPr>
            <a:picLocks noChangeAspect="1"/>
          </p:cNvPicPr>
          <p:nvPr/>
        </p:nvPicPr>
        <p:blipFill>
          <a:blip r:embed="rId4"/>
          <a:stretch>
            <a:fillRect/>
          </a:stretch>
        </p:blipFill>
        <p:spPr>
          <a:xfrm>
            <a:off x="4751305" y="4831623"/>
            <a:ext cx="3052085" cy="2080967"/>
          </a:xfrm>
          <a:prstGeom prst="rect">
            <a:avLst/>
          </a:prstGeom>
        </p:spPr>
      </p:pic>
    </p:spTree>
    <p:extLst>
      <p:ext uri="{BB962C8B-B14F-4D97-AF65-F5344CB8AC3E}">
        <p14:creationId xmlns:p14="http://schemas.microsoft.com/office/powerpoint/2010/main" val="362483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3823E-4F10-4317-A489-45CFD3853073}"/>
              </a:ext>
            </a:extLst>
          </p:cNvPr>
          <p:cNvPicPr>
            <a:picLocks noChangeAspect="1"/>
          </p:cNvPicPr>
          <p:nvPr/>
        </p:nvPicPr>
        <p:blipFill>
          <a:blip r:embed="rId2"/>
          <a:stretch>
            <a:fillRect/>
          </a:stretch>
        </p:blipFill>
        <p:spPr>
          <a:xfrm>
            <a:off x="972359" y="0"/>
            <a:ext cx="10247281" cy="6858000"/>
          </a:xfrm>
          <a:prstGeom prst="rect">
            <a:avLst/>
          </a:prstGeom>
        </p:spPr>
      </p:pic>
    </p:spTree>
    <p:extLst>
      <p:ext uri="{BB962C8B-B14F-4D97-AF65-F5344CB8AC3E}">
        <p14:creationId xmlns:p14="http://schemas.microsoft.com/office/powerpoint/2010/main" val="4112051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713A6D-245E-4CE4-A0A5-D2E383419830}"/>
              </a:ext>
            </a:extLst>
          </p:cNvPr>
          <p:cNvSpPr>
            <a:spLocks noGrp="1"/>
          </p:cNvSpPr>
          <p:nvPr>
            <p:ph type="title"/>
          </p:nvPr>
        </p:nvSpPr>
        <p:spPr/>
        <p:txBody>
          <a:bodyPr/>
          <a:lstStyle/>
          <a:p>
            <a:r>
              <a:rPr lang="en-US" dirty="0"/>
              <a:t>Appendix</a:t>
            </a:r>
          </a:p>
        </p:txBody>
      </p:sp>
      <p:sp>
        <p:nvSpPr>
          <p:cNvPr id="4" name="Text Placeholder 3">
            <a:extLst>
              <a:ext uri="{FF2B5EF4-FFF2-40B4-BE49-F238E27FC236}">
                <a16:creationId xmlns:a16="http://schemas.microsoft.com/office/drawing/2014/main" id="{EAE7B7B1-269B-478A-856E-28D0D6BC02F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06378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61ED7E85-138F-4F11-BC0B-EC64F8267756}"/>
              </a:ext>
            </a:extLst>
          </p:cNvPr>
          <p:cNvPicPr>
            <a:picLocks noChangeAspect="1"/>
          </p:cNvPicPr>
          <p:nvPr/>
        </p:nvPicPr>
        <p:blipFill rotWithShape="1">
          <a:blip r:embed="rId2"/>
          <a:srcRect l="1667" t="8889" r="833" b="8611"/>
          <a:stretch/>
        </p:blipFill>
        <p:spPr>
          <a:xfrm>
            <a:off x="4520283" y="3609450"/>
            <a:ext cx="7620000" cy="3626827"/>
          </a:xfrm>
          <a:prstGeom prst="rect">
            <a:avLst/>
          </a:prstGeom>
        </p:spPr>
      </p:pic>
      <p:pic>
        <p:nvPicPr>
          <p:cNvPr id="3" name="Picture 2" descr="Chart&#10;&#10;Description automatically generated">
            <a:extLst>
              <a:ext uri="{FF2B5EF4-FFF2-40B4-BE49-F238E27FC236}">
                <a16:creationId xmlns:a16="http://schemas.microsoft.com/office/drawing/2014/main" id="{DF136C78-DDC2-4078-A7BF-E40383987437}"/>
              </a:ext>
            </a:extLst>
          </p:cNvPr>
          <p:cNvPicPr>
            <a:picLocks noChangeAspect="1"/>
          </p:cNvPicPr>
          <p:nvPr/>
        </p:nvPicPr>
        <p:blipFill rotWithShape="1">
          <a:blip r:embed="rId3"/>
          <a:srcRect l="1727" t="9210" r="850" b="9004"/>
          <a:stretch/>
        </p:blipFill>
        <p:spPr>
          <a:xfrm>
            <a:off x="4459944" y="0"/>
            <a:ext cx="7680339" cy="3626827"/>
          </a:xfrm>
          <a:prstGeom prst="rect">
            <a:avLst/>
          </a:prstGeom>
        </p:spPr>
      </p:pic>
      <p:sp>
        <p:nvSpPr>
          <p:cNvPr id="2" name="TextBox 1">
            <a:extLst>
              <a:ext uri="{FF2B5EF4-FFF2-40B4-BE49-F238E27FC236}">
                <a16:creationId xmlns:a16="http://schemas.microsoft.com/office/drawing/2014/main" id="{E9574D3D-957D-4683-BAAE-5ADDF2074AF7}"/>
              </a:ext>
            </a:extLst>
          </p:cNvPr>
          <p:cNvSpPr txBox="1"/>
          <p:nvPr/>
        </p:nvSpPr>
        <p:spPr>
          <a:xfrm>
            <a:off x="191069" y="395785"/>
            <a:ext cx="3578928" cy="369332"/>
          </a:xfrm>
          <a:prstGeom prst="rect">
            <a:avLst/>
          </a:prstGeom>
          <a:noFill/>
        </p:spPr>
        <p:txBody>
          <a:bodyPr wrap="none" rtlCol="0">
            <a:spAutoFit/>
          </a:bodyPr>
          <a:lstStyle/>
          <a:p>
            <a:r>
              <a:rPr lang="en-US" b="1" dirty="0"/>
              <a:t>Increasing Political Polarization</a:t>
            </a:r>
          </a:p>
        </p:txBody>
      </p:sp>
      <p:sp>
        <p:nvSpPr>
          <p:cNvPr id="4" name="TextBox 3">
            <a:extLst>
              <a:ext uri="{FF2B5EF4-FFF2-40B4-BE49-F238E27FC236}">
                <a16:creationId xmlns:a16="http://schemas.microsoft.com/office/drawing/2014/main" id="{D720E75B-7C65-4A0B-BC7B-A02E0B2DA8C6}"/>
              </a:ext>
            </a:extLst>
          </p:cNvPr>
          <p:cNvSpPr txBox="1"/>
          <p:nvPr/>
        </p:nvSpPr>
        <p:spPr>
          <a:xfrm>
            <a:off x="191069" y="6564573"/>
            <a:ext cx="4006225" cy="215444"/>
          </a:xfrm>
          <a:prstGeom prst="rect">
            <a:avLst/>
          </a:prstGeom>
          <a:noFill/>
        </p:spPr>
        <p:txBody>
          <a:bodyPr wrap="none" rtlCol="0">
            <a:spAutoFit/>
          </a:bodyPr>
          <a:lstStyle/>
          <a:p>
            <a:r>
              <a:rPr lang="en-US" sz="800" dirty="0"/>
              <a:t>Source: “The Partisan Divide on Political Values Grows Even Wider” Pew Report 2017</a:t>
            </a:r>
          </a:p>
        </p:txBody>
      </p:sp>
    </p:spTree>
    <p:extLst>
      <p:ext uri="{BB962C8B-B14F-4D97-AF65-F5344CB8AC3E}">
        <p14:creationId xmlns:p14="http://schemas.microsoft.com/office/powerpoint/2010/main" val="3446045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FA4F-B09B-4334-9AC1-71939804E51B}"/>
              </a:ext>
            </a:extLst>
          </p:cNvPr>
          <p:cNvSpPr>
            <a:spLocks noGrp="1"/>
          </p:cNvSpPr>
          <p:nvPr>
            <p:ph type="title"/>
          </p:nvPr>
        </p:nvSpPr>
        <p:spPr/>
        <p:txBody>
          <a:bodyPr/>
          <a:lstStyle/>
          <a:p>
            <a:r>
              <a:rPr lang="en-US" dirty="0"/>
              <a:t>The Spectrum of Secular Justice Theories</a:t>
            </a:r>
          </a:p>
        </p:txBody>
      </p:sp>
      <p:pic>
        <p:nvPicPr>
          <p:cNvPr id="2050" name="Picture 2">
            <a:extLst>
              <a:ext uri="{FF2B5EF4-FFF2-40B4-BE49-F238E27FC236}">
                <a16:creationId xmlns:a16="http://schemas.microsoft.com/office/drawing/2014/main" id="{B9D3E938-8C9D-4674-BEBB-128BD7ACE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16" y="1481137"/>
            <a:ext cx="11326336" cy="40814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F3A7BB-1229-43E3-80EB-3A5B4C1A0091}"/>
              </a:ext>
            </a:extLst>
          </p:cNvPr>
          <p:cNvSpPr txBox="1"/>
          <p:nvPr/>
        </p:nvSpPr>
        <p:spPr>
          <a:xfrm>
            <a:off x="660211" y="6642556"/>
            <a:ext cx="6097136" cy="215444"/>
          </a:xfrm>
          <a:prstGeom prst="rect">
            <a:avLst/>
          </a:prstGeom>
          <a:noFill/>
        </p:spPr>
        <p:txBody>
          <a:bodyPr wrap="square">
            <a:spAutoFit/>
          </a:bodyPr>
          <a:lstStyle/>
          <a:p>
            <a:r>
              <a:rPr lang="en-US" sz="800" dirty="0">
                <a:solidFill>
                  <a:schemeClr val="bg1"/>
                </a:solidFill>
              </a:rPr>
              <a:t>Source: Tim Keller </a:t>
            </a:r>
            <a:r>
              <a:rPr lang="en-US" sz="800" dirty="0">
                <a:solidFill>
                  <a:schemeClr val="bg1"/>
                </a:solidFill>
                <a:hlinkClick r:id="rId3">
                  <a:extLst>
                    <a:ext uri="{A12FA001-AC4F-418D-AE19-62706E023703}">
                      <ahyp:hlinkClr xmlns:ahyp="http://schemas.microsoft.com/office/drawing/2018/hyperlinkcolor" val="tx"/>
                    </a:ext>
                  </a:extLst>
                </a:hlinkClick>
              </a:rPr>
              <a:t>https://quarterly.gospelinlife.com/a-biblical-critique-of-secular-justice-and-critical-theory/</a:t>
            </a:r>
            <a:r>
              <a:rPr lang="en-US" sz="800" dirty="0">
                <a:solidFill>
                  <a:schemeClr val="bg1"/>
                </a:solidFill>
              </a:rPr>
              <a:t> </a:t>
            </a:r>
          </a:p>
        </p:txBody>
      </p:sp>
    </p:spTree>
    <p:extLst>
      <p:ext uri="{BB962C8B-B14F-4D97-AF65-F5344CB8AC3E}">
        <p14:creationId xmlns:p14="http://schemas.microsoft.com/office/powerpoint/2010/main" val="1742410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62AE0-EABC-4ADF-9FB1-AE06FE970FC4}"/>
              </a:ext>
            </a:extLst>
          </p:cNvPr>
          <p:cNvSpPr>
            <a:spLocks noGrp="1"/>
          </p:cNvSpPr>
          <p:nvPr>
            <p:ph type="title"/>
          </p:nvPr>
        </p:nvSpPr>
        <p:spPr/>
        <p:txBody>
          <a:bodyPr/>
          <a:lstStyle/>
          <a:p>
            <a:r>
              <a:rPr lang="en-US" dirty="0"/>
              <a:t>Demographics of Most Cities Are Decades Ahead of National Demographic Trends</a:t>
            </a:r>
          </a:p>
        </p:txBody>
      </p:sp>
      <p:graphicFrame>
        <p:nvGraphicFramePr>
          <p:cNvPr id="6" name="Diagram 5">
            <a:extLst>
              <a:ext uri="{FF2B5EF4-FFF2-40B4-BE49-F238E27FC236}">
                <a16:creationId xmlns:a16="http://schemas.microsoft.com/office/drawing/2014/main" id="{23C1ADBA-F0A0-4036-8891-88F6C04FDB90}"/>
              </a:ext>
            </a:extLst>
          </p:cNvPr>
          <p:cNvGraphicFramePr/>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Races in Detroit, MI (2019)">
            <a:extLst>
              <a:ext uri="{FF2B5EF4-FFF2-40B4-BE49-F238E27FC236}">
                <a16:creationId xmlns:a16="http://schemas.microsoft.com/office/drawing/2014/main" id="{B855E441-483C-4ED2-8065-D3A4DE27241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80999"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ces in Atlanta, GA (2019)">
            <a:extLst>
              <a:ext uri="{FF2B5EF4-FFF2-40B4-BE49-F238E27FC236}">
                <a16:creationId xmlns:a16="http://schemas.microsoft.com/office/drawing/2014/main" id="{64521ABB-692A-4B54-88BF-2B41476C9F7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206613"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ces in Miami, FL (2019)">
            <a:extLst>
              <a:ext uri="{FF2B5EF4-FFF2-40B4-BE49-F238E27FC236}">
                <a16:creationId xmlns:a16="http://schemas.microsoft.com/office/drawing/2014/main" id="{D73FFCCF-3596-4E62-9F48-004B73E9193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004405"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1FE39023-3CC0-4FBD-84C3-27B30B47F9ED}"/>
              </a:ext>
            </a:extLst>
          </p:cNvPr>
          <p:cNvSpPr/>
          <p:nvPr/>
        </p:nvSpPr>
        <p:spPr>
          <a:xfrm>
            <a:off x="3301612" y="4523139"/>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D7E88A84-3884-4025-93D6-40830C7BC5F2}"/>
              </a:ext>
            </a:extLst>
          </p:cNvPr>
          <p:cNvSpPr/>
          <p:nvPr/>
        </p:nvSpPr>
        <p:spPr>
          <a:xfrm>
            <a:off x="7111612" y="4516159"/>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5825ABB0-FD31-4A84-A53C-3B37DC9B5E5E}"/>
              </a:ext>
            </a:extLst>
          </p:cNvPr>
          <p:cNvSpPr/>
          <p:nvPr/>
        </p:nvSpPr>
        <p:spPr>
          <a:xfrm flipH="1">
            <a:off x="8241233" y="4809325"/>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6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3519-7A01-4FC4-99B5-D2BFAAC7565D}"/>
              </a:ext>
            </a:extLst>
          </p:cNvPr>
          <p:cNvSpPr>
            <a:spLocks noGrp="1"/>
          </p:cNvSpPr>
          <p:nvPr>
            <p:ph type="title"/>
          </p:nvPr>
        </p:nvSpPr>
        <p:spPr/>
        <p:txBody>
          <a:bodyPr/>
          <a:lstStyle/>
          <a:p>
            <a:r>
              <a:rPr lang="en-US" sz="3600" dirty="0"/>
              <a:t>How Significant Are External Pressures for Change? </a:t>
            </a:r>
          </a:p>
        </p:txBody>
      </p:sp>
      <p:sp>
        <p:nvSpPr>
          <p:cNvPr id="3" name="Content Placeholder 2">
            <a:extLst>
              <a:ext uri="{FF2B5EF4-FFF2-40B4-BE49-F238E27FC236}">
                <a16:creationId xmlns:a16="http://schemas.microsoft.com/office/drawing/2014/main" id="{32E1D80F-2ABB-42A2-8DAA-39BD16959839}"/>
              </a:ext>
            </a:extLst>
          </p:cNvPr>
          <p:cNvSpPr>
            <a:spLocks noGrp="1"/>
          </p:cNvSpPr>
          <p:nvPr>
            <p:ph sz="quarter" idx="10"/>
          </p:nvPr>
        </p:nvSpPr>
        <p:spPr>
          <a:xfrm>
            <a:off x="128588" y="2384282"/>
            <a:ext cx="5844896" cy="3948278"/>
          </a:xfrm>
        </p:spPr>
        <p:txBody>
          <a:bodyPr/>
          <a:lstStyle/>
          <a:p>
            <a:pPr>
              <a:lnSpc>
                <a:spcPct val="100000"/>
              </a:lnSpc>
              <a:spcBef>
                <a:spcPts val="0"/>
              </a:spcBef>
            </a:pPr>
            <a:r>
              <a:rPr lang="en-US" sz="2400" dirty="0"/>
              <a:t>Examples: Atlanta, Miami, Detroit, San Francisco, South Africa, etc.</a:t>
            </a:r>
            <a:br>
              <a:rPr lang="en-US" sz="2400" dirty="0"/>
            </a:br>
            <a:endParaRPr lang="en-US" sz="2400" dirty="0"/>
          </a:p>
          <a:p>
            <a:pPr>
              <a:lnSpc>
                <a:spcPct val="100000"/>
              </a:lnSpc>
              <a:spcBef>
                <a:spcPts val="0"/>
              </a:spcBef>
            </a:pPr>
            <a:r>
              <a:rPr lang="en-US" sz="2400" dirty="0"/>
              <a:t>Majority of clients are of different race/ethnicity of leadership</a:t>
            </a:r>
          </a:p>
          <a:p>
            <a:pPr>
              <a:lnSpc>
                <a:spcPct val="100000"/>
              </a:lnSpc>
              <a:spcBef>
                <a:spcPts val="0"/>
              </a:spcBef>
            </a:pPr>
            <a:r>
              <a:rPr lang="en-US" sz="2400" dirty="0"/>
              <a:t>Extended community/city is different racial/ethnic group than leadership</a:t>
            </a:r>
          </a:p>
          <a:p>
            <a:pPr>
              <a:lnSpc>
                <a:spcPct val="100000"/>
              </a:lnSpc>
              <a:spcBef>
                <a:spcPts val="0"/>
              </a:spcBef>
            </a:pPr>
            <a:r>
              <a:rPr lang="en-US" sz="2400" dirty="0"/>
              <a:t>Younger donors (including evangelicals) in your region strongly value diversity in leadership</a:t>
            </a:r>
          </a:p>
        </p:txBody>
      </p:sp>
      <p:sp>
        <p:nvSpPr>
          <p:cNvPr id="4" name="Content Placeholder 2">
            <a:extLst>
              <a:ext uri="{FF2B5EF4-FFF2-40B4-BE49-F238E27FC236}">
                <a16:creationId xmlns:a16="http://schemas.microsoft.com/office/drawing/2014/main" id="{8289F92D-E294-4E34-A8E0-E199127B67EF}"/>
              </a:ext>
            </a:extLst>
          </p:cNvPr>
          <p:cNvSpPr txBox="1">
            <a:spLocks/>
          </p:cNvSpPr>
          <p:nvPr/>
        </p:nvSpPr>
        <p:spPr>
          <a:xfrm>
            <a:off x="6096001" y="2384282"/>
            <a:ext cx="5844896" cy="3825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t>Examples: ministries serving regions with predominantly white poverty (Montana, Omaha, etc.)</a:t>
            </a:r>
          </a:p>
          <a:p>
            <a:pPr>
              <a:lnSpc>
                <a:spcPct val="100000"/>
              </a:lnSpc>
              <a:spcBef>
                <a:spcPts val="0"/>
              </a:spcBef>
            </a:pPr>
            <a:r>
              <a:rPr lang="en-US" sz="2400" dirty="0"/>
              <a:t>Limited differences in leadership and clients</a:t>
            </a:r>
          </a:p>
          <a:p>
            <a:pPr>
              <a:lnSpc>
                <a:spcPct val="100000"/>
              </a:lnSpc>
              <a:spcBef>
                <a:spcPts val="0"/>
              </a:spcBef>
            </a:pPr>
            <a:r>
              <a:rPr lang="en-US" sz="2400" dirty="0"/>
              <a:t>Extended community/city is White and conservative</a:t>
            </a:r>
          </a:p>
          <a:p>
            <a:pPr>
              <a:lnSpc>
                <a:spcPct val="100000"/>
              </a:lnSpc>
              <a:spcBef>
                <a:spcPts val="0"/>
              </a:spcBef>
            </a:pPr>
            <a:r>
              <a:rPr lang="en-US" sz="2400" dirty="0"/>
              <a:t>Donors in your region do not place significant value on diversity</a:t>
            </a:r>
          </a:p>
        </p:txBody>
      </p:sp>
      <p:pic>
        <p:nvPicPr>
          <p:cNvPr id="1026" name="Picture 2" descr="Low-Tac Peel &amp; Stick Graph, Bell Curve with Normal Distribution">
            <a:extLst>
              <a:ext uri="{FF2B5EF4-FFF2-40B4-BE49-F238E27FC236}">
                <a16:creationId xmlns:a16="http://schemas.microsoft.com/office/drawing/2014/main" id="{1005E8CB-FF16-43B4-9944-D5A7F555CD0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858170" y="933450"/>
            <a:ext cx="8424863" cy="1393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7FD0DE-485A-4B6F-A29C-DFF5E32ECE1E}"/>
              </a:ext>
            </a:extLst>
          </p:cNvPr>
          <p:cNvSpPr txBox="1"/>
          <p:nvPr/>
        </p:nvSpPr>
        <p:spPr>
          <a:xfrm>
            <a:off x="8483600" y="1289050"/>
            <a:ext cx="3274038" cy="830997"/>
          </a:xfrm>
          <a:prstGeom prst="rect">
            <a:avLst/>
          </a:prstGeom>
          <a:noFill/>
        </p:spPr>
        <p:txBody>
          <a:bodyPr wrap="none" rtlCol="0">
            <a:spAutoFit/>
          </a:bodyPr>
          <a:lstStyle/>
          <a:p>
            <a:r>
              <a:rPr lang="en-US" sz="2400" b="1" dirty="0"/>
              <a:t>Less Immediate Need</a:t>
            </a:r>
          </a:p>
          <a:p>
            <a:endParaRPr lang="en-US" sz="2400" b="1" dirty="0"/>
          </a:p>
        </p:txBody>
      </p:sp>
      <p:sp>
        <p:nvSpPr>
          <p:cNvPr id="7" name="TextBox 6">
            <a:extLst>
              <a:ext uri="{FF2B5EF4-FFF2-40B4-BE49-F238E27FC236}">
                <a16:creationId xmlns:a16="http://schemas.microsoft.com/office/drawing/2014/main" id="{84059658-7397-4A99-B1E2-70CA2C83EE2E}"/>
              </a:ext>
            </a:extLst>
          </p:cNvPr>
          <p:cNvSpPr txBox="1"/>
          <p:nvPr/>
        </p:nvSpPr>
        <p:spPr>
          <a:xfrm>
            <a:off x="504672" y="1289050"/>
            <a:ext cx="3514488" cy="461665"/>
          </a:xfrm>
          <a:prstGeom prst="rect">
            <a:avLst/>
          </a:prstGeom>
          <a:noFill/>
        </p:spPr>
        <p:txBody>
          <a:bodyPr wrap="none" rtlCol="0">
            <a:spAutoFit/>
          </a:bodyPr>
          <a:lstStyle/>
          <a:p>
            <a:r>
              <a:rPr lang="en-US" sz="2400" b="1" dirty="0"/>
              <a:t>Great Need for Change</a:t>
            </a:r>
          </a:p>
        </p:txBody>
      </p:sp>
    </p:spTree>
    <p:extLst>
      <p:ext uri="{BB962C8B-B14F-4D97-AF65-F5344CB8AC3E}">
        <p14:creationId xmlns:p14="http://schemas.microsoft.com/office/powerpoint/2010/main" val="25248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71D4D-1A85-40C3-856A-A348AFE8B95D}"/>
              </a:ext>
            </a:extLst>
          </p:cNvPr>
          <p:cNvSpPr>
            <a:spLocks noGrp="1"/>
          </p:cNvSpPr>
          <p:nvPr>
            <p:ph type="title"/>
          </p:nvPr>
        </p:nvSpPr>
        <p:spPr/>
        <p:txBody>
          <a:bodyPr/>
          <a:lstStyle/>
          <a:p>
            <a:endParaRPr lang="en-US" dirty="0"/>
          </a:p>
        </p:txBody>
      </p:sp>
      <p:pic>
        <p:nvPicPr>
          <p:cNvPr id="1026" name="Picture 2">
            <a:extLst>
              <a:ext uri="{FF2B5EF4-FFF2-40B4-BE49-F238E27FC236}">
                <a16:creationId xmlns:a16="http://schemas.microsoft.com/office/drawing/2014/main" id="{36326456-E9BD-40BC-9E0A-B1C94C723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816" y="447995"/>
            <a:ext cx="8107363" cy="60406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6978D6-8251-4551-9D73-57F62D6EDD30}"/>
              </a:ext>
            </a:extLst>
          </p:cNvPr>
          <p:cNvSpPr txBox="1"/>
          <p:nvPr/>
        </p:nvSpPr>
        <p:spPr>
          <a:xfrm>
            <a:off x="762000" y="6567328"/>
            <a:ext cx="5753498" cy="400110"/>
          </a:xfrm>
          <a:prstGeom prst="rect">
            <a:avLst/>
          </a:prstGeom>
          <a:noFill/>
        </p:spPr>
        <p:txBody>
          <a:bodyPr wrap="none" rtlCol="0">
            <a:spAutoFit/>
          </a:bodyPr>
          <a:lstStyle/>
          <a:p>
            <a:r>
              <a:rPr lang="en-US" sz="1000" dirty="0">
                <a:solidFill>
                  <a:schemeClr val="bg1"/>
                </a:solidFill>
              </a:rPr>
              <a:t>Source </a:t>
            </a:r>
            <a:r>
              <a:rPr lang="en-US" sz="1000" dirty="0">
                <a:solidFill>
                  <a:schemeClr val="bg1"/>
                </a:solidFill>
                <a:hlinkClick r:id="rId3">
                  <a:extLst>
                    <a:ext uri="{A12FA001-AC4F-418D-AE19-62706E023703}">
                      <ahyp:hlinkClr xmlns:ahyp="http://schemas.microsoft.com/office/drawing/2018/hyperlinkcolor" val="tx"/>
                    </a:ext>
                  </a:extLst>
                </a:hlinkClick>
              </a:rPr>
              <a:t>https://lifewayresearch.com/2017/12/06/many-evangelicals-dont-hold-evangelical-beliefs/</a:t>
            </a:r>
            <a:r>
              <a:rPr lang="en-US" sz="1000" dirty="0">
                <a:solidFill>
                  <a:schemeClr val="bg1"/>
                </a:solidFill>
              </a:rPr>
              <a:t> </a:t>
            </a:r>
          </a:p>
          <a:p>
            <a:endParaRPr lang="en-US" sz="1000" dirty="0">
              <a:solidFill>
                <a:schemeClr val="bg1"/>
              </a:solidFill>
            </a:endParaRPr>
          </a:p>
        </p:txBody>
      </p:sp>
    </p:spTree>
    <p:extLst>
      <p:ext uri="{BB962C8B-B14F-4D97-AF65-F5344CB8AC3E}">
        <p14:creationId xmlns:p14="http://schemas.microsoft.com/office/powerpoint/2010/main" val="4198550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089A-AC12-4F40-996A-2C8EF03FE39D}"/>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314C5DEE-D672-4C5D-A2F7-472699300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997" y="449817"/>
            <a:ext cx="5954977" cy="603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ACA09F-2714-4ACF-84E9-5A2AFDDC9275}"/>
              </a:ext>
            </a:extLst>
          </p:cNvPr>
          <p:cNvSpPr txBox="1"/>
          <p:nvPr/>
        </p:nvSpPr>
        <p:spPr>
          <a:xfrm>
            <a:off x="952500" y="6596390"/>
            <a:ext cx="6521337" cy="261610"/>
          </a:xfrm>
          <a:prstGeom prst="rect">
            <a:avLst/>
          </a:prstGeom>
          <a:noFill/>
        </p:spPr>
        <p:txBody>
          <a:bodyPr wrap="none" rtlCol="0">
            <a:spAutoFit/>
          </a:bodyPr>
          <a:lstStyle/>
          <a:p>
            <a:r>
              <a:rPr lang="en-US" sz="1100" dirty="0">
                <a:solidFill>
                  <a:schemeClr val="bg1"/>
                </a:solidFill>
              </a:rPr>
              <a:t>Source: </a:t>
            </a:r>
            <a:r>
              <a:rPr lang="en-US" sz="1100" dirty="0">
                <a:solidFill>
                  <a:schemeClr val="bg1"/>
                </a:solidFill>
                <a:hlinkClick r:id="rId4">
                  <a:extLst>
                    <a:ext uri="{A12FA001-AC4F-418D-AE19-62706E023703}">
                      <ahyp:hlinkClr xmlns:ahyp="http://schemas.microsoft.com/office/drawing/2018/hyperlinkcolor" val="tx"/>
                    </a:ext>
                  </a:extLst>
                </a:hlinkClick>
              </a:rPr>
              <a:t>http://lifewayresearch.com/wp-content/uploads/2017/12/Evangelical-Beliefs-and-Identity.pdf</a:t>
            </a:r>
            <a:r>
              <a:rPr lang="en-US" sz="1100" dirty="0">
                <a:solidFill>
                  <a:schemeClr val="bg1"/>
                </a:solidFill>
              </a:rPr>
              <a:t> </a:t>
            </a:r>
          </a:p>
        </p:txBody>
      </p:sp>
    </p:spTree>
    <p:extLst>
      <p:ext uri="{BB962C8B-B14F-4D97-AF65-F5344CB8AC3E}">
        <p14:creationId xmlns:p14="http://schemas.microsoft.com/office/powerpoint/2010/main" val="108209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B9058F-DC42-4C6D-9CF2-2DEDBAE9894D}"/>
              </a:ext>
            </a:extLst>
          </p:cNvPr>
          <p:cNvSpPr>
            <a:spLocks noGrp="1"/>
          </p:cNvSpPr>
          <p:nvPr>
            <p:ph type="title"/>
          </p:nvPr>
        </p:nvSpPr>
        <p:spPr>
          <a:xfrm>
            <a:off x="2761538" y="2557148"/>
            <a:ext cx="6674562" cy="1233518"/>
          </a:xfrm>
        </p:spPr>
        <p:txBody>
          <a:bodyPr/>
          <a:lstStyle/>
          <a:p>
            <a:r>
              <a:rPr lang="en-US" sz="4000" b="1" dirty="0">
                <a:solidFill>
                  <a:schemeClr val="bg1"/>
                </a:solidFill>
                <a:latin typeface="+mj-lt"/>
              </a:rPr>
              <a:t>Why I Wanted to Give this Talk</a:t>
            </a:r>
            <a:br>
              <a:rPr lang="en-US" sz="4000" b="1" dirty="0">
                <a:solidFill>
                  <a:schemeClr val="bg1"/>
                </a:solidFill>
                <a:latin typeface="+mj-lt"/>
              </a:rPr>
            </a:br>
            <a:endParaRPr lang="en-US" dirty="0"/>
          </a:p>
        </p:txBody>
      </p:sp>
    </p:spTree>
    <p:extLst>
      <p:ext uri="{BB962C8B-B14F-4D97-AF65-F5344CB8AC3E}">
        <p14:creationId xmlns:p14="http://schemas.microsoft.com/office/powerpoint/2010/main" val="552593914"/>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33BD-F66D-452C-992E-EE476169CE6B}"/>
              </a:ext>
            </a:extLst>
          </p:cNvPr>
          <p:cNvSpPr>
            <a:spLocks noGrp="1"/>
          </p:cNvSpPr>
          <p:nvPr>
            <p:ph type="title"/>
          </p:nvPr>
        </p:nvSpPr>
        <p:spPr/>
        <p:txBody>
          <a:bodyPr/>
          <a:lstStyle/>
          <a:p>
            <a:r>
              <a:rPr lang="en-US" dirty="0"/>
              <a:t>Case Study: Cape Town City Mission</a:t>
            </a:r>
          </a:p>
        </p:txBody>
      </p:sp>
      <p:sp>
        <p:nvSpPr>
          <p:cNvPr id="3" name="Content Placeholder 2">
            <a:extLst>
              <a:ext uri="{FF2B5EF4-FFF2-40B4-BE49-F238E27FC236}">
                <a16:creationId xmlns:a16="http://schemas.microsoft.com/office/drawing/2014/main" id="{CDFBDD59-BB89-4B00-993C-84CB4D97F56B}"/>
              </a:ext>
            </a:extLst>
          </p:cNvPr>
          <p:cNvSpPr>
            <a:spLocks noGrp="1"/>
          </p:cNvSpPr>
          <p:nvPr>
            <p:ph sz="quarter" idx="10"/>
          </p:nvPr>
        </p:nvSpPr>
        <p:spPr>
          <a:xfrm>
            <a:off x="153988" y="996950"/>
            <a:ext cx="9192436" cy="5689600"/>
          </a:xfrm>
        </p:spPr>
        <p:txBody>
          <a:bodyPr/>
          <a:lstStyle/>
          <a:p>
            <a:r>
              <a:rPr lang="en-US" sz="2400" dirty="0"/>
              <a:t>Context</a:t>
            </a:r>
          </a:p>
          <a:p>
            <a:pPr lvl="1"/>
            <a:r>
              <a:rPr lang="en-US" sz="2000" dirty="0"/>
              <a:t>Leadership was White as apartheid was ending</a:t>
            </a:r>
          </a:p>
          <a:p>
            <a:pPr lvl="1"/>
            <a:r>
              <a:rPr lang="en-US" sz="2000" dirty="0"/>
              <a:t>Radical change of cultural norms in post-apartheid South Africa</a:t>
            </a:r>
          </a:p>
          <a:p>
            <a:pPr lvl="1"/>
            <a:r>
              <a:rPr lang="en-US" sz="2000" dirty="0"/>
              <a:t>Dominant culture viewed white-led missions as a colonial mentality and decided to stop supporting organizations that were disproportionately white in their leadership </a:t>
            </a:r>
            <a:endParaRPr lang="en-US" sz="1600" dirty="0"/>
          </a:p>
          <a:p>
            <a:r>
              <a:rPr lang="en-US" sz="2400" dirty="0"/>
              <a:t>Strategic Choices</a:t>
            </a:r>
          </a:p>
          <a:p>
            <a:pPr lvl="1"/>
            <a:r>
              <a:rPr lang="en-US" sz="2000" dirty="0"/>
              <a:t>Transitioned from white leadership</a:t>
            </a:r>
          </a:p>
          <a:p>
            <a:pPr lvl="1"/>
            <a:r>
              <a:rPr lang="en-US" sz="2000" dirty="0"/>
              <a:t>Many programs either were ended or became independent</a:t>
            </a:r>
          </a:p>
          <a:p>
            <a:pPr lvl="1"/>
            <a:r>
              <a:rPr lang="en-US" sz="2000" dirty="0"/>
              <a:t>Dramatically increased focus on systemic change</a:t>
            </a:r>
          </a:p>
          <a:p>
            <a:r>
              <a:rPr lang="en-US" sz="2400" dirty="0"/>
              <a:t>Charity Focus vs. Systemic Focus</a:t>
            </a:r>
          </a:p>
          <a:p>
            <a:pPr lvl="1"/>
            <a:r>
              <a:rPr lang="en-US" sz="2000" dirty="0"/>
              <a:t>10,000 street children in Cape Town with beds for 50</a:t>
            </a:r>
          </a:p>
          <a:p>
            <a:pPr lvl="1"/>
            <a:r>
              <a:rPr lang="en-US" sz="2000" dirty="0"/>
              <a:t>Systemically-focused partnership with city that reduced number of street children to only 800 children on the street </a:t>
            </a:r>
          </a:p>
        </p:txBody>
      </p:sp>
      <p:graphicFrame>
        <p:nvGraphicFramePr>
          <p:cNvPr id="4" name="Diagram 3">
            <a:extLst>
              <a:ext uri="{FF2B5EF4-FFF2-40B4-BE49-F238E27FC236}">
                <a16:creationId xmlns:a16="http://schemas.microsoft.com/office/drawing/2014/main" id="{1E6F0403-0F16-4EAB-9214-C30B0725314E}"/>
              </a:ext>
            </a:extLst>
          </p:cNvPr>
          <p:cNvGraphicFramePr/>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ity Mission – Changing Lives Transforming Generations">
            <a:extLst>
              <a:ext uri="{FF2B5EF4-FFF2-40B4-BE49-F238E27FC236}">
                <a16:creationId xmlns:a16="http://schemas.microsoft.com/office/drawing/2014/main" id="{DDF4614A-D907-41B3-9F40-7043B68FA0A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506967" y="996950"/>
            <a:ext cx="2060477" cy="196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6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FCE6-427B-4829-B774-3E23CB5ED90A}"/>
              </a:ext>
            </a:extLst>
          </p:cNvPr>
          <p:cNvSpPr>
            <a:spLocks noGrp="1"/>
          </p:cNvSpPr>
          <p:nvPr>
            <p:ph type="title"/>
          </p:nvPr>
        </p:nvSpPr>
        <p:spPr/>
        <p:txBody>
          <a:bodyPr/>
          <a:lstStyle/>
          <a:p>
            <a:r>
              <a:rPr lang="en-US" sz="3600" dirty="0"/>
              <a:t>Case Study TechMission (parent of City Vision University)</a:t>
            </a:r>
          </a:p>
        </p:txBody>
      </p:sp>
      <p:sp>
        <p:nvSpPr>
          <p:cNvPr id="3" name="Content Placeholder 2">
            <a:extLst>
              <a:ext uri="{FF2B5EF4-FFF2-40B4-BE49-F238E27FC236}">
                <a16:creationId xmlns:a16="http://schemas.microsoft.com/office/drawing/2014/main" id="{C3DBF515-FEDA-44B4-A201-F1B84E5C8C39}"/>
              </a:ext>
            </a:extLst>
          </p:cNvPr>
          <p:cNvSpPr>
            <a:spLocks noGrp="1"/>
          </p:cNvSpPr>
          <p:nvPr>
            <p:ph sz="quarter" idx="10"/>
          </p:nvPr>
        </p:nvSpPr>
        <p:spPr>
          <a:xfrm>
            <a:off x="153988" y="996950"/>
            <a:ext cx="9484083" cy="5689600"/>
          </a:xfrm>
        </p:spPr>
        <p:txBody>
          <a:bodyPr/>
          <a:lstStyle/>
          <a:p>
            <a:r>
              <a:rPr lang="en-US" dirty="0"/>
              <a:t>Context</a:t>
            </a:r>
          </a:p>
          <a:p>
            <a:pPr lvl="1"/>
            <a:r>
              <a:rPr lang="en-US" dirty="0"/>
              <a:t>AmeriCorps National Grantee until 2013</a:t>
            </a:r>
          </a:p>
          <a:p>
            <a:pPr lvl="1"/>
            <a:r>
              <a:rPr lang="en-US" dirty="0"/>
              <a:t>National leader in racial diversity in entire AmeriCorps program</a:t>
            </a:r>
          </a:p>
          <a:p>
            <a:pPr lvl="1"/>
            <a:r>
              <a:rPr lang="en-US" dirty="0"/>
              <a:t>Targeted by Obama administration for defending religious hiring rights of evangelical AmeriCorps sites</a:t>
            </a:r>
          </a:p>
          <a:p>
            <a:endParaRPr lang="en-US" dirty="0"/>
          </a:p>
          <a:p>
            <a:r>
              <a:rPr lang="en-US" dirty="0"/>
              <a:t>Strategic Choices</a:t>
            </a:r>
          </a:p>
          <a:p>
            <a:pPr lvl="1"/>
            <a:r>
              <a:rPr lang="en-US" dirty="0"/>
              <a:t>Walked away from 75% of funding rather than compromise religious hiring rights</a:t>
            </a:r>
          </a:p>
          <a:p>
            <a:pPr lvl="1"/>
            <a:r>
              <a:rPr lang="en-US" dirty="0"/>
              <a:t>Stopped taking direct government grants</a:t>
            </a:r>
          </a:p>
          <a:p>
            <a:pPr lvl="1"/>
            <a:r>
              <a:rPr lang="en-US" dirty="0"/>
              <a:t>Pivoted funding model from 75% donor income to 75% earned income</a:t>
            </a:r>
          </a:p>
        </p:txBody>
      </p:sp>
      <p:graphicFrame>
        <p:nvGraphicFramePr>
          <p:cNvPr id="4" name="Diagram 3">
            <a:extLst>
              <a:ext uri="{FF2B5EF4-FFF2-40B4-BE49-F238E27FC236}">
                <a16:creationId xmlns:a16="http://schemas.microsoft.com/office/drawing/2014/main" id="{5824D4BD-821C-48FA-999A-EEFCAA3FE9C8}"/>
              </a:ext>
            </a:extLst>
          </p:cNvPr>
          <p:cNvGraphicFramePr/>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7E406A86-2CC2-4301-9AE4-2CF058C5A60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082395" y="1199382"/>
            <a:ext cx="2417762" cy="312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5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BD711-F9AA-4355-A63F-DF3937546CA2}"/>
              </a:ext>
            </a:extLst>
          </p:cNvPr>
          <p:cNvSpPr>
            <a:spLocks noGrp="1"/>
          </p:cNvSpPr>
          <p:nvPr>
            <p:ph type="title"/>
          </p:nvPr>
        </p:nvSpPr>
        <p:spPr/>
        <p:txBody>
          <a:bodyPr>
            <a:noAutofit/>
          </a:bodyPr>
          <a:lstStyle/>
          <a:p>
            <a:r>
              <a:rPr lang="en-US" sz="2800" dirty="0"/>
              <a:t>5. Recognize and Work Against the Fact That Most Non-Intentional Systemic Injustice is Caused by Cross-Cultural Limits of Dominant Groups</a:t>
            </a:r>
          </a:p>
        </p:txBody>
      </p:sp>
      <p:sp>
        <p:nvSpPr>
          <p:cNvPr id="4" name="Content Placeholder 3">
            <a:extLst>
              <a:ext uri="{FF2B5EF4-FFF2-40B4-BE49-F238E27FC236}">
                <a16:creationId xmlns:a16="http://schemas.microsoft.com/office/drawing/2014/main" id="{A117C270-0E5E-4AC8-8B43-2FA0B5FF127E}"/>
              </a:ext>
            </a:extLst>
          </p:cNvPr>
          <p:cNvSpPr>
            <a:spLocks noGrp="1"/>
          </p:cNvSpPr>
          <p:nvPr>
            <p:ph sz="quarter" idx="10"/>
          </p:nvPr>
        </p:nvSpPr>
        <p:spPr/>
        <p:txBody>
          <a:bodyPr/>
          <a:lstStyle/>
          <a:p>
            <a:r>
              <a:rPr lang="en-US" sz="2400" dirty="0"/>
              <a:t>Even with the best intentions, the limitations of your cultural sphere of influence will create extra barriers (bias) for those more on the outside</a:t>
            </a:r>
          </a:p>
          <a:p>
            <a:pPr lvl="1"/>
            <a:r>
              <a:rPr lang="en-US" sz="2000" dirty="0"/>
              <a:t>Resources tend to be concentrated in White, Western, Middle/Upper Class and Male</a:t>
            </a:r>
          </a:p>
          <a:p>
            <a:pPr lvl="1"/>
            <a:r>
              <a:rPr lang="en-US" sz="1600" dirty="0"/>
              <a:t>See presentation at: </a:t>
            </a:r>
            <a:r>
              <a:rPr lang="en-US" sz="1600" dirty="0">
                <a:hlinkClick r:id="rId2"/>
              </a:rPr>
              <a:t>https://www.slideshare.net/techmission/nonprofit-funding-bias-and-foundation-diversity</a:t>
            </a:r>
            <a:endParaRPr lang="en-US" sz="2000" dirty="0"/>
          </a:p>
          <a:p>
            <a:r>
              <a:rPr lang="en-US" sz="2400" dirty="0"/>
              <a:t>Goals</a:t>
            </a:r>
          </a:p>
          <a:p>
            <a:pPr lvl="1"/>
            <a:r>
              <a:rPr lang="en-US" sz="2000" dirty="0"/>
              <a:t>Achieve balance between stretching your personal and organizational cultural sphere of influence to the extent possible, but not so much that it creates personal or organizational disfunction that hurt your ability to achieve your mission</a:t>
            </a:r>
          </a:p>
          <a:p>
            <a:pPr lvl="1"/>
            <a:r>
              <a:rPr lang="en-US" sz="2000" dirty="0"/>
              <a:t>Don’t discriminate in ways that would perpetuate injustice, but also don’t mislead</a:t>
            </a:r>
          </a:p>
          <a:p>
            <a:pPr lvl="1"/>
            <a:r>
              <a:rPr lang="en-US" sz="2000" dirty="0"/>
              <a:t>Know your cultural identity, stretch your identity, but live within the limits of your identity</a:t>
            </a:r>
          </a:p>
        </p:txBody>
      </p:sp>
    </p:spTree>
    <p:extLst>
      <p:ext uri="{BB962C8B-B14F-4D97-AF65-F5344CB8AC3E}">
        <p14:creationId xmlns:p14="http://schemas.microsoft.com/office/powerpoint/2010/main" val="2118095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75E0585-723C-4067-996A-FB331FFA7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842171" cy="461665"/>
          </a:xfrm>
          <a:prstGeom prst="rect">
            <a:avLst/>
          </a:prstGeom>
          <a:noFill/>
        </p:spPr>
        <p:txBody>
          <a:bodyPr wrap="none" rtlCol="0">
            <a:spAutoFit/>
          </a:bodyPr>
          <a:lstStyle/>
          <a:p>
            <a:r>
              <a:rPr lang="en-US" sz="2400" b="1" dirty="0">
                <a:solidFill>
                  <a:schemeClr val="bg1"/>
                </a:solidFill>
              </a:rPr>
              <a:t>Our 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268570" cy="954107"/>
          </a:xfrm>
          <a:prstGeom prst="rect">
            <a:avLst/>
          </a:prstGeom>
          <a:noFill/>
        </p:spPr>
        <p:txBody>
          <a:bodyPr wrap="none" rtlCol="0">
            <a:spAutoFit/>
          </a:bodyPr>
          <a:lstStyle/>
          <a:p>
            <a:r>
              <a:rPr lang="en-US" sz="2000" b="1" dirty="0">
                <a:solidFill>
                  <a:schemeClr val="bg1"/>
                </a:solidFill>
              </a:rPr>
              <a:t>Resources</a:t>
            </a:r>
          </a:p>
          <a:p>
            <a:pPr marL="285750" indent="-285750">
              <a:buFont typeface="Arial" panose="020B0604020202020204" pitchFamily="34" charset="0"/>
              <a:buChar char="•"/>
            </a:pPr>
            <a:r>
              <a:rPr lang="en-US" dirty="0">
                <a:solidFill>
                  <a:schemeClr val="bg1"/>
                </a:solidFill>
              </a:rPr>
              <a:t>Funders</a:t>
            </a:r>
          </a:p>
          <a:p>
            <a:pPr marL="285750" indent="-285750">
              <a:buFont typeface="Arial" panose="020B0604020202020204" pitchFamily="34" charset="0"/>
              <a:buChar char="•"/>
            </a:pPr>
            <a:r>
              <a:rPr lang="en-US" dirty="0">
                <a:solidFill>
                  <a:schemeClr val="bg1"/>
                </a:solidFill>
              </a:rPr>
              <a:t>Dominant Culture</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42535"/>
            <a:ext cx="11743408" cy="430887"/>
          </a:xfrm>
          <a:prstGeom prst="rect">
            <a:avLst/>
          </a:prstGeom>
          <a:solidFill>
            <a:schemeClr val="tx1">
              <a:alpha val="30000"/>
            </a:schemeClr>
          </a:solidFill>
        </p:spPr>
        <p:txBody>
          <a:bodyPr wrap="none" rtlCol="0">
            <a:spAutoFit/>
          </a:bodyPr>
          <a:lstStyle/>
          <a:p>
            <a:r>
              <a:rPr lang="en-US" sz="2200" dirty="0">
                <a:solidFill>
                  <a:schemeClr val="bg1"/>
                </a:solidFill>
              </a:rPr>
              <a:t>Goal: Stretch organization’s cross-cultural limits to maximize long-term mission effectiveness</a:t>
            </a:r>
          </a:p>
        </p:txBody>
      </p:sp>
    </p:spTree>
    <p:extLst>
      <p:ext uri="{BB962C8B-B14F-4D97-AF65-F5344CB8AC3E}">
        <p14:creationId xmlns:p14="http://schemas.microsoft.com/office/powerpoint/2010/main" val="18306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AAC1-9B67-4D76-845D-8449764642FC}"/>
              </a:ext>
            </a:extLst>
          </p:cNvPr>
          <p:cNvSpPr>
            <a:spLocks noGrp="1"/>
          </p:cNvSpPr>
          <p:nvPr>
            <p:ph type="title"/>
          </p:nvPr>
        </p:nvSpPr>
        <p:spPr/>
        <p:txBody>
          <a:bodyPr>
            <a:noAutofit/>
          </a:bodyPr>
          <a:lstStyle/>
          <a:p>
            <a:r>
              <a:rPr lang="en-US" sz="2800" dirty="0"/>
              <a:t>7. Recognize Factors that Will Make Cross-Cultural Challenges More Difficult for Individuals</a:t>
            </a:r>
          </a:p>
        </p:txBody>
      </p:sp>
      <p:sp>
        <p:nvSpPr>
          <p:cNvPr id="3" name="Content Placeholder 2">
            <a:extLst>
              <a:ext uri="{FF2B5EF4-FFF2-40B4-BE49-F238E27FC236}">
                <a16:creationId xmlns:a16="http://schemas.microsoft.com/office/drawing/2014/main" id="{2B6243F8-4A42-4D8B-BF5A-B728BB6FFADA}"/>
              </a:ext>
            </a:extLst>
          </p:cNvPr>
          <p:cNvSpPr>
            <a:spLocks noGrp="1"/>
          </p:cNvSpPr>
          <p:nvPr>
            <p:ph sz="quarter" idx="10"/>
          </p:nvPr>
        </p:nvSpPr>
        <p:spPr/>
        <p:txBody>
          <a:bodyPr/>
          <a:lstStyle/>
          <a:p>
            <a:r>
              <a:rPr lang="en-US" dirty="0"/>
              <a:t>Factors</a:t>
            </a:r>
          </a:p>
          <a:p>
            <a:pPr lvl="1"/>
            <a:r>
              <a:rPr lang="en-US" dirty="0"/>
              <a:t>How strong is the fit with the organizational values? (on the right bus)</a:t>
            </a:r>
          </a:p>
          <a:p>
            <a:pPr lvl="1"/>
            <a:r>
              <a:rPr lang="en-US" dirty="0"/>
              <a:t>How strong is the alignment of the person with the requirements of their position? (on the right seat on the bus)</a:t>
            </a:r>
          </a:p>
          <a:p>
            <a:pPr lvl="1"/>
            <a:r>
              <a:rPr lang="en-US" dirty="0"/>
              <a:t>How healthy is the organization overall?</a:t>
            </a:r>
          </a:p>
          <a:p>
            <a:r>
              <a:rPr lang="en-US" dirty="0"/>
              <a:t>Principles</a:t>
            </a:r>
          </a:p>
          <a:p>
            <a:pPr lvl="1"/>
            <a:r>
              <a:rPr lang="en-US" dirty="0"/>
              <a:t>If any of these are off, it will make cross-cultural challenges much more difficult</a:t>
            </a:r>
          </a:p>
          <a:p>
            <a:pPr lvl="1"/>
            <a:r>
              <a:rPr lang="en-US" dirty="0"/>
              <a:t>Some organizations will push justice too far to the point where it creates organizational dysfunction that decrease its organizational sphere of influence</a:t>
            </a:r>
          </a:p>
          <a:p>
            <a:pPr lvl="1"/>
            <a:r>
              <a:rPr lang="en-US" dirty="0"/>
              <a:t>Other organizations will “cheat” and gain the short-term performance benefit of not stretching cross-culturally (homogeneous unit principle of ministry)</a:t>
            </a:r>
          </a:p>
        </p:txBody>
      </p:sp>
    </p:spTree>
    <p:extLst>
      <p:ext uri="{BB962C8B-B14F-4D97-AF65-F5344CB8AC3E}">
        <p14:creationId xmlns:p14="http://schemas.microsoft.com/office/powerpoint/2010/main" val="666379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C570-4C08-4890-B804-D407C41203AE}"/>
              </a:ext>
            </a:extLst>
          </p:cNvPr>
          <p:cNvSpPr>
            <a:spLocks noGrp="1"/>
          </p:cNvSpPr>
          <p:nvPr>
            <p:ph type="title"/>
          </p:nvPr>
        </p:nvSpPr>
        <p:spPr/>
        <p:txBody>
          <a:bodyPr>
            <a:noAutofit/>
          </a:bodyPr>
          <a:lstStyle/>
          <a:p>
            <a:r>
              <a:rPr lang="en-US" sz="2800" dirty="0"/>
              <a:t>9. Develop a plan to grow your organizational cross-cultural sphere of influence</a:t>
            </a:r>
          </a:p>
        </p:txBody>
      </p:sp>
      <p:sp>
        <p:nvSpPr>
          <p:cNvPr id="3" name="Content Placeholder 2">
            <a:extLst>
              <a:ext uri="{FF2B5EF4-FFF2-40B4-BE49-F238E27FC236}">
                <a16:creationId xmlns:a16="http://schemas.microsoft.com/office/drawing/2014/main" id="{31ADE228-93FB-41FC-9E6A-183E87913CC5}"/>
              </a:ext>
            </a:extLst>
          </p:cNvPr>
          <p:cNvSpPr>
            <a:spLocks noGrp="1"/>
          </p:cNvSpPr>
          <p:nvPr>
            <p:ph sz="quarter" idx="10"/>
          </p:nvPr>
        </p:nvSpPr>
        <p:spPr/>
        <p:txBody>
          <a:bodyPr/>
          <a:lstStyle/>
          <a:p>
            <a:r>
              <a:rPr lang="en-US" dirty="0"/>
              <a:t>Situational Analysis</a:t>
            </a:r>
          </a:p>
          <a:p>
            <a:pPr lvl="1"/>
            <a:r>
              <a:rPr lang="en-US" dirty="0"/>
              <a:t>Develop a cross-cultural assessment plan</a:t>
            </a:r>
          </a:p>
          <a:p>
            <a:pPr lvl="1"/>
            <a:r>
              <a:rPr lang="en-US" dirty="0"/>
              <a:t>Conduct interviews &amp; analyze data</a:t>
            </a:r>
          </a:p>
          <a:p>
            <a:pPr lvl="1"/>
            <a:r>
              <a:rPr lang="en-US" dirty="0"/>
              <a:t>Diagnose Problems</a:t>
            </a:r>
          </a:p>
          <a:p>
            <a:r>
              <a:rPr lang="en-US" dirty="0"/>
              <a:t>Develop Plan</a:t>
            </a:r>
          </a:p>
          <a:p>
            <a:pPr lvl="1"/>
            <a:r>
              <a:rPr lang="en-US" dirty="0"/>
              <a:t>Develop Goals &amp; Outcomes that stretch organization but not beyond its limit</a:t>
            </a:r>
          </a:p>
          <a:p>
            <a:pPr lvl="1"/>
            <a:r>
              <a:rPr lang="en-US" dirty="0"/>
              <a:t>Staffing strategy</a:t>
            </a:r>
          </a:p>
        </p:txBody>
      </p:sp>
    </p:spTree>
    <p:extLst>
      <p:ext uri="{BB962C8B-B14F-4D97-AF65-F5344CB8AC3E}">
        <p14:creationId xmlns:p14="http://schemas.microsoft.com/office/powerpoint/2010/main" val="605335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87E5D9B-C8CB-46AB-A51C-40A5A1A13552}"/>
              </a:ext>
            </a:extLst>
          </p:cNvPr>
          <p:cNvSpPr>
            <a:spLocks noGrp="1" noChangeArrowheads="1"/>
          </p:cNvSpPr>
          <p:nvPr>
            <p:ph type="title"/>
          </p:nvPr>
        </p:nvSpPr>
        <p:spPr/>
        <p:txBody>
          <a:bodyPr/>
          <a:lstStyle/>
          <a:p>
            <a:pPr eaLnBrk="1" hangingPunct="1"/>
            <a:r>
              <a:rPr lang="en-US" altLang="en-US" dirty="0"/>
              <a:t>Christian Organizations Specialize in Processing Different Types of Group Trauma</a:t>
            </a:r>
          </a:p>
        </p:txBody>
      </p:sp>
      <p:sp>
        <p:nvSpPr>
          <p:cNvPr id="118787" name="AutoShape 3">
            <a:extLst>
              <a:ext uri="{FF2B5EF4-FFF2-40B4-BE49-F238E27FC236}">
                <a16:creationId xmlns:a16="http://schemas.microsoft.com/office/drawing/2014/main" id="{B96136AC-7DA3-41B7-B497-B1D897F5F783}"/>
              </a:ext>
            </a:extLst>
          </p:cNvPr>
          <p:cNvSpPr>
            <a:spLocks noChangeArrowheads="1"/>
          </p:cNvSpPr>
          <p:nvPr/>
        </p:nvSpPr>
        <p:spPr bwMode="auto">
          <a:xfrm>
            <a:off x="3601872" y="915535"/>
            <a:ext cx="4800600" cy="39624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18788" name="Text Box 4">
            <a:extLst>
              <a:ext uri="{FF2B5EF4-FFF2-40B4-BE49-F238E27FC236}">
                <a16:creationId xmlns:a16="http://schemas.microsoft.com/office/drawing/2014/main" id="{4074E6FA-7689-43F2-9695-C5A1C53FCB7F}"/>
              </a:ext>
            </a:extLst>
          </p:cNvPr>
          <p:cNvSpPr txBox="1">
            <a:spLocks noChangeArrowheads="1"/>
          </p:cNvSpPr>
          <p:nvPr/>
        </p:nvSpPr>
        <p:spPr bwMode="auto">
          <a:xfrm>
            <a:off x="5030334" y="458335"/>
            <a:ext cx="22724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dirty="0"/>
              <a:t>Racial Trauma</a:t>
            </a:r>
          </a:p>
        </p:txBody>
      </p:sp>
      <p:sp>
        <p:nvSpPr>
          <p:cNvPr id="118789" name="Text Box 5">
            <a:extLst>
              <a:ext uri="{FF2B5EF4-FFF2-40B4-BE49-F238E27FC236}">
                <a16:creationId xmlns:a16="http://schemas.microsoft.com/office/drawing/2014/main" id="{663DDDD7-681C-441E-9E79-DE5F893D7D6A}"/>
              </a:ext>
            </a:extLst>
          </p:cNvPr>
          <p:cNvSpPr txBox="1">
            <a:spLocks noChangeArrowheads="1"/>
          </p:cNvSpPr>
          <p:nvPr/>
        </p:nvSpPr>
        <p:spPr bwMode="auto">
          <a:xfrm>
            <a:off x="1541063" y="4554393"/>
            <a:ext cx="21194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dirty="0"/>
              <a:t>Class-Based </a:t>
            </a:r>
            <a:br>
              <a:rPr lang="en-US" altLang="en-US" sz="2400" b="1" dirty="0"/>
            </a:br>
            <a:r>
              <a:rPr lang="en-US" altLang="en-US" sz="2400" b="1" dirty="0"/>
              <a:t>Trauma</a:t>
            </a:r>
          </a:p>
        </p:txBody>
      </p:sp>
      <p:sp>
        <p:nvSpPr>
          <p:cNvPr id="118790" name="Text Box 6">
            <a:extLst>
              <a:ext uri="{FF2B5EF4-FFF2-40B4-BE49-F238E27FC236}">
                <a16:creationId xmlns:a16="http://schemas.microsoft.com/office/drawing/2014/main" id="{9005EFF1-3B14-43C7-98BD-FCD0A7E6F026}"/>
              </a:ext>
            </a:extLst>
          </p:cNvPr>
          <p:cNvSpPr txBox="1">
            <a:spLocks noChangeArrowheads="1"/>
          </p:cNvSpPr>
          <p:nvPr/>
        </p:nvSpPr>
        <p:spPr bwMode="auto">
          <a:xfrm>
            <a:off x="8402472" y="4649335"/>
            <a:ext cx="2289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dirty="0"/>
              <a:t>Gender-Based</a:t>
            </a:r>
            <a:br>
              <a:rPr lang="en-US" altLang="en-US" sz="2400" b="1" dirty="0"/>
            </a:br>
            <a:r>
              <a:rPr lang="en-US" altLang="en-US" sz="2400" b="1" dirty="0"/>
              <a:t>Trauma</a:t>
            </a:r>
          </a:p>
        </p:txBody>
      </p:sp>
      <p:sp>
        <p:nvSpPr>
          <p:cNvPr id="2" name="Oval 1">
            <a:extLst>
              <a:ext uri="{FF2B5EF4-FFF2-40B4-BE49-F238E27FC236}">
                <a16:creationId xmlns:a16="http://schemas.microsoft.com/office/drawing/2014/main" id="{641D3EF5-8F73-46B5-AB99-07F2BC87B38D}"/>
              </a:ext>
            </a:extLst>
          </p:cNvPr>
          <p:cNvSpPr/>
          <p:nvPr/>
        </p:nvSpPr>
        <p:spPr>
          <a:xfrm>
            <a:off x="561748" y="709057"/>
            <a:ext cx="1871896" cy="1911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Dominant Culture</a:t>
            </a:r>
            <a:br>
              <a:rPr lang="en-US" sz="1400" b="1" dirty="0">
                <a:solidFill>
                  <a:schemeClr val="tx1"/>
                </a:solidFill>
              </a:rPr>
            </a:br>
            <a:r>
              <a:rPr lang="en-US" sz="1400" b="1" dirty="0">
                <a:solidFill>
                  <a:schemeClr val="tx1"/>
                </a:solidFill>
              </a:rPr>
              <a:t>Organizations</a:t>
            </a:r>
          </a:p>
        </p:txBody>
      </p:sp>
      <p:sp>
        <p:nvSpPr>
          <p:cNvPr id="18" name="Text Box 9">
            <a:extLst>
              <a:ext uri="{FF2B5EF4-FFF2-40B4-BE49-F238E27FC236}">
                <a16:creationId xmlns:a16="http://schemas.microsoft.com/office/drawing/2014/main" id="{2B8496B8-6702-46E1-8BA7-1F738E229F30}"/>
              </a:ext>
            </a:extLst>
          </p:cNvPr>
          <p:cNvSpPr txBox="1">
            <a:spLocks noChangeArrowheads="1"/>
          </p:cNvSpPr>
          <p:nvPr/>
        </p:nvSpPr>
        <p:spPr bwMode="auto">
          <a:xfrm>
            <a:off x="561748" y="2545576"/>
            <a:ext cx="19078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Good for Healing </a:t>
            </a:r>
            <a:br>
              <a:rPr lang="en-US" altLang="en-US" sz="1600" b="1" dirty="0"/>
            </a:br>
            <a:r>
              <a:rPr lang="en-US" altLang="en-US" sz="1600" b="1" dirty="0"/>
              <a:t>Personal Trauma</a:t>
            </a:r>
          </a:p>
        </p:txBody>
      </p:sp>
      <p:sp>
        <p:nvSpPr>
          <p:cNvPr id="19" name="Text Box 16">
            <a:extLst>
              <a:ext uri="{FF2B5EF4-FFF2-40B4-BE49-F238E27FC236}">
                <a16:creationId xmlns:a16="http://schemas.microsoft.com/office/drawing/2014/main" id="{4BCE07B9-9DCF-4880-B6C8-27819DD20612}"/>
              </a:ext>
            </a:extLst>
          </p:cNvPr>
          <p:cNvSpPr txBox="1">
            <a:spLocks noChangeArrowheads="1"/>
          </p:cNvSpPr>
          <p:nvPr/>
        </p:nvSpPr>
        <p:spPr bwMode="auto">
          <a:xfrm>
            <a:off x="1372892" y="5485398"/>
            <a:ext cx="931216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457200" indent="-457200" eaLnBrk="1" hangingPunct="1">
              <a:buAutoNum type="arabicPeriod"/>
            </a:pPr>
            <a:r>
              <a:rPr lang="en-US" altLang="en-US" sz="2000" b="1" dirty="0"/>
              <a:t>Group dynamics make it difficult to process all three in the same group</a:t>
            </a:r>
          </a:p>
          <a:p>
            <a:pPr marL="457200" indent="-457200" eaLnBrk="1" hangingPunct="1">
              <a:buAutoNum type="arabicPeriod"/>
            </a:pPr>
            <a:r>
              <a:rPr lang="en-US" altLang="en-US" sz="2000" b="1" dirty="0"/>
              <a:t>Interpreting racial ideologies through a trauma-informed perspective</a:t>
            </a:r>
            <a:br>
              <a:rPr lang="en-US" altLang="en-US" sz="2000" b="1" dirty="0"/>
            </a:br>
            <a:r>
              <a:rPr lang="en-US" altLang="en-US" sz="2000" b="1" dirty="0"/>
              <a:t>helps avoid some unhelpful intellectual and political bickering </a:t>
            </a:r>
          </a:p>
        </p:txBody>
      </p:sp>
      <p:grpSp>
        <p:nvGrpSpPr>
          <p:cNvPr id="21" name="Group 7">
            <a:extLst>
              <a:ext uri="{FF2B5EF4-FFF2-40B4-BE49-F238E27FC236}">
                <a16:creationId xmlns:a16="http://schemas.microsoft.com/office/drawing/2014/main" id="{D7511AA2-ADB7-48E6-BFCA-8E8A4E5283FD}"/>
              </a:ext>
            </a:extLst>
          </p:cNvPr>
          <p:cNvGrpSpPr>
            <a:grpSpLocks/>
          </p:cNvGrpSpPr>
          <p:nvPr/>
        </p:nvGrpSpPr>
        <p:grpSpPr bwMode="auto">
          <a:xfrm>
            <a:off x="2103272" y="3495224"/>
            <a:ext cx="2238376" cy="1230313"/>
            <a:chOff x="352" y="2757"/>
            <a:chExt cx="1410" cy="775"/>
          </a:xfrm>
        </p:grpSpPr>
        <p:sp>
          <p:nvSpPr>
            <p:cNvPr id="22" name="Line 8">
              <a:extLst>
                <a:ext uri="{FF2B5EF4-FFF2-40B4-BE49-F238E27FC236}">
                  <a16:creationId xmlns:a16="http://schemas.microsoft.com/office/drawing/2014/main" id="{D61E0C7F-0AC2-4BC4-BC12-6EFF995080AD}"/>
                </a:ext>
              </a:extLst>
            </p:cNvPr>
            <p:cNvSpPr>
              <a:spLocks noChangeShapeType="1"/>
            </p:cNvSpPr>
            <p:nvPr/>
          </p:nvSpPr>
          <p:spPr bwMode="auto">
            <a:xfrm>
              <a:off x="1200" y="3292"/>
              <a:ext cx="240"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9">
              <a:extLst>
                <a:ext uri="{FF2B5EF4-FFF2-40B4-BE49-F238E27FC236}">
                  <a16:creationId xmlns:a16="http://schemas.microsoft.com/office/drawing/2014/main" id="{ED5372AB-3D72-4DAD-8C06-2B9509E5305B}"/>
                </a:ext>
              </a:extLst>
            </p:cNvPr>
            <p:cNvSpPr txBox="1">
              <a:spLocks noChangeArrowheads="1"/>
            </p:cNvSpPr>
            <p:nvPr/>
          </p:nvSpPr>
          <p:spPr bwMode="auto">
            <a:xfrm>
              <a:off x="352" y="2757"/>
              <a:ext cx="141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Lower/working Class</a:t>
              </a:r>
            </a:p>
            <a:p>
              <a:pPr eaLnBrk="1" hangingPunct="1"/>
              <a:r>
                <a:rPr lang="en-US" altLang="en-US" sz="1600" b="1" dirty="0"/>
                <a:t>White Churches</a:t>
              </a:r>
            </a:p>
            <a:p>
              <a:pPr eaLnBrk="1" hangingPunct="1"/>
              <a:r>
                <a:rPr lang="en-US" altLang="en-US" sz="1600" b="1" dirty="0"/>
                <a:t>&amp; Organizations</a:t>
              </a:r>
            </a:p>
          </p:txBody>
        </p:sp>
      </p:grpSp>
      <p:grpSp>
        <p:nvGrpSpPr>
          <p:cNvPr id="24" name="Group 10">
            <a:extLst>
              <a:ext uri="{FF2B5EF4-FFF2-40B4-BE49-F238E27FC236}">
                <a16:creationId xmlns:a16="http://schemas.microsoft.com/office/drawing/2014/main" id="{973E0E97-0E97-4532-8971-1C5C5082A416}"/>
              </a:ext>
            </a:extLst>
          </p:cNvPr>
          <p:cNvGrpSpPr>
            <a:grpSpLocks/>
          </p:cNvGrpSpPr>
          <p:nvPr/>
        </p:nvGrpSpPr>
        <p:grpSpPr bwMode="auto">
          <a:xfrm>
            <a:off x="3601872" y="794886"/>
            <a:ext cx="2286000" cy="584200"/>
            <a:chOff x="1296" y="1056"/>
            <a:chExt cx="1440" cy="368"/>
          </a:xfrm>
        </p:grpSpPr>
        <p:sp>
          <p:nvSpPr>
            <p:cNvPr id="25" name="Text Box 11">
              <a:extLst>
                <a:ext uri="{FF2B5EF4-FFF2-40B4-BE49-F238E27FC236}">
                  <a16:creationId xmlns:a16="http://schemas.microsoft.com/office/drawing/2014/main" id="{1195BABE-B8F5-44FB-8745-FD8DACABB932}"/>
                </a:ext>
              </a:extLst>
            </p:cNvPr>
            <p:cNvSpPr txBox="1">
              <a:spLocks noChangeArrowheads="1"/>
            </p:cNvSpPr>
            <p:nvPr/>
          </p:nvSpPr>
          <p:spPr bwMode="auto">
            <a:xfrm>
              <a:off x="1296" y="1056"/>
              <a:ext cx="114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Ethnic Churches</a:t>
              </a:r>
            </a:p>
            <a:p>
              <a:pPr eaLnBrk="1" hangingPunct="1"/>
              <a:r>
                <a:rPr lang="en-US" altLang="en-US" sz="1600" b="1" dirty="0"/>
                <a:t>&amp; Organizations</a:t>
              </a:r>
            </a:p>
          </p:txBody>
        </p:sp>
        <p:sp>
          <p:nvSpPr>
            <p:cNvPr id="26" name="Line 12">
              <a:extLst>
                <a:ext uri="{FF2B5EF4-FFF2-40B4-BE49-F238E27FC236}">
                  <a16:creationId xmlns:a16="http://schemas.microsoft.com/office/drawing/2014/main" id="{0212FBFF-8DB0-43FA-BA18-28D1322549E8}"/>
                </a:ext>
              </a:extLst>
            </p:cNvPr>
            <p:cNvSpPr>
              <a:spLocks noChangeShapeType="1"/>
            </p:cNvSpPr>
            <p:nvPr/>
          </p:nvSpPr>
          <p:spPr bwMode="auto">
            <a:xfrm>
              <a:off x="2448" y="1296"/>
              <a:ext cx="288" cy="9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 name="Group 13">
            <a:extLst>
              <a:ext uri="{FF2B5EF4-FFF2-40B4-BE49-F238E27FC236}">
                <a16:creationId xmlns:a16="http://schemas.microsoft.com/office/drawing/2014/main" id="{5623D5B2-1836-4174-9969-64D199E2026B}"/>
              </a:ext>
            </a:extLst>
          </p:cNvPr>
          <p:cNvGrpSpPr>
            <a:grpSpLocks/>
          </p:cNvGrpSpPr>
          <p:nvPr/>
        </p:nvGrpSpPr>
        <p:grpSpPr bwMode="auto">
          <a:xfrm>
            <a:off x="8021481" y="4014335"/>
            <a:ext cx="2897191" cy="635000"/>
            <a:chOff x="4080" y="3084"/>
            <a:chExt cx="1825" cy="400"/>
          </a:xfrm>
        </p:grpSpPr>
        <p:sp>
          <p:nvSpPr>
            <p:cNvPr id="28" name="Text Box 14">
              <a:extLst>
                <a:ext uri="{FF2B5EF4-FFF2-40B4-BE49-F238E27FC236}">
                  <a16:creationId xmlns:a16="http://schemas.microsoft.com/office/drawing/2014/main" id="{04FA5800-69C8-41CB-86B5-F63CDA0F3B97}"/>
                </a:ext>
              </a:extLst>
            </p:cNvPr>
            <p:cNvSpPr txBox="1">
              <a:spLocks noChangeArrowheads="1"/>
            </p:cNvSpPr>
            <p:nvPr/>
          </p:nvSpPr>
          <p:spPr bwMode="auto">
            <a:xfrm>
              <a:off x="4272" y="3084"/>
              <a:ext cx="1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Gender Specific Groups </a:t>
              </a:r>
            </a:p>
          </p:txBody>
        </p:sp>
        <p:sp>
          <p:nvSpPr>
            <p:cNvPr id="29" name="Line 15">
              <a:extLst>
                <a:ext uri="{FF2B5EF4-FFF2-40B4-BE49-F238E27FC236}">
                  <a16:creationId xmlns:a16="http://schemas.microsoft.com/office/drawing/2014/main" id="{1A96FFC8-0D12-4DB6-9972-3A868FA5BB77}"/>
                </a:ext>
              </a:extLst>
            </p:cNvPr>
            <p:cNvSpPr>
              <a:spLocks noChangeShapeType="1"/>
            </p:cNvSpPr>
            <p:nvPr/>
          </p:nvSpPr>
          <p:spPr bwMode="auto">
            <a:xfrm flipH="1">
              <a:off x="4080" y="3292"/>
              <a:ext cx="192" cy="19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657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BC45ABD-B332-4C78-9E48-B2102DB53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3" t="6388" r="3504" b="5278"/>
          <a:stretch/>
        </p:blipFill>
        <p:spPr bwMode="auto">
          <a:xfrm>
            <a:off x="1257299" y="30502"/>
            <a:ext cx="10083801" cy="682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91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4BFB0C-2CEE-42DE-A3C6-6C2BD7144099}"/>
              </a:ext>
            </a:extLst>
          </p:cNvPr>
          <p:cNvSpPr>
            <a:spLocks noGrp="1"/>
          </p:cNvSpPr>
          <p:nvPr>
            <p:ph type="title"/>
          </p:nvPr>
        </p:nvSpPr>
        <p:spPr>
          <a:xfrm>
            <a:off x="380998" y="0"/>
            <a:ext cx="11353801" cy="369333"/>
          </a:xfrm>
        </p:spPr>
        <p:txBody>
          <a:bodyPr/>
          <a:lstStyle/>
          <a:p>
            <a:r>
              <a:rPr lang="en-US"/>
              <a:t>Weak Integration: The Problem with a Christmas Tree Approach to Christian Integration</a:t>
            </a:r>
          </a:p>
        </p:txBody>
      </p:sp>
      <p:pic>
        <p:nvPicPr>
          <p:cNvPr id="2052" name="Picture 4" descr="Blank Christmas Tree Clip Art - Christmas Tree Clipart Blank PNG Image |  Transparent PNG Free Download on SeekPNG">
            <a:extLst>
              <a:ext uri="{FF2B5EF4-FFF2-40B4-BE49-F238E27FC236}">
                <a16:creationId xmlns:a16="http://schemas.microsoft.com/office/drawing/2014/main" id="{BB81FC6C-2649-4C10-BE21-29703569C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00" t="6322" r="30000" b="5402"/>
          <a:stretch/>
        </p:blipFill>
        <p:spPr bwMode="auto">
          <a:xfrm>
            <a:off x="4197350" y="490654"/>
            <a:ext cx="3790950" cy="5917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CF6346-094C-4806-B649-366DB46C5309}"/>
              </a:ext>
            </a:extLst>
          </p:cNvPr>
          <p:cNvSpPr txBox="1"/>
          <p:nvPr/>
        </p:nvSpPr>
        <p:spPr>
          <a:xfrm>
            <a:off x="5372100" y="2971800"/>
            <a:ext cx="1740926" cy="830997"/>
          </a:xfrm>
          <a:prstGeom prst="rect">
            <a:avLst/>
          </a:prstGeom>
          <a:noFill/>
        </p:spPr>
        <p:txBody>
          <a:bodyPr wrap="none" rtlCol="0">
            <a:spAutoFit/>
          </a:bodyPr>
          <a:lstStyle/>
          <a:p>
            <a:r>
              <a:rPr lang="en-US" sz="2400" b="1"/>
              <a:t>Secular</a:t>
            </a:r>
            <a:br>
              <a:rPr lang="en-US" sz="2400" b="1"/>
            </a:br>
            <a:r>
              <a:rPr lang="en-US" sz="2400" b="1"/>
              <a:t>Worldview</a:t>
            </a:r>
          </a:p>
        </p:txBody>
      </p:sp>
      <p:sp>
        <p:nvSpPr>
          <p:cNvPr id="6" name="TextBox 5">
            <a:extLst>
              <a:ext uri="{FF2B5EF4-FFF2-40B4-BE49-F238E27FC236}">
                <a16:creationId xmlns:a16="http://schemas.microsoft.com/office/drawing/2014/main" id="{D96EC7F9-9D2E-4133-8B0F-0F29044F579A}"/>
              </a:ext>
            </a:extLst>
          </p:cNvPr>
          <p:cNvSpPr txBox="1"/>
          <p:nvPr/>
        </p:nvSpPr>
        <p:spPr>
          <a:xfrm>
            <a:off x="7467600" y="2228850"/>
            <a:ext cx="1072730" cy="646331"/>
          </a:xfrm>
          <a:prstGeom prst="rect">
            <a:avLst/>
          </a:prstGeom>
          <a:noFill/>
        </p:spPr>
        <p:txBody>
          <a:bodyPr wrap="none" rtlCol="0">
            <a:spAutoFit/>
          </a:bodyPr>
          <a:lstStyle/>
          <a:p>
            <a:r>
              <a:rPr lang="en-US"/>
              <a:t>Christian</a:t>
            </a:r>
            <a:br>
              <a:rPr lang="en-US"/>
            </a:br>
            <a:r>
              <a:rPr lang="en-US"/>
              <a:t>Concept</a:t>
            </a:r>
          </a:p>
        </p:txBody>
      </p:sp>
      <p:sp>
        <p:nvSpPr>
          <p:cNvPr id="7" name="Oval 6">
            <a:extLst>
              <a:ext uri="{FF2B5EF4-FFF2-40B4-BE49-F238E27FC236}">
                <a16:creationId xmlns:a16="http://schemas.microsoft.com/office/drawing/2014/main" id="{F9FEF3F7-D4CF-4C70-AB77-8085D5761CF9}"/>
              </a:ext>
            </a:extLst>
          </p:cNvPr>
          <p:cNvSpPr/>
          <p:nvPr/>
        </p:nvSpPr>
        <p:spPr>
          <a:xfrm>
            <a:off x="7321550" y="2450415"/>
            <a:ext cx="208524" cy="203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56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EF83-4940-4B38-87D1-8FFE258FA9AC}"/>
              </a:ext>
            </a:extLst>
          </p:cNvPr>
          <p:cNvSpPr>
            <a:spLocks noGrp="1"/>
          </p:cNvSpPr>
          <p:nvPr>
            <p:ph type="title"/>
          </p:nvPr>
        </p:nvSpPr>
        <p:spPr/>
        <p:txBody>
          <a:bodyPr/>
          <a:lstStyle/>
          <a:p>
            <a:r>
              <a:rPr lang="en-US" dirty="0"/>
              <a:t>Navigating Critical Race Theory: Big Picture and Origins</a:t>
            </a:r>
          </a:p>
        </p:txBody>
      </p:sp>
      <p:sp>
        <p:nvSpPr>
          <p:cNvPr id="5" name="Oval 4">
            <a:extLst>
              <a:ext uri="{FF2B5EF4-FFF2-40B4-BE49-F238E27FC236}">
                <a16:creationId xmlns:a16="http://schemas.microsoft.com/office/drawing/2014/main" id="{09103F5F-0B43-46C1-955C-B8A545A2CC8B}"/>
              </a:ext>
            </a:extLst>
          </p:cNvPr>
          <p:cNvSpPr>
            <a:spLocks noChangeAspect="1"/>
          </p:cNvSpPr>
          <p:nvPr/>
        </p:nvSpPr>
        <p:spPr>
          <a:xfrm>
            <a:off x="3146694" y="412954"/>
            <a:ext cx="6120581" cy="612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834F538-08F1-49A7-A84B-484D5C963803}"/>
              </a:ext>
            </a:extLst>
          </p:cNvPr>
          <p:cNvSpPr>
            <a:spLocks noChangeAspect="1"/>
          </p:cNvSpPr>
          <p:nvPr/>
        </p:nvSpPr>
        <p:spPr>
          <a:xfrm>
            <a:off x="6089000" y="1929582"/>
            <a:ext cx="2883309" cy="2883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Sociology</a:t>
            </a:r>
            <a:br>
              <a:rPr lang="en-US" dirty="0"/>
            </a:br>
            <a:br>
              <a:rPr lang="en-US" dirty="0"/>
            </a:br>
            <a:br>
              <a:rPr lang="en-US" dirty="0"/>
            </a:br>
            <a:br>
              <a:rPr lang="en-US" dirty="0"/>
            </a:br>
            <a:endParaRPr lang="en-US" dirty="0"/>
          </a:p>
        </p:txBody>
      </p:sp>
      <p:sp>
        <p:nvSpPr>
          <p:cNvPr id="7" name="Oval 6">
            <a:extLst>
              <a:ext uri="{FF2B5EF4-FFF2-40B4-BE49-F238E27FC236}">
                <a16:creationId xmlns:a16="http://schemas.microsoft.com/office/drawing/2014/main" id="{A3ABC9E8-AFDD-4711-9900-2EE22EB63DAC}"/>
              </a:ext>
            </a:extLst>
          </p:cNvPr>
          <p:cNvSpPr>
            <a:spLocks noChangeAspect="1"/>
          </p:cNvSpPr>
          <p:nvPr/>
        </p:nvSpPr>
        <p:spPr>
          <a:xfrm>
            <a:off x="3193400" y="1997177"/>
            <a:ext cx="2748117" cy="2748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Psychology</a:t>
            </a:r>
            <a:br>
              <a:rPr lang="en-US" dirty="0"/>
            </a:br>
            <a:br>
              <a:rPr lang="en-US" dirty="0"/>
            </a:br>
            <a:br>
              <a:rPr lang="en-US" dirty="0"/>
            </a:br>
            <a:br>
              <a:rPr lang="en-US" dirty="0"/>
            </a:br>
            <a:endParaRPr lang="en-US" dirty="0"/>
          </a:p>
        </p:txBody>
      </p:sp>
      <p:sp>
        <p:nvSpPr>
          <p:cNvPr id="8" name="Oval 7">
            <a:extLst>
              <a:ext uri="{FF2B5EF4-FFF2-40B4-BE49-F238E27FC236}">
                <a16:creationId xmlns:a16="http://schemas.microsoft.com/office/drawing/2014/main" id="{1572D8D8-EEBE-47CB-BB5B-68AFC131195D}"/>
              </a:ext>
            </a:extLst>
          </p:cNvPr>
          <p:cNvSpPr>
            <a:spLocks noChangeAspect="1"/>
          </p:cNvSpPr>
          <p:nvPr/>
        </p:nvSpPr>
        <p:spPr>
          <a:xfrm>
            <a:off x="8175899" y="3061331"/>
            <a:ext cx="1415847" cy="1415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Critical Theory</a:t>
            </a:r>
            <a:br>
              <a:rPr lang="en-US" dirty="0"/>
            </a:br>
            <a:br>
              <a:rPr lang="en-US" dirty="0"/>
            </a:br>
            <a:endParaRPr lang="en-US" dirty="0"/>
          </a:p>
        </p:txBody>
      </p:sp>
      <p:sp>
        <p:nvSpPr>
          <p:cNvPr id="4" name="TextBox 3">
            <a:extLst>
              <a:ext uri="{FF2B5EF4-FFF2-40B4-BE49-F238E27FC236}">
                <a16:creationId xmlns:a16="http://schemas.microsoft.com/office/drawing/2014/main" id="{B6D8BCFF-AE2A-4FC7-8347-8F9154B73011}"/>
              </a:ext>
            </a:extLst>
          </p:cNvPr>
          <p:cNvSpPr txBox="1"/>
          <p:nvPr/>
        </p:nvSpPr>
        <p:spPr>
          <a:xfrm>
            <a:off x="4925776" y="654816"/>
            <a:ext cx="2693366" cy="523220"/>
          </a:xfrm>
          <a:prstGeom prst="rect">
            <a:avLst/>
          </a:prstGeom>
          <a:noFill/>
        </p:spPr>
        <p:txBody>
          <a:bodyPr wrap="none" rtlCol="0">
            <a:spAutoFit/>
          </a:bodyPr>
          <a:lstStyle/>
          <a:p>
            <a:r>
              <a:rPr lang="en-US" sz="2800" b="1" dirty="0">
                <a:solidFill>
                  <a:schemeClr val="bg1"/>
                </a:solidFill>
              </a:rPr>
              <a:t>Social Sciences</a:t>
            </a:r>
          </a:p>
        </p:txBody>
      </p:sp>
      <p:sp>
        <p:nvSpPr>
          <p:cNvPr id="12" name="Oval 11">
            <a:extLst>
              <a:ext uri="{FF2B5EF4-FFF2-40B4-BE49-F238E27FC236}">
                <a16:creationId xmlns:a16="http://schemas.microsoft.com/office/drawing/2014/main" id="{46040A4A-95EA-4851-9CA0-C5D351EFBBE1}"/>
              </a:ext>
            </a:extLst>
          </p:cNvPr>
          <p:cNvSpPr>
            <a:spLocks noChangeAspect="1"/>
          </p:cNvSpPr>
          <p:nvPr/>
        </p:nvSpPr>
        <p:spPr>
          <a:xfrm>
            <a:off x="3833332" y="3290676"/>
            <a:ext cx="1454618" cy="1454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Clinical Psychology &amp; Counseling</a:t>
            </a:r>
          </a:p>
        </p:txBody>
      </p:sp>
      <p:sp>
        <p:nvSpPr>
          <p:cNvPr id="9" name="Oval 8">
            <a:extLst>
              <a:ext uri="{FF2B5EF4-FFF2-40B4-BE49-F238E27FC236}">
                <a16:creationId xmlns:a16="http://schemas.microsoft.com/office/drawing/2014/main" id="{F006819B-8284-4808-9F29-33EC554549ED}"/>
              </a:ext>
            </a:extLst>
          </p:cNvPr>
          <p:cNvSpPr>
            <a:spLocks noChangeAspect="1"/>
          </p:cNvSpPr>
          <p:nvPr/>
        </p:nvSpPr>
        <p:spPr>
          <a:xfrm>
            <a:off x="7750004" y="4201112"/>
            <a:ext cx="1310799" cy="1310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Critical</a:t>
            </a:r>
            <a:br>
              <a:rPr lang="en-US" dirty="0"/>
            </a:br>
            <a:r>
              <a:rPr lang="en-US" dirty="0"/>
              <a:t>Race</a:t>
            </a:r>
            <a:br>
              <a:rPr lang="en-US" dirty="0"/>
            </a:br>
            <a:r>
              <a:rPr lang="en-US" dirty="0"/>
              <a:t>Theory</a:t>
            </a:r>
          </a:p>
        </p:txBody>
      </p:sp>
    </p:spTree>
    <p:extLst>
      <p:ext uri="{BB962C8B-B14F-4D97-AF65-F5344CB8AC3E}">
        <p14:creationId xmlns:p14="http://schemas.microsoft.com/office/powerpoint/2010/main" val="39913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6925B1-2032-4D77-9D22-9B4392F30706}"/>
              </a:ext>
            </a:extLst>
          </p:cNvPr>
          <p:cNvSpPr>
            <a:spLocks noGrp="1"/>
          </p:cNvSpPr>
          <p:nvPr>
            <p:ph type="title"/>
          </p:nvPr>
        </p:nvSpPr>
        <p:spPr/>
        <p:txBody>
          <a:bodyPr/>
          <a:lstStyle/>
          <a:p>
            <a:r>
              <a:rPr lang="en-US" dirty="0"/>
              <a:t>How Did “Critical Race Theory” become a Major Issue</a:t>
            </a:r>
          </a:p>
        </p:txBody>
      </p:sp>
      <p:pic>
        <p:nvPicPr>
          <p:cNvPr id="8" name="Picture 7" descr="Chart, line chart&#10;&#10;Description automatically generated">
            <a:extLst>
              <a:ext uri="{FF2B5EF4-FFF2-40B4-BE49-F238E27FC236}">
                <a16:creationId xmlns:a16="http://schemas.microsoft.com/office/drawing/2014/main" id="{B4E94C28-D0AD-4123-B107-F940E1EB01C9}"/>
              </a:ext>
            </a:extLst>
          </p:cNvPr>
          <p:cNvPicPr>
            <a:picLocks noChangeAspect="1"/>
          </p:cNvPicPr>
          <p:nvPr/>
        </p:nvPicPr>
        <p:blipFill>
          <a:blip r:embed="rId3"/>
          <a:stretch>
            <a:fillRect/>
          </a:stretch>
        </p:blipFill>
        <p:spPr>
          <a:xfrm>
            <a:off x="380999" y="1857566"/>
            <a:ext cx="11226283" cy="4101183"/>
          </a:xfrm>
          <a:prstGeom prst="rect">
            <a:avLst/>
          </a:prstGeom>
        </p:spPr>
      </p:pic>
      <p:sp>
        <p:nvSpPr>
          <p:cNvPr id="9" name="Arrow: Down 8">
            <a:extLst>
              <a:ext uri="{FF2B5EF4-FFF2-40B4-BE49-F238E27FC236}">
                <a16:creationId xmlns:a16="http://schemas.microsoft.com/office/drawing/2014/main" id="{8B143D8F-5BAF-40B3-8B8E-51F1030199BA}"/>
              </a:ext>
            </a:extLst>
          </p:cNvPr>
          <p:cNvSpPr/>
          <p:nvPr/>
        </p:nvSpPr>
        <p:spPr>
          <a:xfrm>
            <a:off x="4908499" y="4198925"/>
            <a:ext cx="329184" cy="687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BEC86B8-C4A7-4024-A84F-CD6546DBC0D8}"/>
              </a:ext>
            </a:extLst>
          </p:cNvPr>
          <p:cNvSpPr txBox="1"/>
          <p:nvPr/>
        </p:nvSpPr>
        <p:spPr>
          <a:xfrm>
            <a:off x="4196505" y="3269063"/>
            <a:ext cx="1753172" cy="923330"/>
          </a:xfrm>
          <a:prstGeom prst="rect">
            <a:avLst/>
          </a:prstGeom>
          <a:noFill/>
        </p:spPr>
        <p:txBody>
          <a:bodyPr wrap="none" rtlCol="0">
            <a:spAutoFit/>
          </a:bodyPr>
          <a:lstStyle/>
          <a:p>
            <a:r>
              <a:rPr lang="en-US" dirty="0"/>
              <a:t>Trump Releases</a:t>
            </a:r>
          </a:p>
          <a:p>
            <a:r>
              <a:rPr lang="en-US" dirty="0"/>
              <a:t>White House </a:t>
            </a:r>
          </a:p>
          <a:p>
            <a:r>
              <a:rPr lang="en-US" dirty="0"/>
              <a:t>Memo on CRT</a:t>
            </a:r>
          </a:p>
        </p:txBody>
      </p:sp>
      <p:sp>
        <p:nvSpPr>
          <p:cNvPr id="11" name="Left Brace 10">
            <a:extLst>
              <a:ext uri="{FF2B5EF4-FFF2-40B4-BE49-F238E27FC236}">
                <a16:creationId xmlns:a16="http://schemas.microsoft.com/office/drawing/2014/main" id="{421EEB9B-C715-439C-B53E-7BFCFEE05477}"/>
              </a:ext>
            </a:extLst>
          </p:cNvPr>
          <p:cNvSpPr/>
          <p:nvPr/>
        </p:nvSpPr>
        <p:spPr>
          <a:xfrm rot="5400000">
            <a:off x="9013372" y="819853"/>
            <a:ext cx="329184" cy="2404611"/>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D110A96F-9E7A-4571-9B7B-4DC675702994}"/>
              </a:ext>
            </a:extLst>
          </p:cNvPr>
          <p:cNvSpPr txBox="1"/>
          <p:nvPr/>
        </p:nvSpPr>
        <p:spPr>
          <a:xfrm>
            <a:off x="8320014" y="1211235"/>
            <a:ext cx="1943802" cy="646331"/>
          </a:xfrm>
          <a:prstGeom prst="rect">
            <a:avLst/>
          </a:prstGeom>
          <a:noFill/>
        </p:spPr>
        <p:txBody>
          <a:bodyPr wrap="none" rtlCol="0">
            <a:spAutoFit/>
          </a:bodyPr>
          <a:lstStyle/>
          <a:p>
            <a:r>
              <a:rPr lang="en-US" dirty="0"/>
              <a:t>State Battles over</a:t>
            </a:r>
          </a:p>
          <a:p>
            <a:r>
              <a:rPr lang="en-US" dirty="0"/>
              <a:t>CRT in Education</a:t>
            </a:r>
          </a:p>
        </p:txBody>
      </p:sp>
      <p:sp>
        <p:nvSpPr>
          <p:cNvPr id="14" name="TextBox 13">
            <a:extLst>
              <a:ext uri="{FF2B5EF4-FFF2-40B4-BE49-F238E27FC236}">
                <a16:creationId xmlns:a16="http://schemas.microsoft.com/office/drawing/2014/main" id="{8A845704-46DB-4235-9702-D84E94918E97}"/>
              </a:ext>
            </a:extLst>
          </p:cNvPr>
          <p:cNvSpPr txBox="1"/>
          <p:nvPr/>
        </p:nvSpPr>
        <p:spPr>
          <a:xfrm>
            <a:off x="640080" y="1273629"/>
            <a:ext cx="4605363" cy="369332"/>
          </a:xfrm>
          <a:prstGeom prst="rect">
            <a:avLst/>
          </a:prstGeom>
          <a:noFill/>
        </p:spPr>
        <p:txBody>
          <a:bodyPr wrap="none" rtlCol="0">
            <a:spAutoFit/>
          </a:bodyPr>
          <a:lstStyle/>
          <a:p>
            <a:r>
              <a:rPr lang="en-US" b="1" dirty="0"/>
              <a:t>Google Searches on Critical Race Theory </a:t>
            </a:r>
          </a:p>
        </p:txBody>
      </p:sp>
    </p:spTree>
    <p:extLst>
      <p:ext uri="{BB962C8B-B14F-4D97-AF65-F5344CB8AC3E}">
        <p14:creationId xmlns:p14="http://schemas.microsoft.com/office/powerpoint/2010/main" val="320204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52B81-48D6-451F-890D-5ECA45FF4460}"/>
              </a:ext>
            </a:extLst>
          </p:cNvPr>
          <p:cNvSpPr>
            <a:spLocks noGrp="1"/>
          </p:cNvSpPr>
          <p:nvPr>
            <p:ph type="title"/>
          </p:nvPr>
        </p:nvSpPr>
        <p:spPr/>
        <p:txBody>
          <a:bodyPr/>
          <a:lstStyle/>
          <a:p>
            <a:r>
              <a:rPr lang="en-US" dirty="0"/>
              <a:t>Critical Race Theory: The Big Picture</a:t>
            </a:r>
          </a:p>
        </p:txBody>
      </p:sp>
      <p:sp>
        <p:nvSpPr>
          <p:cNvPr id="4" name="Content Placeholder 3">
            <a:extLst>
              <a:ext uri="{FF2B5EF4-FFF2-40B4-BE49-F238E27FC236}">
                <a16:creationId xmlns:a16="http://schemas.microsoft.com/office/drawing/2014/main" id="{030315A9-504C-4C9F-A982-0A61BCFC8A78}"/>
              </a:ext>
            </a:extLst>
          </p:cNvPr>
          <p:cNvSpPr>
            <a:spLocks noGrp="1"/>
          </p:cNvSpPr>
          <p:nvPr>
            <p:ph sz="quarter" idx="10"/>
          </p:nvPr>
        </p:nvSpPr>
        <p:spPr/>
        <p:txBody>
          <a:bodyPr/>
          <a:lstStyle/>
          <a:p>
            <a:pPr marL="342900" indent="-342900">
              <a:buFont typeface="+mj-lt"/>
              <a:buAutoNum type="arabicPeriod"/>
            </a:pPr>
            <a:r>
              <a:rPr lang="en-US" dirty="0"/>
              <a:t>Critical Race Theory (CRT) is one of hundreds of frameworks </a:t>
            </a:r>
            <a:br>
              <a:rPr lang="en-US" dirty="0"/>
            </a:br>
            <a:r>
              <a:rPr lang="en-US" dirty="0"/>
              <a:t>for understanding race (popular in secular academic circles)</a:t>
            </a:r>
          </a:p>
          <a:p>
            <a:pPr marL="342900" indent="-342900">
              <a:buFont typeface="+mj-lt"/>
              <a:buAutoNum type="arabicPeriod"/>
            </a:pPr>
            <a:r>
              <a:rPr lang="en-US" dirty="0"/>
              <a:t>The controversy around CRT is driven by polarization from social media and politics</a:t>
            </a:r>
          </a:p>
          <a:p>
            <a:pPr marL="342900" indent="-342900">
              <a:buFont typeface="+mj-lt"/>
              <a:buAutoNum type="arabicPeriod"/>
            </a:pPr>
            <a:r>
              <a:rPr lang="en-US" dirty="0"/>
              <a:t>Framing the race discussion primary through controversy around CRT largely shuts down the race discussion</a:t>
            </a:r>
          </a:p>
          <a:p>
            <a:pPr marL="342900" indent="-342900">
              <a:buFont typeface="+mj-lt"/>
              <a:buAutoNum type="arabicPeriod"/>
            </a:pPr>
            <a:r>
              <a:rPr lang="en-US" dirty="0"/>
              <a:t>Most Christian criticisms and controversies around CRT largely apply to other social sciences - i.e., debate over counseling/psychology</a:t>
            </a:r>
          </a:p>
        </p:txBody>
      </p:sp>
    </p:spTree>
    <p:extLst>
      <p:ext uri="{BB962C8B-B14F-4D97-AF65-F5344CB8AC3E}">
        <p14:creationId xmlns:p14="http://schemas.microsoft.com/office/powerpoint/2010/main" val="21033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1072FA95-9145-4981-9BE0-39E6C8401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944742259"/>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FF830C"/>
      </a:accent1>
      <a:accent2>
        <a:srgbClr val="FE9B38"/>
      </a:accent2>
      <a:accent3>
        <a:srgbClr val="FFBD5D"/>
      </a:accent3>
      <a:accent4>
        <a:srgbClr val="FEC58C"/>
      </a:accent4>
      <a:accent5>
        <a:srgbClr val="C9A303"/>
      </a:accent5>
      <a:accent6>
        <a:srgbClr val="947802"/>
      </a:accent6>
      <a:hlink>
        <a:srgbClr val="0563C1"/>
      </a:hlink>
      <a:folHlink>
        <a:srgbClr val="954F72"/>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23756</TotalTime>
  <Words>5025</Words>
  <Application>Microsoft Office PowerPoint</Application>
  <PresentationFormat>Widescreen</PresentationFormat>
  <Paragraphs>568</Paragraphs>
  <Slides>58</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D-DIN</vt:lpstr>
      <vt:lpstr>libre baskerville</vt:lpstr>
      <vt:lpstr>Open Sans</vt:lpstr>
      <vt:lpstr>Segoe UI</vt:lpstr>
      <vt:lpstr>Office Theme</vt:lpstr>
      <vt:lpstr>PowerPoint Presentation</vt:lpstr>
      <vt:lpstr>PowerPoint Presentation</vt:lpstr>
      <vt:lpstr>Navigating At-Risk Neighborhoods: Don’t Walk this Path at Night</vt:lpstr>
      <vt:lpstr>Navigating At-Risk Neighborhoods: Walk this Path</vt:lpstr>
      <vt:lpstr>Why I Wanted to Give this Talk </vt:lpstr>
      <vt:lpstr>Navigating Critical Race Theory: Big Picture and Origins</vt:lpstr>
      <vt:lpstr>How Did “Critical Race Theory” become a Major Issue</vt:lpstr>
      <vt:lpstr>Critical Race Theory: The Big Picture</vt:lpstr>
      <vt:lpstr>PowerPoint Presentation</vt:lpstr>
      <vt:lpstr>Five Approaches to Counseling &amp; Christianity</vt:lpstr>
      <vt:lpstr>Dualism Heresy: Secular-Sacred Divide</vt:lpstr>
      <vt:lpstr>Translating Social Sciences Through a Christian Worldview</vt:lpstr>
      <vt:lpstr>Part 1 Summary</vt:lpstr>
      <vt:lpstr>PowerPoint Presentation</vt:lpstr>
      <vt:lpstr>Christian vs. Secular Social Science Worldview</vt:lpstr>
      <vt:lpstr>How Universities are Typically Organized</vt:lpstr>
      <vt:lpstr>How Universities are Typically Organized</vt:lpstr>
      <vt:lpstr>What is Critical Race Theory</vt:lpstr>
      <vt:lpstr>PowerPoint Presentation</vt:lpstr>
      <vt:lpstr>PowerPoint Presentation</vt:lpstr>
      <vt:lpstr>Different Christian Perspectives on Whether Institutions Create an Uneven Playing Field</vt:lpstr>
      <vt:lpstr>Examples of Controversial Stances Out of CRT</vt:lpstr>
      <vt:lpstr>Understanding Biblical Justice (Tim Keller)</vt:lpstr>
      <vt:lpstr>Developing a Trauma Informed Understanding on Race</vt:lpstr>
      <vt:lpstr>PowerPoint Presentation</vt:lpstr>
      <vt:lpstr>Spectrum of Christian Understanding of Race</vt:lpstr>
      <vt:lpstr>US Demographic Trends</vt:lpstr>
      <vt:lpstr>Generational Trends on Social Issues and Diversity</vt:lpstr>
      <vt:lpstr>Case Study: InterVarsity</vt:lpstr>
      <vt:lpstr>Case Study: Southern Baptists</vt:lpstr>
      <vt:lpstr>Developing a GPS to Grow in Cross-Cultural Intelligence </vt:lpstr>
      <vt:lpstr>Growing in Cultural Intelligence</vt:lpstr>
      <vt:lpstr>1. Know where you are Part 1. Understand Cultural Degrees of Separation to Assess Cultural Distance</vt:lpstr>
      <vt:lpstr>1. Know where you are Part 2. Know Your Personal Cross-Cultural Sphere of Influence </vt:lpstr>
      <vt:lpstr>1. Know where you are Part 3. Understand How Maxwell’s Law of the Lid Can Apply Cross-Culturally</vt:lpstr>
      <vt:lpstr>How Cross-Cultural Law of the Lid Plays Out Organizationally</vt:lpstr>
      <vt:lpstr>1. Know where you are. Part 4. Know Your Organizational Cross-Cultural Sphere of Influence </vt:lpstr>
      <vt:lpstr>1. Know where you are Part 5. Conduct Evaluation to Get Honest Measure of Organization’s Cultural Sphere of Influence</vt:lpstr>
      <vt:lpstr>2. Know Where You Want to Go Use Appropriate Training &amp; Leaders to Expand Cultural Intelligence</vt:lpstr>
      <vt:lpstr>3. Develop a plan to grow your cultural intelligence individually &amp; organizationally</vt:lpstr>
      <vt:lpstr>PowerPoint Presentation</vt:lpstr>
      <vt:lpstr>PowerPoint Presentation</vt:lpstr>
      <vt:lpstr>Appendix</vt:lpstr>
      <vt:lpstr>PowerPoint Presentation</vt:lpstr>
      <vt:lpstr>The Spectrum of Secular Justice Theories</vt:lpstr>
      <vt:lpstr>Demographics of Most Cities Are Decades Ahead of National Demographic Trends</vt:lpstr>
      <vt:lpstr>How Significant Are External Pressures for Change? </vt:lpstr>
      <vt:lpstr>PowerPoint Presentation</vt:lpstr>
      <vt:lpstr>PowerPoint Presentation</vt:lpstr>
      <vt:lpstr>Case Study: Cape Town City Mission</vt:lpstr>
      <vt:lpstr>Case Study TechMission (parent of City Vision University)</vt:lpstr>
      <vt:lpstr>5. Recognize and Work Against the Fact That Most Non-Intentional Systemic Injustice is Caused by Cross-Cultural Limits of Dominant Groups</vt:lpstr>
      <vt:lpstr>PowerPoint Presentation</vt:lpstr>
      <vt:lpstr>7. Recognize Factors that Will Make Cross-Cultural Challenges More Difficult for Individuals</vt:lpstr>
      <vt:lpstr>9. Develop a plan to grow your organizational cross-cultural sphere of influence</vt:lpstr>
      <vt:lpstr>Christian Organizations Specialize in Processing Different Types of Group Trauma</vt:lpstr>
      <vt:lpstr>PowerPoint Presentation</vt:lpstr>
      <vt:lpstr>Weak Integration: The Problem with a Christmas Tree Approach to Christian Integration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Shared Drive</cp:lastModifiedBy>
  <cp:revision>2</cp:revision>
  <dcterms:created xsi:type="dcterms:W3CDTF">2019-11-12T17:12:39Z</dcterms:created>
  <dcterms:modified xsi:type="dcterms:W3CDTF">2021-09-15T00:06:53Z</dcterms:modified>
</cp:coreProperties>
</file>