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1937" r:id="rId2"/>
    <p:sldId id="2870" r:id="rId3"/>
    <p:sldId id="2878" r:id="rId4"/>
    <p:sldId id="2877" r:id="rId5"/>
    <p:sldId id="2873" r:id="rId6"/>
    <p:sldId id="2889" r:id="rId7"/>
    <p:sldId id="2859" r:id="rId8"/>
    <p:sldId id="2860" r:id="rId9"/>
    <p:sldId id="2216" r:id="rId10"/>
    <p:sldId id="2214" r:id="rId11"/>
    <p:sldId id="2261" r:id="rId12"/>
    <p:sldId id="2858" r:id="rId13"/>
    <p:sldId id="2862" r:id="rId14"/>
    <p:sldId id="2861" r:id="rId15"/>
    <p:sldId id="2875" r:id="rId16"/>
    <p:sldId id="2884" r:id="rId17"/>
    <p:sldId id="1948" r:id="rId18"/>
    <p:sldId id="2846" r:id="rId19"/>
    <p:sldId id="2890" r:id="rId20"/>
    <p:sldId id="2880" r:id="rId21"/>
    <p:sldId id="2882" r:id="rId22"/>
    <p:sldId id="2881" r:id="rId23"/>
    <p:sldId id="2895" r:id="rId24"/>
    <p:sldId id="2874" r:id="rId25"/>
    <p:sldId id="2888" r:id="rId26"/>
    <p:sldId id="2891" r:id="rId27"/>
    <p:sldId id="1940" r:id="rId28"/>
    <p:sldId id="1745" r:id="rId29"/>
    <p:sldId id="2872" r:id="rId30"/>
    <p:sldId id="2787" r:id="rId31"/>
    <p:sldId id="2865" r:id="rId32"/>
    <p:sldId id="1947" r:id="rId33"/>
    <p:sldId id="2095" r:id="rId34"/>
    <p:sldId id="2221" r:id="rId35"/>
    <p:sldId id="2896" r:id="rId36"/>
    <p:sldId id="2894" r:id="rId37"/>
    <p:sldId id="2893" r:id="rId38"/>
    <p:sldId id="2575" r:id="rId39"/>
    <p:sldId id="2576" r:id="rId40"/>
    <p:sldId id="2849" r:id="rId41"/>
    <p:sldId id="2855" r:id="rId42"/>
    <p:sldId id="2883" r:id="rId43"/>
    <p:sldId id="2867" r:id="rId44"/>
    <p:sldId id="2827" r:id="rId45"/>
    <p:sldId id="2755" r:id="rId46"/>
    <p:sldId id="2779" r:id="rId47"/>
    <p:sldId id="2097" r:id="rId48"/>
    <p:sldId id="2098" r:id="rId49"/>
    <p:sldId id="1946" r:id="rId50"/>
    <p:sldId id="2282" r:id="rId51"/>
    <p:sldId id="2557" r:id="rId52"/>
    <p:sldId id="2838" r:id="rId53"/>
    <p:sldId id="2847" r:id="rId54"/>
    <p:sldId id="2851" r:id="rId55"/>
    <p:sldId id="278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C8AC1B-EFF2-45F2-9DF4-D9E906EA616D}">
          <p14:sldIdLst>
            <p14:sldId id="1937"/>
            <p14:sldId id="2870"/>
            <p14:sldId id="2878"/>
            <p14:sldId id="2877"/>
            <p14:sldId id="2873"/>
            <p14:sldId id="2889"/>
            <p14:sldId id="2859"/>
            <p14:sldId id="2860"/>
            <p14:sldId id="2216"/>
            <p14:sldId id="2214"/>
            <p14:sldId id="2261"/>
            <p14:sldId id="2858"/>
            <p14:sldId id="2862"/>
            <p14:sldId id="2861"/>
            <p14:sldId id="2875"/>
            <p14:sldId id="2884"/>
            <p14:sldId id="1948"/>
            <p14:sldId id="2846"/>
            <p14:sldId id="2890"/>
            <p14:sldId id="2880"/>
            <p14:sldId id="2882"/>
            <p14:sldId id="2881"/>
            <p14:sldId id="2895"/>
            <p14:sldId id="2874"/>
            <p14:sldId id="2888"/>
            <p14:sldId id="2891"/>
            <p14:sldId id="1940"/>
            <p14:sldId id="1745"/>
            <p14:sldId id="2872"/>
            <p14:sldId id="2787"/>
            <p14:sldId id="2865"/>
            <p14:sldId id="1947"/>
            <p14:sldId id="2095"/>
            <p14:sldId id="2221"/>
            <p14:sldId id="2896"/>
            <p14:sldId id="2894"/>
            <p14:sldId id="2893"/>
            <p14:sldId id="2575"/>
            <p14:sldId id="2576"/>
            <p14:sldId id="2849"/>
            <p14:sldId id="2855"/>
            <p14:sldId id="2883"/>
            <p14:sldId id="2867"/>
            <p14:sldId id="2827"/>
            <p14:sldId id="2755"/>
            <p14:sldId id="2779"/>
            <p14:sldId id="2097"/>
            <p14:sldId id="2098"/>
            <p14:sldId id="1946"/>
            <p14:sldId id="2282"/>
            <p14:sldId id="2557"/>
            <p14:sldId id="2838"/>
            <p14:sldId id="2847"/>
            <p14:sldId id="2851"/>
            <p14:sldId id="27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ed Drive" initials="SD" lastIdx="1" clrIdx="0">
    <p:extLst>
      <p:ext uri="{19B8F6BF-5375-455C-9EA6-DF929625EA0E}">
        <p15:presenceInfo xmlns:p15="http://schemas.microsoft.com/office/powerpoint/2012/main" userId="Shared Dr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122146"/>
    <a:srgbClr val="90BF40"/>
    <a:srgbClr val="939598"/>
    <a:srgbClr val="FFCD9E"/>
    <a:srgbClr val="66FFFF"/>
    <a:srgbClr val="21FF21"/>
    <a:srgbClr val="DE2C21"/>
    <a:srgbClr val="E7760A"/>
    <a:srgbClr val="161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55413F-4FD4-4956-B773-3DDC046A9666}" v="2000" dt="2022-04-20T21:08:47.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29" autoAdjust="0"/>
    <p:restoredTop sz="87947" autoAdjust="0"/>
  </p:normalViewPr>
  <p:slideViewPr>
    <p:cSldViewPr snapToGrid="0">
      <p:cViewPr>
        <p:scale>
          <a:sx n="150" d="100"/>
          <a:sy n="150" d="100"/>
        </p:scale>
        <p:origin x="894" y="14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ed Drive" userId="a8e99ec4-c3c1-49ac-ba97-2c12eee91f6a" providerId="ADAL" clId="{FB22C356-93C0-4E9E-B24A-3A39D10B53B8}"/>
    <pc:docChg chg="undo custSel addSld modSld sldOrd modSection">
      <pc:chgData name="Shared Drive" userId="a8e99ec4-c3c1-49ac-ba97-2c12eee91f6a" providerId="ADAL" clId="{FB22C356-93C0-4E9E-B24A-3A39D10B53B8}" dt="2021-09-04T15:16:43.859" v="510" actId="20577"/>
      <pc:docMkLst>
        <pc:docMk/>
      </pc:docMkLst>
      <pc:sldChg chg="addSp delSp modSp mod delAnim">
        <pc:chgData name="Shared Drive" userId="a8e99ec4-c3c1-49ac-ba97-2c12eee91f6a" providerId="ADAL" clId="{FB22C356-93C0-4E9E-B24A-3A39D10B53B8}" dt="2021-09-04T14:38:49.716" v="5" actId="6549"/>
        <pc:sldMkLst>
          <pc:docMk/>
          <pc:sldMk cId="2707020976" sldId="2055"/>
        </pc:sldMkLst>
        <pc:spChg chg="add mod">
          <ac:chgData name="Shared Drive" userId="a8e99ec4-c3c1-49ac-ba97-2c12eee91f6a" providerId="ADAL" clId="{FB22C356-93C0-4E9E-B24A-3A39D10B53B8}" dt="2021-09-04T14:38:49.716" v="5" actId="6549"/>
          <ac:spMkLst>
            <pc:docMk/>
            <pc:sldMk cId="2707020976" sldId="2055"/>
            <ac:spMk id="7" creationId="{92EBEE19-A5EE-47F8-9417-CFFF25B83264}"/>
          </ac:spMkLst>
        </pc:spChg>
        <pc:spChg chg="del mod">
          <ac:chgData name="Shared Drive" userId="a8e99ec4-c3c1-49ac-ba97-2c12eee91f6a" providerId="ADAL" clId="{FB22C356-93C0-4E9E-B24A-3A39D10B53B8}" dt="2021-09-04T14:38:39.518" v="3" actId="478"/>
          <ac:spMkLst>
            <pc:docMk/>
            <pc:sldMk cId="2707020976" sldId="2055"/>
            <ac:spMk id="20" creationId="{2DBCB9CC-295A-4A8D-9393-81517C4C8805}"/>
          </ac:spMkLst>
        </pc:spChg>
        <pc:spChg chg="mod">
          <ac:chgData name="Shared Drive" userId="a8e99ec4-c3c1-49ac-ba97-2c12eee91f6a" providerId="ADAL" clId="{FB22C356-93C0-4E9E-B24A-3A39D10B53B8}" dt="2021-09-04T14:38:10.082" v="0"/>
          <ac:spMkLst>
            <pc:docMk/>
            <pc:sldMk cId="2707020976" sldId="2055"/>
            <ac:spMk id="218" creationId="{E8798B27-8ADE-46BB-AF80-255BC40B13CE}"/>
          </ac:spMkLst>
        </pc:spChg>
      </pc:sldChg>
      <pc:sldChg chg="addSp delSp modSp new mod modClrScheme chgLayout modNotesTx">
        <pc:chgData name="Shared Drive" userId="a8e99ec4-c3c1-49ac-ba97-2c12eee91f6a" providerId="ADAL" clId="{FB22C356-93C0-4E9E-B24A-3A39D10B53B8}" dt="2021-09-04T15:00:45.518" v="411" actId="20577"/>
        <pc:sldMkLst>
          <pc:docMk/>
          <pc:sldMk cId="998028019" sldId="2057"/>
        </pc:sldMkLst>
        <pc:spChg chg="del mod ord">
          <ac:chgData name="Shared Drive" userId="a8e99ec4-c3c1-49ac-ba97-2c12eee91f6a" providerId="ADAL" clId="{FB22C356-93C0-4E9E-B24A-3A39D10B53B8}" dt="2021-09-04T14:43:14.431" v="7" actId="700"/>
          <ac:spMkLst>
            <pc:docMk/>
            <pc:sldMk cId="998028019" sldId="2057"/>
            <ac:spMk id="2" creationId="{7BBFBA82-8A17-41FF-8E4C-ACD2336BCC36}"/>
          </ac:spMkLst>
        </pc:spChg>
        <pc:spChg chg="del">
          <ac:chgData name="Shared Drive" userId="a8e99ec4-c3c1-49ac-ba97-2c12eee91f6a" providerId="ADAL" clId="{FB22C356-93C0-4E9E-B24A-3A39D10B53B8}" dt="2021-09-04T14:43:14.431" v="7" actId="700"/>
          <ac:spMkLst>
            <pc:docMk/>
            <pc:sldMk cId="998028019" sldId="2057"/>
            <ac:spMk id="3" creationId="{92AA7C7E-C307-4853-BD50-D054A0FC17C1}"/>
          </ac:spMkLst>
        </pc:spChg>
        <pc:spChg chg="add mod ord">
          <ac:chgData name="Shared Drive" userId="a8e99ec4-c3c1-49ac-ba97-2c12eee91f6a" providerId="ADAL" clId="{FB22C356-93C0-4E9E-B24A-3A39D10B53B8}" dt="2021-09-04T14:45:10.316" v="86" actId="20577"/>
          <ac:spMkLst>
            <pc:docMk/>
            <pc:sldMk cId="998028019" sldId="2057"/>
            <ac:spMk id="4" creationId="{C86925B1-2032-4D77-9D22-9B4392F30706}"/>
          </ac:spMkLst>
        </pc:spChg>
        <pc:spChg chg="add">
          <ac:chgData name="Shared Drive" userId="a8e99ec4-c3c1-49ac-ba97-2c12eee91f6a" providerId="ADAL" clId="{FB22C356-93C0-4E9E-B24A-3A39D10B53B8}" dt="2021-09-04T14:45:17.660" v="87" actId="11529"/>
          <ac:spMkLst>
            <pc:docMk/>
            <pc:sldMk cId="998028019" sldId="2057"/>
            <ac:spMk id="9" creationId="{8B143D8F-5BAF-40B3-8B8E-51F1030199BA}"/>
          </ac:spMkLst>
        </pc:spChg>
        <pc:spChg chg="add mod">
          <ac:chgData name="Shared Drive" userId="a8e99ec4-c3c1-49ac-ba97-2c12eee91f6a" providerId="ADAL" clId="{FB22C356-93C0-4E9E-B24A-3A39D10B53B8}" dt="2021-09-04T14:45:47.475" v="132" actId="1076"/>
          <ac:spMkLst>
            <pc:docMk/>
            <pc:sldMk cId="998028019" sldId="2057"/>
            <ac:spMk id="10" creationId="{EBEC86B8-C4A7-4024-A84F-CD6546DBC0D8}"/>
          </ac:spMkLst>
        </pc:spChg>
        <pc:spChg chg="add mod">
          <ac:chgData name="Shared Drive" userId="a8e99ec4-c3c1-49ac-ba97-2c12eee91f6a" providerId="ADAL" clId="{FB22C356-93C0-4E9E-B24A-3A39D10B53B8}" dt="2021-09-04T14:46:52.951" v="151" actId="692"/>
          <ac:spMkLst>
            <pc:docMk/>
            <pc:sldMk cId="998028019" sldId="2057"/>
            <ac:spMk id="11" creationId="{421EEB9B-C715-439C-B53E-7BFCFEE05477}"/>
          </ac:spMkLst>
        </pc:spChg>
        <pc:spChg chg="add del mod">
          <ac:chgData name="Shared Drive" userId="a8e99ec4-c3c1-49ac-ba97-2c12eee91f6a" providerId="ADAL" clId="{FB22C356-93C0-4E9E-B24A-3A39D10B53B8}" dt="2021-09-04T14:46:26.383" v="140" actId="767"/>
          <ac:spMkLst>
            <pc:docMk/>
            <pc:sldMk cId="998028019" sldId="2057"/>
            <ac:spMk id="12" creationId="{74485A1F-56AF-4437-9C28-26FCE4CECA5D}"/>
          </ac:spMkLst>
        </pc:spChg>
        <pc:spChg chg="add mod">
          <ac:chgData name="Shared Drive" userId="a8e99ec4-c3c1-49ac-ba97-2c12eee91f6a" providerId="ADAL" clId="{FB22C356-93C0-4E9E-B24A-3A39D10B53B8}" dt="2021-09-04T14:50:58.978" v="203" actId="1076"/>
          <ac:spMkLst>
            <pc:docMk/>
            <pc:sldMk cId="998028019" sldId="2057"/>
            <ac:spMk id="13" creationId="{D110A96F-9E7A-4571-9B7B-4DC675702994}"/>
          </ac:spMkLst>
        </pc:spChg>
        <pc:spChg chg="add mod">
          <ac:chgData name="Shared Drive" userId="a8e99ec4-c3c1-49ac-ba97-2c12eee91f6a" providerId="ADAL" clId="{FB22C356-93C0-4E9E-B24A-3A39D10B53B8}" dt="2021-09-04T15:00:45.518" v="411" actId="20577"/>
          <ac:spMkLst>
            <pc:docMk/>
            <pc:sldMk cId="998028019" sldId="2057"/>
            <ac:spMk id="14" creationId="{8A845704-46DB-4235-9702-D84E94918E97}"/>
          </ac:spMkLst>
        </pc:spChg>
        <pc:picChg chg="add del mod">
          <ac:chgData name="Shared Drive" userId="a8e99ec4-c3c1-49ac-ba97-2c12eee91f6a" providerId="ADAL" clId="{FB22C356-93C0-4E9E-B24A-3A39D10B53B8}" dt="2021-09-04T14:43:39.374" v="12" actId="478"/>
          <ac:picMkLst>
            <pc:docMk/>
            <pc:sldMk cId="998028019" sldId="2057"/>
            <ac:picMk id="6" creationId="{E2B541F8-AE46-40D7-9097-3ACC048FD6CD}"/>
          </ac:picMkLst>
        </pc:picChg>
        <pc:picChg chg="add mod">
          <ac:chgData name="Shared Drive" userId="a8e99ec4-c3c1-49ac-ba97-2c12eee91f6a" providerId="ADAL" clId="{FB22C356-93C0-4E9E-B24A-3A39D10B53B8}" dt="2021-09-04T14:46:39.539" v="145" actId="1076"/>
          <ac:picMkLst>
            <pc:docMk/>
            <pc:sldMk cId="998028019" sldId="2057"/>
            <ac:picMk id="8" creationId="{B4E94C28-D0AD-4123-B107-F940E1EB01C9}"/>
          </ac:picMkLst>
        </pc:picChg>
      </pc:sldChg>
      <pc:sldChg chg="addSp modSp new mod ord">
        <pc:chgData name="Shared Drive" userId="a8e99ec4-c3c1-49ac-ba97-2c12eee91f6a" providerId="ADAL" clId="{FB22C356-93C0-4E9E-B24A-3A39D10B53B8}" dt="2021-09-04T15:16:43.859" v="510" actId="20577"/>
        <pc:sldMkLst>
          <pc:docMk/>
          <pc:sldMk cId="4075955023" sldId="2058"/>
        </pc:sldMkLst>
        <pc:spChg chg="mod">
          <ac:chgData name="Shared Drive" userId="a8e99ec4-c3c1-49ac-ba97-2c12eee91f6a" providerId="ADAL" clId="{FB22C356-93C0-4E9E-B24A-3A39D10B53B8}" dt="2021-09-04T15:16:43.859" v="510" actId="20577"/>
          <ac:spMkLst>
            <pc:docMk/>
            <pc:sldMk cId="4075955023" sldId="2058"/>
            <ac:spMk id="2" creationId="{41408EE3-D2A9-4E14-AD2C-DF942C32F5B9}"/>
          </ac:spMkLst>
        </pc:spChg>
        <pc:picChg chg="add mod">
          <ac:chgData name="Shared Drive" userId="a8e99ec4-c3c1-49ac-ba97-2c12eee91f6a" providerId="ADAL" clId="{FB22C356-93C0-4E9E-B24A-3A39D10B53B8}" dt="2021-09-04T15:15:30.297" v="418" actId="1076"/>
          <ac:picMkLst>
            <pc:docMk/>
            <pc:sldMk cId="4075955023" sldId="2058"/>
            <ac:picMk id="4" creationId="{19C816B7-E482-4771-94C9-11882F1C5743}"/>
          </ac:picMkLst>
        </pc:picChg>
      </pc:sldChg>
      <pc:sldChg chg="addSp modSp new mod ord">
        <pc:chgData name="Shared Drive" userId="a8e99ec4-c3c1-49ac-ba97-2c12eee91f6a" providerId="ADAL" clId="{FB22C356-93C0-4E9E-B24A-3A39D10B53B8}" dt="2021-09-04T15:15:52.762" v="429"/>
        <pc:sldMkLst>
          <pc:docMk/>
          <pc:sldMk cId="3114044337" sldId="2059"/>
        </pc:sldMkLst>
        <pc:picChg chg="add mod">
          <ac:chgData name="Shared Drive" userId="a8e99ec4-c3c1-49ac-ba97-2c12eee91f6a" providerId="ADAL" clId="{FB22C356-93C0-4E9E-B24A-3A39D10B53B8}" dt="2021-09-04T15:15:48.082" v="425" actId="14100"/>
          <ac:picMkLst>
            <pc:docMk/>
            <pc:sldMk cId="3114044337" sldId="2059"/>
            <ac:picMk id="4" creationId="{0F55C45C-EE9A-4257-92A2-950D349F5DCF}"/>
          </ac:picMkLst>
        </pc:picChg>
      </pc:sldChg>
    </pc:docChg>
  </pc:docChgLst>
  <pc:docChgLst>
    <pc:chgData name="Shared Drive" userId="a8e99ec4-c3c1-49ac-ba97-2c12eee91f6a" providerId="ADAL" clId="{1828CD96-2CD9-438C-8370-8C3A40104300}"/>
    <pc:docChg chg="undo custSel addSld delSld modSld modMainMaster modSection">
      <pc:chgData name="Shared Drive" userId="a8e99ec4-c3c1-49ac-ba97-2c12eee91f6a" providerId="ADAL" clId="{1828CD96-2CD9-438C-8370-8C3A40104300}" dt="2021-11-22T20:18:15.648" v="104" actId="14861"/>
      <pc:docMkLst>
        <pc:docMk/>
      </pc:docMkLst>
      <pc:sldChg chg="modSp new del">
        <pc:chgData name="Shared Drive" userId="a8e99ec4-c3c1-49ac-ba97-2c12eee91f6a" providerId="ADAL" clId="{1828CD96-2CD9-438C-8370-8C3A40104300}" dt="2021-11-21T18:33:17.349" v="99" actId="680"/>
        <pc:sldMkLst>
          <pc:docMk/>
          <pc:sldMk cId="1847982232" sldId="256"/>
        </pc:sldMkLst>
        <pc:spChg chg="mod">
          <ac:chgData name="Shared Drive" userId="a8e99ec4-c3c1-49ac-ba97-2c12eee91f6a" providerId="ADAL" clId="{1828CD96-2CD9-438C-8370-8C3A40104300}" dt="2021-11-21T18:33:16.649" v="98"/>
          <ac:spMkLst>
            <pc:docMk/>
            <pc:sldMk cId="1847982232" sldId="256"/>
            <ac:spMk id="2" creationId="{EF3D1749-0193-4D5C-A02F-DAC5DD3B7D88}"/>
          </ac:spMkLst>
        </pc:spChg>
        <pc:spChg chg="mod">
          <ac:chgData name="Shared Drive" userId="a8e99ec4-c3c1-49ac-ba97-2c12eee91f6a" providerId="ADAL" clId="{1828CD96-2CD9-438C-8370-8C3A40104300}" dt="2021-11-21T18:33:16.649" v="98"/>
          <ac:spMkLst>
            <pc:docMk/>
            <pc:sldMk cId="1847982232" sldId="256"/>
            <ac:spMk id="3" creationId="{D32C5E8A-7015-42F2-93BA-C76910756C53}"/>
          </ac:spMkLst>
        </pc:spChg>
      </pc:sldChg>
      <pc:sldChg chg="addSp delSp modSp del mod chgLayout">
        <pc:chgData name="Shared Drive" userId="a8e99ec4-c3c1-49ac-ba97-2c12eee91f6a" providerId="ADAL" clId="{1828CD96-2CD9-438C-8370-8C3A40104300}" dt="2021-11-21T18:10:21.466" v="1" actId="47"/>
        <pc:sldMkLst>
          <pc:docMk/>
          <pc:sldMk cId="2707020976" sldId="2055"/>
        </pc:sldMkLst>
        <pc:spChg chg="del">
          <ac:chgData name="Shared Drive" userId="a8e99ec4-c3c1-49ac-ba97-2c12eee91f6a" providerId="ADAL" clId="{1828CD96-2CD9-438C-8370-8C3A40104300}" dt="2021-11-21T17:56:12.393" v="0" actId="700"/>
          <ac:spMkLst>
            <pc:docMk/>
            <pc:sldMk cId="2707020976" sldId="2055"/>
            <ac:spMk id="2" creationId="{979E6E5C-2E64-4F1E-9FDA-BECFA9D7A33C}"/>
          </ac:spMkLst>
        </pc:spChg>
        <pc:spChg chg="del">
          <ac:chgData name="Shared Drive" userId="a8e99ec4-c3c1-49ac-ba97-2c12eee91f6a" providerId="ADAL" clId="{1828CD96-2CD9-438C-8370-8C3A40104300}" dt="2021-11-21T17:56:12.393" v="0" actId="700"/>
          <ac:spMkLst>
            <pc:docMk/>
            <pc:sldMk cId="2707020976" sldId="2055"/>
            <ac:spMk id="3" creationId="{89255FC6-C8EA-40D8-9D16-1B38E0591364}"/>
          </ac:spMkLst>
        </pc:spChg>
        <pc:spChg chg="add mod ord">
          <ac:chgData name="Shared Drive" userId="a8e99ec4-c3c1-49ac-ba97-2c12eee91f6a" providerId="ADAL" clId="{1828CD96-2CD9-438C-8370-8C3A40104300}" dt="2021-11-21T17:56:12.393" v="0" actId="700"/>
          <ac:spMkLst>
            <pc:docMk/>
            <pc:sldMk cId="2707020976" sldId="2055"/>
            <ac:spMk id="4" creationId="{30019A3E-CE1B-45B6-AF9C-1D813120EFD7}"/>
          </ac:spMkLst>
        </pc:spChg>
        <pc:spChg chg="add mod ord">
          <ac:chgData name="Shared Drive" userId="a8e99ec4-c3c1-49ac-ba97-2c12eee91f6a" providerId="ADAL" clId="{1828CD96-2CD9-438C-8370-8C3A40104300}" dt="2021-11-21T17:56:12.393" v="0" actId="700"/>
          <ac:spMkLst>
            <pc:docMk/>
            <pc:sldMk cId="2707020976" sldId="2055"/>
            <ac:spMk id="5" creationId="{E51FDCE8-9D59-418D-8BEA-AA3A2573288E}"/>
          </ac:spMkLst>
        </pc:spChg>
      </pc:sldChg>
      <pc:sldChg chg="del">
        <pc:chgData name="Shared Drive" userId="a8e99ec4-c3c1-49ac-ba97-2c12eee91f6a" providerId="ADAL" clId="{1828CD96-2CD9-438C-8370-8C3A40104300}" dt="2021-11-21T18:26:14.889" v="89" actId="47"/>
        <pc:sldMkLst>
          <pc:docMk/>
          <pc:sldMk cId="933712669" sldId="2056"/>
        </pc:sldMkLst>
      </pc:sldChg>
      <pc:sldChg chg="addSp delSp modSp new del mod modClrScheme chgLayout">
        <pc:chgData name="Shared Drive" userId="a8e99ec4-c3c1-49ac-ba97-2c12eee91f6a" providerId="ADAL" clId="{1828CD96-2CD9-438C-8370-8C3A40104300}" dt="2021-11-21T18:26:14.889" v="89" actId="47"/>
        <pc:sldMkLst>
          <pc:docMk/>
          <pc:sldMk cId="4101368280" sldId="2057"/>
        </pc:sldMkLst>
        <pc:spChg chg="del mod ord">
          <ac:chgData name="Shared Drive" userId="a8e99ec4-c3c1-49ac-ba97-2c12eee91f6a" providerId="ADAL" clId="{1828CD96-2CD9-438C-8370-8C3A40104300}" dt="2021-11-21T18:10:30.795" v="3" actId="700"/>
          <ac:spMkLst>
            <pc:docMk/>
            <pc:sldMk cId="4101368280" sldId="2057"/>
            <ac:spMk id="2" creationId="{2B8FC0E3-0575-48E7-8985-1162E49A5942}"/>
          </ac:spMkLst>
        </pc:spChg>
        <pc:spChg chg="add mod ord">
          <ac:chgData name="Shared Drive" userId="a8e99ec4-c3c1-49ac-ba97-2c12eee91f6a" providerId="ADAL" clId="{1828CD96-2CD9-438C-8370-8C3A40104300}" dt="2021-11-21T18:10:30.795" v="3" actId="700"/>
          <ac:spMkLst>
            <pc:docMk/>
            <pc:sldMk cId="4101368280" sldId="2057"/>
            <ac:spMk id="3" creationId="{15ABB5EC-F975-4F49-81B7-3313784E2290}"/>
          </ac:spMkLst>
        </pc:spChg>
        <pc:spChg chg="add mod ord">
          <ac:chgData name="Shared Drive" userId="a8e99ec4-c3c1-49ac-ba97-2c12eee91f6a" providerId="ADAL" clId="{1828CD96-2CD9-438C-8370-8C3A40104300}" dt="2021-11-21T18:10:30.795" v="3" actId="700"/>
          <ac:spMkLst>
            <pc:docMk/>
            <pc:sldMk cId="4101368280" sldId="2057"/>
            <ac:spMk id="4" creationId="{BF2C5059-1CCC-49A6-836D-921960C08A3A}"/>
          </ac:spMkLst>
        </pc:spChg>
      </pc:sldChg>
      <pc:sldMasterChg chg="addSldLayout delSldLayout modSldLayout sldLayoutOrd">
        <pc:chgData name="Shared Drive" userId="a8e99ec4-c3c1-49ac-ba97-2c12eee91f6a" providerId="ADAL" clId="{1828CD96-2CD9-438C-8370-8C3A40104300}" dt="2021-11-22T20:18:15.648" v="104" actId="14861"/>
        <pc:sldMasterMkLst>
          <pc:docMk/>
          <pc:sldMasterMk cId="3711838429" sldId="2147483648"/>
        </pc:sldMasterMkLst>
        <pc:sldLayoutChg chg="del">
          <pc:chgData name="Shared Drive" userId="a8e99ec4-c3c1-49ac-ba97-2c12eee91f6a" providerId="ADAL" clId="{1828CD96-2CD9-438C-8370-8C3A40104300}" dt="2021-11-21T18:18:44.950" v="62" actId="2696"/>
          <pc:sldLayoutMkLst>
            <pc:docMk/>
            <pc:sldMasterMk cId="3711838429" sldId="2147483648"/>
            <pc:sldLayoutMk cId="768246842" sldId="2147483728"/>
          </pc:sldLayoutMkLst>
        </pc:sldLayoutChg>
        <pc:sldLayoutChg chg="addSp delSp modSp mod">
          <pc:chgData name="Shared Drive" userId="a8e99ec4-c3c1-49ac-ba97-2c12eee91f6a" providerId="ADAL" clId="{1828CD96-2CD9-438C-8370-8C3A40104300}" dt="2021-11-22T20:17:44.775" v="102" actId="14861"/>
          <pc:sldLayoutMkLst>
            <pc:docMk/>
            <pc:sldMasterMk cId="3711838429" sldId="2147483648"/>
            <pc:sldLayoutMk cId="1692186787" sldId="2147483729"/>
          </pc:sldLayoutMkLst>
          <pc:spChg chg="mod">
            <ac:chgData name="Shared Drive" userId="a8e99ec4-c3c1-49ac-ba97-2c12eee91f6a" providerId="ADAL" clId="{1828CD96-2CD9-438C-8370-8C3A40104300}" dt="2021-11-21T18:22:20.877" v="82" actId="14100"/>
            <ac:spMkLst>
              <pc:docMk/>
              <pc:sldMasterMk cId="3711838429" sldId="2147483648"/>
              <pc:sldLayoutMk cId="1692186787" sldId="2147483729"/>
              <ac:spMk id="2" creationId="{E6362D9A-79F2-4818-962D-F476DF7FFCED}"/>
            </ac:spMkLst>
          </pc:spChg>
          <pc:spChg chg="mod">
            <ac:chgData name="Shared Drive" userId="a8e99ec4-c3c1-49ac-ba97-2c12eee91f6a" providerId="ADAL" clId="{1828CD96-2CD9-438C-8370-8C3A40104300}" dt="2021-11-21T18:11:56.717" v="15" actId="207"/>
            <ac:spMkLst>
              <pc:docMk/>
              <pc:sldMasterMk cId="3711838429" sldId="2147483648"/>
              <pc:sldLayoutMk cId="1692186787" sldId="2147483729"/>
              <ac:spMk id="3" creationId="{D2726272-C5AA-4C91-A2BD-D4A6BC511E9D}"/>
            </ac:spMkLst>
          </pc:spChg>
          <pc:spChg chg="mod">
            <ac:chgData name="Shared Drive" userId="a8e99ec4-c3c1-49ac-ba97-2c12eee91f6a" providerId="ADAL" clId="{1828CD96-2CD9-438C-8370-8C3A40104300}" dt="2021-11-22T20:17:44.775" v="102" actId="14861"/>
            <ac:spMkLst>
              <pc:docMk/>
              <pc:sldMasterMk cId="3711838429" sldId="2147483648"/>
              <pc:sldLayoutMk cId="1692186787" sldId="2147483729"/>
              <ac:spMk id="4" creationId="{A9471DCC-F66F-4A8A-9AD0-13A89F07BE34}"/>
            </ac:spMkLst>
          </pc:spChg>
          <pc:graphicFrameChg chg="add del mod">
            <ac:chgData name="Shared Drive" userId="a8e99ec4-c3c1-49ac-ba97-2c12eee91f6a" providerId="ADAL" clId="{1828CD96-2CD9-438C-8370-8C3A40104300}" dt="2021-11-21T18:11:35.829" v="11"/>
            <ac:graphicFrameMkLst>
              <pc:docMk/>
              <pc:sldMasterMk cId="3711838429" sldId="2147483648"/>
              <pc:sldLayoutMk cId="1692186787" sldId="2147483729"/>
              <ac:graphicFrameMk id="10" creationId="{66F5E61E-5E3A-4CA0-AA7C-BD6786715E01}"/>
            </ac:graphicFrameMkLst>
          </pc:graphicFrameChg>
          <pc:picChg chg="add mod">
            <ac:chgData name="Shared Drive" userId="a8e99ec4-c3c1-49ac-ba97-2c12eee91f6a" providerId="ADAL" clId="{1828CD96-2CD9-438C-8370-8C3A40104300}" dt="2021-11-21T18:11:30.260" v="9" actId="1076"/>
            <ac:picMkLst>
              <pc:docMk/>
              <pc:sldMasterMk cId="3711838429" sldId="2147483648"/>
              <pc:sldLayoutMk cId="1692186787" sldId="2147483729"/>
              <ac:picMk id="6" creationId="{36EE9DF9-FFB7-4F13-840E-0E1C330E4DDA}"/>
            </ac:picMkLst>
          </pc:picChg>
          <pc:picChg chg="del">
            <ac:chgData name="Shared Drive" userId="a8e99ec4-c3c1-49ac-ba97-2c12eee91f6a" providerId="ADAL" clId="{1828CD96-2CD9-438C-8370-8C3A40104300}" dt="2021-11-21T18:11:03.967" v="4" actId="478"/>
            <ac:picMkLst>
              <pc:docMk/>
              <pc:sldMasterMk cId="3711838429" sldId="2147483648"/>
              <pc:sldLayoutMk cId="1692186787" sldId="2147483729"/>
              <ac:picMk id="8" creationId="{2B05E1A6-784A-4DFD-9B7E-B28F19275C31}"/>
            </ac:picMkLst>
          </pc:picChg>
          <pc:picChg chg="add del mod">
            <ac:chgData name="Shared Drive" userId="a8e99ec4-c3c1-49ac-ba97-2c12eee91f6a" providerId="ADAL" clId="{1828CD96-2CD9-438C-8370-8C3A40104300}" dt="2021-11-21T18:13:29.403" v="23" actId="21"/>
            <ac:picMkLst>
              <pc:docMk/>
              <pc:sldMasterMk cId="3711838429" sldId="2147483648"/>
              <pc:sldLayoutMk cId="1692186787" sldId="2147483729"/>
              <ac:picMk id="12" creationId="{9A89E908-A9F9-42F1-8C76-A5FC2A5807A9}"/>
            </ac:picMkLst>
          </pc:picChg>
        </pc:sldLayoutChg>
        <pc:sldLayoutChg chg="del">
          <pc:chgData name="Shared Drive" userId="a8e99ec4-c3c1-49ac-ba97-2c12eee91f6a" providerId="ADAL" clId="{1828CD96-2CD9-438C-8370-8C3A40104300}" dt="2021-11-21T18:16:59.975" v="41" actId="2696"/>
          <pc:sldLayoutMkLst>
            <pc:docMk/>
            <pc:sldMasterMk cId="3711838429" sldId="2147483648"/>
            <pc:sldLayoutMk cId="3163495100" sldId="2147483731"/>
          </pc:sldLayoutMkLst>
        </pc:sldLayoutChg>
        <pc:sldLayoutChg chg="addSp delSp modSp mod setBg">
          <pc:chgData name="Shared Drive" userId="a8e99ec4-c3c1-49ac-ba97-2c12eee91f6a" providerId="ADAL" clId="{1828CD96-2CD9-438C-8370-8C3A40104300}" dt="2021-11-21T18:25:48.164" v="87" actId="478"/>
          <pc:sldLayoutMkLst>
            <pc:docMk/>
            <pc:sldMasterMk cId="3711838429" sldId="2147483648"/>
            <pc:sldLayoutMk cId="900040873" sldId="2147483732"/>
          </pc:sldLayoutMkLst>
          <pc:spChg chg="mod">
            <ac:chgData name="Shared Drive" userId="a8e99ec4-c3c1-49ac-ba97-2c12eee91f6a" providerId="ADAL" clId="{1828CD96-2CD9-438C-8370-8C3A40104300}" dt="2021-11-21T18:25:23.853" v="85" actId="14100"/>
            <ac:spMkLst>
              <pc:docMk/>
              <pc:sldMasterMk cId="3711838429" sldId="2147483648"/>
              <pc:sldLayoutMk cId="900040873" sldId="2147483732"/>
              <ac:spMk id="11" creationId="{00F9E0FF-E7F6-45DA-A61B-6ADA8976992A}"/>
            </ac:spMkLst>
          </pc:spChg>
          <pc:picChg chg="add del">
            <ac:chgData name="Shared Drive" userId="a8e99ec4-c3c1-49ac-ba97-2c12eee91f6a" providerId="ADAL" clId="{1828CD96-2CD9-438C-8370-8C3A40104300}" dt="2021-11-21T18:25:48.164" v="87" actId="478"/>
            <ac:picMkLst>
              <pc:docMk/>
              <pc:sldMasterMk cId="3711838429" sldId="2147483648"/>
              <pc:sldLayoutMk cId="900040873" sldId="2147483732"/>
              <ac:picMk id="3" creationId="{7230F4B0-7E29-42A7-8A32-40B469C9569D}"/>
            </ac:picMkLst>
          </pc:picChg>
          <pc:picChg chg="del">
            <ac:chgData name="Shared Drive" userId="a8e99ec4-c3c1-49ac-ba97-2c12eee91f6a" providerId="ADAL" clId="{1828CD96-2CD9-438C-8370-8C3A40104300}" dt="2021-11-21T18:18:16.876" v="59" actId="478"/>
            <ac:picMkLst>
              <pc:docMk/>
              <pc:sldMasterMk cId="3711838429" sldId="2147483648"/>
              <pc:sldLayoutMk cId="900040873" sldId="2147483732"/>
              <ac:picMk id="4" creationId="{8686009F-9EA9-4C89-9737-636A3B0D9618}"/>
            </ac:picMkLst>
          </pc:picChg>
          <pc:picChg chg="add del mod">
            <ac:chgData name="Shared Drive" userId="a8e99ec4-c3c1-49ac-ba97-2c12eee91f6a" providerId="ADAL" clId="{1828CD96-2CD9-438C-8370-8C3A40104300}" dt="2021-11-21T18:18:10.920" v="58" actId="478"/>
            <ac:picMkLst>
              <pc:docMk/>
              <pc:sldMasterMk cId="3711838429" sldId="2147483648"/>
              <pc:sldLayoutMk cId="900040873" sldId="2147483732"/>
              <ac:picMk id="5" creationId="{FEC14AEC-EFF9-49AE-B69E-8E791DFE7741}"/>
            </ac:picMkLst>
          </pc:picChg>
          <pc:picChg chg="add del mod">
            <ac:chgData name="Shared Drive" userId="a8e99ec4-c3c1-49ac-ba97-2c12eee91f6a" providerId="ADAL" clId="{1828CD96-2CD9-438C-8370-8C3A40104300}" dt="2021-11-21T18:18:27.808" v="61" actId="478"/>
            <ac:picMkLst>
              <pc:docMk/>
              <pc:sldMasterMk cId="3711838429" sldId="2147483648"/>
              <pc:sldLayoutMk cId="900040873" sldId="2147483732"/>
              <ac:picMk id="6" creationId="{3B2E40BB-8B6D-4025-B442-AC12C6CD7D90}"/>
            </ac:picMkLst>
          </pc:picChg>
          <pc:picChg chg="add del mod">
            <ac:chgData name="Shared Drive" userId="a8e99ec4-c3c1-49ac-ba97-2c12eee91f6a" providerId="ADAL" clId="{1828CD96-2CD9-438C-8370-8C3A40104300}" dt="2021-11-21T18:22:02.750" v="80" actId="478"/>
            <ac:picMkLst>
              <pc:docMk/>
              <pc:sldMasterMk cId="3711838429" sldId="2147483648"/>
              <pc:sldLayoutMk cId="900040873" sldId="2147483732"/>
              <ac:picMk id="7" creationId="{B654A503-BB28-4120-95AD-776C0A392990}"/>
            </ac:picMkLst>
          </pc:picChg>
        </pc:sldLayoutChg>
        <pc:sldLayoutChg chg="addSp delSp modSp mod setBg">
          <pc:chgData name="Shared Drive" userId="a8e99ec4-c3c1-49ac-ba97-2c12eee91f6a" providerId="ADAL" clId="{1828CD96-2CD9-438C-8370-8C3A40104300}" dt="2021-11-22T20:17:36.258" v="101" actId="14861"/>
          <pc:sldLayoutMkLst>
            <pc:docMk/>
            <pc:sldMasterMk cId="3711838429" sldId="2147483648"/>
            <pc:sldLayoutMk cId="932027390" sldId="2147483733"/>
          </pc:sldLayoutMkLst>
          <pc:spChg chg="mod">
            <ac:chgData name="Shared Drive" userId="a8e99ec4-c3c1-49ac-ba97-2c12eee91f6a" providerId="ADAL" clId="{1828CD96-2CD9-438C-8370-8C3A40104300}" dt="2021-11-22T20:17:36.258" v="101" actId="14861"/>
            <ac:spMkLst>
              <pc:docMk/>
              <pc:sldMasterMk cId="3711838429" sldId="2147483648"/>
              <pc:sldLayoutMk cId="932027390" sldId="2147483733"/>
              <ac:spMk id="3" creationId="{2064DFD9-016E-41AC-9A27-856E887C62CA}"/>
            </ac:spMkLst>
          </pc:spChg>
          <pc:spChg chg="del">
            <ac:chgData name="Shared Drive" userId="a8e99ec4-c3c1-49ac-ba97-2c12eee91f6a" providerId="ADAL" clId="{1828CD96-2CD9-438C-8370-8C3A40104300}" dt="2021-11-21T18:13:09.701" v="21" actId="478"/>
            <ac:spMkLst>
              <pc:docMk/>
              <pc:sldMasterMk cId="3711838429" sldId="2147483648"/>
              <pc:sldLayoutMk cId="932027390" sldId="2147483733"/>
              <ac:spMk id="4" creationId="{C9737F12-F024-44D5-943B-D4800BB9A406}"/>
            </ac:spMkLst>
          </pc:spChg>
          <pc:spChg chg="mod">
            <ac:chgData name="Shared Drive" userId="a8e99ec4-c3c1-49ac-ba97-2c12eee91f6a" providerId="ADAL" clId="{1828CD96-2CD9-438C-8370-8C3A40104300}" dt="2021-11-21T18:16:37.565" v="38" actId="14100"/>
            <ac:spMkLst>
              <pc:docMk/>
              <pc:sldMasterMk cId="3711838429" sldId="2147483648"/>
              <pc:sldLayoutMk cId="932027390" sldId="2147483733"/>
              <ac:spMk id="12" creationId="{0F047926-A002-46CC-9C31-F92827E69F80}"/>
            </ac:spMkLst>
          </pc:spChg>
          <pc:grpChg chg="del">
            <ac:chgData name="Shared Drive" userId="a8e99ec4-c3c1-49ac-ba97-2c12eee91f6a" providerId="ADAL" clId="{1828CD96-2CD9-438C-8370-8C3A40104300}" dt="2021-11-21T18:13:12.390" v="22" actId="478"/>
            <ac:grpSpMkLst>
              <pc:docMk/>
              <pc:sldMasterMk cId="3711838429" sldId="2147483648"/>
              <pc:sldLayoutMk cId="932027390" sldId="2147483733"/>
              <ac:grpSpMk id="5" creationId="{D1CE811D-25FE-4C3B-8FA7-50A50338F22B}"/>
            </ac:grpSpMkLst>
          </pc:grpChg>
          <pc:grpChg chg="del">
            <ac:chgData name="Shared Drive" userId="a8e99ec4-c3c1-49ac-ba97-2c12eee91f6a" providerId="ADAL" clId="{1828CD96-2CD9-438C-8370-8C3A40104300}" dt="2021-11-21T18:13:03.406" v="20" actId="478"/>
            <ac:grpSpMkLst>
              <pc:docMk/>
              <pc:sldMasterMk cId="3711838429" sldId="2147483648"/>
              <pc:sldLayoutMk cId="932027390" sldId="2147483733"/>
              <ac:grpSpMk id="8" creationId="{8C13D010-A722-4F13-AA17-5F18D53383E7}"/>
            </ac:grpSpMkLst>
          </pc:grpChg>
          <pc:picChg chg="del">
            <ac:chgData name="Shared Drive" userId="a8e99ec4-c3c1-49ac-ba97-2c12eee91f6a" providerId="ADAL" clId="{1828CD96-2CD9-438C-8370-8C3A40104300}" dt="2021-11-21T18:17:45.212" v="44" actId="478"/>
            <ac:picMkLst>
              <pc:docMk/>
              <pc:sldMasterMk cId="3711838429" sldId="2147483648"/>
              <pc:sldLayoutMk cId="932027390" sldId="2147483733"/>
              <ac:picMk id="13" creationId="{F339391C-2695-4146-80DA-F7CA4C48AB3C}"/>
            </ac:picMkLst>
          </pc:picChg>
          <pc:picChg chg="add del mod">
            <ac:chgData name="Shared Drive" userId="a8e99ec4-c3c1-49ac-ba97-2c12eee91f6a" providerId="ADAL" clId="{1828CD96-2CD9-438C-8370-8C3A40104300}" dt="2021-11-21T18:16:28.642" v="36" actId="21"/>
            <ac:picMkLst>
              <pc:docMk/>
              <pc:sldMasterMk cId="3711838429" sldId="2147483648"/>
              <pc:sldLayoutMk cId="932027390" sldId="2147483733"/>
              <ac:picMk id="14" creationId="{2A04F182-4712-4288-9FDB-14C45B9D32DB}"/>
            </ac:picMkLst>
          </pc:picChg>
          <pc:picChg chg="add mod">
            <ac:chgData name="Shared Drive" userId="a8e99ec4-c3c1-49ac-ba97-2c12eee91f6a" providerId="ADAL" clId="{1828CD96-2CD9-438C-8370-8C3A40104300}" dt="2021-11-21T18:17:55.924" v="55" actId="1037"/>
            <ac:picMkLst>
              <pc:docMk/>
              <pc:sldMasterMk cId="3711838429" sldId="2147483648"/>
              <pc:sldLayoutMk cId="932027390" sldId="2147483733"/>
              <ac:picMk id="15" creationId="{58C205AD-D6B5-46CF-B1A5-EAF629AEC27F}"/>
            </ac:picMkLst>
          </pc:picChg>
        </pc:sldLayoutChg>
        <pc:sldLayoutChg chg="addSp delSp modSp add mod modTransition">
          <pc:chgData name="Shared Drive" userId="a8e99ec4-c3c1-49ac-ba97-2c12eee91f6a" providerId="ADAL" clId="{1828CD96-2CD9-438C-8370-8C3A40104300}" dt="2021-11-22T20:17:53.944" v="103" actId="14861"/>
          <pc:sldLayoutMkLst>
            <pc:docMk/>
            <pc:sldMasterMk cId="3711838429" sldId="2147483648"/>
            <pc:sldLayoutMk cId="8787133" sldId="2147483734"/>
          </pc:sldLayoutMkLst>
          <pc:spChg chg="mod">
            <ac:chgData name="Shared Drive" userId="a8e99ec4-c3c1-49ac-ba97-2c12eee91f6a" providerId="ADAL" clId="{1828CD96-2CD9-438C-8370-8C3A40104300}" dt="2021-11-22T20:17:53.944" v="103" actId="14861"/>
            <ac:spMkLst>
              <pc:docMk/>
              <pc:sldMasterMk cId="3711838429" sldId="2147483648"/>
              <pc:sldLayoutMk cId="8787133" sldId="2147483734"/>
              <ac:spMk id="3" creationId="{2064DFD9-016E-41AC-9A27-856E887C62CA}"/>
            </ac:spMkLst>
          </pc:spChg>
          <pc:spChg chg="del">
            <ac:chgData name="Shared Drive" userId="a8e99ec4-c3c1-49ac-ba97-2c12eee91f6a" providerId="ADAL" clId="{1828CD96-2CD9-438C-8370-8C3A40104300}" dt="2021-11-21T18:16:53.811" v="40" actId="478"/>
            <ac:spMkLst>
              <pc:docMk/>
              <pc:sldMasterMk cId="3711838429" sldId="2147483648"/>
              <pc:sldLayoutMk cId="8787133" sldId="2147483734"/>
              <ac:spMk id="12" creationId="{0F047926-A002-46CC-9C31-F92827E69F80}"/>
            </ac:spMkLst>
          </pc:spChg>
          <pc:picChg chg="add mod">
            <ac:chgData name="Shared Drive" userId="a8e99ec4-c3c1-49ac-ba97-2c12eee91f6a" providerId="ADAL" clId="{1828CD96-2CD9-438C-8370-8C3A40104300}" dt="2021-11-21T18:18:02.170" v="57"/>
            <ac:picMkLst>
              <pc:docMk/>
              <pc:sldMasterMk cId="3711838429" sldId="2147483648"/>
              <pc:sldLayoutMk cId="8787133" sldId="2147483734"/>
              <ac:picMk id="6" creationId="{C415A109-E2AD-41DC-A78C-0039370D0C7B}"/>
            </ac:picMkLst>
          </pc:picChg>
          <pc:picChg chg="del">
            <ac:chgData name="Shared Drive" userId="a8e99ec4-c3c1-49ac-ba97-2c12eee91f6a" providerId="ADAL" clId="{1828CD96-2CD9-438C-8370-8C3A40104300}" dt="2021-11-21T18:18:01.372" v="56" actId="478"/>
            <ac:picMkLst>
              <pc:docMk/>
              <pc:sldMasterMk cId="3711838429" sldId="2147483648"/>
              <pc:sldLayoutMk cId="8787133" sldId="2147483734"/>
              <ac:picMk id="13" creationId="{F339391C-2695-4146-80DA-F7CA4C48AB3C}"/>
            </ac:picMkLst>
          </pc:picChg>
        </pc:sldLayoutChg>
        <pc:sldLayoutChg chg="addSp delSp modSp add mod modTransition setBg">
          <pc:chgData name="Shared Drive" userId="a8e99ec4-c3c1-49ac-ba97-2c12eee91f6a" providerId="ADAL" clId="{1828CD96-2CD9-438C-8370-8C3A40104300}" dt="2021-11-21T18:25:54.452" v="88" actId="14100"/>
          <pc:sldLayoutMkLst>
            <pc:docMk/>
            <pc:sldMasterMk cId="3711838429" sldId="2147483648"/>
            <pc:sldLayoutMk cId="3898416441" sldId="2147483735"/>
          </pc:sldLayoutMkLst>
          <pc:spChg chg="mod">
            <ac:chgData name="Shared Drive" userId="a8e99ec4-c3c1-49ac-ba97-2c12eee91f6a" providerId="ADAL" clId="{1828CD96-2CD9-438C-8370-8C3A40104300}" dt="2021-11-21T18:25:54.452" v="88" actId="14100"/>
            <ac:spMkLst>
              <pc:docMk/>
              <pc:sldMasterMk cId="3711838429" sldId="2147483648"/>
              <pc:sldLayoutMk cId="3898416441" sldId="2147483735"/>
              <ac:spMk id="11" creationId="{00F9E0FF-E7F6-45DA-A61B-6ADA8976992A}"/>
            </ac:spMkLst>
          </pc:spChg>
          <pc:picChg chg="add del mod">
            <ac:chgData name="Shared Drive" userId="a8e99ec4-c3c1-49ac-ba97-2c12eee91f6a" providerId="ADAL" clId="{1828CD96-2CD9-438C-8370-8C3A40104300}" dt="2021-11-21T18:20:21.647" v="74" actId="21"/>
            <ac:picMkLst>
              <pc:docMk/>
              <pc:sldMasterMk cId="3711838429" sldId="2147483648"/>
              <pc:sldLayoutMk cId="3898416441" sldId="2147483735"/>
              <ac:picMk id="3" creationId="{088D6F77-598E-4F44-AB9D-429DA856D283}"/>
            </ac:picMkLst>
          </pc:picChg>
          <pc:picChg chg="add del mod">
            <ac:chgData name="Shared Drive" userId="a8e99ec4-c3c1-49ac-ba97-2c12eee91f6a" providerId="ADAL" clId="{1828CD96-2CD9-438C-8370-8C3A40104300}" dt="2021-11-21T18:19:12.381" v="65"/>
            <ac:picMkLst>
              <pc:docMk/>
              <pc:sldMasterMk cId="3711838429" sldId="2147483648"/>
              <pc:sldLayoutMk cId="3898416441" sldId="2147483735"/>
              <ac:picMk id="4" creationId="{CC8FA201-EFC7-4AC0-83B7-5B67BD0FB14D}"/>
            </ac:picMkLst>
          </pc:picChg>
          <pc:picChg chg="add del mod">
            <ac:chgData name="Shared Drive" userId="a8e99ec4-c3c1-49ac-ba97-2c12eee91f6a" providerId="ADAL" clId="{1828CD96-2CD9-438C-8370-8C3A40104300}" dt="2021-11-21T18:19:17.270" v="67"/>
            <ac:picMkLst>
              <pc:docMk/>
              <pc:sldMasterMk cId="3711838429" sldId="2147483648"/>
              <pc:sldLayoutMk cId="3898416441" sldId="2147483735"/>
              <ac:picMk id="5" creationId="{BB6F0943-15BF-46A0-BBFE-E2317E841278}"/>
            </ac:picMkLst>
          </pc:picChg>
        </pc:sldLayoutChg>
        <pc:sldLayoutChg chg="addSp delSp modSp add mod ord modTransition">
          <pc:chgData name="Shared Drive" userId="a8e99ec4-c3c1-49ac-ba97-2c12eee91f6a" providerId="ADAL" clId="{1828CD96-2CD9-438C-8370-8C3A40104300}" dt="2021-11-22T20:18:15.648" v="104" actId="14861"/>
          <pc:sldLayoutMkLst>
            <pc:docMk/>
            <pc:sldMasterMk cId="3711838429" sldId="2147483648"/>
            <pc:sldLayoutMk cId="936357533" sldId="2147483736"/>
          </pc:sldLayoutMkLst>
          <pc:spChg chg="mod">
            <ac:chgData name="Shared Drive" userId="a8e99ec4-c3c1-49ac-ba97-2c12eee91f6a" providerId="ADAL" clId="{1828CD96-2CD9-438C-8370-8C3A40104300}" dt="2021-11-22T20:18:15.648" v="104" actId="14861"/>
            <ac:spMkLst>
              <pc:docMk/>
              <pc:sldMasterMk cId="3711838429" sldId="2147483648"/>
              <pc:sldLayoutMk cId="936357533" sldId="2147483736"/>
              <ac:spMk id="3" creationId="{2064DFD9-016E-41AC-9A27-856E887C62CA}"/>
            </ac:spMkLst>
          </pc:spChg>
          <pc:picChg chg="add del mod">
            <ac:chgData name="Shared Drive" userId="a8e99ec4-c3c1-49ac-ba97-2c12eee91f6a" providerId="ADAL" clId="{1828CD96-2CD9-438C-8370-8C3A40104300}" dt="2021-11-21T18:21:58.319" v="79" actId="478"/>
            <ac:picMkLst>
              <pc:docMk/>
              <pc:sldMasterMk cId="3711838429" sldId="2147483648"/>
              <pc:sldLayoutMk cId="936357533" sldId="2147483736"/>
              <ac:picMk id="6" creationId="{834FB923-F5A3-4D8E-98BA-1539904A321F}"/>
            </ac:picMkLst>
          </pc:picChg>
        </pc:sldLayoutChg>
      </pc:sldMasterChg>
      <pc:sldMasterChg chg="modSldLayout">
        <pc:chgData name="Shared Drive" userId="a8e99ec4-c3c1-49ac-ba97-2c12eee91f6a" providerId="ADAL" clId="{1828CD96-2CD9-438C-8370-8C3A40104300}" dt="2021-11-21T18:25:11.350" v="83"/>
        <pc:sldMasterMkLst>
          <pc:docMk/>
          <pc:sldMasterMk cId="1978372999" sldId="2147483737"/>
        </pc:sldMasterMkLst>
        <pc:sldLayoutChg chg="setBg">
          <pc:chgData name="Shared Drive" userId="a8e99ec4-c3c1-49ac-ba97-2c12eee91f6a" providerId="ADAL" clId="{1828CD96-2CD9-438C-8370-8C3A40104300}" dt="2021-11-21T18:25:11.350" v="83"/>
          <pc:sldLayoutMkLst>
            <pc:docMk/>
            <pc:sldMasterMk cId="1978372999" sldId="2147483737"/>
            <pc:sldLayoutMk cId="238791082" sldId="214748373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36448533" sldId="214748373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2482854484" sldId="2147483740"/>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146422251" sldId="2147483741"/>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274510213" sldId="214748374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32903008" sldId="2147483746"/>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508637656" sldId="2147483747"/>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110648263" sldId="214748374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46668981" sldId="214748374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70581985" sldId="2147483751"/>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088645965" sldId="2147483755"/>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737553487" sldId="214748375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364436197" sldId="214748376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716372707" sldId="214748377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719283230" sldId="2147483774"/>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121501629" sldId="214748377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842776277" sldId="2147483795"/>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00690686" sldId="2147483798"/>
          </pc:sldLayoutMkLst>
        </pc:sldLayoutChg>
      </pc:sldMasterChg>
      <pc:sldMasterChg chg="modSldLayout sldLayoutOrd">
        <pc:chgData name="Shared Drive" userId="a8e99ec4-c3c1-49ac-ba97-2c12eee91f6a" providerId="ADAL" clId="{1828CD96-2CD9-438C-8370-8C3A40104300}" dt="2021-11-21T18:33:15.539" v="97" actId="20578"/>
        <pc:sldMasterMkLst>
          <pc:docMk/>
          <pc:sldMasterMk cId="3933210879" sldId="2147483737"/>
        </pc:sldMasterMkLst>
        <pc:sldLayoutChg chg="ord">
          <pc:chgData name="Shared Drive" userId="a8e99ec4-c3c1-49ac-ba97-2c12eee91f6a" providerId="ADAL" clId="{1828CD96-2CD9-438C-8370-8C3A40104300}" dt="2021-11-21T18:33:15.539" v="97" actId="20578"/>
          <pc:sldLayoutMkLst>
            <pc:docMk/>
            <pc:sldMasterMk cId="3711838429" sldId="2147483648"/>
            <pc:sldLayoutMk cId="900040873" sldId="2147483732"/>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932027390" sldId="2147483733"/>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8787133" sldId="2147483734"/>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3898416441" sldId="2147483735"/>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936357533" sldId="2147483736"/>
          </pc:sldLayoutMkLst>
        </pc:sldLayoutChg>
        <pc:sldLayoutChg chg="ord">
          <pc:chgData name="Shared Drive" userId="a8e99ec4-c3c1-49ac-ba97-2c12eee91f6a" providerId="ADAL" clId="{1828CD96-2CD9-438C-8370-8C3A40104300}" dt="2021-11-21T18:33:15.539" v="97" actId="20578"/>
          <pc:sldLayoutMkLst>
            <pc:docMk/>
            <pc:sldMasterMk cId="3933210879" sldId="2147483737"/>
            <pc:sldLayoutMk cId="208300110" sldId="2147483749"/>
          </pc:sldLayoutMkLst>
        </pc:sldLayoutChg>
      </pc:sldMasterChg>
    </pc:docChg>
  </pc:docChgLst>
  <pc:docChgLst>
    <pc:chgData name="Shared Drive" userId="a8e99ec4-c3c1-49ac-ba97-2c12eee91f6a" providerId="ADAL" clId="{D683432A-0130-47A0-8AED-A52EC0C460D9}"/>
    <pc:docChg chg="modSld modMainMaster">
      <pc:chgData name="Shared Drive" userId="a8e99ec4-c3c1-49ac-ba97-2c12eee91f6a" providerId="ADAL" clId="{D683432A-0130-47A0-8AED-A52EC0C460D9}" dt="2021-06-10T14:40:25.380" v="12" actId="20577"/>
      <pc:docMkLst>
        <pc:docMk/>
      </pc:docMkLst>
      <pc:sldChg chg="modSp mod">
        <pc:chgData name="Shared Drive" userId="a8e99ec4-c3c1-49ac-ba97-2c12eee91f6a" providerId="ADAL" clId="{D683432A-0130-47A0-8AED-A52EC0C460D9}" dt="2021-06-10T14:40:25.380" v="12" actId="20577"/>
        <pc:sldMkLst>
          <pc:docMk/>
          <pc:sldMk cId="2707020976" sldId="2055"/>
        </pc:sldMkLst>
        <pc:spChg chg="mod">
          <ac:chgData name="Shared Drive" userId="a8e99ec4-c3c1-49ac-ba97-2c12eee91f6a" providerId="ADAL" clId="{D683432A-0130-47A0-8AED-A52EC0C460D9}" dt="2021-06-10T14:40:25.380" v="12" actId="20577"/>
          <ac:spMkLst>
            <pc:docMk/>
            <pc:sldMk cId="2707020976" sldId="2055"/>
            <ac:spMk id="20" creationId="{2DBCB9CC-295A-4A8D-9393-81517C4C8805}"/>
          </ac:spMkLst>
        </pc:spChg>
        <pc:spChg chg="mod">
          <ac:chgData name="Shared Drive" userId="a8e99ec4-c3c1-49ac-ba97-2c12eee91f6a" providerId="ADAL" clId="{D683432A-0130-47A0-8AED-A52EC0C460D9}" dt="2021-06-10T14:40:20.548" v="8" actId="20577"/>
          <ac:spMkLst>
            <pc:docMk/>
            <pc:sldMk cId="2707020976" sldId="2055"/>
            <ac:spMk id="218" creationId="{E8798B27-8ADE-46BB-AF80-255BC40B13CE}"/>
          </ac:spMkLst>
        </pc:spChg>
      </pc:sldChg>
      <pc:sldMasterChg chg="modSldLayout">
        <pc:chgData name="Shared Drive" userId="a8e99ec4-c3c1-49ac-ba97-2c12eee91f6a" providerId="ADAL" clId="{D683432A-0130-47A0-8AED-A52EC0C460D9}" dt="2021-06-10T14:40:12.009" v="3"/>
        <pc:sldMasterMkLst>
          <pc:docMk/>
          <pc:sldMasterMk cId="3711838429" sldId="2147483648"/>
        </pc:sldMasterMkLst>
        <pc:sldLayoutChg chg="addSp modSp">
          <pc:chgData name="Shared Drive" userId="a8e99ec4-c3c1-49ac-ba97-2c12eee91f6a" providerId="ADAL" clId="{D683432A-0130-47A0-8AED-A52EC0C460D9}" dt="2021-06-10T14:40:01.631" v="2"/>
          <pc:sldLayoutMkLst>
            <pc:docMk/>
            <pc:sldMasterMk cId="3711838429" sldId="2147483648"/>
            <pc:sldLayoutMk cId="1692186787" sldId="2147483729"/>
          </pc:sldLayoutMkLst>
          <pc:picChg chg="add mod">
            <ac:chgData name="Shared Drive" userId="a8e99ec4-c3c1-49ac-ba97-2c12eee91f6a" providerId="ADAL" clId="{D683432A-0130-47A0-8AED-A52EC0C460D9}" dt="2021-06-10T14:40:01.631" v="2"/>
            <ac:picMkLst>
              <pc:docMk/>
              <pc:sldMasterMk cId="3711838429" sldId="2147483648"/>
              <pc:sldLayoutMk cId="1692186787" sldId="2147483729"/>
              <ac:picMk id="8" creationId="{2B05E1A6-784A-4DFD-9B7E-B28F19275C31}"/>
            </ac:picMkLst>
          </pc:picChg>
        </pc:sldLayoutChg>
        <pc:sldLayoutChg chg="addSp modSp">
          <pc:chgData name="Shared Drive" userId="a8e99ec4-c3c1-49ac-ba97-2c12eee91f6a" providerId="ADAL" clId="{D683432A-0130-47A0-8AED-A52EC0C460D9}" dt="2021-06-10T14:39:46.633" v="1"/>
          <pc:sldLayoutMkLst>
            <pc:docMk/>
            <pc:sldMasterMk cId="3711838429" sldId="2147483648"/>
            <pc:sldLayoutMk cId="3163495100" sldId="2147483731"/>
          </pc:sldLayoutMkLst>
          <pc:picChg chg="add mod">
            <ac:chgData name="Shared Drive" userId="a8e99ec4-c3c1-49ac-ba97-2c12eee91f6a" providerId="ADAL" clId="{D683432A-0130-47A0-8AED-A52EC0C460D9}" dt="2021-06-10T14:39:46.633" v="1"/>
            <ac:picMkLst>
              <pc:docMk/>
              <pc:sldMasterMk cId="3711838429" sldId="2147483648"/>
              <pc:sldLayoutMk cId="3163495100" sldId="2147483731"/>
              <ac:picMk id="12" creationId="{A87ECE87-86E0-4115-AAF1-0A866B02F682}"/>
            </ac:picMkLst>
          </pc:picChg>
        </pc:sldLayoutChg>
        <pc:sldLayoutChg chg="addSp modSp">
          <pc:chgData name="Shared Drive" userId="a8e99ec4-c3c1-49ac-ba97-2c12eee91f6a" providerId="ADAL" clId="{D683432A-0130-47A0-8AED-A52EC0C460D9}" dt="2021-06-10T14:40:12.009" v="3"/>
          <pc:sldLayoutMkLst>
            <pc:docMk/>
            <pc:sldMasterMk cId="3711838429" sldId="2147483648"/>
            <pc:sldLayoutMk cId="900040873" sldId="2147483732"/>
          </pc:sldLayoutMkLst>
          <pc:picChg chg="add mod">
            <ac:chgData name="Shared Drive" userId="a8e99ec4-c3c1-49ac-ba97-2c12eee91f6a" providerId="ADAL" clId="{D683432A-0130-47A0-8AED-A52EC0C460D9}" dt="2021-06-10T14:40:12.009" v="3"/>
            <ac:picMkLst>
              <pc:docMk/>
              <pc:sldMasterMk cId="3711838429" sldId="2147483648"/>
              <pc:sldLayoutMk cId="900040873" sldId="2147483732"/>
              <ac:picMk id="4" creationId="{8686009F-9EA9-4C89-9737-636A3B0D9618}"/>
            </ac:picMkLst>
          </pc:picChg>
        </pc:sldLayoutChg>
        <pc:sldLayoutChg chg="addSp modSp">
          <pc:chgData name="Shared Drive" userId="a8e99ec4-c3c1-49ac-ba97-2c12eee91f6a" providerId="ADAL" clId="{D683432A-0130-47A0-8AED-A52EC0C460D9}" dt="2021-06-10T14:39:45.057" v="0"/>
          <pc:sldLayoutMkLst>
            <pc:docMk/>
            <pc:sldMasterMk cId="3711838429" sldId="2147483648"/>
            <pc:sldLayoutMk cId="932027390" sldId="2147483733"/>
          </pc:sldLayoutMkLst>
          <pc:picChg chg="add mod">
            <ac:chgData name="Shared Drive" userId="a8e99ec4-c3c1-49ac-ba97-2c12eee91f6a" providerId="ADAL" clId="{D683432A-0130-47A0-8AED-A52EC0C460D9}" dt="2021-06-10T14:39:45.057" v="0"/>
            <ac:picMkLst>
              <pc:docMk/>
              <pc:sldMasterMk cId="3711838429" sldId="2147483648"/>
              <pc:sldLayoutMk cId="932027390" sldId="2147483733"/>
              <ac:picMk id="13" creationId="{F339391C-2695-4146-80DA-F7CA4C48AB3C}"/>
            </ac:picMkLst>
          </pc:picChg>
        </pc:sldLayoutChg>
      </pc:sldMasterChg>
    </pc:docChg>
  </pc:docChgLst>
  <pc:docChgLst>
    <pc:chgData name="Shared Drive" userId="a8e99ec4-c3c1-49ac-ba97-2c12eee91f6a" providerId="ADAL" clId="{02E24D9A-EDA1-459A-AAD2-D4AB772CBCEB}"/>
    <pc:docChg chg="undo custSel addSld delSld modSld sldOrd modSection">
      <pc:chgData name="Shared Drive" userId="a8e99ec4-c3c1-49ac-ba97-2c12eee91f6a" providerId="ADAL" clId="{02E24D9A-EDA1-459A-AAD2-D4AB772CBCEB}" dt="2021-06-07T14:50:06.443" v="1005" actId="6549"/>
      <pc:docMkLst>
        <pc:docMk/>
      </pc:docMkLst>
      <pc:sldChg chg="modSp">
        <pc:chgData name="Shared Drive" userId="a8e99ec4-c3c1-49ac-ba97-2c12eee91f6a" providerId="ADAL" clId="{02E24D9A-EDA1-459A-AAD2-D4AB772CBCEB}" dt="2021-05-31T17:21:37.727" v="354" actId="20577"/>
        <pc:sldMkLst>
          <pc:docMk/>
          <pc:sldMk cId="2018481113" sldId="1951"/>
        </pc:sldMkLst>
        <pc:graphicFrameChg chg="mod">
          <ac:chgData name="Shared Drive" userId="a8e99ec4-c3c1-49ac-ba97-2c12eee91f6a" providerId="ADAL" clId="{02E24D9A-EDA1-459A-AAD2-D4AB772CBCEB}" dt="2021-05-31T17:21:37.727" v="354" actId="20577"/>
          <ac:graphicFrameMkLst>
            <pc:docMk/>
            <pc:sldMk cId="2018481113" sldId="1951"/>
            <ac:graphicFrameMk id="4" creationId="{AC71A291-053B-4B73-AAB8-FF4D7B6EAFA9}"/>
          </ac:graphicFrameMkLst>
        </pc:graphicFrameChg>
      </pc:sldChg>
      <pc:sldChg chg="del">
        <pc:chgData name="Shared Drive" userId="a8e99ec4-c3c1-49ac-ba97-2c12eee91f6a" providerId="ADAL" clId="{02E24D9A-EDA1-459A-AAD2-D4AB772CBCEB}" dt="2021-05-31T17:19:50.962" v="350" actId="47"/>
        <pc:sldMkLst>
          <pc:docMk/>
          <pc:sldMk cId="163150022" sldId="1987"/>
        </pc:sldMkLst>
      </pc:sldChg>
      <pc:sldChg chg="addSp delSp modSp add mod ord modAnim">
        <pc:chgData name="Shared Drive" userId="a8e99ec4-c3c1-49ac-ba97-2c12eee91f6a" providerId="ADAL" clId="{02E24D9A-EDA1-459A-AAD2-D4AB772CBCEB}" dt="2021-06-07T14:22:25.229" v="989"/>
        <pc:sldMkLst>
          <pc:docMk/>
          <pc:sldMk cId="456181699" sldId="1990"/>
        </pc:sldMkLst>
        <pc:spChg chg="mod">
          <ac:chgData name="Shared Drive" userId="a8e99ec4-c3c1-49ac-ba97-2c12eee91f6a" providerId="ADAL" clId="{02E24D9A-EDA1-459A-AAD2-D4AB772CBCEB}" dt="2021-06-07T14:21:18.342" v="982" actId="20577"/>
          <ac:spMkLst>
            <pc:docMk/>
            <pc:sldMk cId="456181699" sldId="1990"/>
            <ac:spMk id="2" creationId="{2875C865-02D8-4DB4-BB18-397A3F1E7405}"/>
          </ac:spMkLst>
        </pc:spChg>
        <pc:spChg chg="mod">
          <ac:chgData name="Shared Drive" userId="a8e99ec4-c3c1-49ac-ba97-2c12eee91f6a" providerId="ADAL" clId="{02E24D9A-EDA1-459A-AAD2-D4AB772CBCEB}" dt="2021-06-07T14:21:28.915" v="984" actId="13926"/>
          <ac:spMkLst>
            <pc:docMk/>
            <pc:sldMk cId="456181699" sldId="1990"/>
            <ac:spMk id="4" creationId="{9E99A68B-D62C-4B84-8ADA-B779E79534F7}"/>
          </ac:spMkLst>
        </pc:spChg>
        <pc:spChg chg="mod">
          <ac:chgData name="Shared Drive" userId="a8e99ec4-c3c1-49ac-ba97-2c12eee91f6a" providerId="ADAL" clId="{02E24D9A-EDA1-459A-AAD2-D4AB772CBCEB}" dt="2021-06-07T14:21:23.499" v="983" actId="13926"/>
          <ac:spMkLst>
            <pc:docMk/>
            <pc:sldMk cId="456181699" sldId="1990"/>
            <ac:spMk id="5" creationId="{2AA1352B-451A-456D-B781-E13B748CEC73}"/>
          </ac:spMkLst>
        </pc:spChg>
        <pc:spChg chg="mod">
          <ac:chgData name="Shared Drive" userId="a8e99ec4-c3c1-49ac-ba97-2c12eee91f6a" providerId="ADAL" clId="{02E24D9A-EDA1-459A-AAD2-D4AB772CBCEB}" dt="2021-06-07T14:21:36.303" v="986" actId="13926"/>
          <ac:spMkLst>
            <pc:docMk/>
            <pc:sldMk cId="456181699" sldId="1990"/>
            <ac:spMk id="6" creationId="{16F6A6FB-94B8-42B7-B8A4-7388718F931D}"/>
          </ac:spMkLst>
        </pc:spChg>
        <pc:spChg chg="mod">
          <ac:chgData name="Shared Drive" userId="a8e99ec4-c3c1-49ac-ba97-2c12eee91f6a" providerId="ADAL" clId="{02E24D9A-EDA1-459A-AAD2-D4AB772CBCEB}" dt="2021-06-07T14:21:32.198" v="985" actId="13926"/>
          <ac:spMkLst>
            <pc:docMk/>
            <pc:sldMk cId="456181699" sldId="1990"/>
            <ac:spMk id="7" creationId="{18F5AE23-B2AB-4BBE-A88E-4B3AB2F770EB}"/>
          </ac:spMkLst>
        </pc:spChg>
        <pc:picChg chg="add mod ord">
          <ac:chgData name="Shared Drive" userId="a8e99ec4-c3c1-49ac-ba97-2c12eee91f6a" providerId="ADAL" clId="{02E24D9A-EDA1-459A-AAD2-D4AB772CBCEB}" dt="2021-06-07T14:18:36.174" v="888" actId="167"/>
          <ac:picMkLst>
            <pc:docMk/>
            <pc:sldMk cId="456181699" sldId="1990"/>
            <ac:picMk id="8" creationId="{3CAD5846-3F38-49E9-B6DD-40E5CFF2FD8F}"/>
          </ac:picMkLst>
        </pc:picChg>
        <pc:picChg chg="del">
          <ac:chgData name="Shared Drive" userId="a8e99ec4-c3c1-49ac-ba97-2c12eee91f6a" providerId="ADAL" clId="{02E24D9A-EDA1-459A-AAD2-D4AB772CBCEB}" dt="2021-06-07T14:18:28.334" v="886" actId="478"/>
          <ac:picMkLst>
            <pc:docMk/>
            <pc:sldMk cId="456181699" sldId="1990"/>
            <ac:picMk id="1026" creationId="{83ED11F3-2EE5-4314-B4E3-6F54A24EEFF4}"/>
          </ac:picMkLst>
        </pc:picChg>
      </pc:sldChg>
      <pc:sldChg chg="addSp delSp modSp add del mod delAnim">
        <pc:chgData name="Shared Drive" userId="a8e99ec4-c3c1-49ac-ba97-2c12eee91f6a" providerId="ADAL" clId="{02E24D9A-EDA1-459A-AAD2-D4AB772CBCEB}" dt="2021-06-07T14:22:02.558" v="987" actId="47"/>
        <pc:sldMkLst>
          <pc:docMk/>
          <pc:sldMk cId="3419924444" sldId="2005"/>
        </pc:sldMkLst>
        <pc:spChg chg="add del mod">
          <ac:chgData name="Shared Drive" userId="a8e99ec4-c3c1-49ac-ba97-2c12eee91f6a" providerId="ADAL" clId="{02E24D9A-EDA1-459A-AAD2-D4AB772CBCEB}" dt="2021-06-07T14:18:07.836" v="883" actId="21"/>
          <ac:spMkLst>
            <pc:docMk/>
            <pc:sldMk cId="3419924444" sldId="2005"/>
            <ac:spMk id="15" creationId="{8ADA35F4-5E31-45D7-813B-3F28A4039EF7}"/>
          </ac:spMkLst>
        </pc:spChg>
        <pc:spChg chg="add del mod">
          <ac:chgData name="Shared Drive" userId="a8e99ec4-c3c1-49ac-ba97-2c12eee91f6a" providerId="ADAL" clId="{02E24D9A-EDA1-459A-AAD2-D4AB772CBCEB}" dt="2021-06-07T14:18:07.836" v="883" actId="21"/>
          <ac:spMkLst>
            <pc:docMk/>
            <pc:sldMk cId="3419924444" sldId="2005"/>
            <ac:spMk id="16" creationId="{BF744E5A-82B6-4296-BD8C-AD07EED540D0}"/>
          </ac:spMkLst>
        </pc:spChg>
        <pc:spChg chg="add del mod">
          <ac:chgData name="Shared Drive" userId="a8e99ec4-c3c1-49ac-ba97-2c12eee91f6a" providerId="ADAL" clId="{02E24D9A-EDA1-459A-AAD2-D4AB772CBCEB}" dt="2021-06-07T14:18:07.836" v="883" actId="21"/>
          <ac:spMkLst>
            <pc:docMk/>
            <pc:sldMk cId="3419924444" sldId="2005"/>
            <ac:spMk id="17" creationId="{2B036F55-0497-4BA3-8FF2-23D50BB83714}"/>
          </ac:spMkLst>
        </pc:spChg>
        <pc:spChg chg="add del mod">
          <ac:chgData name="Shared Drive" userId="a8e99ec4-c3c1-49ac-ba97-2c12eee91f6a" providerId="ADAL" clId="{02E24D9A-EDA1-459A-AAD2-D4AB772CBCEB}" dt="2021-06-07T14:18:07.836" v="883" actId="21"/>
          <ac:spMkLst>
            <pc:docMk/>
            <pc:sldMk cId="3419924444" sldId="2005"/>
            <ac:spMk id="18" creationId="{62A1157D-62B2-48CA-8C6B-09DDFC4CE0A8}"/>
          </ac:spMkLst>
        </pc:spChg>
        <pc:picChg chg="del">
          <ac:chgData name="Shared Drive" userId="a8e99ec4-c3c1-49ac-ba97-2c12eee91f6a" providerId="ADAL" clId="{02E24D9A-EDA1-459A-AAD2-D4AB772CBCEB}" dt="2021-06-07T14:18:25.273" v="885" actId="21"/>
          <ac:picMkLst>
            <pc:docMk/>
            <pc:sldMk cId="3419924444" sldId="2005"/>
            <ac:picMk id="4" creationId="{6664C4C3-B40B-44EF-B261-067DF84EA89B}"/>
          </ac:picMkLst>
        </pc:picChg>
      </pc:sldChg>
      <pc:sldChg chg="ord">
        <pc:chgData name="Shared Drive" userId="a8e99ec4-c3c1-49ac-ba97-2c12eee91f6a" providerId="ADAL" clId="{02E24D9A-EDA1-459A-AAD2-D4AB772CBCEB}" dt="2021-05-31T17:20:22.880" v="352"/>
        <pc:sldMkLst>
          <pc:docMk/>
          <pc:sldMk cId="1324788526" sldId="2098"/>
        </pc:sldMkLst>
      </pc:sldChg>
      <pc:sldChg chg="del">
        <pc:chgData name="Shared Drive" userId="a8e99ec4-c3c1-49ac-ba97-2c12eee91f6a" providerId="ADAL" clId="{02E24D9A-EDA1-459A-AAD2-D4AB772CBCEB}" dt="2021-05-31T17:06:33.089" v="120" actId="47"/>
        <pc:sldMkLst>
          <pc:docMk/>
          <pc:sldMk cId="2330491730" sldId="2101"/>
        </pc:sldMkLst>
      </pc:sldChg>
      <pc:sldChg chg="modSp mod">
        <pc:chgData name="Shared Drive" userId="a8e99ec4-c3c1-49ac-ba97-2c12eee91f6a" providerId="ADAL" clId="{02E24D9A-EDA1-459A-AAD2-D4AB772CBCEB}" dt="2021-05-31T17:06:11.557" v="118" actId="404"/>
        <pc:sldMkLst>
          <pc:docMk/>
          <pc:sldMk cId="3135238590" sldId="2261"/>
        </pc:sldMkLst>
        <pc:spChg chg="mod">
          <ac:chgData name="Shared Drive" userId="a8e99ec4-c3c1-49ac-ba97-2c12eee91f6a" providerId="ADAL" clId="{02E24D9A-EDA1-459A-AAD2-D4AB772CBCEB}" dt="2021-05-31T17:06:11.557" v="118" actId="404"/>
          <ac:spMkLst>
            <pc:docMk/>
            <pc:sldMk cId="3135238590" sldId="2261"/>
            <ac:spMk id="3" creationId="{843AA0E1-9077-485E-AEA6-7F47B1E0F42D}"/>
          </ac:spMkLst>
        </pc:spChg>
      </pc:sldChg>
      <pc:sldChg chg="modSp mod modAnim modNotesTx">
        <pc:chgData name="Shared Drive" userId="a8e99ec4-c3c1-49ac-ba97-2c12eee91f6a" providerId="ADAL" clId="{02E24D9A-EDA1-459A-AAD2-D4AB772CBCEB}" dt="2021-06-07T14:50:06.443" v="1005" actId="6549"/>
        <pc:sldMkLst>
          <pc:docMk/>
          <pc:sldMk cId="2974941863" sldId="2613"/>
        </pc:sldMkLst>
        <pc:spChg chg="mod">
          <ac:chgData name="Shared Drive" userId="a8e99ec4-c3c1-49ac-ba97-2c12eee91f6a" providerId="ADAL" clId="{02E24D9A-EDA1-459A-AAD2-D4AB772CBCEB}" dt="2021-06-07T14:50:06.443" v="1005" actId="6549"/>
          <ac:spMkLst>
            <pc:docMk/>
            <pc:sldMk cId="2974941863" sldId="2613"/>
            <ac:spMk id="2" creationId="{2875C865-02D8-4DB4-BB18-397A3F1E7405}"/>
          </ac:spMkLst>
        </pc:spChg>
        <pc:spChg chg="mod">
          <ac:chgData name="Shared Drive" userId="a8e99ec4-c3c1-49ac-ba97-2c12eee91f6a" providerId="ADAL" clId="{02E24D9A-EDA1-459A-AAD2-D4AB772CBCEB}" dt="2021-05-31T16:58:12.992" v="20" actId="20577"/>
          <ac:spMkLst>
            <pc:docMk/>
            <pc:sldMk cId="2974941863" sldId="2613"/>
            <ac:spMk id="7" creationId="{18F5AE23-B2AB-4BBE-A88E-4B3AB2F770EB}"/>
          </ac:spMkLst>
        </pc:spChg>
      </pc:sldChg>
      <pc:sldChg chg="del">
        <pc:chgData name="Shared Drive" userId="a8e99ec4-c3c1-49ac-ba97-2c12eee91f6a" providerId="ADAL" clId="{02E24D9A-EDA1-459A-AAD2-D4AB772CBCEB}" dt="2021-05-31T17:08:33.814" v="182" actId="47"/>
        <pc:sldMkLst>
          <pc:docMk/>
          <pc:sldMk cId="688287782" sldId="2624"/>
        </pc:sldMkLst>
      </pc:sldChg>
      <pc:sldChg chg="del">
        <pc:chgData name="Shared Drive" userId="a8e99ec4-c3c1-49ac-ba97-2c12eee91f6a" providerId="ADAL" clId="{02E24D9A-EDA1-459A-AAD2-D4AB772CBCEB}" dt="2021-06-04T18:33:17.114" v="747" actId="47"/>
        <pc:sldMkLst>
          <pc:docMk/>
          <pc:sldMk cId="3189611822" sldId="2625"/>
        </pc:sldMkLst>
      </pc:sldChg>
      <pc:sldChg chg="modSp modNotesTx">
        <pc:chgData name="Shared Drive" userId="a8e99ec4-c3c1-49ac-ba97-2c12eee91f6a" providerId="ADAL" clId="{02E24D9A-EDA1-459A-AAD2-D4AB772CBCEB}" dt="2021-06-06T14:20:11.899" v="853" actId="20577"/>
        <pc:sldMkLst>
          <pc:docMk/>
          <pc:sldMk cId="2975910017" sldId="2628"/>
        </pc:sldMkLst>
        <pc:spChg chg="mod">
          <ac:chgData name="Shared Drive" userId="a8e99ec4-c3c1-49ac-ba97-2c12eee91f6a" providerId="ADAL" clId="{02E24D9A-EDA1-459A-AAD2-D4AB772CBCEB}" dt="2021-06-06T14:18:47.890" v="763" actId="20577"/>
          <ac:spMkLst>
            <pc:docMk/>
            <pc:sldMk cId="2975910017" sldId="2628"/>
            <ac:spMk id="20" creationId="{21BB6F12-4E56-4E29-9DD8-C246A5FBDE70}"/>
          </ac:spMkLst>
        </pc:spChg>
      </pc:sldChg>
      <pc:sldChg chg="delSp modSp mod delAnim">
        <pc:chgData name="Shared Drive" userId="a8e99ec4-c3c1-49ac-ba97-2c12eee91f6a" providerId="ADAL" clId="{02E24D9A-EDA1-459A-AAD2-D4AB772CBCEB}" dt="2021-05-31T17:16:49.952" v="331" actId="478"/>
        <pc:sldMkLst>
          <pc:docMk/>
          <pc:sldMk cId="2758625789" sldId="2640"/>
        </pc:sldMkLst>
        <pc:spChg chg="del">
          <ac:chgData name="Shared Drive" userId="a8e99ec4-c3c1-49ac-ba97-2c12eee91f6a" providerId="ADAL" clId="{02E24D9A-EDA1-459A-AAD2-D4AB772CBCEB}" dt="2021-05-31T17:16:47.759" v="330" actId="478"/>
          <ac:spMkLst>
            <pc:docMk/>
            <pc:sldMk cId="2758625789" sldId="2640"/>
            <ac:spMk id="7" creationId="{5636457F-55E4-478C-9A63-61ECB3404BDF}"/>
          </ac:spMkLst>
        </pc:spChg>
        <pc:spChg chg="del">
          <ac:chgData name="Shared Drive" userId="a8e99ec4-c3c1-49ac-ba97-2c12eee91f6a" providerId="ADAL" clId="{02E24D9A-EDA1-459A-AAD2-D4AB772CBCEB}" dt="2021-05-31T17:16:49.952" v="331" actId="478"/>
          <ac:spMkLst>
            <pc:docMk/>
            <pc:sldMk cId="2758625789" sldId="2640"/>
            <ac:spMk id="20" creationId="{2DBCB9CC-295A-4A8D-9393-81517C4C8805}"/>
          </ac:spMkLst>
        </pc:spChg>
        <pc:spChg chg="mod">
          <ac:chgData name="Shared Drive" userId="a8e99ec4-c3c1-49ac-ba97-2c12eee91f6a" providerId="ADAL" clId="{02E24D9A-EDA1-459A-AAD2-D4AB772CBCEB}" dt="2021-05-31T17:16:44.411" v="329" actId="20577"/>
          <ac:spMkLst>
            <pc:docMk/>
            <pc:sldMk cId="2758625789" sldId="2640"/>
            <ac:spMk id="218" creationId="{E8798B27-8ADE-46BB-AF80-255BC40B13CE}"/>
          </ac:spMkLst>
        </pc:spChg>
      </pc:sldChg>
      <pc:sldChg chg="del ord">
        <pc:chgData name="Shared Drive" userId="a8e99ec4-c3c1-49ac-ba97-2c12eee91f6a" providerId="ADAL" clId="{02E24D9A-EDA1-459A-AAD2-D4AB772CBCEB}" dt="2021-06-04T18:33:13.094" v="746" actId="47"/>
        <pc:sldMkLst>
          <pc:docMk/>
          <pc:sldMk cId="3480244844" sldId="2642"/>
        </pc:sldMkLst>
      </pc:sldChg>
      <pc:sldChg chg="add modNotesTx">
        <pc:chgData name="Shared Drive" userId="a8e99ec4-c3c1-49ac-ba97-2c12eee91f6a" providerId="ADAL" clId="{02E24D9A-EDA1-459A-AAD2-D4AB772CBCEB}" dt="2021-06-04T18:32:18.472" v="745"/>
        <pc:sldMkLst>
          <pc:docMk/>
          <pc:sldMk cId="3450583241" sldId="2649"/>
        </pc:sldMkLst>
      </pc:sldChg>
      <pc:sldChg chg="ord">
        <pc:chgData name="Shared Drive" userId="a8e99ec4-c3c1-49ac-ba97-2c12eee91f6a" providerId="ADAL" clId="{02E24D9A-EDA1-459A-AAD2-D4AB772CBCEB}" dt="2021-05-31T17:01:48.706" v="37"/>
        <pc:sldMkLst>
          <pc:docMk/>
          <pc:sldMk cId="2151373128" sldId="2778"/>
        </pc:sldMkLst>
      </pc:sldChg>
      <pc:sldChg chg="modSp mod ord modAnim">
        <pc:chgData name="Shared Drive" userId="a8e99ec4-c3c1-49ac-ba97-2c12eee91f6a" providerId="ADAL" clId="{02E24D9A-EDA1-459A-AAD2-D4AB772CBCEB}" dt="2021-05-31T17:05:08.564" v="91" actId="20577"/>
        <pc:sldMkLst>
          <pc:docMk/>
          <pc:sldMk cId="1807314764" sldId="2779"/>
        </pc:sldMkLst>
        <pc:spChg chg="mod">
          <ac:chgData name="Shared Drive" userId="a8e99ec4-c3c1-49ac-ba97-2c12eee91f6a" providerId="ADAL" clId="{02E24D9A-EDA1-459A-AAD2-D4AB772CBCEB}" dt="2021-05-31T17:02:36.085" v="82" actId="20577"/>
          <ac:spMkLst>
            <pc:docMk/>
            <pc:sldMk cId="1807314764" sldId="2779"/>
            <ac:spMk id="3" creationId="{37212B9F-EA4E-499D-99A0-3FFC150FA03C}"/>
          </ac:spMkLst>
        </pc:spChg>
        <pc:spChg chg="mod">
          <ac:chgData name="Shared Drive" userId="a8e99ec4-c3c1-49ac-ba97-2c12eee91f6a" providerId="ADAL" clId="{02E24D9A-EDA1-459A-AAD2-D4AB772CBCEB}" dt="2021-05-31T17:05:08.564" v="91" actId="20577"/>
          <ac:spMkLst>
            <pc:docMk/>
            <pc:sldMk cId="1807314764" sldId="2779"/>
            <ac:spMk id="4" creationId="{0DA25759-5AA3-4B38-924D-FF2527B1693C}"/>
          </ac:spMkLst>
        </pc:spChg>
      </pc:sldChg>
      <pc:sldChg chg="addSp delSp modSp mod">
        <pc:chgData name="Shared Drive" userId="a8e99ec4-c3c1-49ac-ba97-2c12eee91f6a" providerId="ADAL" clId="{02E24D9A-EDA1-459A-AAD2-D4AB772CBCEB}" dt="2021-05-31T17:14:10.274" v="308"/>
        <pc:sldMkLst>
          <pc:docMk/>
          <pc:sldMk cId="1703464851" sldId="2783"/>
        </pc:sldMkLst>
        <pc:spChg chg="mod">
          <ac:chgData name="Shared Drive" userId="a8e99ec4-c3c1-49ac-ba97-2c12eee91f6a" providerId="ADAL" clId="{02E24D9A-EDA1-459A-AAD2-D4AB772CBCEB}" dt="2021-05-31T17:07:44.227" v="180" actId="20577"/>
          <ac:spMkLst>
            <pc:docMk/>
            <pc:sldMk cId="1703464851" sldId="2783"/>
            <ac:spMk id="2" creationId="{A60145E3-9362-4BCE-A901-1C5603E4C961}"/>
          </ac:spMkLst>
        </pc:spChg>
        <pc:spChg chg="add mod">
          <ac:chgData name="Shared Drive" userId="a8e99ec4-c3c1-49ac-ba97-2c12eee91f6a" providerId="ADAL" clId="{02E24D9A-EDA1-459A-AAD2-D4AB772CBCEB}" dt="2021-05-31T17:14:10.274" v="308"/>
          <ac:spMkLst>
            <pc:docMk/>
            <pc:sldMk cId="1703464851" sldId="2783"/>
            <ac:spMk id="6" creationId="{5D2860E2-19C0-4E6B-8098-3BCF619847B4}"/>
          </ac:spMkLst>
        </pc:spChg>
        <pc:picChg chg="add del">
          <ac:chgData name="Shared Drive" userId="a8e99ec4-c3c1-49ac-ba97-2c12eee91f6a" providerId="ADAL" clId="{02E24D9A-EDA1-459A-AAD2-D4AB772CBCEB}" dt="2021-05-31T17:14:04.926" v="307" actId="22"/>
          <ac:picMkLst>
            <pc:docMk/>
            <pc:sldMk cId="1703464851" sldId="2783"/>
            <ac:picMk id="5" creationId="{370D875A-45C8-4DF6-9A8A-C772E0587696}"/>
          </ac:picMkLst>
        </pc:picChg>
      </pc:sldChg>
      <pc:sldChg chg="del">
        <pc:chgData name="Shared Drive" userId="a8e99ec4-c3c1-49ac-ba97-2c12eee91f6a" providerId="ADAL" clId="{02E24D9A-EDA1-459A-AAD2-D4AB772CBCEB}" dt="2021-05-31T17:07:16.367" v="122" actId="47"/>
        <pc:sldMkLst>
          <pc:docMk/>
          <pc:sldMk cId="2575729085" sldId="2784"/>
        </pc:sldMkLst>
      </pc:sldChg>
      <pc:sldChg chg="modSp mod modAnim">
        <pc:chgData name="Shared Drive" userId="a8e99ec4-c3c1-49ac-ba97-2c12eee91f6a" providerId="ADAL" clId="{02E24D9A-EDA1-459A-AAD2-D4AB772CBCEB}" dt="2021-06-04T16:02:26.134" v="372" actId="207"/>
        <pc:sldMkLst>
          <pc:docMk/>
          <pc:sldMk cId="2141545774" sldId="2786"/>
        </pc:sldMkLst>
        <pc:spChg chg="mod">
          <ac:chgData name="Shared Drive" userId="a8e99ec4-c3c1-49ac-ba97-2c12eee91f6a" providerId="ADAL" clId="{02E24D9A-EDA1-459A-AAD2-D4AB772CBCEB}" dt="2021-06-04T16:02:26.134" v="372" actId="207"/>
          <ac:spMkLst>
            <pc:docMk/>
            <pc:sldMk cId="2141545774" sldId="2786"/>
            <ac:spMk id="13" creationId="{304A9BD6-533C-42CD-8D52-2032E67EEB37}"/>
          </ac:spMkLst>
        </pc:spChg>
      </pc:sldChg>
      <pc:sldChg chg="addSp delSp modSp mod ord">
        <pc:chgData name="Shared Drive" userId="a8e99ec4-c3c1-49ac-ba97-2c12eee91f6a" providerId="ADAL" clId="{02E24D9A-EDA1-459A-AAD2-D4AB772CBCEB}" dt="2021-05-31T17:13:57.278" v="305" actId="207"/>
        <pc:sldMkLst>
          <pc:docMk/>
          <pc:sldMk cId="1136856968" sldId="2790"/>
        </pc:sldMkLst>
        <pc:spChg chg="mod">
          <ac:chgData name="Shared Drive" userId="a8e99ec4-c3c1-49ac-ba97-2c12eee91f6a" providerId="ADAL" clId="{02E24D9A-EDA1-459A-AAD2-D4AB772CBCEB}" dt="2021-05-31T17:13:21.158" v="254" actId="20577"/>
          <ac:spMkLst>
            <pc:docMk/>
            <pc:sldMk cId="1136856968" sldId="2790"/>
            <ac:spMk id="2" creationId="{5681169C-3EB9-4BA0-A2B3-0321803B7D35}"/>
          </ac:spMkLst>
        </pc:spChg>
        <pc:spChg chg="add mod">
          <ac:chgData name="Shared Drive" userId="a8e99ec4-c3c1-49ac-ba97-2c12eee91f6a" providerId="ADAL" clId="{02E24D9A-EDA1-459A-AAD2-D4AB772CBCEB}" dt="2021-05-31T17:13:57.278" v="305" actId="207"/>
          <ac:spMkLst>
            <pc:docMk/>
            <pc:sldMk cId="1136856968" sldId="2790"/>
            <ac:spMk id="7" creationId="{F890AD21-71A8-4430-BBBC-823F10D887B0}"/>
          </ac:spMkLst>
        </pc:spChg>
        <pc:picChg chg="add del">
          <ac:chgData name="Shared Drive" userId="a8e99ec4-c3c1-49ac-ba97-2c12eee91f6a" providerId="ADAL" clId="{02E24D9A-EDA1-459A-AAD2-D4AB772CBCEB}" dt="2021-05-31T17:11:13.886" v="189" actId="478"/>
          <ac:picMkLst>
            <pc:docMk/>
            <pc:sldMk cId="1136856968" sldId="2790"/>
            <ac:picMk id="4" creationId="{EB424B03-613B-46B3-B8B7-D7423433BC3A}"/>
          </ac:picMkLst>
        </pc:picChg>
        <pc:picChg chg="add mod modCrop">
          <ac:chgData name="Shared Drive" userId="a8e99ec4-c3c1-49ac-ba97-2c12eee91f6a" providerId="ADAL" clId="{02E24D9A-EDA1-459A-AAD2-D4AB772CBCEB}" dt="2021-05-31T17:11:42.892" v="198" actId="1076"/>
          <ac:picMkLst>
            <pc:docMk/>
            <pc:sldMk cId="1136856968" sldId="2790"/>
            <ac:picMk id="6" creationId="{B33FD701-5BF5-42FA-AF5D-75212E20BA46}"/>
          </ac:picMkLst>
        </pc:picChg>
        <pc:picChg chg="del">
          <ac:chgData name="Shared Drive" userId="a8e99ec4-c3c1-49ac-ba97-2c12eee91f6a" providerId="ADAL" clId="{02E24D9A-EDA1-459A-AAD2-D4AB772CBCEB}" dt="2021-05-31T17:11:15.861" v="190" actId="478"/>
          <ac:picMkLst>
            <pc:docMk/>
            <pc:sldMk cId="1136856968" sldId="2790"/>
            <ac:picMk id="4100" creationId="{5A5B443C-0E6C-4DAE-883C-1AF6AB777FE8}"/>
          </ac:picMkLst>
        </pc:picChg>
      </pc:sldChg>
      <pc:sldChg chg="del">
        <pc:chgData name="Shared Drive" userId="a8e99ec4-c3c1-49ac-ba97-2c12eee91f6a" providerId="ADAL" clId="{02E24D9A-EDA1-459A-AAD2-D4AB772CBCEB}" dt="2021-05-31T17:08:27.218" v="181" actId="47"/>
        <pc:sldMkLst>
          <pc:docMk/>
          <pc:sldMk cId="1317986551" sldId="2791"/>
        </pc:sldMkLst>
      </pc:sldChg>
      <pc:sldChg chg="del">
        <pc:chgData name="Shared Drive" userId="a8e99ec4-c3c1-49ac-ba97-2c12eee91f6a" providerId="ADAL" clId="{02E24D9A-EDA1-459A-AAD2-D4AB772CBCEB}" dt="2021-05-31T17:07:04.949" v="121" actId="47"/>
        <pc:sldMkLst>
          <pc:docMk/>
          <pc:sldMk cId="2478209931" sldId="2792"/>
        </pc:sldMkLst>
      </pc:sldChg>
      <pc:sldChg chg="del">
        <pc:chgData name="Shared Drive" userId="a8e99ec4-c3c1-49ac-ba97-2c12eee91f6a" providerId="ADAL" clId="{02E24D9A-EDA1-459A-AAD2-D4AB772CBCEB}" dt="2021-05-31T17:06:20.780" v="119" actId="47"/>
        <pc:sldMkLst>
          <pc:docMk/>
          <pc:sldMk cId="1244877490" sldId="2793"/>
        </pc:sldMkLst>
      </pc:sldChg>
      <pc:sldChg chg="add del">
        <pc:chgData name="Shared Drive" userId="a8e99ec4-c3c1-49ac-ba97-2c12eee91f6a" providerId="ADAL" clId="{02E24D9A-EDA1-459A-AAD2-D4AB772CBCEB}" dt="2021-05-31T17:09:03.100" v="185" actId="47"/>
        <pc:sldMkLst>
          <pc:docMk/>
          <pc:sldMk cId="2984002903" sldId="2800"/>
        </pc:sldMkLst>
      </pc:sldChg>
      <pc:sldChg chg="delSp modSp mod">
        <pc:chgData name="Shared Drive" userId="a8e99ec4-c3c1-49ac-ba97-2c12eee91f6a" providerId="ADAL" clId="{02E24D9A-EDA1-459A-AAD2-D4AB772CBCEB}" dt="2021-06-06T14:21:00.317" v="854" actId="478"/>
        <pc:sldMkLst>
          <pc:docMk/>
          <pc:sldMk cId="233899591" sldId="2802"/>
        </pc:sldMkLst>
        <pc:spChg chg="mod">
          <ac:chgData name="Shared Drive" userId="a8e99ec4-c3c1-49ac-ba97-2c12eee91f6a" providerId="ADAL" clId="{02E24D9A-EDA1-459A-AAD2-D4AB772CBCEB}" dt="2021-05-31T17:00:58.007" v="35" actId="20577"/>
          <ac:spMkLst>
            <pc:docMk/>
            <pc:sldMk cId="233899591" sldId="2802"/>
            <ac:spMk id="3" creationId="{CEE9D6F8-CF06-4E4E-B429-CDE1AF4469E0}"/>
          </ac:spMkLst>
        </pc:spChg>
        <pc:spChg chg="del">
          <ac:chgData name="Shared Drive" userId="a8e99ec4-c3c1-49ac-ba97-2c12eee91f6a" providerId="ADAL" clId="{02E24D9A-EDA1-459A-AAD2-D4AB772CBCEB}" dt="2021-06-06T14:21:00.317" v="854" actId="478"/>
          <ac:spMkLst>
            <pc:docMk/>
            <pc:sldMk cId="233899591" sldId="2802"/>
            <ac:spMk id="14" creationId="{C3FF170F-99A6-4A32-BBA1-5FD7A8248DD3}"/>
          </ac:spMkLst>
        </pc:spChg>
      </pc:sldChg>
      <pc:sldChg chg="modSp mod">
        <pc:chgData name="Shared Drive" userId="a8e99ec4-c3c1-49ac-ba97-2c12eee91f6a" providerId="ADAL" clId="{02E24D9A-EDA1-459A-AAD2-D4AB772CBCEB}" dt="2021-05-31T17:00:48.412" v="29" actId="20577"/>
        <pc:sldMkLst>
          <pc:docMk/>
          <pc:sldMk cId="4111244826" sldId="2803"/>
        </pc:sldMkLst>
        <pc:spChg chg="mod">
          <ac:chgData name="Shared Drive" userId="a8e99ec4-c3c1-49ac-ba97-2c12eee91f6a" providerId="ADAL" clId="{02E24D9A-EDA1-459A-AAD2-D4AB772CBCEB}" dt="2021-05-31T17:00:48.412" v="29" actId="20577"/>
          <ac:spMkLst>
            <pc:docMk/>
            <pc:sldMk cId="4111244826" sldId="2803"/>
            <ac:spMk id="3" creationId="{CEE9D6F8-CF06-4E4E-B429-CDE1AF4469E0}"/>
          </ac:spMkLst>
        </pc:spChg>
      </pc:sldChg>
      <pc:sldChg chg="addSp modSp mod modAnim modNotesTx">
        <pc:chgData name="Shared Drive" userId="a8e99ec4-c3c1-49ac-ba97-2c12eee91f6a" providerId="ADAL" clId="{02E24D9A-EDA1-459A-AAD2-D4AB772CBCEB}" dt="2021-06-04T16:08:40.350" v="742" actId="20577"/>
        <pc:sldMkLst>
          <pc:docMk/>
          <pc:sldMk cId="1913254336" sldId="2806"/>
        </pc:sldMkLst>
        <pc:spChg chg="mod">
          <ac:chgData name="Shared Drive" userId="a8e99ec4-c3c1-49ac-ba97-2c12eee91f6a" providerId="ADAL" clId="{02E24D9A-EDA1-459A-AAD2-D4AB772CBCEB}" dt="2021-06-04T16:08:03.024" v="738" actId="1037"/>
          <ac:spMkLst>
            <pc:docMk/>
            <pc:sldMk cId="1913254336" sldId="2806"/>
            <ac:spMk id="2" creationId="{DB2A9C63-591C-4309-82F4-23341ACE6B7D}"/>
          </ac:spMkLst>
        </pc:spChg>
        <pc:spChg chg="mod">
          <ac:chgData name="Shared Drive" userId="a8e99ec4-c3c1-49ac-ba97-2c12eee91f6a" providerId="ADAL" clId="{02E24D9A-EDA1-459A-AAD2-D4AB772CBCEB}" dt="2021-06-04T16:08:40.350" v="742" actId="20577"/>
          <ac:spMkLst>
            <pc:docMk/>
            <pc:sldMk cId="1913254336" sldId="2806"/>
            <ac:spMk id="13" creationId="{304A9BD6-533C-42CD-8D52-2032E67EEB37}"/>
          </ac:spMkLst>
        </pc:spChg>
        <pc:spChg chg="add mod">
          <ac:chgData name="Shared Drive" userId="a8e99ec4-c3c1-49ac-ba97-2c12eee91f6a" providerId="ADAL" clId="{02E24D9A-EDA1-459A-AAD2-D4AB772CBCEB}" dt="2021-06-04T16:05:22.795" v="490" actId="1076"/>
          <ac:spMkLst>
            <pc:docMk/>
            <pc:sldMk cId="1913254336" sldId="2806"/>
            <ac:spMk id="18" creationId="{3AB49DD3-6383-4D43-BA47-AD4175D0D39F}"/>
          </ac:spMkLst>
        </pc:spChg>
      </pc:sldChg>
      <pc:sldChg chg="add">
        <pc:chgData name="Shared Drive" userId="a8e99ec4-c3c1-49ac-ba97-2c12eee91f6a" providerId="ADAL" clId="{02E24D9A-EDA1-459A-AAD2-D4AB772CBCEB}" dt="2021-06-04T18:30:38.784" v="743"/>
        <pc:sldMkLst>
          <pc:docMk/>
          <pc:sldMk cId="592313778" sldId="2807"/>
        </pc:sldMkLst>
      </pc:sldChg>
      <pc:sldChg chg="add">
        <pc:chgData name="Shared Drive" userId="a8e99ec4-c3c1-49ac-ba97-2c12eee91f6a" providerId="ADAL" clId="{02E24D9A-EDA1-459A-AAD2-D4AB772CBCEB}" dt="2021-06-04T18:30:38.784" v="743"/>
        <pc:sldMkLst>
          <pc:docMk/>
          <pc:sldMk cId="3162295126" sldId="2808"/>
        </pc:sldMkLst>
      </pc:sldChg>
      <pc:sldChg chg="addSp delSp modSp new del mod modClrScheme chgLayout">
        <pc:chgData name="Shared Drive" userId="a8e99ec4-c3c1-49ac-ba97-2c12eee91f6a" providerId="ADAL" clId="{02E24D9A-EDA1-459A-AAD2-D4AB772CBCEB}" dt="2021-06-06T15:36:53.987" v="880" actId="2696"/>
        <pc:sldMkLst>
          <pc:docMk/>
          <pc:sldMk cId="1307979966" sldId="2809"/>
        </pc:sldMkLst>
        <pc:spChg chg="del">
          <ac:chgData name="Shared Drive" userId="a8e99ec4-c3c1-49ac-ba97-2c12eee91f6a" providerId="ADAL" clId="{02E24D9A-EDA1-459A-AAD2-D4AB772CBCEB}" dt="2021-06-06T15:36:24.788" v="876" actId="700"/>
          <ac:spMkLst>
            <pc:docMk/>
            <pc:sldMk cId="1307979966" sldId="2809"/>
            <ac:spMk id="2" creationId="{AEC7C40C-55EE-4131-BA4D-217AF0027F1D}"/>
          </ac:spMkLst>
        </pc:spChg>
        <pc:spChg chg="del">
          <ac:chgData name="Shared Drive" userId="a8e99ec4-c3c1-49ac-ba97-2c12eee91f6a" providerId="ADAL" clId="{02E24D9A-EDA1-459A-AAD2-D4AB772CBCEB}" dt="2021-06-06T15:36:24.788" v="876" actId="700"/>
          <ac:spMkLst>
            <pc:docMk/>
            <pc:sldMk cId="1307979966" sldId="2809"/>
            <ac:spMk id="3" creationId="{B54173DF-D04B-40ED-A8AE-C0A8EFBBFCC1}"/>
          </ac:spMkLst>
        </pc:spChg>
        <pc:spChg chg="del">
          <ac:chgData name="Shared Drive" userId="a8e99ec4-c3c1-49ac-ba97-2c12eee91f6a" providerId="ADAL" clId="{02E24D9A-EDA1-459A-AAD2-D4AB772CBCEB}" dt="2021-06-06T15:36:24.788" v="876" actId="700"/>
          <ac:spMkLst>
            <pc:docMk/>
            <pc:sldMk cId="1307979966" sldId="2809"/>
            <ac:spMk id="4" creationId="{CE544769-4D92-468E-B865-73E91044D426}"/>
          </ac:spMkLst>
        </pc:spChg>
        <pc:spChg chg="del">
          <ac:chgData name="Shared Drive" userId="a8e99ec4-c3c1-49ac-ba97-2c12eee91f6a" providerId="ADAL" clId="{02E24D9A-EDA1-459A-AAD2-D4AB772CBCEB}" dt="2021-06-06T15:36:24.788" v="876" actId="700"/>
          <ac:spMkLst>
            <pc:docMk/>
            <pc:sldMk cId="1307979966" sldId="2809"/>
            <ac:spMk id="5" creationId="{4635CC64-C1A6-41C2-8979-4A2E87821276}"/>
          </ac:spMkLst>
        </pc:spChg>
        <pc:spChg chg="del">
          <ac:chgData name="Shared Drive" userId="a8e99ec4-c3c1-49ac-ba97-2c12eee91f6a" providerId="ADAL" clId="{02E24D9A-EDA1-459A-AAD2-D4AB772CBCEB}" dt="2021-06-06T15:36:24.788" v="876" actId="700"/>
          <ac:spMkLst>
            <pc:docMk/>
            <pc:sldMk cId="1307979966" sldId="2809"/>
            <ac:spMk id="6" creationId="{14F115F8-3BE6-49B6-9820-81EFB67C96F5}"/>
          </ac:spMkLst>
        </pc:spChg>
        <pc:spChg chg="del">
          <ac:chgData name="Shared Drive" userId="a8e99ec4-c3c1-49ac-ba97-2c12eee91f6a" providerId="ADAL" clId="{02E24D9A-EDA1-459A-AAD2-D4AB772CBCEB}" dt="2021-06-06T15:36:24.788" v="876" actId="700"/>
          <ac:spMkLst>
            <pc:docMk/>
            <pc:sldMk cId="1307979966" sldId="2809"/>
            <ac:spMk id="7" creationId="{BD5F9AD7-E4B3-4FFF-B75F-65AE0E45CBA9}"/>
          </ac:spMkLst>
        </pc:spChg>
        <pc:spChg chg="del">
          <ac:chgData name="Shared Drive" userId="a8e99ec4-c3c1-49ac-ba97-2c12eee91f6a" providerId="ADAL" clId="{02E24D9A-EDA1-459A-AAD2-D4AB772CBCEB}" dt="2021-06-06T15:36:24.788" v="876" actId="700"/>
          <ac:spMkLst>
            <pc:docMk/>
            <pc:sldMk cId="1307979966" sldId="2809"/>
            <ac:spMk id="8" creationId="{681943E5-60CF-4A6C-9EEC-E5A3C3873491}"/>
          </ac:spMkLst>
        </pc:spChg>
        <pc:spChg chg="del">
          <ac:chgData name="Shared Drive" userId="a8e99ec4-c3c1-49ac-ba97-2c12eee91f6a" providerId="ADAL" clId="{02E24D9A-EDA1-459A-AAD2-D4AB772CBCEB}" dt="2021-06-06T15:36:24.788" v="876" actId="700"/>
          <ac:spMkLst>
            <pc:docMk/>
            <pc:sldMk cId="1307979966" sldId="2809"/>
            <ac:spMk id="9" creationId="{F37C83F8-7CFC-407D-9D0C-45819422C2D2}"/>
          </ac:spMkLst>
        </pc:spChg>
        <pc:spChg chg="del">
          <ac:chgData name="Shared Drive" userId="a8e99ec4-c3c1-49ac-ba97-2c12eee91f6a" providerId="ADAL" clId="{02E24D9A-EDA1-459A-AAD2-D4AB772CBCEB}" dt="2021-06-06T15:36:24.788" v="876" actId="700"/>
          <ac:spMkLst>
            <pc:docMk/>
            <pc:sldMk cId="1307979966" sldId="2809"/>
            <ac:spMk id="10" creationId="{3BBC4BA6-FD9E-45FC-BB7B-34FF29D259DE}"/>
          </ac:spMkLst>
        </pc:spChg>
        <pc:spChg chg="del">
          <ac:chgData name="Shared Drive" userId="a8e99ec4-c3c1-49ac-ba97-2c12eee91f6a" providerId="ADAL" clId="{02E24D9A-EDA1-459A-AAD2-D4AB772CBCEB}" dt="2021-06-06T15:36:24.788" v="876" actId="700"/>
          <ac:spMkLst>
            <pc:docMk/>
            <pc:sldMk cId="1307979966" sldId="2809"/>
            <ac:spMk id="11" creationId="{C0952277-81A9-48CD-99CC-7E0027236254}"/>
          </ac:spMkLst>
        </pc:spChg>
        <pc:picChg chg="add mod">
          <ac:chgData name="Shared Drive" userId="a8e99ec4-c3c1-49ac-ba97-2c12eee91f6a" providerId="ADAL" clId="{02E24D9A-EDA1-459A-AAD2-D4AB772CBCEB}" dt="2021-06-06T15:36:28.883" v="879" actId="962"/>
          <ac:picMkLst>
            <pc:docMk/>
            <pc:sldMk cId="1307979966" sldId="2809"/>
            <ac:picMk id="13" creationId="{696A8243-C1BF-435F-AC36-8C7AF3CFCE16}"/>
          </ac:picMkLst>
        </pc:picChg>
      </pc:sldChg>
      <pc:sldChg chg="modSp new del mod">
        <pc:chgData name="Shared Drive" userId="a8e99ec4-c3c1-49ac-ba97-2c12eee91f6a" providerId="ADAL" clId="{02E24D9A-EDA1-459A-AAD2-D4AB772CBCEB}" dt="2021-06-06T14:19:49.462" v="804" actId="680"/>
        <pc:sldMkLst>
          <pc:docMk/>
          <pc:sldMk cId="2339718877" sldId="2809"/>
        </pc:sldMkLst>
        <pc:spChg chg="mod">
          <ac:chgData name="Shared Drive" userId="a8e99ec4-c3c1-49ac-ba97-2c12eee91f6a" providerId="ADAL" clId="{02E24D9A-EDA1-459A-AAD2-D4AB772CBCEB}" dt="2021-06-06T14:19:48.958" v="803" actId="20577"/>
          <ac:spMkLst>
            <pc:docMk/>
            <pc:sldMk cId="2339718877" sldId="2809"/>
            <ac:spMk id="2" creationId="{4EE1EB81-CD46-48A6-AF71-41445F7BB365}"/>
          </ac:spMkLst>
        </pc:spChg>
      </pc:sldChg>
    </pc:docChg>
  </pc:docChgLst>
  <pc:docChgLst>
    <pc:chgData name="Shared Drive" userId="a8e99ec4-c3c1-49ac-ba97-2c12eee91f6a" providerId="ADAL" clId="{F2C3557D-8F9A-4A76-A70E-66617E1F8648}"/>
    <pc:docChg chg="custSel delSld modSld modSection">
      <pc:chgData name="Shared Drive" userId="a8e99ec4-c3c1-49ac-ba97-2c12eee91f6a" providerId="ADAL" clId="{F2C3557D-8F9A-4A76-A70E-66617E1F8648}" dt="2021-10-27T18:09:31.928" v="4" actId="700"/>
      <pc:docMkLst>
        <pc:docMk/>
      </pc:docMkLst>
      <pc:sldChg chg="addSp modSp mod modClrScheme chgLayout">
        <pc:chgData name="Shared Drive" userId="a8e99ec4-c3c1-49ac-ba97-2c12eee91f6a" providerId="ADAL" clId="{F2C3557D-8F9A-4A76-A70E-66617E1F8648}" dt="2021-10-27T18:09:21.824" v="3" actId="700"/>
        <pc:sldMkLst>
          <pc:docMk/>
          <pc:sldMk cId="2707020976" sldId="2055"/>
        </pc:sldMkLst>
        <pc:spChg chg="add mod ord">
          <ac:chgData name="Shared Drive" userId="a8e99ec4-c3c1-49ac-ba97-2c12eee91f6a" providerId="ADAL" clId="{F2C3557D-8F9A-4A76-A70E-66617E1F8648}" dt="2021-10-27T18:09:21.824" v="3" actId="700"/>
          <ac:spMkLst>
            <pc:docMk/>
            <pc:sldMk cId="2707020976" sldId="2055"/>
            <ac:spMk id="2" creationId="{979E6E5C-2E64-4F1E-9FDA-BECFA9D7A33C}"/>
          </ac:spMkLst>
        </pc:spChg>
        <pc:spChg chg="add mod ord">
          <ac:chgData name="Shared Drive" userId="a8e99ec4-c3c1-49ac-ba97-2c12eee91f6a" providerId="ADAL" clId="{F2C3557D-8F9A-4A76-A70E-66617E1F8648}" dt="2021-10-27T18:09:21.824" v="3" actId="700"/>
          <ac:spMkLst>
            <pc:docMk/>
            <pc:sldMk cId="2707020976" sldId="2055"/>
            <ac:spMk id="3" creationId="{89255FC6-C8EA-40D8-9D16-1B38E0591364}"/>
          </ac:spMkLst>
        </pc:spChg>
        <pc:spChg chg="mod">
          <ac:chgData name="Shared Drive" userId="a8e99ec4-c3c1-49ac-ba97-2c12eee91f6a" providerId="ADAL" clId="{F2C3557D-8F9A-4A76-A70E-66617E1F8648}" dt="2021-09-04T15:17:51.065" v="2" actId="20577"/>
          <ac:spMkLst>
            <pc:docMk/>
            <pc:sldMk cId="2707020976" sldId="2055"/>
            <ac:spMk id="218" creationId="{E8798B27-8ADE-46BB-AF80-255BC40B13CE}"/>
          </ac:spMkLst>
        </pc:spChg>
      </pc:sldChg>
      <pc:sldChg chg="addSp delSp modSp mod modClrScheme chgLayout">
        <pc:chgData name="Shared Drive" userId="a8e99ec4-c3c1-49ac-ba97-2c12eee91f6a" providerId="ADAL" clId="{F2C3557D-8F9A-4A76-A70E-66617E1F8648}" dt="2021-10-27T18:09:31.928" v="4" actId="700"/>
        <pc:sldMkLst>
          <pc:docMk/>
          <pc:sldMk cId="933712669" sldId="2056"/>
        </pc:sldMkLst>
        <pc:spChg chg="add mod ord">
          <ac:chgData name="Shared Drive" userId="a8e99ec4-c3c1-49ac-ba97-2c12eee91f6a" providerId="ADAL" clId="{F2C3557D-8F9A-4A76-A70E-66617E1F8648}" dt="2021-10-27T18:09:31.928" v="4" actId="700"/>
          <ac:spMkLst>
            <pc:docMk/>
            <pc:sldMk cId="933712669" sldId="2056"/>
            <ac:spMk id="2" creationId="{CA710E0F-35B8-48A1-A157-E053C90B03D0}"/>
          </ac:spMkLst>
        </pc:spChg>
        <pc:spChg chg="del mod ord">
          <ac:chgData name="Shared Drive" userId="a8e99ec4-c3c1-49ac-ba97-2c12eee91f6a" providerId="ADAL" clId="{F2C3557D-8F9A-4A76-A70E-66617E1F8648}" dt="2021-10-27T18:09:31.928" v="4" actId="700"/>
          <ac:spMkLst>
            <pc:docMk/>
            <pc:sldMk cId="933712669" sldId="2056"/>
            <ac:spMk id="4" creationId="{409C64A4-60B7-40EA-8ABA-4C6A9ABEA1CA}"/>
          </ac:spMkLst>
        </pc:spChg>
        <pc:spChg chg="del">
          <ac:chgData name="Shared Drive" userId="a8e99ec4-c3c1-49ac-ba97-2c12eee91f6a" providerId="ADAL" clId="{F2C3557D-8F9A-4A76-A70E-66617E1F8648}" dt="2021-10-27T18:09:31.928" v="4" actId="700"/>
          <ac:spMkLst>
            <pc:docMk/>
            <pc:sldMk cId="933712669" sldId="2056"/>
            <ac:spMk id="5" creationId="{CDAB9DE4-BB65-4DF0-9D54-B0E5B673FDE0}"/>
          </ac:spMkLst>
        </pc:spChg>
      </pc:sldChg>
      <pc:sldChg chg="del">
        <pc:chgData name="Shared Drive" userId="a8e99ec4-c3c1-49ac-ba97-2c12eee91f6a" providerId="ADAL" clId="{F2C3557D-8F9A-4A76-A70E-66617E1F8648}" dt="2021-09-04T15:17:44.242" v="0" actId="47"/>
        <pc:sldMkLst>
          <pc:docMk/>
          <pc:sldMk cId="998028019" sldId="2057"/>
        </pc:sldMkLst>
      </pc:sldChg>
      <pc:sldChg chg="del">
        <pc:chgData name="Shared Drive" userId="a8e99ec4-c3c1-49ac-ba97-2c12eee91f6a" providerId="ADAL" clId="{F2C3557D-8F9A-4A76-A70E-66617E1F8648}" dt="2021-09-04T15:17:44.242" v="0" actId="47"/>
        <pc:sldMkLst>
          <pc:docMk/>
          <pc:sldMk cId="4075955023" sldId="2058"/>
        </pc:sldMkLst>
      </pc:sldChg>
      <pc:sldChg chg="del">
        <pc:chgData name="Shared Drive" userId="a8e99ec4-c3c1-49ac-ba97-2c12eee91f6a" providerId="ADAL" clId="{F2C3557D-8F9A-4A76-A70E-66617E1F8648}" dt="2021-09-04T15:17:44.242" v="0" actId="47"/>
        <pc:sldMkLst>
          <pc:docMk/>
          <pc:sldMk cId="3114044337" sldId="2059"/>
        </pc:sldMkLst>
      </pc:sldChg>
    </pc:docChg>
  </pc:docChgLst>
  <pc:docChgLst>
    <pc:chgData name="Shared Drive" userId="a8e99ec4-c3c1-49ac-ba97-2c12eee91f6a" providerId="ADAL" clId="{2A417F01-C6E4-409A-BD2A-34026AC952B1}"/>
    <pc:docChg chg="custSel addSld delSld modSld modMainMaster modSection">
      <pc:chgData name="Shared Drive" userId="a8e99ec4-c3c1-49ac-ba97-2c12eee91f6a" providerId="ADAL" clId="{2A417F01-C6E4-409A-BD2A-34026AC952B1}" dt="2021-06-07T18:00:27.959" v="165" actId="2696"/>
      <pc:docMkLst>
        <pc:docMk/>
      </pc:docMkLst>
      <pc:sldChg chg="del">
        <pc:chgData name="Shared Drive" userId="a8e99ec4-c3c1-49ac-ba97-2c12eee91f6a" providerId="ADAL" clId="{2A417F01-C6E4-409A-BD2A-34026AC952B1}" dt="2021-06-07T17:56:37.032" v="85" actId="47"/>
        <pc:sldMkLst>
          <pc:docMk/>
          <pc:sldMk cId="2018481113" sldId="1951"/>
        </pc:sldMkLst>
      </pc:sldChg>
      <pc:sldChg chg="del">
        <pc:chgData name="Shared Drive" userId="a8e99ec4-c3c1-49ac-ba97-2c12eee91f6a" providerId="ADAL" clId="{2A417F01-C6E4-409A-BD2A-34026AC952B1}" dt="2021-06-07T17:56:37.032" v="85" actId="47"/>
        <pc:sldMkLst>
          <pc:docMk/>
          <pc:sldMk cId="3339764405" sldId="1982"/>
        </pc:sldMkLst>
      </pc:sldChg>
      <pc:sldChg chg="del">
        <pc:chgData name="Shared Drive" userId="a8e99ec4-c3c1-49ac-ba97-2c12eee91f6a" providerId="ADAL" clId="{2A417F01-C6E4-409A-BD2A-34026AC952B1}" dt="2021-06-07T17:56:37.032" v="85" actId="47"/>
        <pc:sldMkLst>
          <pc:docMk/>
          <pc:sldMk cId="456181699" sldId="1990"/>
        </pc:sldMkLst>
      </pc:sldChg>
      <pc:sldChg chg="modSp mod modNotesTx">
        <pc:chgData name="Shared Drive" userId="a8e99ec4-c3c1-49ac-ba97-2c12eee91f6a" providerId="ADAL" clId="{2A417F01-C6E4-409A-BD2A-34026AC952B1}" dt="2021-06-07T17:56:29.805" v="84" actId="6549"/>
        <pc:sldMkLst>
          <pc:docMk/>
          <pc:sldMk cId="2707020976" sldId="2055"/>
        </pc:sldMkLst>
        <pc:spChg chg="mod">
          <ac:chgData name="Shared Drive" userId="a8e99ec4-c3c1-49ac-ba97-2c12eee91f6a" providerId="ADAL" clId="{2A417F01-C6E4-409A-BD2A-34026AC952B1}" dt="2021-06-07T17:56:24.854" v="83" actId="6549"/>
          <ac:spMkLst>
            <pc:docMk/>
            <pc:sldMk cId="2707020976" sldId="2055"/>
            <ac:spMk id="20" creationId="{2DBCB9CC-295A-4A8D-9393-81517C4C8805}"/>
          </ac:spMkLst>
        </pc:spChg>
        <pc:spChg chg="mod">
          <ac:chgData name="Shared Drive" userId="a8e99ec4-c3c1-49ac-ba97-2c12eee91f6a" providerId="ADAL" clId="{2A417F01-C6E4-409A-BD2A-34026AC952B1}" dt="2021-06-07T17:55:49.462" v="70" actId="20577"/>
          <ac:spMkLst>
            <pc:docMk/>
            <pc:sldMk cId="2707020976" sldId="2055"/>
            <ac:spMk id="218" creationId="{E8798B27-8ADE-46BB-AF80-255BC40B13CE}"/>
          </ac:spMkLst>
        </pc:spChg>
      </pc:sldChg>
      <pc:sldChg chg="addSp delSp modSp new mod modClrScheme chgLayout">
        <pc:chgData name="Shared Drive" userId="a8e99ec4-c3c1-49ac-ba97-2c12eee91f6a" providerId="ADAL" clId="{2A417F01-C6E4-409A-BD2A-34026AC952B1}" dt="2021-06-07T17:58:58.551" v="154" actId="700"/>
        <pc:sldMkLst>
          <pc:docMk/>
          <pc:sldMk cId="933712669" sldId="2056"/>
        </pc:sldMkLst>
        <pc:spChg chg="del mod ord">
          <ac:chgData name="Shared Drive" userId="a8e99ec4-c3c1-49ac-ba97-2c12eee91f6a" providerId="ADAL" clId="{2A417F01-C6E4-409A-BD2A-34026AC952B1}" dt="2021-06-07T17:58:58.551" v="154" actId="700"/>
          <ac:spMkLst>
            <pc:docMk/>
            <pc:sldMk cId="933712669" sldId="2056"/>
            <ac:spMk id="2" creationId="{F2F7AB88-E591-4D04-8982-D97C9D18AC22}"/>
          </ac:spMkLst>
        </pc:spChg>
        <pc:spChg chg="del mod ord">
          <ac:chgData name="Shared Drive" userId="a8e99ec4-c3c1-49ac-ba97-2c12eee91f6a" providerId="ADAL" clId="{2A417F01-C6E4-409A-BD2A-34026AC952B1}" dt="2021-06-07T17:58:58.551" v="154" actId="700"/>
          <ac:spMkLst>
            <pc:docMk/>
            <pc:sldMk cId="933712669" sldId="2056"/>
            <ac:spMk id="3" creationId="{D7B1002E-60C0-4013-A963-C6570829E9DB}"/>
          </ac:spMkLst>
        </pc:spChg>
        <pc:spChg chg="add mod ord">
          <ac:chgData name="Shared Drive" userId="a8e99ec4-c3c1-49ac-ba97-2c12eee91f6a" providerId="ADAL" clId="{2A417F01-C6E4-409A-BD2A-34026AC952B1}" dt="2021-06-07T17:58:58.551" v="154" actId="700"/>
          <ac:spMkLst>
            <pc:docMk/>
            <pc:sldMk cId="933712669" sldId="2056"/>
            <ac:spMk id="4" creationId="{409C64A4-60B7-40EA-8ABA-4C6A9ABEA1CA}"/>
          </ac:spMkLst>
        </pc:spChg>
        <pc:spChg chg="add mod ord">
          <ac:chgData name="Shared Drive" userId="a8e99ec4-c3c1-49ac-ba97-2c12eee91f6a" providerId="ADAL" clId="{2A417F01-C6E4-409A-BD2A-34026AC952B1}" dt="2021-06-07T17:58:58.551" v="154" actId="700"/>
          <ac:spMkLst>
            <pc:docMk/>
            <pc:sldMk cId="933712669" sldId="2056"/>
            <ac:spMk id="5" creationId="{CDAB9DE4-BB65-4DF0-9D54-B0E5B673FDE0}"/>
          </ac:spMkLst>
        </pc:spChg>
      </pc:sldChg>
      <pc:sldChg chg="del">
        <pc:chgData name="Shared Drive" userId="a8e99ec4-c3c1-49ac-ba97-2c12eee91f6a" providerId="ADAL" clId="{2A417F01-C6E4-409A-BD2A-34026AC952B1}" dt="2021-06-07T17:56:37.032" v="85" actId="47"/>
        <pc:sldMkLst>
          <pc:docMk/>
          <pc:sldMk cId="3398485337" sldId="2061"/>
        </pc:sldMkLst>
      </pc:sldChg>
      <pc:sldChg chg="del">
        <pc:chgData name="Shared Drive" userId="a8e99ec4-c3c1-49ac-ba97-2c12eee91f6a" providerId="ADAL" clId="{2A417F01-C6E4-409A-BD2A-34026AC952B1}" dt="2021-06-07T17:56:37.032" v="85" actId="47"/>
        <pc:sldMkLst>
          <pc:docMk/>
          <pc:sldMk cId="3230831822" sldId="2095"/>
        </pc:sldMkLst>
      </pc:sldChg>
      <pc:sldChg chg="del">
        <pc:chgData name="Shared Drive" userId="a8e99ec4-c3c1-49ac-ba97-2c12eee91f6a" providerId="ADAL" clId="{2A417F01-C6E4-409A-BD2A-34026AC952B1}" dt="2021-06-07T17:56:37.032" v="85" actId="47"/>
        <pc:sldMkLst>
          <pc:docMk/>
          <pc:sldMk cId="428141242" sldId="2097"/>
        </pc:sldMkLst>
      </pc:sldChg>
      <pc:sldChg chg="del">
        <pc:chgData name="Shared Drive" userId="a8e99ec4-c3c1-49ac-ba97-2c12eee91f6a" providerId="ADAL" clId="{2A417F01-C6E4-409A-BD2A-34026AC952B1}" dt="2021-06-07T17:56:37.032" v="85" actId="47"/>
        <pc:sldMkLst>
          <pc:docMk/>
          <pc:sldMk cId="1324788526" sldId="2098"/>
        </pc:sldMkLst>
      </pc:sldChg>
      <pc:sldChg chg="del">
        <pc:chgData name="Shared Drive" userId="a8e99ec4-c3c1-49ac-ba97-2c12eee91f6a" providerId="ADAL" clId="{2A417F01-C6E4-409A-BD2A-34026AC952B1}" dt="2021-06-07T17:56:37.032" v="85" actId="47"/>
        <pc:sldMkLst>
          <pc:docMk/>
          <pc:sldMk cId="1438045066" sldId="2192"/>
        </pc:sldMkLst>
      </pc:sldChg>
      <pc:sldChg chg="del">
        <pc:chgData name="Shared Drive" userId="a8e99ec4-c3c1-49ac-ba97-2c12eee91f6a" providerId="ADAL" clId="{2A417F01-C6E4-409A-BD2A-34026AC952B1}" dt="2021-06-07T17:56:37.032" v="85" actId="47"/>
        <pc:sldMkLst>
          <pc:docMk/>
          <pc:sldMk cId="377802413" sldId="2214"/>
        </pc:sldMkLst>
      </pc:sldChg>
      <pc:sldChg chg="del">
        <pc:chgData name="Shared Drive" userId="a8e99ec4-c3c1-49ac-ba97-2c12eee91f6a" providerId="ADAL" clId="{2A417F01-C6E4-409A-BD2A-34026AC952B1}" dt="2021-06-07T17:56:37.032" v="85" actId="47"/>
        <pc:sldMkLst>
          <pc:docMk/>
          <pc:sldMk cId="0" sldId="2216"/>
        </pc:sldMkLst>
      </pc:sldChg>
      <pc:sldChg chg="del">
        <pc:chgData name="Shared Drive" userId="a8e99ec4-c3c1-49ac-ba97-2c12eee91f6a" providerId="ADAL" clId="{2A417F01-C6E4-409A-BD2A-34026AC952B1}" dt="2021-06-07T17:56:37.032" v="85" actId="47"/>
        <pc:sldMkLst>
          <pc:docMk/>
          <pc:sldMk cId="785409301" sldId="2221"/>
        </pc:sldMkLst>
      </pc:sldChg>
      <pc:sldChg chg="del">
        <pc:chgData name="Shared Drive" userId="a8e99ec4-c3c1-49ac-ba97-2c12eee91f6a" providerId="ADAL" clId="{2A417F01-C6E4-409A-BD2A-34026AC952B1}" dt="2021-06-07T17:56:37.032" v="85" actId="47"/>
        <pc:sldMkLst>
          <pc:docMk/>
          <pc:sldMk cId="3135238590" sldId="2261"/>
        </pc:sldMkLst>
      </pc:sldChg>
      <pc:sldChg chg="del">
        <pc:chgData name="Shared Drive" userId="a8e99ec4-c3c1-49ac-ba97-2c12eee91f6a" providerId="ADAL" clId="{2A417F01-C6E4-409A-BD2A-34026AC952B1}" dt="2021-06-07T17:56:37.032" v="85" actId="47"/>
        <pc:sldMkLst>
          <pc:docMk/>
          <pc:sldMk cId="1456787827" sldId="2262"/>
        </pc:sldMkLst>
      </pc:sldChg>
      <pc:sldChg chg="del">
        <pc:chgData name="Shared Drive" userId="a8e99ec4-c3c1-49ac-ba97-2c12eee91f6a" providerId="ADAL" clId="{2A417F01-C6E4-409A-BD2A-34026AC952B1}" dt="2021-06-07T17:56:37.032" v="85" actId="47"/>
        <pc:sldMkLst>
          <pc:docMk/>
          <pc:sldMk cId="1895260907" sldId="2263"/>
        </pc:sldMkLst>
      </pc:sldChg>
      <pc:sldChg chg="del">
        <pc:chgData name="Shared Drive" userId="a8e99ec4-c3c1-49ac-ba97-2c12eee91f6a" providerId="ADAL" clId="{2A417F01-C6E4-409A-BD2A-34026AC952B1}" dt="2021-06-07T17:56:37.032" v="85" actId="47"/>
        <pc:sldMkLst>
          <pc:docMk/>
          <pc:sldMk cId="3480273172" sldId="2510"/>
        </pc:sldMkLst>
      </pc:sldChg>
      <pc:sldChg chg="del">
        <pc:chgData name="Shared Drive" userId="a8e99ec4-c3c1-49ac-ba97-2c12eee91f6a" providerId="ADAL" clId="{2A417F01-C6E4-409A-BD2A-34026AC952B1}" dt="2021-06-07T17:56:37.032" v="85" actId="47"/>
        <pc:sldMkLst>
          <pc:docMk/>
          <pc:sldMk cId="2974941863" sldId="2613"/>
        </pc:sldMkLst>
      </pc:sldChg>
      <pc:sldChg chg="del">
        <pc:chgData name="Shared Drive" userId="a8e99ec4-c3c1-49ac-ba97-2c12eee91f6a" providerId="ADAL" clId="{2A417F01-C6E4-409A-BD2A-34026AC952B1}" dt="2021-06-07T17:56:37.032" v="85" actId="47"/>
        <pc:sldMkLst>
          <pc:docMk/>
          <pc:sldMk cId="1896260059" sldId="2621"/>
        </pc:sldMkLst>
      </pc:sldChg>
      <pc:sldChg chg="del">
        <pc:chgData name="Shared Drive" userId="a8e99ec4-c3c1-49ac-ba97-2c12eee91f6a" providerId="ADAL" clId="{2A417F01-C6E4-409A-BD2A-34026AC952B1}" dt="2021-06-07T17:56:37.032" v="85" actId="47"/>
        <pc:sldMkLst>
          <pc:docMk/>
          <pc:sldMk cId="2975910017" sldId="2628"/>
        </pc:sldMkLst>
      </pc:sldChg>
      <pc:sldChg chg="del">
        <pc:chgData name="Shared Drive" userId="a8e99ec4-c3c1-49ac-ba97-2c12eee91f6a" providerId="ADAL" clId="{2A417F01-C6E4-409A-BD2A-34026AC952B1}" dt="2021-06-07T17:56:37.032" v="85" actId="47"/>
        <pc:sldMkLst>
          <pc:docMk/>
          <pc:sldMk cId="2758625789" sldId="2640"/>
        </pc:sldMkLst>
      </pc:sldChg>
      <pc:sldChg chg="del">
        <pc:chgData name="Shared Drive" userId="a8e99ec4-c3c1-49ac-ba97-2c12eee91f6a" providerId="ADAL" clId="{2A417F01-C6E4-409A-BD2A-34026AC952B1}" dt="2021-06-07T17:56:37.032" v="85" actId="47"/>
        <pc:sldMkLst>
          <pc:docMk/>
          <pc:sldMk cId="2600558347" sldId="2641"/>
        </pc:sldMkLst>
      </pc:sldChg>
      <pc:sldChg chg="del">
        <pc:chgData name="Shared Drive" userId="a8e99ec4-c3c1-49ac-ba97-2c12eee91f6a" providerId="ADAL" clId="{2A417F01-C6E4-409A-BD2A-34026AC952B1}" dt="2021-06-07T17:56:37.032" v="85" actId="47"/>
        <pc:sldMkLst>
          <pc:docMk/>
          <pc:sldMk cId="3450583241" sldId="2649"/>
        </pc:sldMkLst>
      </pc:sldChg>
      <pc:sldChg chg="del">
        <pc:chgData name="Shared Drive" userId="a8e99ec4-c3c1-49ac-ba97-2c12eee91f6a" providerId="ADAL" clId="{2A417F01-C6E4-409A-BD2A-34026AC952B1}" dt="2021-06-07T17:56:37.032" v="85" actId="47"/>
        <pc:sldMkLst>
          <pc:docMk/>
          <pc:sldMk cId="2151373128" sldId="2778"/>
        </pc:sldMkLst>
      </pc:sldChg>
      <pc:sldChg chg="del">
        <pc:chgData name="Shared Drive" userId="a8e99ec4-c3c1-49ac-ba97-2c12eee91f6a" providerId="ADAL" clId="{2A417F01-C6E4-409A-BD2A-34026AC952B1}" dt="2021-06-07T17:56:37.032" v="85" actId="47"/>
        <pc:sldMkLst>
          <pc:docMk/>
          <pc:sldMk cId="1807314764" sldId="2779"/>
        </pc:sldMkLst>
      </pc:sldChg>
      <pc:sldChg chg="del">
        <pc:chgData name="Shared Drive" userId="a8e99ec4-c3c1-49ac-ba97-2c12eee91f6a" providerId="ADAL" clId="{2A417F01-C6E4-409A-BD2A-34026AC952B1}" dt="2021-06-07T17:56:37.032" v="85" actId="47"/>
        <pc:sldMkLst>
          <pc:docMk/>
          <pc:sldMk cId="2365505510" sldId="2782"/>
        </pc:sldMkLst>
      </pc:sldChg>
      <pc:sldChg chg="del">
        <pc:chgData name="Shared Drive" userId="a8e99ec4-c3c1-49ac-ba97-2c12eee91f6a" providerId="ADAL" clId="{2A417F01-C6E4-409A-BD2A-34026AC952B1}" dt="2021-06-07T17:56:37.032" v="85" actId="47"/>
        <pc:sldMkLst>
          <pc:docMk/>
          <pc:sldMk cId="1703464851" sldId="2783"/>
        </pc:sldMkLst>
      </pc:sldChg>
      <pc:sldChg chg="del">
        <pc:chgData name="Shared Drive" userId="a8e99ec4-c3c1-49ac-ba97-2c12eee91f6a" providerId="ADAL" clId="{2A417F01-C6E4-409A-BD2A-34026AC952B1}" dt="2021-06-07T17:56:37.032" v="85" actId="47"/>
        <pc:sldMkLst>
          <pc:docMk/>
          <pc:sldMk cId="1408438774" sldId="2785"/>
        </pc:sldMkLst>
      </pc:sldChg>
      <pc:sldChg chg="del">
        <pc:chgData name="Shared Drive" userId="a8e99ec4-c3c1-49ac-ba97-2c12eee91f6a" providerId="ADAL" clId="{2A417F01-C6E4-409A-BD2A-34026AC952B1}" dt="2021-06-07T17:56:37.032" v="85" actId="47"/>
        <pc:sldMkLst>
          <pc:docMk/>
          <pc:sldMk cId="2141545774" sldId="2786"/>
        </pc:sldMkLst>
      </pc:sldChg>
      <pc:sldChg chg="del">
        <pc:chgData name="Shared Drive" userId="a8e99ec4-c3c1-49ac-ba97-2c12eee91f6a" providerId="ADAL" clId="{2A417F01-C6E4-409A-BD2A-34026AC952B1}" dt="2021-06-07T17:56:37.032" v="85" actId="47"/>
        <pc:sldMkLst>
          <pc:docMk/>
          <pc:sldMk cId="2660283458" sldId="2787"/>
        </pc:sldMkLst>
      </pc:sldChg>
      <pc:sldChg chg="del">
        <pc:chgData name="Shared Drive" userId="a8e99ec4-c3c1-49ac-ba97-2c12eee91f6a" providerId="ADAL" clId="{2A417F01-C6E4-409A-BD2A-34026AC952B1}" dt="2021-06-07T17:56:37.032" v="85" actId="47"/>
        <pc:sldMkLst>
          <pc:docMk/>
          <pc:sldMk cId="1333365494" sldId="2788"/>
        </pc:sldMkLst>
      </pc:sldChg>
      <pc:sldChg chg="del">
        <pc:chgData name="Shared Drive" userId="a8e99ec4-c3c1-49ac-ba97-2c12eee91f6a" providerId="ADAL" clId="{2A417F01-C6E4-409A-BD2A-34026AC952B1}" dt="2021-06-07T17:56:37.032" v="85" actId="47"/>
        <pc:sldMkLst>
          <pc:docMk/>
          <pc:sldMk cId="2814719259" sldId="2789"/>
        </pc:sldMkLst>
      </pc:sldChg>
      <pc:sldChg chg="del">
        <pc:chgData name="Shared Drive" userId="a8e99ec4-c3c1-49ac-ba97-2c12eee91f6a" providerId="ADAL" clId="{2A417F01-C6E4-409A-BD2A-34026AC952B1}" dt="2021-06-07T17:56:37.032" v="85" actId="47"/>
        <pc:sldMkLst>
          <pc:docMk/>
          <pc:sldMk cId="1136856968" sldId="2790"/>
        </pc:sldMkLst>
      </pc:sldChg>
      <pc:sldChg chg="del">
        <pc:chgData name="Shared Drive" userId="a8e99ec4-c3c1-49ac-ba97-2c12eee91f6a" providerId="ADAL" clId="{2A417F01-C6E4-409A-BD2A-34026AC952B1}" dt="2021-06-07T17:56:37.032" v="85" actId="47"/>
        <pc:sldMkLst>
          <pc:docMk/>
          <pc:sldMk cId="1370527571" sldId="2794"/>
        </pc:sldMkLst>
      </pc:sldChg>
      <pc:sldChg chg="del">
        <pc:chgData name="Shared Drive" userId="a8e99ec4-c3c1-49ac-ba97-2c12eee91f6a" providerId="ADAL" clId="{2A417F01-C6E4-409A-BD2A-34026AC952B1}" dt="2021-06-07T17:56:37.032" v="85" actId="47"/>
        <pc:sldMkLst>
          <pc:docMk/>
          <pc:sldMk cId="2608782720" sldId="2797"/>
        </pc:sldMkLst>
      </pc:sldChg>
      <pc:sldChg chg="del">
        <pc:chgData name="Shared Drive" userId="a8e99ec4-c3c1-49ac-ba97-2c12eee91f6a" providerId="ADAL" clId="{2A417F01-C6E4-409A-BD2A-34026AC952B1}" dt="2021-06-07T17:56:37.032" v="85" actId="47"/>
        <pc:sldMkLst>
          <pc:docMk/>
          <pc:sldMk cId="2169196528" sldId="2798"/>
        </pc:sldMkLst>
      </pc:sldChg>
      <pc:sldChg chg="del">
        <pc:chgData name="Shared Drive" userId="a8e99ec4-c3c1-49ac-ba97-2c12eee91f6a" providerId="ADAL" clId="{2A417F01-C6E4-409A-BD2A-34026AC952B1}" dt="2021-06-07T17:56:37.032" v="85" actId="47"/>
        <pc:sldMkLst>
          <pc:docMk/>
          <pc:sldMk cId="1408049104" sldId="2799"/>
        </pc:sldMkLst>
      </pc:sldChg>
      <pc:sldChg chg="del">
        <pc:chgData name="Shared Drive" userId="a8e99ec4-c3c1-49ac-ba97-2c12eee91f6a" providerId="ADAL" clId="{2A417F01-C6E4-409A-BD2A-34026AC952B1}" dt="2021-06-07T17:56:37.032" v="85" actId="47"/>
        <pc:sldMkLst>
          <pc:docMk/>
          <pc:sldMk cId="1172112423" sldId="2801"/>
        </pc:sldMkLst>
      </pc:sldChg>
      <pc:sldChg chg="del">
        <pc:chgData name="Shared Drive" userId="a8e99ec4-c3c1-49ac-ba97-2c12eee91f6a" providerId="ADAL" clId="{2A417F01-C6E4-409A-BD2A-34026AC952B1}" dt="2021-06-07T17:56:37.032" v="85" actId="47"/>
        <pc:sldMkLst>
          <pc:docMk/>
          <pc:sldMk cId="233899591" sldId="2802"/>
        </pc:sldMkLst>
      </pc:sldChg>
      <pc:sldChg chg="del">
        <pc:chgData name="Shared Drive" userId="a8e99ec4-c3c1-49ac-ba97-2c12eee91f6a" providerId="ADAL" clId="{2A417F01-C6E4-409A-BD2A-34026AC952B1}" dt="2021-06-07T17:56:37.032" v="85" actId="47"/>
        <pc:sldMkLst>
          <pc:docMk/>
          <pc:sldMk cId="4111244826" sldId="2803"/>
        </pc:sldMkLst>
      </pc:sldChg>
      <pc:sldChg chg="del">
        <pc:chgData name="Shared Drive" userId="a8e99ec4-c3c1-49ac-ba97-2c12eee91f6a" providerId="ADAL" clId="{2A417F01-C6E4-409A-BD2A-34026AC952B1}" dt="2021-06-07T17:56:37.032" v="85" actId="47"/>
        <pc:sldMkLst>
          <pc:docMk/>
          <pc:sldMk cId="2509614257" sldId="2804"/>
        </pc:sldMkLst>
      </pc:sldChg>
      <pc:sldChg chg="del">
        <pc:chgData name="Shared Drive" userId="a8e99ec4-c3c1-49ac-ba97-2c12eee91f6a" providerId="ADAL" clId="{2A417F01-C6E4-409A-BD2A-34026AC952B1}" dt="2021-06-07T17:56:37.032" v="85" actId="47"/>
        <pc:sldMkLst>
          <pc:docMk/>
          <pc:sldMk cId="3492325816" sldId="2805"/>
        </pc:sldMkLst>
      </pc:sldChg>
      <pc:sldChg chg="del">
        <pc:chgData name="Shared Drive" userId="a8e99ec4-c3c1-49ac-ba97-2c12eee91f6a" providerId="ADAL" clId="{2A417F01-C6E4-409A-BD2A-34026AC952B1}" dt="2021-06-07T17:56:37.032" v="85" actId="47"/>
        <pc:sldMkLst>
          <pc:docMk/>
          <pc:sldMk cId="1913254336" sldId="2806"/>
        </pc:sldMkLst>
      </pc:sldChg>
      <pc:sldChg chg="del">
        <pc:chgData name="Shared Drive" userId="a8e99ec4-c3c1-49ac-ba97-2c12eee91f6a" providerId="ADAL" clId="{2A417F01-C6E4-409A-BD2A-34026AC952B1}" dt="2021-06-07T17:56:37.032" v="85" actId="47"/>
        <pc:sldMkLst>
          <pc:docMk/>
          <pc:sldMk cId="592313778" sldId="2807"/>
        </pc:sldMkLst>
      </pc:sldChg>
      <pc:sldChg chg="del">
        <pc:chgData name="Shared Drive" userId="a8e99ec4-c3c1-49ac-ba97-2c12eee91f6a" providerId="ADAL" clId="{2A417F01-C6E4-409A-BD2A-34026AC952B1}" dt="2021-06-07T17:56:37.032" v="85" actId="47"/>
        <pc:sldMkLst>
          <pc:docMk/>
          <pc:sldMk cId="3162295126" sldId="2808"/>
        </pc:sldMkLst>
      </pc:sldChg>
      <pc:sldMasterChg chg="delSldLayout modSldLayout sldLayoutOrd">
        <pc:chgData name="Shared Drive" userId="a8e99ec4-c3c1-49ac-ba97-2c12eee91f6a" providerId="ADAL" clId="{2A417F01-C6E4-409A-BD2A-34026AC952B1}" dt="2021-06-07T18:00:27.959" v="165" actId="2696"/>
        <pc:sldMasterMkLst>
          <pc:docMk/>
          <pc:sldMasterMk cId="3711838429" sldId="2147483648"/>
        </pc:sldMasterMkLst>
        <pc:sldLayoutChg chg="del ord">
          <pc:chgData name="Shared Drive" userId="a8e99ec4-c3c1-49ac-ba97-2c12eee91f6a" providerId="ADAL" clId="{2A417F01-C6E4-409A-BD2A-34026AC952B1}" dt="2021-06-07T18:00:27.959" v="165" actId="2696"/>
          <pc:sldLayoutMkLst>
            <pc:docMk/>
            <pc:sldMasterMk cId="3711838429" sldId="2147483648"/>
            <pc:sldLayoutMk cId="3934876025" sldId="2147483649"/>
          </pc:sldLayoutMkLst>
        </pc:sldLayoutChg>
        <pc:sldLayoutChg chg="del">
          <pc:chgData name="Shared Drive" userId="a8e99ec4-c3c1-49ac-ba97-2c12eee91f6a" providerId="ADAL" clId="{2A417F01-C6E4-409A-BD2A-34026AC952B1}" dt="2021-06-07T17:57:23.331" v="86" actId="2696"/>
          <pc:sldLayoutMkLst>
            <pc:docMk/>
            <pc:sldMasterMk cId="3711838429" sldId="2147483648"/>
            <pc:sldLayoutMk cId="1857657779" sldId="2147483650"/>
          </pc:sldLayoutMkLst>
        </pc:sldLayoutChg>
        <pc:sldLayoutChg chg="del">
          <pc:chgData name="Shared Drive" userId="a8e99ec4-c3c1-49ac-ba97-2c12eee91f6a" providerId="ADAL" clId="{2A417F01-C6E4-409A-BD2A-34026AC952B1}" dt="2021-06-07T17:57:26.474" v="87" actId="2696"/>
          <pc:sldLayoutMkLst>
            <pc:docMk/>
            <pc:sldMasterMk cId="3711838429" sldId="2147483648"/>
            <pc:sldLayoutMk cId="3606092545" sldId="2147483651"/>
          </pc:sldLayoutMkLst>
        </pc:sldLayoutChg>
        <pc:sldLayoutChg chg="del">
          <pc:chgData name="Shared Drive" userId="a8e99ec4-c3c1-49ac-ba97-2c12eee91f6a" providerId="ADAL" clId="{2A417F01-C6E4-409A-BD2A-34026AC952B1}" dt="2021-06-07T17:57:28.647" v="88" actId="2696"/>
          <pc:sldLayoutMkLst>
            <pc:docMk/>
            <pc:sldMasterMk cId="3711838429" sldId="2147483648"/>
            <pc:sldLayoutMk cId="2608697899" sldId="2147483652"/>
          </pc:sldLayoutMkLst>
        </pc:sldLayoutChg>
        <pc:sldLayoutChg chg="del">
          <pc:chgData name="Shared Drive" userId="a8e99ec4-c3c1-49ac-ba97-2c12eee91f6a" providerId="ADAL" clId="{2A417F01-C6E4-409A-BD2A-34026AC952B1}" dt="2021-06-07T17:57:29.226" v="89" actId="2696"/>
          <pc:sldLayoutMkLst>
            <pc:docMk/>
            <pc:sldMasterMk cId="3711838429" sldId="2147483648"/>
            <pc:sldLayoutMk cId="1430808613" sldId="2147483653"/>
          </pc:sldLayoutMkLst>
        </pc:sldLayoutChg>
        <pc:sldLayoutChg chg="del">
          <pc:chgData name="Shared Drive" userId="a8e99ec4-c3c1-49ac-ba97-2c12eee91f6a" providerId="ADAL" clId="{2A417F01-C6E4-409A-BD2A-34026AC952B1}" dt="2021-06-07T17:57:33.291" v="90" actId="2696"/>
          <pc:sldLayoutMkLst>
            <pc:docMk/>
            <pc:sldMasterMk cId="3711838429" sldId="2147483648"/>
            <pc:sldLayoutMk cId="1319233631" sldId="2147483654"/>
          </pc:sldLayoutMkLst>
        </pc:sldLayoutChg>
        <pc:sldLayoutChg chg="del">
          <pc:chgData name="Shared Drive" userId="a8e99ec4-c3c1-49ac-ba97-2c12eee91f6a" providerId="ADAL" clId="{2A417F01-C6E4-409A-BD2A-34026AC952B1}" dt="2021-06-07T17:57:34.538" v="92" actId="2696"/>
          <pc:sldLayoutMkLst>
            <pc:docMk/>
            <pc:sldMasterMk cId="3711838429" sldId="2147483648"/>
            <pc:sldLayoutMk cId="3581658102" sldId="2147483655"/>
          </pc:sldLayoutMkLst>
        </pc:sldLayoutChg>
        <pc:sldLayoutChg chg="del">
          <pc:chgData name="Shared Drive" userId="a8e99ec4-c3c1-49ac-ba97-2c12eee91f6a" providerId="ADAL" clId="{2A417F01-C6E4-409A-BD2A-34026AC952B1}" dt="2021-06-07T17:57:35.016" v="93" actId="2696"/>
          <pc:sldLayoutMkLst>
            <pc:docMk/>
            <pc:sldMasterMk cId="3711838429" sldId="2147483648"/>
            <pc:sldLayoutMk cId="1471198246" sldId="2147483656"/>
          </pc:sldLayoutMkLst>
        </pc:sldLayoutChg>
        <pc:sldLayoutChg chg="del">
          <pc:chgData name="Shared Drive" userId="a8e99ec4-c3c1-49ac-ba97-2c12eee91f6a" providerId="ADAL" clId="{2A417F01-C6E4-409A-BD2A-34026AC952B1}" dt="2021-06-07T17:57:35.409" v="94" actId="2696"/>
          <pc:sldLayoutMkLst>
            <pc:docMk/>
            <pc:sldMasterMk cId="3711838429" sldId="2147483648"/>
            <pc:sldLayoutMk cId="1082426657" sldId="2147483657"/>
          </pc:sldLayoutMkLst>
        </pc:sldLayoutChg>
        <pc:sldLayoutChg chg="del">
          <pc:chgData name="Shared Drive" userId="a8e99ec4-c3c1-49ac-ba97-2c12eee91f6a" providerId="ADAL" clId="{2A417F01-C6E4-409A-BD2A-34026AC952B1}" dt="2021-06-07T17:57:35.935" v="96" actId="2696"/>
          <pc:sldLayoutMkLst>
            <pc:docMk/>
            <pc:sldMasterMk cId="3711838429" sldId="2147483648"/>
            <pc:sldLayoutMk cId="3704062383" sldId="2147483658"/>
          </pc:sldLayoutMkLst>
        </pc:sldLayoutChg>
        <pc:sldLayoutChg chg="del">
          <pc:chgData name="Shared Drive" userId="a8e99ec4-c3c1-49ac-ba97-2c12eee91f6a" providerId="ADAL" clId="{2A417F01-C6E4-409A-BD2A-34026AC952B1}" dt="2021-06-07T17:57:36.224" v="97" actId="2696"/>
          <pc:sldLayoutMkLst>
            <pc:docMk/>
            <pc:sldMasterMk cId="3711838429" sldId="2147483648"/>
            <pc:sldLayoutMk cId="2224602474" sldId="2147483659"/>
          </pc:sldLayoutMkLst>
        </pc:sldLayoutChg>
        <pc:sldLayoutChg chg="del">
          <pc:chgData name="Shared Drive" userId="a8e99ec4-c3c1-49ac-ba97-2c12eee91f6a" providerId="ADAL" clId="{2A417F01-C6E4-409A-BD2A-34026AC952B1}" dt="2021-06-07T17:57:36.713" v="99" actId="2696"/>
          <pc:sldLayoutMkLst>
            <pc:docMk/>
            <pc:sldMasterMk cId="3711838429" sldId="2147483648"/>
            <pc:sldLayoutMk cId="72980581" sldId="2147483660"/>
          </pc:sldLayoutMkLst>
        </pc:sldLayoutChg>
        <pc:sldLayoutChg chg="del">
          <pc:chgData name="Shared Drive" userId="a8e99ec4-c3c1-49ac-ba97-2c12eee91f6a" providerId="ADAL" clId="{2A417F01-C6E4-409A-BD2A-34026AC952B1}" dt="2021-06-07T17:57:36.928" v="100" actId="2696"/>
          <pc:sldLayoutMkLst>
            <pc:docMk/>
            <pc:sldMasterMk cId="3711838429" sldId="2147483648"/>
            <pc:sldLayoutMk cId="3712920622" sldId="2147483661"/>
          </pc:sldLayoutMkLst>
        </pc:sldLayoutChg>
        <pc:sldLayoutChg chg="del">
          <pc:chgData name="Shared Drive" userId="a8e99ec4-c3c1-49ac-ba97-2c12eee91f6a" providerId="ADAL" clId="{2A417F01-C6E4-409A-BD2A-34026AC952B1}" dt="2021-06-07T17:57:37.181" v="101" actId="2696"/>
          <pc:sldLayoutMkLst>
            <pc:docMk/>
            <pc:sldMasterMk cId="3711838429" sldId="2147483648"/>
            <pc:sldLayoutMk cId="1772852995" sldId="2147483662"/>
          </pc:sldLayoutMkLst>
        </pc:sldLayoutChg>
        <pc:sldLayoutChg chg="del">
          <pc:chgData name="Shared Drive" userId="a8e99ec4-c3c1-49ac-ba97-2c12eee91f6a" providerId="ADAL" clId="{2A417F01-C6E4-409A-BD2A-34026AC952B1}" dt="2021-06-07T17:57:37.368" v="102" actId="2696"/>
          <pc:sldLayoutMkLst>
            <pc:docMk/>
            <pc:sldMasterMk cId="3711838429" sldId="2147483648"/>
            <pc:sldLayoutMk cId="2681685040" sldId="2147483663"/>
          </pc:sldLayoutMkLst>
        </pc:sldLayoutChg>
        <pc:sldLayoutChg chg="del">
          <pc:chgData name="Shared Drive" userId="a8e99ec4-c3c1-49ac-ba97-2c12eee91f6a" providerId="ADAL" clId="{2A417F01-C6E4-409A-BD2A-34026AC952B1}" dt="2021-06-07T17:57:37.583" v="103" actId="2696"/>
          <pc:sldLayoutMkLst>
            <pc:docMk/>
            <pc:sldMasterMk cId="3711838429" sldId="2147483648"/>
            <pc:sldLayoutMk cId="1439172279" sldId="2147483664"/>
          </pc:sldLayoutMkLst>
        </pc:sldLayoutChg>
        <pc:sldLayoutChg chg="del">
          <pc:chgData name="Shared Drive" userId="a8e99ec4-c3c1-49ac-ba97-2c12eee91f6a" providerId="ADAL" clId="{2A417F01-C6E4-409A-BD2A-34026AC952B1}" dt="2021-06-07T17:57:37.819" v="104" actId="2696"/>
          <pc:sldLayoutMkLst>
            <pc:docMk/>
            <pc:sldMasterMk cId="3711838429" sldId="2147483648"/>
            <pc:sldLayoutMk cId="474105149" sldId="2147483665"/>
          </pc:sldLayoutMkLst>
        </pc:sldLayoutChg>
        <pc:sldLayoutChg chg="del">
          <pc:chgData name="Shared Drive" userId="a8e99ec4-c3c1-49ac-ba97-2c12eee91f6a" providerId="ADAL" clId="{2A417F01-C6E4-409A-BD2A-34026AC952B1}" dt="2021-06-07T17:57:38.048" v="105" actId="2696"/>
          <pc:sldLayoutMkLst>
            <pc:docMk/>
            <pc:sldMasterMk cId="3711838429" sldId="2147483648"/>
            <pc:sldLayoutMk cId="2512312811" sldId="2147483666"/>
          </pc:sldLayoutMkLst>
        </pc:sldLayoutChg>
        <pc:sldLayoutChg chg="del">
          <pc:chgData name="Shared Drive" userId="a8e99ec4-c3c1-49ac-ba97-2c12eee91f6a" providerId="ADAL" clId="{2A417F01-C6E4-409A-BD2A-34026AC952B1}" dt="2021-06-07T17:57:33.921" v="91" actId="2696"/>
          <pc:sldLayoutMkLst>
            <pc:docMk/>
            <pc:sldMasterMk cId="3711838429" sldId="2147483648"/>
            <pc:sldLayoutMk cId="526475754" sldId="2147483667"/>
          </pc:sldLayoutMkLst>
        </pc:sldLayoutChg>
        <pc:sldLayoutChg chg="del">
          <pc:chgData name="Shared Drive" userId="a8e99ec4-c3c1-49ac-ba97-2c12eee91f6a" providerId="ADAL" clId="{2A417F01-C6E4-409A-BD2A-34026AC952B1}" dt="2021-06-07T17:57:38.295" v="106" actId="2696"/>
          <pc:sldLayoutMkLst>
            <pc:docMk/>
            <pc:sldMasterMk cId="3711838429" sldId="2147483648"/>
            <pc:sldLayoutMk cId="2388958663" sldId="2147483668"/>
          </pc:sldLayoutMkLst>
        </pc:sldLayoutChg>
        <pc:sldLayoutChg chg="del">
          <pc:chgData name="Shared Drive" userId="a8e99ec4-c3c1-49ac-ba97-2c12eee91f6a" providerId="ADAL" clId="{2A417F01-C6E4-409A-BD2A-34026AC952B1}" dt="2021-06-07T17:57:38.511" v="107" actId="2696"/>
          <pc:sldLayoutMkLst>
            <pc:docMk/>
            <pc:sldMasterMk cId="3711838429" sldId="2147483648"/>
            <pc:sldLayoutMk cId="2515733367" sldId="2147483669"/>
          </pc:sldLayoutMkLst>
        </pc:sldLayoutChg>
        <pc:sldLayoutChg chg="del">
          <pc:chgData name="Shared Drive" userId="a8e99ec4-c3c1-49ac-ba97-2c12eee91f6a" providerId="ADAL" clId="{2A417F01-C6E4-409A-BD2A-34026AC952B1}" dt="2021-06-07T17:57:38.742" v="108" actId="2696"/>
          <pc:sldLayoutMkLst>
            <pc:docMk/>
            <pc:sldMasterMk cId="3711838429" sldId="2147483648"/>
            <pc:sldLayoutMk cId="351310509" sldId="2147483670"/>
          </pc:sldLayoutMkLst>
        </pc:sldLayoutChg>
        <pc:sldLayoutChg chg="del">
          <pc:chgData name="Shared Drive" userId="a8e99ec4-c3c1-49ac-ba97-2c12eee91f6a" providerId="ADAL" clId="{2A417F01-C6E4-409A-BD2A-34026AC952B1}" dt="2021-06-07T17:57:38.951" v="109" actId="2696"/>
          <pc:sldLayoutMkLst>
            <pc:docMk/>
            <pc:sldMasterMk cId="3711838429" sldId="2147483648"/>
            <pc:sldLayoutMk cId="1717352063" sldId="2147483671"/>
          </pc:sldLayoutMkLst>
        </pc:sldLayoutChg>
        <pc:sldLayoutChg chg="del">
          <pc:chgData name="Shared Drive" userId="a8e99ec4-c3c1-49ac-ba97-2c12eee91f6a" providerId="ADAL" clId="{2A417F01-C6E4-409A-BD2A-34026AC952B1}" dt="2021-06-07T17:57:39.207" v="110" actId="2696"/>
          <pc:sldLayoutMkLst>
            <pc:docMk/>
            <pc:sldMasterMk cId="3711838429" sldId="2147483648"/>
            <pc:sldLayoutMk cId="1713925182" sldId="2147483672"/>
          </pc:sldLayoutMkLst>
        </pc:sldLayoutChg>
        <pc:sldLayoutChg chg="del">
          <pc:chgData name="Shared Drive" userId="a8e99ec4-c3c1-49ac-ba97-2c12eee91f6a" providerId="ADAL" clId="{2A417F01-C6E4-409A-BD2A-34026AC952B1}" dt="2021-06-07T17:57:39.439" v="111" actId="2696"/>
          <pc:sldLayoutMkLst>
            <pc:docMk/>
            <pc:sldMasterMk cId="3711838429" sldId="2147483648"/>
            <pc:sldLayoutMk cId="3350126969" sldId="2147483673"/>
          </pc:sldLayoutMkLst>
        </pc:sldLayoutChg>
        <pc:sldLayoutChg chg="del">
          <pc:chgData name="Shared Drive" userId="a8e99ec4-c3c1-49ac-ba97-2c12eee91f6a" providerId="ADAL" clId="{2A417F01-C6E4-409A-BD2A-34026AC952B1}" dt="2021-06-07T17:57:39.684" v="112" actId="2696"/>
          <pc:sldLayoutMkLst>
            <pc:docMk/>
            <pc:sldMasterMk cId="3711838429" sldId="2147483648"/>
            <pc:sldLayoutMk cId="1712564119" sldId="2147483674"/>
          </pc:sldLayoutMkLst>
        </pc:sldLayoutChg>
        <pc:sldLayoutChg chg="del">
          <pc:chgData name="Shared Drive" userId="a8e99ec4-c3c1-49ac-ba97-2c12eee91f6a" providerId="ADAL" clId="{2A417F01-C6E4-409A-BD2A-34026AC952B1}" dt="2021-06-07T17:57:39.884" v="113" actId="2696"/>
          <pc:sldLayoutMkLst>
            <pc:docMk/>
            <pc:sldMasterMk cId="3711838429" sldId="2147483648"/>
            <pc:sldLayoutMk cId="44417348" sldId="2147483675"/>
          </pc:sldLayoutMkLst>
        </pc:sldLayoutChg>
        <pc:sldLayoutChg chg="del">
          <pc:chgData name="Shared Drive" userId="a8e99ec4-c3c1-49ac-ba97-2c12eee91f6a" providerId="ADAL" clId="{2A417F01-C6E4-409A-BD2A-34026AC952B1}" dt="2021-06-07T17:57:40.110" v="114" actId="2696"/>
          <pc:sldLayoutMkLst>
            <pc:docMk/>
            <pc:sldMasterMk cId="3711838429" sldId="2147483648"/>
            <pc:sldLayoutMk cId="2685617678" sldId="2147483676"/>
          </pc:sldLayoutMkLst>
        </pc:sldLayoutChg>
        <pc:sldLayoutChg chg="del">
          <pc:chgData name="Shared Drive" userId="a8e99ec4-c3c1-49ac-ba97-2c12eee91f6a" providerId="ADAL" clId="{2A417F01-C6E4-409A-BD2A-34026AC952B1}" dt="2021-06-07T17:57:40.390" v="115" actId="2696"/>
          <pc:sldLayoutMkLst>
            <pc:docMk/>
            <pc:sldMasterMk cId="3711838429" sldId="2147483648"/>
            <pc:sldLayoutMk cId="4186098669" sldId="2147483677"/>
          </pc:sldLayoutMkLst>
        </pc:sldLayoutChg>
        <pc:sldLayoutChg chg="del">
          <pc:chgData name="Shared Drive" userId="a8e99ec4-c3c1-49ac-ba97-2c12eee91f6a" providerId="ADAL" clId="{2A417F01-C6E4-409A-BD2A-34026AC952B1}" dt="2021-06-07T17:57:40.670" v="116" actId="2696"/>
          <pc:sldLayoutMkLst>
            <pc:docMk/>
            <pc:sldMasterMk cId="3711838429" sldId="2147483648"/>
            <pc:sldLayoutMk cId="254904132" sldId="2147483678"/>
          </pc:sldLayoutMkLst>
        </pc:sldLayoutChg>
        <pc:sldLayoutChg chg="del">
          <pc:chgData name="Shared Drive" userId="a8e99ec4-c3c1-49ac-ba97-2c12eee91f6a" providerId="ADAL" clId="{2A417F01-C6E4-409A-BD2A-34026AC952B1}" dt="2021-06-07T17:57:36.486" v="98" actId="2696"/>
          <pc:sldLayoutMkLst>
            <pc:docMk/>
            <pc:sldMasterMk cId="3711838429" sldId="2147483648"/>
            <pc:sldLayoutMk cId="524474020" sldId="2147483679"/>
          </pc:sldLayoutMkLst>
        </pc:sldLayoutChg>
        <pc:sldLayoutChg chg="del">
          <pc:chgData name="Shared Drive" userId="a8e99ec4-c3c1-49ac-ba97-2c12eee91f6a" providerId="ADAL" clId="{2A417F01-C6E4-409A-BD2A-34026AC952B1}" dt="2021-06-07T17:57:35.655" v="95" actId="2696"/>
          <pc:sldLayoutMkLst>
            <pc:docMk/>
            <pc:sldMasterMk cId="3711838429" sldId="2147483648"/>
            <pc:sldLayoutMk cId="3079137865" sldId="2147483680"/>
          </pc:sldLayoutMkLst>
        </pc:sldLayoutChg>
        <pc:sldLayoutChg chg="del">
          <pc:chgData name="Shared Drive" userId="a8e99ec4-c3c1-49ac-ba97-2c12eee91f6a" providerId="ADAL" clId="{2A417F01-C6E4-409A-BD2A-34026AC952B1}" dt="2021-06-07T17:57:40.863" v="117" actId="2696"/>
          <pc:sldLayoutMkLst>
            <pc:docMk/>
            <pc:sldMasterMk cId="3711838429" sldId="2147483648"/>
            <pc:sldLayoutMk cId="1541110991" sldId="2147483681"/>
          </pc:sldLayoutMkLst>
        </pc:sldLayoutChg>
        <pc:sldLayoutChg chg="del">
          <pc:chgData name="Shared Drive" userId="a8e99ec4-c3c1-49ac-ba97-2c12eee91f6a" providerId="ADAL" clId="{2A417F01-C6E4-409A-BD2A-34026AC952B1}" dt="2021-06-07T17:57:41.106" v="118" actId="2696"/>
          <pc:sldLayoutMkLst>
            <pc:docMk/>
            <pc:sldMasterMk cId="3711838429" sldId="2147483648"/>
            <pc:sldLayoutMk cId="1137109792" sldId="2147483682"/>
          </pc:sldLayoutMkLst>
        </pc:sldLayoutChg>
        <pc:sldLayoutChg chg="del">
          <pc:chgData name="Shared Drive" userId="a8e99ec4-c3c1-49ac-ba97-2c12eee91f6a" providerId="ADAL" clId="{2A417F01-C6E4-409A-BD2A-34026AC952B1}" dt="2021-06-07T17:57:41.378" v="119" actId="2696"/>
          <pc:sldLayoutMkLst>
            <pc:docMk/>
            <pc:sldMasterMk cId="3711838429" sldId="2147483648"/>
            <pc:sldLayoutMk cId="479434054" sldId="2147483683"/>
          </pc:sldLayoutMkLst>
        </pc:sldLayoutChg>
        <pc:sldLayoutChg chg="del">
          <pc:chgData name="Shared Drive" userId="a8e99ec4-c3c1-49ac-ba97-2c12eee91f6a" providerId="ADAL" clId="{2A417F01-C6E4-409A-BD2A-34026AC952B1}" dt="2021-06-07T17:57:41.640" v="120" actId="2696"/>
          <pc:sldLayoutMkLst>
            <pc:docMk/>
            <pc:sldMasterMk cId="3711838429" sldId="2147483648"/>
            <pc:sldLayoutMk cId="3603621060" sldId="2147483684"/>
          </pc:sldLayoutMkLst>
        </pc:sldLayoutChg>
        <pc:sldLayoutChg chg="del">
          <pc:chgData name="Shared Drive" userId="a8e99ec4-c3c1-49ac-ba97-2c12eee91f6a" providerId="ADAL" clId="{2A417F01-C6E4-409A-BD2A-34026AC952B1}" dt="2021-06-07T17:57:41.848" v="121" actId="2696"/>
          <pc:sldLayoutMkLst>
            <pc:docMk/>
            <pc:sldMasterMk cId="3711838429" sldId="2147483648"/>
            <pc:sldLayoutMk cId="100945834" sldId="2147483685"/>
          </pc:sldLayoutMkLst>
        </pc:sldLayoutChg>
        <pc:sldLayoutChg chg="del">
          <pc:chgData name="Shared Drive" userId="a8e99ec4-c3c1-49ac-ba97-2c12eee91f6a" providerId="ADAL" clId="{2A417F01-C6E4-409A-BD2A-34026AC952B1}" dt="2021-06-07T17:57:42.095" v="122" actId="2696"/>
          <pc:sldLayoutMkLst>
            <pc:docMk/>
            <pc:sldMasterMk cId="3711838429" sldId="2147483648"/>
            <pc:sldLayoutMk cId="3123100697" sldId="2147483686"/>
          </pc:sldLayoutMkLst>
        </pc:sldLayoutChg>
        <pc:sldLayoutChg chg="del">
          <pc:chgData name="Shared Drive" userId="a8e99ec4-c3c1-49ac-ba97-2c12eee91f6a" providerId="ADAL" clId="{2A417F01-C6E4-409A-BD2A-34026AC952B1}" dt="2021-06-07T17:57:42.345" v="123" actId="2696"/>
          <pc:sldLayoutMkLst>
            <pc:docMk/>
            <pc:sldMasterMk cId="3711838429" sldId="2147483648"/>
            <pc:sldLayoutMk cId="4169569112" sldId="2147483687"/>
          </pc:sldLayoutMkLst>
        </pc:sldLayoutChg>
        <pc:sldLayoutChg chg="del">
          <pc:chgData name="Shared Drive" userId="a8e99ec4-c3c1-49ac-ba97-2c12eee91f6a" providerId="ADAL" clId="{2A417F01-C6E4-409A-BD2A-34026AC952B1}" dt="2021-06-07T17:57:42.653" v="124" actId="2696"/>
          <pc:sldLayoutMkLst>
            <pc:docMk/>
            <pc:sldMasterMk cId="3711838429" sldId="2147483648"/>
            <pc:sldLayoutMk cId="1199498828" sldId="2147483688"/>
          </pc:sldLayoutMkLst>
        </pc:sldLayoutChg>
        <pc:sldLayoutChg chg="del">
          <pc:chgData name="Shared Drive" userId="a8e99ec4-c3c1-49ac-ba97-2c12eee91f6a" providerId="ADAL" clId="{2A417F01-C6E4-409A-BD2A-34026AC952B1}" dt="2021-06-07T17:57:42.808" v="125" actId="2696"/>
          <pc:sldLayoutMkLst>
            <pc:docMk/>
            <pc:sldMasterMk cId="3711838429" sldId="2147483648"/>
            <pc:sldLayoutMk cId="211703195" sldId="2147483689"/>
          </pc:sldLayoutMkLst>
        </pc:sldLayoutChg>
        <pc:sldLayoutChg chg="del">
          <pc:chgData name="Shared Drive" userId="a8e99ec4-c3c1-49ac-ba97-2c12eee91f6a" providerId="ADAL" clId="{2A417F01-C6E4-409A-BD2A-34026AC952B1}" dt="2021-06-07T17:57:43.060" v="126" actId="2696"/>
          <pc:sldLayoutMkLst>
            <pc:docMk/>
            <pc:sldMasterMk cId="3711838429" sldId="2147483648"/>
            <pc:sldLayoutMk cId="1538475775" sldId="2147483690"/>
          </pc:sldLayoutMkLst>
        </pc:sldLayoutChg>
        <pc:sldLayoutChg chg="del">
          <pc:chgData name="Shared Drive" userId="a8e99ec4-c3c1-49ac-ba97-2c12eee91f6a" providerId="ADAL" clId="{2A417F01-C6E4-409A-BD2A-34026AC952B1}" dt="2021-06-07T17:57:43.362" v="127" actId="2696"/>
          <pc:sldLayoutMkLst>
            <pc:docMk/>
            <pc:sldMasterMk cId="3711838429" sldId="2147483648"/>
            <pc:sldLayoutMk cId="3452832567" sldId="2147483691"/>
          </pc:sldLayoutMkLst>
        </pc:sldLayoutChg>
        <pc:sldLayoutChg chg="del">
          <pc:chgData name="Shared Drive" userId="a8e99ec4-c3c1-49ac-ba97-2c12eee91f6a" providerId="ADAL" clId="{2A417F01-C6E4-409A-BD2A-34026AC952B1}" dt="2021-06-07T17:57:43.575" v="128" actId="2696"/>
          <pc:sldLayoutMkLst>
            <pc:docMk/>
            <pc:sldMasterMk cId="3711838429" sldId="2147483648"/>
            <pc:sldLayoutMk cId="1557236906" sldId="2147483692"/>
          </pc:sldLayoutMkLst>
        </pc:sldLayoutChg>
        <pc:sldLayoutChg chg="del">
          <pc:chgData name="Shared Drive" userId="a8e99ec4-c3c1-49ac-ba97-2c12eee91f6a" providerId="ADAL" clId="{2A417F01-C6E4-409A-BD2A-34026AC952B1}" dt="2021-06-07T17:57:43.811" v="129" actId="2696"/>
          <pc:sldLayoutMkLst>
            <pc:docMk/>
            <pc:sldMasterMk cId="3711838429" sldId="2147483648"/>
            <pc:sldLayoutMk cId="797003364" sldId="2147483693"/>
          </pc:sldLayoutMkLst>
        </pc:sldLayoutChg>
        <pc:sldLayoutChg chg="del">
          <pc:chgData name="Shared Drive" userId="a8e99ec4-c3c1-49ac-ba97-2c12eee91f6a" providerId="ADAL" clId="{2A417F01-C6E4-409A-BD2A-34026AC952B1}" dt="2021-06-07T17:57:44.047" v="130" actId="2696"/>
          <pc:sldLayoutMkLst>
            <pc:docMk/>
            <pc:sldMasterMk cId="3711838429" sldId="2147483648"/>
            <pc:sldLayoutMk cId="114374865" sldId="2147483694"/>
          </pc:sldLayoutMkLst>
        </pc:sldLayoutChg>
        <pc:sldLayoutChg chg="del">
          <pc:chgData name="Shared Drive" userId="a8e99ec4-c3c1-49ac-ba97-2c12eee91f6a" providerId="ADAL" clId="{2A417F01-C6E4-409A-BD2A-34026AC952B1}" dt="2021-06-07T17:57:44.284" v="131" actId="2696"/>
          <pc:sldLayoutMkLst>
            <pc:docMk/>
            <pc:sldMasterMk cId="3711838429" sldId="2147483648"/>
            <pc:sldLayoutMk cId="683361372" sldId="2147483695"/>
          </pc:sldLayoutMkLst>
        </pc:sldLayoutChg>
        <pc:sldLayoutChg chg="del">
          <pc:chgData name="Shared Drive" userId="a8e99ec4-c3c1-49ac-ba97-2c12eee91f6a" providerId="ADAL" clId="{2A417F01-C6E4-409A-BD2A-34026AC952B1}" dt="2021-06-07T17:57:44.539" v="132" actId="2696"/>
          <pc:sldLayoutMkLst>
            <pc:docMk/>
            <pc:sldMasterMk cId="3711838429" sldId="2147483648"/>
            <pc:sldLayoutMk cId="3698139600" sldId="2147483696"/>
          </pc:sldLayoutMkLst>
        </pc:sldLayoutChg>
        <pc:sldLayoutChg chg="delSp mod delAnim">
          <pc:chgData name="Shared Drive" userId="a8e99ec4-c3c1-49ac-ba97-2c12eee91f6a" providerId="ADAL" clId="{2A417F01-C6E4-409A-BD2A-34026AC952B1}" dt="2021-06-07T18:00:18.979" v="164" actId="478"/>
          <pc:sldLayoutMkLst>
            <pc:docMk/>
            <pc:sldMasterMk cId="3711838429" sldId="2147483648"/>
            <pc:sldLayoutMk cId="3153397827" sldId="2147483697"/>
          </pc:sldLayoutMkLst>
          <pc:spChg chg="del">
            <ac:chgData name="Shared Drive" userId="a8e99ec4-c3c1-49ac-ba97-2c12eee91f6a" providerId="ADAL" clId="{2A417F01-C6E4-409A-BD2A-34026AC952B1}" dt="2021-06-07T18:00:16.045" v="163" actId="478"/>
            <ac:spMkLst>
              <pc:docMk/>
              <pc:sldMasterMk cId="3711838429" sldId="2147483648"/>
              <pc:sldLayoutMk cId="3153397827" sldId="2147483697"/>
              <ac:spMk id="14" creationId="{E59D3E56-E0CB-48A2-A2EA-6E9D6BF229E6}"/>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19" creationId="{51A11358-1B05-43AA-AD16-DE23AA2DB52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0" creationId="{0C80C12B-91CD-407F-A26B-FB40C36513B7}"/>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1" creationId="{868C7597-3A42-441D-BCED-EB78B43F6228}"/>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9" creationId="{3412962F-DBE7-4384-9608-E7402E2E666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0" creationId="{0911BD53-18C1-4263-8637-478B4E3CE09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1" creationId="{C4ED4CC5-61DD-415E-9A7F-01C867944BBF}"/>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2" creationId="{470FFB04-2C9C-4E4D-9036-D72B6F5F8CF0}"/>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3" creationId="{6D8782F9-A59C-4E81-AE78-AF91F64D8339}"/>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4" creationId="{40649B32-B17C-44D7-981D-1A6A1C66D1B7}"/>
            </ac:spMkLst>
          </pc:spChg>
        </pc:sldLayoutChg>
        <pc:sldLayoutChg chg="del">
          <pc:chgData name="Shared Drive" userId="a8e99ec4-c3c1-49ac-ba97-2c12eee91f6a" providerId="ADAL" clId="{2A417F01-C6E4-409A-BD2A-34026AC952B1}" dt="2021-06-07T17:57:54.946" v="133" actId="2696"/>
          <pc:sldLayoutMkLst>
            <pc:docMk/>
            <pc:sldMasterMk cId="3711838429" sldId="2147483648"/>
            <pc:sldLayoutMk cId="2474932305" sldId="2147483698"/>
          </pc:sldLayoutMkLst>
        </pc:sldLayoutChg>
        <pc:sldLayoutChg chg="del">
          <pc:chgData name="Shared Drive" userId="a8e99ec4-c3c1-49ac-ba97-2c12eee91f6a" providerId="ADAL" clId="{2A417F01-C6E4-409A-BD2A-34026AC952B1}" dt="2021-06-07T17:57:57.876" v="134" actId="2696"/>
          <pc:sldLayoutMkLst>
            <pc:docMk/>
            <pc:sldMasterMk cId="3711838429" sldId="2147483648"/>
            <pc:sldLayoutMk cId="3985561649" sldId="2147483700"/>
          </pc:sldLayoutMkLst>
        </pc:sldLayoutChg>
        <pc:sldLayoutChg chg="del">
          <pc:chgData name="Shared Drive" userId="a8e99ec4-c3c1-49ac-ba97-2c12eee91f6a" providerId="ADAL" clId="{2A417F01-C6E4-409A-BD2A-34026AC952B1}" dt="2021-06-07T17:57:59.313" v="135" actId="2696"/>
          <pc:sldLayoutMkLst>
            <pc:docMk/>
            <pc:sldMasterMk cId="3711838429" sldId="2147483648"/>
            <pc:sldLayoutMk cId="739819776" sldId="2147483701"/>
          </pc:sldLayoutMkLst>
        </pc:sldLayoutChg>
        <pc:sldLayoutChg chg="del">
          <pc:chgData name="Shared Drive" userId="a8e99ec4-c3c1-49ac-ba97-2c12eee91f6a" providerId="ADAL" clId="{2A417F01-C6E4-409A-BD2A-34026AC952B1}" dt="2021-06-07T17:57:59.994" v="136" actId="2696"/>
          <pc:sldLayoutMkLst>
            <pc:docMk/>
            <pc:sldMasterMk cId="3711838429" sldId="2147483648"/>
            <pc:sldLayoutMk cId="3115655554" sldId="2147483702"/>
          </pc:sldLayoutMkLst>
        </pc:sldLayoutChg>
        <pc:sldLayoutChg chg="del">
          <pc:chgData name="Shared Drive" userId="a8e99ec4-c3c1-49ac-ba97-2c12eee91f6a" providerId="ADAL" clId="{2A417F01-C6E4-409A-BD2A-34026AC952B1}" dt="2021-06-07T17:58:00.625" v="137" actId="2696"/>
          <pc:sldLayoutMkLst>
            <pc:docMk/>
            <pc:sldMasterMk cId="3711838429" sldId="2147483648"/>
            <pc:sldLayoutMk cId="2651079527" sldId="2147483703"/>
          </pc:sldLayoutMkLst>
        </pc:sldLayoutChg>
        <pc:sldLayoutChg chg="del">
          <pc:chgData name="Shared Drive" userId="a8e99ec4-c3c1-49ac-ba97-2c12eee91f6a" providerId="ADAL" clId="{2A417F01-C6E4-409A-BD2A-34026AC952B1}" dt="2021-06-07T17:58:01.073" v="138" actId="2696"/>
          <pc:sldLayoutMkLst>
            <pc:docMk/>
            <pc:sldMasterMk cId="3711838429" sldId="2147483648"/>
            <pc:sldLayoutMk cId="3912091797" sldId="2147483704"/>
          </pc:sldLayoutMkLst>
        </pc:sldLayoutChg>
        <pc:sldLayoutChg chg="del">
          <pc:chgData name="Shared Drive" userId="a8e99ec4-c3c1-49ac-ba97-2c12eee91f6a" providerId="ADAL" clId="{2A417F01-C6E4-409A-BD2A-34026AC952B1}" dt="2021-06-07T17:58:01.583" v="139" actId="2696"/>
          <pc:sldLayoutMkLst>
            <pc:docMk/>
            <pc:sldMasterMk cId="3711838429" sldId="2147483648"/>
            <pc:sldLayoutMk cId="2695491300" sldId="2147483705"/>
          </pc:sldLayoutMkLst>
        </pc:sldLayoutChg>
        <pc:sldLayoutChg chg="del">
          <pc:chgData name="Shared Drive" userId="a8e99ec4-c3c1-49ac-ba97-2c12eee91f6a" providerId="ADAL" clId="{2A417F01-C6E4-409A-BD2A-34026AC952B1}" dt="2021-06-07T17:58:02.056" v="140" actId="2696"/>
          <pc:sldLayoutMkLst>
            <pc:docMk/>
            <pc:sldMasterMk cId="3711838429" sldId="2147483648"/>
            <pc:sldLayoutMk cId="3458678136" sldId="2147483706"/>
          </pc:sldLayoutMkLst>
        </pc:sldLayoutChg>
        <pc:sldLayoutChg chg="del">
          <pc:chgData name="Shared Drive" userId="a8e99ec4-c3c1-49ac-ba97-2c12eee91f6a" providerId="ADAL" clId="{2A417F01-C6E4-409A-BD2A-34026AC952B1}" dt="2021-06-07T17:58:02.688" v="141" actId="2696"/>
          <pc:sldLayoutMkLst>
            <pc:docMk/>
            <pc:sldMasterMk cId="3711838429" sldId="2147483648"/>
            <pc:sldLayoutMk cId="70729511" sldId="2147483707"/>
          </pc:sldLayoutMkLst>
        </pc:sldLayoutChg>
        <pc:sldLayoutChg chg="del">
          <pc:chgData name="Shared Drive" userId="a8e99ec4-c3c1-49ac-ba97-2c12eee91f6a" providerId="ADAL" clId="{2A417F01-C6E4-409A-BD2A-34026AC952B1}" dt="2021-06-07T17:58:03.202" v="142" actId="2696"/>
          <pc:sldLayoutMkLst>
            <pc:docMk/>
            <pc:sldMasterMk cId="3711838429" sldId="2147483648"/>
            <pc:sldLayoutMk cId="571850415" sldId="2147483708"/>
          </pc:sldLayoutMkLst>
        </pc:sldLayoutChg>
        <pc:sldLayoutChg chg="del">
          <pc:chgData name="Shared Drive" userId="a8e99ec4-c3c1-49ac-ba97-2c12eee91f6a" providerId="ADAL" clId="{2A417F01-C6E4-409A-BD2A-34026AC952B1}" dt="2021-06-07T17:58:03.836" v="143" actId="2696"/>
          <pc:sldLayoutMkLst>
            <pc:docMk/>
            <pc:sldMasterMk cId="3711838429" sldId="2147483648"/>
            <pc:sldLayoutMk cId="2954166861" sldId="2147483709"/>
          </pc:sldLayoutMkLst>
        </pc:sldLayoutChg>
        <pc:sldLayoutChg chg="del">
          <pc:chgData name="Shared Drive" userId="a8e99ec4-c3c1-49ac-ba97-2c12eee91f6a" providerId="ADAL" clId="{2A417F01-C6E4-409A-BD2A-34026AC952B1}" dt="2021-06-07T17:58:04.094" v="144" actId="2696"/>
          <pc:sldLayoutMkLst>
            <pc:docMk/>
            <pc:sldMasterMk cId="3711838429" sldId="2147483648"/>
            <pc:sldLayoutMk cId="2010121739" sldId="2147483710"/>
          </pc:sldLayoutMkLst>
        </pc:sldLayoutChg>
        <pc:sldLayoutChg chg="del">
          <pc:chgData name="Shared Drive" userId="a8e99ec4-c3c1-49ac-ba97-2c12eee91f6a" providerId="ADAL" clId="{2A417F01-C6E4-409A-BD2A-34026AC952B1}" dt="2021-06-07T17:58:04.304" v="145" actId="2696"/>
          <pc:sldLayoutMkLst>
            <pc:docMk/>
            <pc:sldMasterMk cId="3711838429" sldId="2147483648"/>
            <pc:sldLayoutMk cId="495072539" sldId="2147483711"/>
          </pc:sldLayoutMkLst>
        </pc:sldLayoutChg>
        <pc:sldLayoutChg chg="del">
          <pc:chgData name="Shared Drive" userId="a8e99ec4-c3c1-49ac-ba97-2c12eee91f6a" providerId="ADAL" clId="{2A417F01-C6E4-409A-BD2A-34026AC952B1}" dt="2021-06-07T17:58:04.535" v="146" actId="2696"/>
          <pc:sldLayoutMkLst>
            <pc:docMk/>
            <pc:sldMasterMk cId="3711838429" sldId="2147483648"/>
            <pc:sldLayoutMk cId="1383966008" sldId="2147483712"/>
          </pc:sldLayoutMkLst>
        </pc:sldLayoutChg>
        <pc:sldLayoutChg chg="del">
          <pc:chgData name="Shared Drive" userId="a8e99ec4-c3c1-49ac-ba97-2c12eee91f6a" providerId="ADAL" clId="{2A417F01-C6E4-409A-BD2A-34026AC952B1}" dt="2021-06-07T17:58:04.742" v="147" actId="2696"/>
          <pc:sldLayoutMkLst>
            <pc:docMk/>
            <pc:sldMasterMk cId="3711838429" sldId="2147483648"/>
            <pc:sldLayoutMk cId="3864305839" sldId="2147483713"/>
          </pc:sldLayoutMkLst>
        </pc:sldLayoutChg>
        <pc:sldLayoutChg chg="del">
          <pc:chgData name="Shared Drive" userId="a8e99ec4-c3c1-49ac-ba97-2c12eee91f6a" providerId="ADAL" clId="{2A417F01-C6E4-409A-BD2A-34026AC952B1}" dt="2021-06-07T17:59:18.989" v="157" actId="2696"/>
          <pc:sldLayoutMkLst>
            <pc:docMk/>
            <pc:sldMasterMk cId="3711838429" sldId="2147483648"/>
            <pc:sldLayoutMk cId="3556306419" sldId="2147483720"/>
          </pc:sldLayoutMkLst>
        </pc:sldLayoutChg>
        <pc:sldLayoutChg chg="del ord">
          <pc:chgData name="Shared Drive" userId="a8e99ec4-c3c1-49ac-ba97-2c12eee91f6a" providerId="ADAL" clId="{2A417F01-C6E4-409A-BD2A-34026AC952B1}" dt="2021-06-07T17:59:58.048" v="160" actId="2696"/>
          <pc:sldLayoutMkLst>
            <pc:docMk/>
            <pc:sldMasterMk cId="3711838429" sldId="2147483648"/>
            <pc:sldLayoutMk cId="3919111585" sldId="2147483721"/>
          </pc:sldLayoutMkLst>
        </pc:sldLayoutChg>
        <pc:sldLayoutChg chg="del">
          <pc:chgData name="Shared Drive" userId="a8e99ec4-c3c1-49ac-ba97-2c12eee91f6a" providerId="ADAL" clId="{2A417F01-C6E4-409A-BD2A-34026AC952B1}" dt="2021-06-07T17:58:04.966" v="148" actId="2696"/>
          <pc:sldLayoutMkLst>
            <pc:docMk/>
            <pc:sldMasterMk cId="3711838429" sldId="2147483648"/>
            <pc:sldLayoutMk cId="3079002472" sldId="2147483724"/>
          </pc:sldLayoutMkLst>
        </pc:sldLayoutChg>
        <pc:sldLayoutChg chg="modSp mod">
          <pc:chgData name="Shared Drive" userId="a8e99ec4-c3c1-49ac-ba97-2c12eee91f6a" providerId="ADAL" clId="{2A417F01-C6E4-409A-BD2A-34026AC952B1}" dt="2021-06-07T18:00:10.502" v="162" actId="1076"/>
          <pc:sldLayoutMkLst>
            <pc:docMk/>
            <pc:sldMasterMk cId="3711838429" sldId="2147483648"/>
            <pc:sldLayoutMk cId="768246842" sldId="2147483728"/>
          </pc:sldLayoutMkLst>
          <pc:spChg chg="mod">
            <ac:chgData name="Shared Drive" userId="a8e99ec4-c3c1-49ac-ba97-2c12eee91f6a" providerId="ADAL" clId="{2A417F01-C6E4-409A-BD2A-34026AC952B1}" dt="2021-06-07T18:00:10.502" v="162" actId="1076"/>
            <ac:spMkLst>
              <pc:docMk/>
              <pc:sldMasterMk cId="3711838429" sldId="2147483648"/>
              <pc:sldLayoutMk cId="768246842" sldId="2147483728"/>
              <ac:spMk id="2" creationId="{50E40216-32FF-45C7-9C82-31B23312ABB8}"/>
            </ac:spMkLst>
          </pc:spChg>
        </pc:sldLayoutChg>
        <pc:sldLayoutChg chg="ord">
          <pc:chgData name="Shared Drive" userId="a8e99ec4-c3c1-49ac-ba97-2c12eee91f6a" providerId="ADAL" clId="{2A417F01-C6E4-409A-BD2A-34026AC952B1}" dt="2021-06-07T17:59:16.406" v="156" actId="20578"/>
          <pc:sldLayoutMkLst>
            <pc:docMk/>
            <pc:sldMasterMk cId="3711838429" sldId="2147483648"/>
            <pc:sldLayoutMk cId="1692186787" sldId="2147483729"/>
          </pc:sldLayoutMkLst>
        </pc:sldLayoutChg>
        <pc:sldLayoutChg chg="del">
          <pc:chgData name="Shared Drive" userId="a8e99ec4-c3c1-49ac-ba97-2c12eee91f6a" providerId="ADAL" clId="{2A417F01-C6E4-409A-BD2A-34026AC952B1}" dt="2021-06-07T17:58:05.223" v="149" actId="2696"/>
          <pc:sldLayoutMkLst>
            <pc:docMk/>
            <pc:sldMasterMk cId="3711838429" sldId="2147483648"/>
            <pc:sldLayoutMk cId="411907427" sldId="2147483735"/>
          </pc:sldLayoutMkLst>
        </pc:sldLayoutChg>
        <pc:sldLayoutChg chg="del">
          <pc:chgData name="Shared Drive" userId="a8e99ec4-c3c1-49ac-ba97-2c12eee91f6a" providerId="ADAL" clId="{2A417F01-C6E4-409A-BD2A-34026AC952B1}" dt="2021-06-07T17:58:11.072" v="150" actId="2696"/>
          <pc:sldLayoutMkLst>
            <pc:docMk/>
            <pc:sldMasterMk cId="3711838429" sldId="2147483648"/>
            <pc:sldLayoutMk cId="637989162" sldId="2147483737"/>
          </pc:sldLayoutMkLst>
        </pc:sldLayoutChg>
        <pc:sldLayoutChg chg="del">
          <pc:chgData name="Shared Drive" userId="a8e99ec4-c3c1-49ac-ba97-2c12eee91f6a" providerId="ADAL" clId="{2A417F01-C6E4-409A-BD2A-34026AC952B1}" dt="2021-06-07T17:58:14.188" v="151" actId="2696"/>
          <pc:sldLayoutMkLst>
            <pc:docMk/>
            <pc:sldMasterMk cId="3711838429" sldId="2147483648"/>
            <pc:sldLayoutMk cId="1813713894" sldId="2147483739"/>
          </pc:sldLayoutMkLst>
        </pc:sldLayoutChg>
        <pc:sldLayoutChg chg="del">
          <pc:chgData name="Shared Drive" userId="a8e99ec4-c3c1-49ac-ba97-2c12eee91f6a" providerId="ADAL" clId="{2A417F01-C6E4-409A-BD2A-34026AC952B1}" dt="2021-06-07T17:58:14.917" v="152" actId="2696"/>
          <pc:sldLayoutMkLst>
            <pc:docMk/>
            <pc:sldMasterMk cId="3711838429" sldId="2147483648"/>
            <pc:sldLayoutMk cId="879993690" sldId="2147483740"/>
          </pc:sldLayoutMkLst>
        </pc:sldLayoutChg>
      </pc:sldMasterChg>
    </pc:docChg>
  </pc:docChgLst>
  <pc:docChgLst>
    <pc:chgData name="Shared Drive" userId="a8e99ec4-c3c1-49ac-ba97-2c12eee91f6a" providerId="ADAL" clId="{3D55413F-4FD4-4956-B773-3DDC046A9666}"/>
    <pc:docChg chg="undo redo custSel addSld delSld modSld sldOrd delSection modSection">
      <pc:chgData name="Shared Drive" userId="a8e99ec4-c3c1-49ac-ba97-2c12eee91f6a" providerId="ADAL" clId="{3D55413F-4FD4-4956-B773-3DDC046A9666}" dt="2022-04-20T21:08:49.932" v="5597" actId="1076"/>
      <pc:docMkLst>
        <pc:docMk/>
      </pc:docMkLst>
      <pc:sldChg chg="add del">
        <pc:chgData name="Shared Drive" userId="a8e99ec4-c3c1-49ac-ba97-2c12eee91f6a" providerId="ADAL" clId="{3D55413F-4FD4-4956-B773-3DDC046A9666}" dt="2022-04-12T14:40:28.429" v="4688" actId="47"/>
        <pc:sldMkLst>
          <pc:docMk/>
          <pc:sldMk cId="326578062" sldId="540"/>
        </pc:sldMkLst>
      </pc:sldChg>
      <pc:sldChg chg="modSp add mod ord">
        <pc:chgData name="Shared Drive" userId="a8e99ec4-c3c1-49ac-ba97-2c12eee91f6a" providerId="ADAL" clId="{3D55413F-4FD4-4956-B773-3DDC046A9666}" dt="2022-04-12T14:04:50.275" v="3994" actId="20577"/>
        <pc:sldMkLst>
          <pc:docMk/>
          <pc:sldMk cId="1652214884" sldId="1745"/>
        </pc:sldMkLst>
        <pc:spChg chg="mod">
          <ac:chgData name="Shared Drive" userId="a8e99ec4-c3c1-49ac-ba97-2c12eee91f6a" providerId="ADAL" clId="{3D55413F-4FD4-4956-B773-3DDC046A9666}" dt="2022-04-12T14:04:50.275" v="3994" actId="20577"/>
          <ac:spMkLst>
            <pc:docMk/>
            <pc:sldMk cId="1652214884" sldId="1745"/>
            <ac:spMk id="2" creationId="{00000000-0000-0000-0000-000000000000}"/>
          </ac:spMkLst>
        </pc:spChg>
      </pc:sldChg>
      <pc:sldChg chg="addSp modSp add mod chgLayout modNotesTx">
        <pc:chgData name="Shared Drive" userId="a8e99ec4-c3c1-49ac-ba97-2c12eee91f6a" providerId="ADAL" clId="{3D55413F-4FD4-4956-B773-3DDC046A9666}" dt="2022-03-27T16:00:12.276" v="35"/>
        <pc:sldMkLst>
          <pc:docMk/>
          <pc:sldMk cId="605692357" sldId="1937"/>
        </pc:sldMkLst>
        <pc:spChg chg="mod ord">
          <ac:chgData name="Shared Drive" userId="a8e99ec4-c3c1-49ac-ba97-2c12eee91f6a" providerId="ADAL" clId="{3D55413F-4FD4-4956-B773-3DDC046A9666}" dt="2022-03-27T15:30:19.804" v="31"/>
          <ac:spMkLst>
            <pc:docMk/>
            <pc:sldMk cId="605692357" sldId="1937"/>
            <ac:spMk id="2" creationId="{00000000-0000-0000-0000-000000000000}"/>
          </ac:spMkLst>
        </pc:spChg>
        <pc:spChg chg="add mod ord">
          <ac:chgData name="Shared Drive" userId="a8e99ec4-c3c1-49ac-ba97-2c12eee91f6a" providerId="ADAL" clId="{3D55413F-4FD4-4956-B773-3DDC046A9666}" dt="2022-03-27T15:30:31.734" v="33" actId="14100"/>
          <ac:spMkLst>
            <pc:docMk/>
            <pc:sldMk cId="605692357" sldId="1937"/>
            <ac:spMk id="3" creationId="{23B3B7C0-B1EB-4FC2-B896-A97B7617FA33}"/>
          </ac:spMkLst>
        </pc:spChg>
      </pc:sldChg>
      <pc:sldChg chg="add del">
        <pc:chgData name="Shared Drive" userId="a8e99ec4-c3c1-49ac-ba97-2c12eee91f6a" providerId="ADAL" clId="{3D55413F-4FD4-4956-B773-3DDC046A9666}" dt="2022-04-12T14:37:31.588" v="4679" actId="47"/>
        <pc:sldMkLst>
          <pc:docMk/>
          <pc:sldMk cId="2472460348" sldId="1938"/>
        </pc:sldMkLst>
      </pc:sldChg>
      <pc:sldChg chg="modSp add mod ord modAnim">
        <pc:chgData name="Shared Drive" userId="a8e99ec4-c3c1-49ac-ba97-2c12eee91f6a" providerId="ADAL" clId="{3D55413F-4FD4-4956-B773-3DDC046A9666}" dt="2022-04-17T16:19:10.276" v="5536"/>
        <pc:sldMkLst>
          <pc:docMk/>
          <pc:sldMk cId="893148550" sldId="1940"/>
        </pc:sldMkLst>
        <pc:spChg chg="mod">
          <ac:chgData name="Shared Drive" userId="a8e99ec4-c3c1-49ac-ba97-2c12eee91f6a" providerId="ADAL" clId="{3D55413F-4FD4-4956-B773-3DDC046A9666}" dt="2022-04-12T00:18:02.792" v="3017" actId="20577"/>
          <ac:spMkLst>
            <pc:docMk/>
            <pc:sldMk cId="893148550" sldId="1940"/>
            <ac:spMk id="3" creationId="{F65DB5D7-07E6-4360-B835-0BE5545D620B}"/>
          </ac:spMkLst>
        </pc:spChg>
      </pc:sldChg>
      <pc:sldChg chg="modSp add del mod ord">
        <pc:chgData name="Shared Drive" userId="a8e99ec4-c3c1-49ac-ba97-2c12eee91f6a" providerId="ADAL" clId="{3D55413F-4FD4-4956-B773-3DDC046A9666}" dt="2022-04-12T14:55:52.070" v="4983" actId="47"/>
        <pc:sldMkLst>
          <pc:docMk/>
          <pc:sldMk cId="2118095565" sldId="1941"/>
        </pc:sldMkLst>
        <pc:spChg chg="mod">
          <ac:chgData name="Shared Drive" userId="a8e99ec4-c3c1-49ac-ba97-2c12eee91f6a" providerId="ADAL" clId="{3D55413F-4FD4-4956-B773-3DDC046A9666}" dt="2022-04-12T14:05:38.223" v="4012" actId="1035"/>
          <ac:spMkLst>
            <pc:docMk/>
            <pc:sldMk cId="2118095565" sldId="1941"/>
            <ac:spMk id="3" creationId="{CC7BD711-F9AA-4355-A63F-DF3937546CA2}"/>
          </ac:spMkLst>
        </pc:spChg>
        <pc:spChg chg="mod">
          <ac:chgData name="Shared Drive" userId="a8e99ec4-c3c1-49ac-ba97-2c12eee91f6a" providerId="ADAL" clId="{3D55413F-4FD4-4956-B773-3DDC046A9666}" dt="2022-04-12T14:07:29.265" v="4015" actId="20577"/>
          <ac:spMkLst>
            <pc:docMk/>
            <pc:sldMk cId="2118095565" sldId="1941"/>
            <ac:spMk id="4" creationId="{A117C270-0E5E-4AC8-8B43-2FA0B5FF127E}"/>
          </ac:spMkLst>
        </pc:spChg>
      </pc:sldChg>
      <pc:sldChg chg="add del">
        <pc:chgData name="Shared Drive" userId="a8e99ec4-c3c1-49ac-ba97-2c12eee91f6a" providerId="ADAL" clId="{3D55413F-4FD4-4956-B773-3DDC046A9666}" dt="2022-04-12T14:55:52.070" v="4983" actId="47"/>
        <pc:sldMkLst>
          <pc:docMk/>
          <pc:sldMk cId="666379809" sldId="1942"/>
        </pc:sldMkLst>
      </pc:sldChg>
      <pc:sldChg chg="add del">
        <pc:chgData name="Shared Drive" userId="a8e99ec4-c3c1-49ac-ba97-2c12eee91f6a" providerId="ADAL" clId="{3D55413F-4FD4-4956-B773-3DDC046A9666}" dt="2022-04-12T14:37:35.513" v="4681" actId="47"/>
        <pc:sldMkLst>
          <pc:docMk/>
          <pc:sldMk cId="3636146159" sldId="1944"/>
        </pc:sldMkLst>
      </pc:sldChg>
      <pc:sldChg chg="add">
        <pc:chgData name="Shared Drive" userId="a8e99ec4-c3c1-49ac-ba97-2c12eee91f6a" providerId="ADAL" clId="{3D55413F-4FD4-4956-B773-3DDC046A9666}" dt="2022-03-27T15:28:47.452" v="0"/>
        <pc:sldMkLst>
          <pc:docMk/>
          <pc:sldMk cId="1830650540" sldId="1946"/>
        </pc:sldMkLst>
      </pc:sldChg>
      <pc:sldChg chg="addSp modSp add mod ord modAnim">
        <pc:chgData name="Shared Drive" userId="a8e99ec4-c3c1-49ac-ba97-2c12eee91f6a" providerId="ADAL" clId="{3D55413F-4FD4-4956-B773-3DDC046A9666}" dt="2022-04-12T14:23:41.240" v="4426" actId="20577"/>
        <pc:sldMkLst>
          <pc:docMk/>
          <pc:sldMk cId="3740193652" sldId="1947"/>
        </pc:sldMkLst>
        <pc:spChg chg="mod">
          <ac:chgData name="Shared Drive" userId="a8e99ec4-c3c1-49ac-ba97-2c12eee91f6a" providerId="ADAL" clId="{3D55413F-4FD4-4956-B773-3DDC046A9666}" dt="2022-04-12T14:23:41.240" v="4426" actId="20577"/>
          <ac:spMkLst>
            <pc:docMk/>
            <pc:sldMk cId="3740193652" sldId="1947"/>
            <ac:spMk id="2" creationId="{CBA39945-C985-47E1-9FF5-22A8B9F34F7B}"/>
          </ac:spMkLst>
        </pc:spChg>
        <pc:spChg chg="mod">
          <ac:chgData name="Shared Drive" userId="a8e99ec4-c3c1-49ac-ba97-2c12eee91f6a" providerId="ADAL" clId="{3D55413F-4FD4-4956-B773-3DDC046A9666}" dt="2022-04-12T13:52:31.266" v="3824" actId="20577"/>
          <ac:spMkLst>
            <pc:docMk/>
            <pc:sldMk cId="3740193652" sldId="1947"/>
            <ac:spMk id="3" creationId="{813179E7-EDE5-44E3-B4F3-2113824C82F1}"/>
          </ac:spMkLst>
        </pc:spChg>
        <pc:spChg chg="add mod">
          <ac:chgData name="Shared Drive" userId="a8e99ec4-c3c1-49ac-ba97-2c12eee91f6a" providerId="ADAL" clId="{3D55413F-4FD4-4956-B773-3DDC046A9666}" dt="2022-04-12T13:51:16.512" v="3797" actId="6549"/>
          <ac:spMkLst>
            <pc:docMk/>
            <pc:sldMk cId="3740193652" sldId="1947"/>
            <ac:spMk id="4" creationId="{9CEA4B81-DA03-46E8-BB6B-49A7609B0312}"/>
          </ac:spMkLst>
        </pc:spChg>
        <pc:picChg chg="add mod">
          <ac:chgData name="Shared Drive" userId="a8e99ec4-c3c1-49ac-ba97-2c12eee91f6a" providerId="ADAL" clId="{3D55413F-4FD4-4956-B773-3DDC046A9666}" dt="2022-04-12T13:51:09.775" v="3794" actId="1076"/>
          <ac:picMkLst>
            <pc:docMk/>
            <pc:sldMk cId="3740193652" sldId="1947"/>
            <ac:picMk id="5" creationId="{68B8B1A2-1808-4D2C-8A0D-679713C6CAC4}"/>
          </ac:picMkLst>
        </pc:picChg>
      </pc:sldChg>
      <pc:sldChg chg="modSp add del mod ord">
        <pc:chgData name="Shared Drive" userId="a8e99ec4-c3c1-49ac-ba97-2c12eee91f6a" providerId="ADAL" clId="{3D55413F-4FD4-4956-B773-3DDC046A9666}" dt="2022-04-12T13:35:35.385" v="3481" actId="20577"/>
        <pc:sldMkLst>
          <pc:docMk/>
          <pc:sldMk cId="3799416079" sldId="1948"/>
        </pc:sldMkLst>
        <pc:spChg chg="mod">
          <ac:chgData name="Shared Drive" userId="a8e99ec4-c3c1-49ac-ba97-2c12eee91f6a" providerId="ADAL" clId="{3D55413F-4FD4-4956-B773-3DDC046A9666}" dt="2022-04-12T00:20:47.642" v="3061" actId="20577"/>
          <ac:spMkLst>
            <pc:docMk/>
            <pc:sldMk cId="3799416079" sldId="1948"/>
            <ac:spMk id="2" creationId="{2261C570-4C08-4890-B804-D407C41203AE}"/>
          </ac:spMkLst>
        </pc:spChg>
        <pc:spChg chg="mod">
          <ac:chgData name="Shared Drive" userId="a8e99ec4-c3c1-49ac-ba97-2c12eee91f6a" providerId="ADAL" clId="{3D55413F-4FD4-4956-B773-3DDC046A9666}" dt="2022-04-12T13:35:35.385" v="3481" actId="20577"/>
          <ac:spMkLst>
            <pc:docMk/>
            <pc:sldMk cId="3799416079" sldId="1948"/>
            <ac:spMk id="3" creationId="{31ADE228-93FB-41FC-9E6A-183E87913CC5}"/>
          </ac:spMkLst>
        </pc:spChg>
      </pc:sldChg>
      <pc:sldChg chg="add del">
        <pc:chgData name="Shared Drive" userId="a8e99ec4-c3c1-49ac-ba97-2c12eee91f6a" providerId="ADAL" clId="{3D55413F-4FD4-4956-B773-3DDC046A9666}" dt="2022-04-12T14:40:25.733" v="4687" actId="47"/>
        <pc:sldMkLst>
          <pc:docMk/>
          <pc:sldMk cId="605335712" sldId="1949"/>
        </pc:sldMkLst>
      </pc:sldChg>
      <pc:sldChg chg="add del">
        <pc:chgData name="Shared Drive" userId="a8e99ec4-c3c1-49ac-ba97-2c12eee91f6a" providerId="ADAL" clId="{3D55413F-4FD4-4956-B773-3DDC046A9666}" dt="2022-04-03T14:21:09.921" v="86" actId="47"/>
        <pc:sldMkLst>
          <pc:docMk/>
          <pc:sldMk cId="3147971205" sldId="1951"/>
        </pc:sldMkLst>
      </pc:sldChg>
      <pc:sldChg chg="addSp delSp modSp add del mod ord">
        <pc:chgData name="Shared Drive" userId="a8e99ec4-c3c1-49ac-ba97-2c12eee91f6a" providerId="ADAL" clId="{3D55413F-4FD4-4956-B773-3DDC046A9666}" dt="2022-04-12T14:07:49.491" v="4019" actId="47"/>
        <pc:sldMkLst>
          <pc:docMk/>
          <pc:sldMk cId="3339764405" sldId="1982"/>
        </pc:sldMkLst>
        <pc:spChg chg="mod">
          <ac:chgData name="Shared Drive" userId="a8e99ec4-c3c1-49ac-ba97-2c12eee91f6a" providerId="ADAL" clId="{3D55413F-4FD4-4956-B773-3DDC046A9666}" dt="2022-04-12T14:07:40.584" v="4017" actId="20577"/>
          <ac:spMkLst>
            <pc:docMk/>
            <pc:sldMk cId="3339764405" sldId="1982"/>
            <ac:spMk id="2" creationId="{F50234A7-BCF1-4562-AEB2-7955A95F288E}"/>
          </ac:spMkLst>
        </pc:spChg>
        <pc:spChg chg="add del mod">
          <ac:chgData name="Shared Drive" userId="a8e99ec4-c3c1-49ac-ba97-2c12eee91f6a" providerId="ADAL" clId="{3D55413F-4FD4-4956-B773-3DDC046A9666}" dt="2022-04-03T15:43:45.783" v="1225" actId="478"/>
          <ac:spMkLst>
            <pc:docMk/>
            <pc:sldMk cId="3339764405" sldId="1982"/>
            <ac:spMk id="3" creationId="{46F35386-874E-4C99-B098-0A555DB8107E}"/>
          </ac:spMkLst>
        </pc:spChg>
        <pc:spChg chg="mod">
          <ac:chgData name="Shared Drive" userId="a8e99ec4-c3c1-49ac-ba97-2c12eee91f6a" providerId="ADAL" clId="{3D55413F-4FD4-4956-B773-3DDC046A9666}" dt="2022-04-03T15:44:41.139" v="1238" actId="1076"/>
          <ac:spMkLst>
            <pc:docMk/>
            <pc:sldMk cId="3339764405" sldId="1982"/>
            <ac:spMk id="4" creationId="{31C7D829-E7D9-4916-BEEF-97B8EE6E603C}"/>
          </ac:spMkLst>
        </pc:spChg>
        <pc:spChg chg="add del mod">
          <ac:chgData name="Shared Drive" userId="a8e99ec4-c3c1-49ac-ba97-2c12eee91f6a" providerId="ADAL" clId="{3D55413F-4FD4-4956-B773-3DDC046A9666}" dt="2022-04-12T14:07:43.251" v="4018" actId="478"/>
          <ac:spMkLst>
            <pc:docMk/>
            <pc:sldMk cId="3339764405" sldId="1982"/>
            <ac:spMk id="7" creationId="{3148B74E-94B1-406A-AF40-4148ACA99B8A}"/>
          </ac:spMkLst>
        </pc:spChg>
        <pc:spChg chg="add mod">
          <ac:chgData name="Shared Drive" userId="a8e99ec4-c3c1-49ac-ba97-2c12eee91f6a" providerId="ADAL" clId="{3D55413F-4FD4-4956-B773-3DDC046A9666}" dt="2022-04-03T16:01:53.272" v="1588" actId="207"/>
          <ac:spMkLst>
            <pc:docMk/>
            <pc:sldMk cId="3339764405" sldId="1982"/>
            <ac:spMk id="9" creationId="{AE9B7145-765A-45BF-AB41-54A6B30E539E}"/>
          </ac:spMkLst>
        </pc:spChg>
        <pc:graphicFrameChg chg="del mod">
          <ac:chgData name="Shared Drive" userId="a8e99ec4-c3c1-49ac-ba97-2c12eee91f6a" providerId="ADAL" clId="{3D55413F-4FD4-4956-B773-3DDC046A9666}" dt="2022-04-12T00:22:31.797" v="3064" actId="478"/>
          <ac:graphicFrameMkLst>
            <pc:docMk/>
            <pc:sldMk cId="3339764405" sldId="1982"/>
            <ac:graphicFrameMk id="6" creationId="{D6E8D603-8D0B-4546-AA6A-A007BFF71DFD}"/>
          </ac:graphicFrameMkLst>
        </pc:graphicFrameChg>
        <pc:picChg chg="mod">
          <ac:chgData name="Shared Drive" userId="a8e99ec4-c3c1-49ac-ba97-2c12eee91f6a" providerId="ADAL" clId="{3D55413F-4FD4-4956-B773-3DDC046A9666}" dt="2022-04-03T15:45:07.772" v="1243" actId="1076"/>
          <ac:picMkLst>
            <pc:docMk/>
            <pc:sldMk cId="3339764405" sldId="1982"/>
            <ac:picMk id="5" creationId="{D7D02BD8-4282-4A6B-9EA6-3967E7881377}"/>
          </ac:picMkLst>
        </pc:picChg>
        <pc:picChg chg="add del mod">
          <ac:chgData name="Shared Drive" userId="a8e99ec4-c3c1-49ac-ba97-2c12eee91f6a" providerId="ADAL" clId="{3D55413F-4FD4-4956-B773-3DDC046A9666}" dt="2022-04-12T14:07:43.251" v="4018" actId="478"/>
          <ac:picMkLst>
            <pc:docMk/>
            <pc:sldMk cId="3339764405" sldId="1982"/>
            <ac:picMk id="1026" creationId="{664D152D-A536-4F94-A5A1-8603299517BD}"/>
          </ac:picMkLst>
        </pc:picChg>
      </pc:sldChg>
      <pc:sldChg chg="add del">
        <pc:chgData name="Shared Drive" userId="a8e99ec4-c3c1-49ac-ba97-2c12eee91f6a" providerId="ADAL" clId="{3D55413F-4FD4-4956-B773-3DDC046A9666}" dt="2022-03-27T16:02:12.938" v="44" actId="47"/>
        <pc:sldMkLst>
          <pc:docMk/>
          <pc:sldMk cId="456181699" sldId="1990"/>
        </pc:sldMkLst>
      </pc:sldChg>
      <pc:sldChg chg="modSp add del mod">
        <pc:chgData name="Shared Drive" userId="a8e99ec4-c3c1-49ac-ba97-2c12eee91f6a" providerId="ADAL" clId="{3D55413F-4FD4-4956-B773-3DDC046A9666}" dt="2022-03-27T15:30:35.007" v="34" actId="47"/>
        <pc:sldMkLst>
          <pc:docMk/>
          <pc:sldMk cId="2707020976" sldId="2055"/>
        </pc:sldMkLst>
        <pc:spChg chg="mod">
          <ac:chgData name="Shared Drive" userId="a8e99ec4-c3c1-49ac-ba97-2c12eee91f6a" providerId="ADAL" clId="{3D55413F-4FD4-4956-B773-3DDC046A9666}" dt="2022-03-27T15:29:23.516" v="26" actId="20577"/>
          <ac:spMkLst>
            <pc:docMk/>
            <pc:sldMk cId="2707020976" sldId="2055"/>
            <ac:spMk id="7" creationId="{92EBEE19-A5EE-47F8-9417-CFFF25B83264}"/>
          </ac:spMkLst>
        </pc:spChg>
        <pc:spChg chg="mod">
          <ac:chgData name="Shared Drive" userId="a8e99ec4-c3c1-49ac-ba97-2c12eee91f6a" providerId="ADAL" clId="{3D55413F-4FD4-4956-B773-3DDC046A9666}" dt="2022-03-27T15:29:11.686" v="3"/>
          <ac:spMkLst>
            <pc:docMk/>
            <pc:sldMk cId="2707020976" sldId="2055"/>
            <ac:spMk id="218" creationId="{E8798B27-8ADE-46BB-AF80-255BC40B13CE}"/>
          </ac:spMkLst>
        </pc:spChg>
      </pc:sldChg>
      <pc:sldChg chg="add del">
        <pc:chgData name="Shared Drive" userId="a8e99ec4-c3c1-49ac-ba97-2c12eee91f6a" providerId="ADAL" clId="{3D55413F-4FD4-4956-B773-3DDC046A9666}" dt="2022-04-12T14:40:56.063" v="4696" actId="47"/>
        <pc:sldMkLst>
          <pc:docMk/>
          <pc:sldMk cId="2102901486" sldId="2057"/>
        </pc:sldMkLst>
      </pc:sldChg>
      <pc:sldChg chg="add del">
        <pc:chgData name="Shared Drive" userId="a8e99ec4-c3c1-49ac-ba97-2c12eee91f6a" providerId="ADAL" clId="{3D55413F-4FD4-4956-B773-3DDC046A9666}" dt="2022-03-27T15:29:56.879" v="28" actId="2696"/>
        <pc:sldMkLst>
          <pc:docMk/>
          <pc:sldMk cId="3202040073" sldId="2057"/>
        </pc:sldMkLst>
      </pc:sldChg>
      <pc:sldChg chg="add del">
        <pc:chgData name="Shared Drive" userId="a8e99ec4-c3c1-49ac-ba97-2c12eee91f6a" providerId="ADAL" clId="{3D55413F-4FD4-4956-B773-3DDC046A9666}" dt="2022-04-12T14:40:38.959" v="4693" actId="47"/>
        <pc:sldMkLst>
          <pc:docMk/>
          <pc:sldMk cId="2157394000" sldId="2058"/>
        </pc:sldMkLst>
      </pc:sldChg>
      <pc:sldChg chg="add del">
        <pc:chgData name="Shared Drive" userId="a8e99ec4-c3c1-49ac-ba97-2c12eee91f6a" providerId="ADAL" clId="{3D55413F-4FD4-4956-B773-3DDC046A9666}" dt="2022-03-27T15:29:56.879" v="28" actId="2696"/>
        <pc:sldMkLst>
          <pc:docMk/>
          <pc:sldMk cId="4075955023" sldId="2058"/>
        </pc:sldMkLst>
      </pc:sldChg>
      <pc:sldChg chg="add del">
        <pc:chgData name="Shared Drive" userId="a8e99ec4-c3c1-49ac-ba97-2c12eee91f6a" providerId="ADAL" clId="{3D55413F-4FD4-4956-B773-3DDC046A9666}" dt="2022-04-12T14:40:40.037" v="4694" actId="47"/>
        <pc:sldMkLst>
          <pc:docMk/>
          <pc:sldMk cId="1830792779" sldId="2059"/>
        </pc:sldMkLst>
      </pc:sldChg>
      <pc:sldChg chg="add del">
        <pc:chgData name="Shared Drive" userId="a8e99ec4-c3c1-49ac-ba97-2c12eee91f6a" providerId="ADAL" clId="{3D55413F-4FD4-4956-B773-3DDC046A9666}" dt="2022-03-27T15:29:56.879" v="28" actId="2696"/>
        <pc:sldMkLst>
          <pc:docMk/>
          <pc:sldMk cId="3114044337" sldId="2059"/>
        </pc:sldMkLst>
      </pc:sldChg>
      <pc:sldChg chg="add del">
        <pc:chgData name="Shared Drive" userId="a8e99ec4-c3c1-49ac-ba97-2c12eee91f6a" providerId="ADAL" clId="{3D55413F-4FD4-4956-B773-3DDC046A9666}" dt="2022-03-27T15:29:56.879" v="28" actId="2696"/>
        <pc:sldMkLst>
          <pc:docMk/>
          <pc:sldMk cId="2360772605" sldId="2060"/>
        </pc:sldMkLst>
      </pc:sldChg>
      <pc:sldChg chg="add del">
        <pc:chgData name="Shared Drive" userId="a8e99ec4-c3c1-49ac-ba97-2c12eee91f6a" providerId="ADAL" clId="{3D55413F-4FD4-4956-B773-3DDC046A9666}" dt="2022-04-12T14:40:38.090" v="4692" actId="47"/>
        <pc:sldMkLst>
          <pc:docMk/>
          <pc:sldMk cId="2853948363" sldId="2060"/>
        </pc:sldMkLst>
      </pc:sldChg>
      <pc:sldChg chg="add del">
        <pc:chgData name="Shared Drive" userId="a8e99ec4-c3c1-49ac-ba97-2c12eee91f6a" providerId="ADAL" clId="{3D55413F-4FD4-4956-B773-3DDC046A9666}" dt="2022-04-12T14:37:39.763" v="4682" actId="47"/>
        <pc:sldMkLst>
          <pc:docMk/>
          <pc:sldMk cId="2606378435" sldId="2061"/>
        </pc:sldMkLst>
      </pc:sldChg>
      <pc:sldChg chg="delSp modSp add mod ord">
        <pc:chgData name="Shared Drive" userId="a8e99ec4-c3c1-49ac-ba97-2c12eee91f6a" providerId="ADAL" clId="{3D55413F-4FD4-4956-B773-3DDC046A9666}" dt="2022-04-12T00:19:55.268" v="3043" actId="20577"/>
        <pc:sldMkLst>
          <pc:docMk/>
          <pc:sldMk cId="3230831822" sldId="2095"/>
        </pc:sldMkLst>
        <pc:spChg chg="mod">
          <ac:chgData name="Shared Drive" userId="a8e99ec4-c3c1-49ac-ba97-2c12eee91f6a" providerId="ADAL" clId="{3D55413F-4FD4-4956-B773-3DDC046A9666}" dt="2022-04-12T00:19:55.268" v="3043" actId="20577"/>
          <ac:spMkLst>
            <pc:docMk/>
            <pc:sldMk cId="3230831822" sldId="2095"/>
            <ac:spMk id="2" creationId="{7776669C-8724-441A-8FFE-9EADBDA1556A}"/>
          </ac:spMkLst>
        </pc:spChg>
        <pc:graphicFrameChg chg="del mod">
          <ac:chgData name="Shared Drive" userId="a8e99ec4-c3c1-49ac-ba97-2c12eee91f6a" providerId="ADAL" clId="{3D55413F-4FD4-4956-B773-3DDC046A9666}" dt="2022-04-12T00:19:12.237" v="3035" actId="478"/>
          <ac:graphicFrameMkLst>
            <pc:docMk/>
            <pc:sldMk cId="3230831822" sldId="2095"/>
            <ac:graphicFrameMk id="4" creationId="{91505FB3-844B-4982-884D-E2FE575E5989}"/>
          </ac:graphicFrameMkLst>
        </pc:graphicFrameChg>
      </pc:sldChg>
      <pc:sldChg chg="add">
        <pc:chgData name="Shared Drive" userId="a8e99ec4-c3c1-49ac-ba97-2c12eee91f6a" providerId="ADAL" clId="{3D55413F-4FD4-4956-B773-3DDC046A9666}" dt="2022-03-27T16:01:35.958" v="36"/>
        <pc:sldMkLst>
          <pc:docMk/>
          <pc:sldMk cId="428141242" sldId="2097"/>
        </pc:sldMkLst>
      </pc:sldChg>
      <pc:sldChg chg="add">
        <pc:chgData name="Shared Drive" userId="a8e99ec4-c3c1-49ac-ba97-2c12eee91f6a" providerId="ADAL" clId="{3D55413F-4FD4-4956-B773-3DDC046A9666}" dt="2022-03-27T16:01:35.958" v="36"/>
        <pc:sldMkLst>
          <pc:docMk/>
          <pc:sldMk cId="1324788526" sldId="2098"/>
        </pc:sldMkLst>
      </pc:sldChg>
      <pc:sldChg chg="add del">
        <pc:chgData name="Shared Drive" userId="a8e99ec4-c3c1-49ac-ba97-2c12eee91f6a" providerId="ADAL" clId="{3D55413F-4FD4-4956-B773-3DDC046A9666}" dt="2022-04-03T14:45:35.493" v="107" actId="47"/>
        <pc:sldMkLst>
          <pc:docMk/>
          <pc:sldMk cId="1438045066" sldId="2192"/>
        </pc:sldMkLst>
      </pc:sldChg>
      <pc:sldChg chg="add ord">
        <pc:chgData name="Shared Drive" userId="a8e99ec4-c3c1-49ac-ba97-2c12eee91f6a" providerId="ADAL" clId="{3D55413F-4FD4-4956-B773-3DDC046A9666}" dt="2022-04-03T14:24:37.501" v="95"/>
        <pc:sldMkLst>
          <pc:docMk/>
          <pc:sldMk cId="377802413" sldId="2214"/>
        </pc:sldMkLst>
      </pc:sldChg>
      <pc:sldChg chg="add ord">
        <pc:chgData name="Shared Drive" userId="a8e99ec4-c3c1-49ac-ba97-2c12eee91f6a" providerId="ADAL" clId="{3D55413F-4FD4-4956-B773-3DDC046A9666}" dt="2022-04-03T14:24:37.501" v="95"/>
        <pc:sldMkLst>
          <pc:docMk/>
          <pc:sldMk cId="0" sldId="2216"/>
        </pc:sldMkLst>
      </pc:sldChg>
      <pc:sldChg chg="delSp modSp add mod ord">
        <pc:chgData name="Shared Drive" userId="a8e99ec4-c3c1-49ac-ba97-2c12eee91f6a" providerId="ADAL" clId="{3D55413F-4FD4-4956-B773-3DDC046A9666}" dt="2022-04-12T00:41:10.411" v="3384" actId="20577"/>
        <pc:sldMkLst>
          <pc:docMk/>
          <pc:sldMk cId="785409301" sldId="2221"/>
        </pc:sldMkLst>
        <pc:spChg chg="mod">
          <ac:chgData name="Shared Drive" userId="a8e99ec4-c3c1-49ac-ba97-2c12eee91f6a" providerId="ADAL" clId="{3D55413F-4FD4-4956-B773-3DDC046A9666}" dt="2022-04-12T00:41:10.411" v="3384" actId="20577"/>
          <ac:spMkLst>
            <pc:docMk/>
            <pc:sldMk cId="785409301" sldId="2221"/>
            <ac:spMk id="2" creationId="{FE003AFF-AB8C-4C34-84DA-8E55CFF0E393}"/>
          </ac:spMkLst>
        </pc:spChg>
        <pc:graphicFrameChg chg="del mod">
          <ac:chgData name="Shared Drive" userId="a8e99ec4-c3c1-49ac-ba97-2c12eee91f6a" providerId="ADAL" clId="{3D55413F-4FD4-4956-B773-3DDC046A9666}" dt="2022-04-12T00:21:37.415" v="3063" actId="478"/>
          <ac:graphicFrameMkLst>
            <pc:docMk/>
            <pc:sldMk cId="785409301" sldId="2221"/>
            <ac:graphicFrameMk id="16" creationId="{C1954CFE-4818-456C-B925-550ED8342892}"/>
          </ac:graphicFrameMkLst>
        </pc:graphicFrameChg>
      </pc:sldChg>
      <pc:sldChg chg="add ord">
        <pc:chgData name="Shared Drive" userId="a8e99ec4-c3c1-49ac-ba97-2c12eee91f6a" providerId="ADAL" clId="{3D55413F-4FD4-4956-B773-3DDC046A9666}" dt="2022-04-03T14:24:37.501" v="95"/>
        <pc:sldMkLst>
          <pc:docMk/>
          <pc:sldMk cId="3135238590" sldId="2261"/>
        </pc:sldMkLst>
      </pc:sldChg>
      <pc:sldChg chg="add del">
        <pc:chgData name="Shared Drive" userId="a8e99ec4-c3c1-49ac-ba97-2c12eee91f6a" providerId="ADAL" clId="{3D55413F-4FD4-4956-B773-3DDC046A9666}" dt="2022-04-12T14:42:21.093" v="4701" actId="47"/>
        <pc:sldMkLst>
          <pc:docMk/>
          <pc:sldMk cId="420225071" sldId="2262"/>
        </pc:sldMkLst>
      </pc:sldChg>
      <pc:sldChg chg="add del">
        <pc:chgData name="Shared Drive" userId="a8e99ec4-c3c1-49ac-ba97-2c12eee91f6a" providerId="ADAL" clId="{3D55413F-4FD4-4956-B773-3DDC046A9666}" dt="2022-03-27T15:29:56.879" v="28" actId="2696"/>
        <pc:sldMkLst>
          <pc:docMk/>
          <pc:sldMk cId="1456787827" sldId="2262"/>
        </pc:sldMkLst>
      </pc:sldChg>
      <pc:sldChg chg="add del">
        <pc:chgData name="Shared Drive" userId="a8e99ec4-c3c1-49ac-ba97-2c12eee91f6a" providerId="ADAL" clId="{3D55413F-4FD4-4956-B773-3DDC046A9666}" dt="2022-03-27T15:29:56.879" v="28" actId="2696"/>
        <pc:sldMkLst>
          <pc:docMk/>
          <pc:sldMk cId="1895260907" sldId="2263"/>
        </pc:sldMkLst>
      </pc:sldChg>
      <pc:sldChg chg="add del">
        <pc:chgData name="Shared Drive" userId="a8e99ec4-c3c1-49ac-ba97-2c12eee91f6a" providerId="ADAL" clId="{3D55413F-4FD4-4956-B773-3DDC046A9666}" dt="2022-04-12T14:42:21.093" v="4701" actId="47"/>
        <pc:sldMkLst>
          <pc:docMk/>
          <pc:sldMk cId="4164969780" sldId="2263"/>
        </pc:sldMkLst>
      </pc:sldChg>
      <pc:sldChg chg="addSp delSp modSp add mod ord delAnim modAnim">
        <pc:chgData name="Shared Drive" userId="a8e99ec4-c3c1-49ac-ba97-2c12eee91f6a" providerId="ADAL" clId="{3D55413F-4FD4-4956-B773-3DDC046A9666}" dt="2022-04-12T14:44:56.158" v="4714"/>
        <pc:sldMkLst>
          <pc:docMk/>
          <pc:sldMk cId="2274754336" sldId="2282"/>
        </pc:sldMkLst>
        <pc:spChg chg="add mod">
          <ac:chgData name="Shared Drive" userId="a8e99ec4-c3c1-49ac-ba97-2c12eee91f6a" providerId="ADAL" clId="{3D55413F-4FD4-4956-B773-3DDC046A9666}" dt="2022-04-12T14:17:20.016" v="4260" actId="1076"/>
          <ac:spMkLst>
            <pc:docMk/>
            <pc:sldMk cId="2274754336" sldId="2282"/>
            <ac:spMk id="2" creationId="{35AC2D25-E7F1-49B6-8F0F-BF8CE94ADB91}"/>
          </ac:spMkLst>
        </pc:spChg>
        <pc:spChg chg="add mod">
          <ac:chgData name="Shared Drive" userId="a8e99ec4-c3c1-49ac-ba97-2c12eee91f6a" providerId="ADAL" clId="{3D55413F-4FD4-4956-B773-3DDC046A9666}" dt="2022-04-12T14:17:48.864" v="4265" actId="14100"/>
          <ac:spMkLst>
            <pc:docMk/>
            <pc:sldMk cId="2274754336" sldId="2282"/>
            <ac:spMk id="3" creationId="{AEFBB477-73F0-4607-B506-AF1924CB4E56}"/>
          </ac:spMkLst>
        </pc:spChg>
        <pc:spChg chg="mod">
          <ac:chgData name="Shared Drive" userId="a8e99ec4-c3c1-49ac-ba97-2c12eee91f6a" providerId="ADAL" clId="{3D55413F-4FD4-4956-B773-3DDC046A9666}" dt="2022-04-12T14:22:33.228" v="4419" actId="20577"/>
          <ac:spMkLst>
            <pc:docMk/>
            <pc:sldMk cId="2274754336" sldId="2282"/>
            <ac:spMk id="8" creationId="{C49278DB-D409-4544-9154-0165C1F9FB9A}"/>
          </ac:spMkLst>
        </pc:spChg>
        <pc:spChg chg="add mod">
          <ac:chgData name="Shared Drive" userId="a8e99ec4-c3c1-49ac-ba97-2c12eee91f6a" providerId="ADAL" clId="{3D55413F-4FD4-4956-B773-3DDC046A9666}" dt="2022-04-12T14:18:16.048" v="4268" actId="197"/>
          <ac:spMkLst>
            <pc:docMk/>
            <pc:sldMk cId="2274754336" sldId="2282"/>
            <ac:spMk id="17" creationId="{4C113010-63BE-49E2-888C-72748B8B2A26}"/>
          </ac:spMkLst>
        </pc:spChg>
        <pc:spChg chg="mod">
          <ac:chgData name="Shared Drive" userId="a8e99ec4-c3c1-49ac-ba97-2c12eee91f6a" providerId="ADAL" clId="{3D55413F-4FD4-4956-B773-3DDC046A9666}" dt="2022-04-12T14:18:50.731" v="4310" actId="20577"/>
          <ac:spMkLst>
            <pc:docMk/>
            <pc:sldMk cId="2274754336" sldId="2282"/>
            <ac:spMk id="19" creationId="{16EE11F1-28FA-45FA-8FA7-57C21064C726}"/>
          </ac:spMkLst>
        </pc:spChg>
        <pc:spChg chg="mod">
          <ac:chgData name="Shared Drive" userId="a8e99ec4-c3c1-49ac-ba97-2c12eee91f6a" providerId="ADAL" clId="{3D55413F-4FD4-4956-B773-3DDC046A9666}" dt="2022-04-12T14:17:45.191" v="4264" actId="1076"/>
          <ac:spMkLst>
            <pc:docMk/>
            <pc:sldMk cId="2274754336" sldId="2282"/>
            <ac:spMk id="20" creationId="{B87F2C05-71C4-468C-858B-751C5E16FDD0}"/>
          </ac:spMkLst>
        </pc:spChg>
        <pc:spChg chg="mod">
          <ac:chgData name="Shared Drive" userId="a8e99ec4-c3c1-49ac-ba97-2c12eee91f6a" providerId="ADAL" clId="{3D55413F-4FD4-4956-B773-3DDC046A9666}" dt="2022-04-12T14:22:10.088" v="4389" actId="6549"/>
          <ac:spMkLst>
            <pc:docMk/>
            <pc:sldMk cId="2274754336" sldId="2282"/>
            <ac:spMk id="21" creationId="{EE19281F-D93A-401A-AE33-FF48F6406194}"/>
          </ac:spMkLst>
        </pc:spChg>
        <pc:spChg chg="mod">
          <ac:chgData name="Shared Drive" userId="a8e99ec4-c3c1-49ac-ba97-2c12eee91f6a" providerId="ADAL" clId="{3D55413F-4FD4-4956-B773-3DDC046A9666}" dt="2022-04-12T14:17:39.784" v="4263" actId="1076"/>
          <ac:spMkLst>
            <pc:docMk/>
            <pc:sldMk cId="2274754336" sldId="2282"/>
            <ac:spMk id="22" creationId="{5578D4F3-8FCB-4574-87D0-A89B3A32CEAE}"/>
          </ac:spMkLst>
        </pc:spChg>
        <pc:spChg chg="del">
          <ac:chgData name="Shared Drive" userId="a8e99ec4-c3c1-49ac-ba97-2c12eee91f6a" providerId="ADAL" clId="{3D55413F-4FD4-4956-B773-3DDC046A9666}" dt="2022-04-12T14:13:26.161" v="4173" actId="478"/>
          <ac:spMkLst>
            <pc:docMk/>
            <pc:sldMk cId="2274754336" sldId="2282"/>
            <ac:spMk id="23" creationId="{E000C10C-F906-466D-9340-7E3992741E17}"/>
          </ac:spMkLst>
        </pc:spChg>
      </pc:sldChg>
      <pc:sldChg chg="add del">
        <pc:chgData name="Shared Drive" userId="a8e99ec4-c3c1-49ac-ba97-2c12eee91f6a" providerId="ADAL" clId="{3D55413F-4FD4-4956-B773-3DDC046A9666}" dt="2022-04-17T16:22:24.903" v="5537" actId="47"/>
        <pc:sldMkLst>
          <pc:docMk/>
          <pc:sldMk cId="3480273172" sldId="2510"/>
        </pc:sldMkLst>
      </pc:sldChg>
      <pc:sldChg chg="add del">
        <pc:chgData name="Shared Drive" userId="a8e99ec4-c3c1-49ac-ba97-2c12eee91f6a" providerId="ADAL" clId="{3D55413F-4FD4-4956-B773-3DDC046A9666}" dt="2022-04-12T14:42:47.357" v="4704" actId="47"/>
        <pc:sldMkLst>
          <pc:docMk/>
          <pc:sldMk cId="4198550037" sldId="2555"/>
        </pc:sldMkLst>
      </pc:sldChg>
      <pc:sldChg chg="add del">
        <pc:chgData name="Shared Drive" userId="a8e99ec4-c3c1-49ac-ba97-2c12eee91f6a" providerId="ADAL" clId="{3D55413F-4FD4-4956-B773-3DDC046A9666}" dt="2022-04-12T14:42:47.357" v="4704" actId="47"/>
        <pc:sldMkLst>
          <pc:docMk/>
          <pc:sldMk cId="1082099759" sldId="2556"/>
        </pc:sldMkLst>
      </pc:sldChg>
      <pc:sldChg chg="add">
        <pc:chgData name="Shared Drive" userId="a8e99ec4-c3c1-49ac-ba97-2c12eee91f6a" providerId="ADAL" clId="{3D55413F-4FD4-4956-B773-3DDC046A9666}" dt="2022-03-27T15:29:59.896" v="29"/>
        <pc:sldMkLst>
          <pc:docMk/>
          <pc:sldMk cId="3791097062" sldId="2557"/>
        </pc:sldMkLst>
      </pc:sldChg>
      <pc:sldChg chg="add del">
        <pc:chgData name="Shared Drive" userId="a8e99ec4-c3c1-49ac-ba97-2c12eee91f6a" providerId="ADAL" clId="{3D55413F-4FD4-4956-B773-3DDC046A9666}" dt="2022-03-27T15:29:56.879" v="28" actId="2696"/>
        <pc:sldMkLst>
          <pc:docMk/>
          <pc:sldMk cId="3944943685" sldId="2557"/>
        </pc:sldMkLst>
      </pc:sldChg>
      <pc:sldChg chg="add del">
        <pc:chgData name="Shared Drive" userId="a8e99ec4-c3c1-49ac-ba97-2c12eee91f6a" providerId="ADAL" clId="{3D55413F-4FD4-4956-B773-3DDC046A9666}" dt="2022-04-12T14:40:56.063" v="4696" actId="47"/>
        <pc:sldMkLst>
          <pc:docMk/>
          <pc:sldMk cId="882277" sldId="2558"/>
        </pc:sldMkLst>
      </pc:sldChg>
      <pc:sldChg chg="add del">
        <pc:chgData name="Shared Drive" userId="a8e99ec4-c3c1-49ac-ba97-2c12eee91f6a" providerId="ADAL" clId="{3D55413F-4FD4-4956-B773-3DDC046A9666}" dt="2022-03-27T15:29:56.879" v="28" actId="2696"/>
        <pc:sldMkLst>
          <pc:docMk/>
          <pc:sldMk cId="3991348000" sldId="2558"/>
        </pc:sldMkLst>
      </pc:sldChg>
      <pc:sldChg chg="add del">
        <pc:chgData name="Shared Drive" userId="a8e99ec4-c3c1-49ac-ba97-2c12eee91f6a" providerId="ADAL" clId="{3D55413F-4FD4-4956-B773-3DDC046A9666}" dt="2022-03-27T15:29:56.879" v="28" actId="2696"/>
        <pc:sldMkLst>
          <pc:docMk/>
          <pc:sldMk cId="213263102" sldId="2559"/>
        </pc:sldMkLst>
      </pc:sldChg>
      <pc:sldChg chg="add del">
        <pc:chgData name="Shared Drive" userId="a8e99ec4-c3c1-49ac-ba97-2c12eee91f6a" providerId="ADAL" clId="{3D55413F-4FD4-4956-B773-3DDC046A9666}" dt="2022-04-12T14:48:10.690" v="4723" actId="47"/>
        <pc:sldMkLst>
          <pc:docMk/>
          <pc:sldMk cId="1464551930" sldId="2559"/>
        </pc:sldMkLst>
      </pc:sldChg>
      <pc:sldChg chg="add ord">
        <pc:chgData name="Shared Drive" userId="a8e99ec4-c3c1-49ac-ba97-2c12eee91f6a" providerId="ADAL" clId="{3D55413F-4FD4-4956-B773-3DDC046A9666}" dt="2022-04-12T14:49:06.631" v="4758"/>
        <pc:sldMkLst>
          <pc:docMk/>
          <pc:sldMk cId="2796145585" sldId="2575"/>
        </pc:sldMkLst>
      </pc:sldChg>
      <pc:sldChg chg="add ord">
        <pc:chgData name="Shared Drive" userId="a8e99ec4-c3c1-49ac-ba97-2c12eee91f6a" providerId="ADAL" clId="{3D55413F-4FD4-4956-B773-3DDC046A9666}" dt="2022-04-12T14:49:08.222" v="4760"/>
        <pc:sldMkLst>
          <pc:docMk/>
          <pc:sldMk cId="103425190" sldId="2576"/>
        </pc:sldMkLst>
      </pc:sldChg>
      <pc:sldChg chg="add del">
        <pc:chgData name="Shared Drive" userId="a8e99ec4-c3c1-49ac-ba97-2c12eee91f6a" providerId="ADAL" clId="{3D55413F-4FD4-4956-B773-3DDC046A9666}" dt="2022-04-12T14:36:10.481" v="4670" actId="47"/>
        <pc:sldMkLst>
          <pc:docMk/>
          <pc:sldMk cId="2974941863" sldId="2613"/>
        </pc:sldMkLst>
      </pc:sldChg>
      <pc:sldChg chg="add del">
        <pc:chgData name="Shared Drive" userId="a8e99ec4-c3c1-49ac-ba97-2c12eee91f6a" providerId="ADAL" clId="{3D55413F-4FD4-4956-B773-3DDC046A9666}" dt="2022-03-27T16:02:12.113" v="43" actId="47"/>
        <pc:sldMkLst>
          <pc:docMk/>
          <pc:sldMk cId="1896260059" sldId="2621"/>
        </pc:sldMkLst>
      </pc:sldChg>
      <pc:sldChg chg="addSp delSp modSp add del mod ord modAnim">
        <pc:chgData name="Shared Drive" userId="a8e99ec4-c3c1-49ac-ba97-2c12eee91f6a" providerId="ADAL" clId="{3D55413F-4FD4-4956-B773-3DDC046A9666}" dt="2022-04-03T17:08:13.741" v="1949" actId="47"/>
        <pc:sldMkLst>
          <pc:docMk/>
          <pc:sldMk cId="1386025971" sldId="2627"/>
        </pc:sldMkLst>
        <pc:spChg chg="mod">
          <ac:chgData name="Shared Drive" userId="a8e99ec4-c3c1-49ac-ba97-2c12eee91f6a" providerId="ADAL" clId="{3D55413F-4FD4-4956-B773-3DDC046A9666}" dt="2022-04-03T15:26:55.011" v="845" actId="20577"/>
          <ac:spMkLst>
            <pc:docMk/>
            <pc:sldMk cId="1386025971" sldId="2627"/>
            <ac:spMk id="2" creationId="{00000000-0000-0000-0000-000000000000}"/>
          </ac:spMkLst>
        </pc:spChg>
        <pc:spChg chg="del">
          <ac:chgData name="Shared Drive" userId="a8e99ec4-c3c1-49ac-ba97-2c12eee91f6a" providerId="ADAL" clId="{3D55413F-4FD4-4956-B773-3DDC046A9666}" dt="2022-04-03T15:24:44.754" v="718" actId="478"/>
          <ac:spMkLst>
            <pc:docMk/>
            <pc:sldMk cId="1386025971" sldId="2627"/>
            <ac:spMk id="3" creationId="{CF2370C4-EE3B-4BB1-8064-2FE4F97F1457}"/>
          </ac:spMkLst>
        </pc:spChg>
        <pc:spChg chg="mod">
          <ac:chgData name="Shared Drive" userId="a8e99ec4-c3c1-49ac-ba97-2c12eee91f6a" providerId="ADAL" clId="{3D55413F-4FD4-4956-B773-3DDC046A9666}" dt="2022-04-03T15:34:59.987" v="1170" actId="20577"/>
          <ac:spMkLst>
            <pc:docMk/>
            <pc:sldMk cId="1386025971" sldId="2627"/>
            <ac:spMk id="5" creationId="{00000000-0000-0000-0000-000000000000}"/>
          </ac:spMkLst>
        </pc:spChg>
        <pc:spChg chg="mod">
          <ac:chgData name="Shared Drive" userId="a8e99ec4-c3c1-49ac-ba97-2c12eee91f6a" providerId="ADAL" clId="{3D55413F-4FD4-4956-B773-3DDC046A9666}" dt="2022-04-03T15:34:21.243" v="1149" actId="1076"/>
          <ac:spMkLst>
            <pc:docMk/>
            <pc:sldMk cId="1386025971" sldId="2627"/>
            <ac:spMk id="7" creationId="{00000000-0000-0000-0000-000000000000}"/>
          </ac:spMkLst>
        </pc:spChg>
        <pc:spChg chg="del">
          <ac:chgData name="Shared Drive" userId="a8e99ec4-c3c1-49ac-ba97-2c12eee91f6a" providerId="ADAL" clId="{3D55413F-4FD4-4956-B773-3DDC046A9666}" dt="2022-04-03T15:24:37.874" v="716" actId="478"/>
          <ac:spMkLst>
            <pc:docMk/>
            <pc:sldMk cId="1386025971" sldId="2627"/>
            <ac:spMk id="8" creationId="{00000000-0000-0000-0000-000000000000}"/>
          </ac:spMkLst>
        </pc:spChg>
        <pc:spChg chg="del">
          <ac:chgData name="Shared Drive" userId="a8e99ec4-c3c1-49ac-ba97-2c12eee91f6a" providerId="ADAL" clId="{3D55413F-4FD4-4956-B773-3DDC046A9666}" dt="2022-04-03T15:24:41.610" v="717" actId="478"/>
          <ac:spMkLst>
            <pc:docMk/>
            <pc:sldMk cId="1386025971" sldId="2627"/>
            <ac:spMk id="9" creationId="{00000000-0000-0000-0000-000000000000}"/>
          </ac:spMkLst>
        </pc:spChg>
        <pc:spChg chg="mod">
          <ac:chgData name="Shared Drive" userId="a8e99ec4-c3c1-49ac-ba97-2c12eee91f6a" providerId="ADAL" clId="{3D55413F-4FD4-4956-B773-3DDC046A9666}" dt="2022-04-03T15:36:31.819" v="1219" actId="20577"/>
          <ac:spMkLst>
            <pc:docMk/>
            <pc:sldMk cId="1386025971" sldId="2627"/>
            <ac:spMk id="10" creationId="{5017DFFE-62B3-4350-A849-D6E6BBB22DDA}"/>
          </ac:spMkLst>
        </pc:spChg>
        <pc:spChg chg="add mod">
          <ac:chgData name="Shared Drive" userId="a8e99ec4-c3c1-49ac-ba97-2c12eee91f6a" providerId="ADAL" clId="{3D55413F-4FD4-4956-B773-3DDC046A9666}" dt="2022-04-03T15:34:25.763" v="1150" actId="1076"/>
          <ac:spMkLst>
            <pc:docMk/>
            <pc:sldMk cId="1386025971" sldId="2627"/>
            <ac:spMk id="11" creationId="{BDAD1778-EED7-4F62-9647-C79D358D90D3}"/>
          </ac:spMkLst>
        </pc:spChg>
        <pc:graphicFrameChg chg="mod">
          <ac:chgData name="Shared Drive" userId="a8e99ec4-c3c1-49ac-ba97-2c12eee91f6a" providerId="ADAL" clId="{3D55413F-4FD4-4956-B773-3DDC046A9666}" dt="2022-04-03T16:08:56.199" v="1701" actId="12084"/>
          <ac:graphicFrameMkLst>
            <pc:docMk/>
            <pc:sldMk cId="1386025971" sldId="2627"/>
            <ac:graphicFrameMk id="4" creationId="{00000000-0000-0000-0000-000000000000}"/>
          </ac:graphicFrameMkLst>
        </pc:graphicFrameChg>
      </pc:sldChg>
      <pc:sldChg chg="add del">
        <pc:chgData name="Shared Drive" userId="a8e99ec4-c3c1-49ac-ba97-2c12eee91f6a" providerId="ADAL" clId="{3D55413F-4FD4-4956-B773-3DDC046A9666}" dt="2022-03-27T16:02:17.553" v="47" actId="47"/>
        <pc:sldMkLst>
          <pc:docMk/>
          <pc:sldMk cId="2975910017" sldId="2628"/>
        </pc:sldMkLst>
      </pc:sldChg>
      <pc:sldChg chg="add del">
        <pc:chgData name="Shared Drive" userId="a8e99ec4-c3c1-49ac-ba97-2c12eee91f6a" providerId="ADAL" clId="{3D55413F-4FD4-4956-B773-3DDC046A9666}" dt="2022-04-03T15:20:31.749" v="600" actId="47"/>
        <pc:sldMkLst>
          <pc:docMk/>
          <pc:sldMk cId="2758625789" sldId="2640"/>
        </pc:sldMkLst>
      </pc:sldChg>
      <pc:sldChg chg="add del">
        <pc:chgData name="Shared Drive" userId="a8e99ec4-c3c1-49ac-ba97-2c12eee91f6a" providerId="ADAL" clId="{3D55413F-4FD4-4956-B773-3DDC046A9666}" dt="2022-03-27T16:01:55.770" v="39" actId="47"/>
        <pc:sldMkLst>
          <pc:docMk/>
          <pc:sldMk cId="2600558347" sldId="2641"/>
        </pc:sldMkLst>
      </pc:sldChg>
      <pc:sldChg chg="add del ord">
        <pc:chgData name="Shared Drive" userId="a8e99ec4-c3c1-49ac-ba97-2c12eee91f6a" providerId="ADAL" clId="{3D55413F-4FD4-4956-B773-3DDC046A9666}" dt="2022-04-12T14:43:23.600" v="4708" actId="47"/>
        <pc:sldMkLst>
          <pc:docMk/>
          <pc:sldMk cId="1744732600" sldId="2649"/>
        </pc:sldMkLst>
      </pc:sldChg>
      <pc:sldChg chg="add del">
        <pc:chgData name="Shared Drive" userId="a8e99ec4-c3c1-49ac-ba97-2c12eee91f6a" providerId="ADAL" clId="{3D55413F-4FD4-4956-B773-3DDC046A9666}" dt="2022-03-27T15:29:56.879" v="28" actId="2696"/>
        <pc:sldMkLst>
          <pc:docMk/>
          <pc:sldMk cId="3450583241" sldId="2649"/>
        </pc:sldMkLst>
      </pc:sldChg>
      <pc:sldChg chg="add del">
        <pc:chgData name="Shared Drive" userId="a8e99ec4-c3c1-49ac-ba97-2c12eee91f6a" providerId="ADAL" clId="{3D55413F-4FD4-4956-B773-3DDC046A9666}" dt="2022-04-12T14:36:58.884" v="4674" actId="47"/>
        <pc:sldMkLst>
          <pc:docMk/>
          <pc:sldMk cId="1185631841" sldId="2712"/>
        </pc:sldMkLst>
      </pc:sldChg>
      <pc:sldChg chg="add del">
        <pc:chgData name="Shared Drive" userId="a8e99ec4-c3c1-49ac-ba97-2c12eee91f6a" providerId="ADAL" clId="{3D55413F-4FD4-4956-B773-3DDC046A9666}" dt="2022-04-12T14:37:01.122" v="4675" actId="47"/>
        <pc:sldMkLst>
          <pc:docMk/>
          <pc:sldMk cId="3737935894" sldId="2713"/>
        </pc:sldMkLst>
      </pc:sldChg>
      <pc:sldChg chg="add del">
        <pc:chgData name="Shared Drive" userId="a8e99ec4-c3c1-49ac-ba97-2c12eee91f6a" providerId="ADAL" clId="{3D55413F-4FD4-4956-B773-3DDC046A9666}" dt="2022-04-12T14:37:03.014" v="4676" actId="47"/>
        <pc:sldMkLst>
          <pc:docMk/>
          <pc:sldMk cId="3817491651" sldId="2714"/>
        </pc:sldMkLst>
      </pc:sldChg>
      <pc:sldChg chg="add del">
        <pc:chgData name="Shared Drive" userId="a8e99ec4-c3c1-49ac-ba97-2c12eee91f6a" providerId="ADAL" clId="{3D55413F-4FD4-4956-B773-3DDC046A9666}" dt="2022-03-27T15:29:56.879" v="28" actId="2696"/>
        <pc:sldMkLst>
          <pc:docMk/>
          <pc:sldMk cId="2159167547" sldId="2755"/>
        </pc:sldMkLst>
      </pc:sldChg>
      <pc:sldChg chg="add ord">
        <pc:chgData name="Shared Drive" userId="a8e99ec4-c3c1-49ac-ba97-2c12eee91f6a" providerId="ADAL" clId="{3D55413F-4FD4-4956-B773-3DDC046A9666}" dt="2022-04-12T14:47:49.925" v="4722"/>
        <pc:sldMkLst>
          <pc:docMk/>
          <pc:sldMk cId="2699851957" sldId="2755"/>
        </pc:sldMkLst>
      </pc:sldChg>
      <pc:sldChg chg="add del">
        <pc:chgData name="Shared Drive" userId="a8e99ec4-c3c1-49ac-ba97-2c12eee91f6a" providerId="ADAL" clId="{3D55413F-4FD4-4956-B773-3DDC046A9666}" dt="2022-04-12T14:40:35.072" v="4690" actId="47"/>
        <pc:sldMkLst>
          <pc:docMk/>
          <pc:sldMk cId="3782565292" sldId="2757"/>
        </pc:sldMkLst>
      </pc:sldChg>
      <pc:sldChg chg="add del">
        <pc:chgData name="Shared Drive" userId="a8e99ec4-c3c1-49ac-ba97-2c12eee91f6a" providerId="ADAL" clId="{3D55413F-4FD4-4956-B773-3DDC046A9666}" dt="2022-04-12T14:36:10.481" v="4670" actId="47"/>
        <pc:sldMkLst>
          <pc:docMk/>
          <pc:sldMk cId="2151373128" sldId="2778"/>
        </pc:sldMkLst>
      </pc:sldChg>
      <pc:sldChg chg="add">
        <pc:chgData name="Shared Drive" userId="a8e99ec4-c3c1-49ac-ba97-2c12eee91f6a" providerId="ADAL" clId="{3D55413F-4FD4-4956-B773-3DDC046A9666}" dt="2022-03-27T16:01:35.958" v="36"/>
        <pc:sldMkLst>
          <pc:docMk/>
          <pc:sldMk cId="1807314764" sldId="2779"/>
        </pc:sldMkLst>
      </pc:sldChg>
      <pc:sldChg chg="add del">
        <pc:chgData name="Shared Drive" userId="a8e99ec4-c3c1-49ac-ba97-2c12eee91f6a" providerId="ADAL" clId="{3D55413F-4FD4-4956-B773-3DDC046A9666}" dt="2022-04-12T14:36:39.675" v="4673" actId="47"/>
        <pc:sldMkLst>
          <pc:docMk/>
          <pc:sldMk cId="2365505510" sldId="2782"/>
        </pc:sldMkLst>
      </pc:sldChg>
      <pc:sldChg chg="add del">
        <pc:chgData name="Shared Drive" userId="a8e99ec4-c3c1-49ac-ba97-2c12eee91f6a" providerId="ADAL" clId="{3D55413F-4FD4-4956-B773-3DDC046A9666}" dt="2022-03-27T16:01:57.772" v="40" actId="47"/>
        <pc:sldMkLst>
          <pc:docMk/>
          <pc:sldMk cId="1408438774" sldId="2785"/>
        </pc:sldMkLst>
      </pc:sldChg>
      <pc:sldChg chg="add ord">
        <pc:chgData name="Shared Drive" userId="a8e99ec4-c3c1-49ac-ba97-2c12eee91f6a" providerId="ADAL" clId="{3D55413F-4FD4-4956-B773-3DDC046A9666}" dt="2022-04-12T14:48:15.164" v="4725"/>
        <pc:sldMkLst>
          <pc:docMk/>
          <pc:sldMk cId="2141545774" sldId="2786"/>
        </pc:sldMkLst>
      </pc:sldChg>
      <pc:sldChg chg="delSp modSp add mod ord">
        <pc:chgData name="Shared Drive" userId="a8e99ec4-c3c1-49ac-ba97-2c12eee91f6a" providerId="ADAL" clId="{3D55413F-4FD4-4956-B773-3DDC046A9666}" dt="2022-04-12T14:05:07.839" v="4005" actId="478"/>
        <pc:sldMkLst>
          <pc:docMk/>
          <pc:sldMk cId="2660283458" sldId="2787"/>
        </pc:sldMkLst>
        <pc:spChg chg="mod">
          <ac:chgData name="Shared Drive" userId="a8e99ec4-c3c1-49ac-ba97-2c12eee91f6a" providerId="ADAL" clId="{3D55413F-4FD4-4956-B773-3DDC046A9666}" dt="2022-04-12T14:05:00.257" v="4004" actId="20577"/>
          <ac:spMkLst>
            <pc:docMk/>
            <pc:sldMk cId="2660283458" sldId="2787"/>
            <ac:spMk id="2" creationId="{354380F9-30D0-4C2E-8ADA-04FF68DDB8E7}"/>
          </ac:spMkLst>
        </pc:spChg>
        <pc:graphicFrameChg chg="del">
          <ac:chgData name="Shared Drive" userId="a8e99ec4-c3c1-49ac-ba97-2c12eee91f6a" providerId="ADAL" clId="{3D55413F-4FD4-4956-B773-3DDC046A9666}" dt="2022-04-12T14:05:07.839" v="4005" actId="478"/>
          <ac:graphicFrameMkLst>
            <pc:docMk/>
            <pc:sldMk cId="2660283458" sldId="2787"/>
            <ac:graphicFrameMk id="7" creationId="{FA9CD5EE-8777-48E2-876C-1D33B76A5770}"/>
          </ac:graphicFrameMkLst>
        </pc:graphicFrameChg>
      </pc:sldChg>
      <pc:sldChg chg="add del">
        <pc:chgData name="Shared Drive" userId="a8e99ec4-c3c1-49ac-ba97-2c12eee91f6a" providerId="ADAL" clId="{3D55413F-4FD4-4956-B773-3DDC046A9666}" dt="2022-04-12T14:47:32.687" v="4717" actId="47"/>
        <pc:sldMkLst>
          <pc:docMk/>
          <pc:sldMk cId="1333365494" sldId="2788"/>
        </pc:sldMkLst>
      </pc:sldChg>
      <pc:sldChg chg="add del">
        <pc:chgData name="Shared Drive" userId="a8e99ec4-c3c1-49ac-ba97-2c12eee91f6a" providerId="ADAL" clId="{3D55413F-4FD4-4956-B773-3DDC046A9666}" dt="2022-04-12T14:40:31.292" v="4689" actId="47"/>
        <pc:sldMkLst>
          <pc:docMk/>
          <pc:sldMk cId="874891422" sldId="2789"/>
        </pc:sldMkLst>
      </pc:sldChg>
      <pc:sldChg chg="add del">
        <pc:chgData name="Shared Drive" userId="a8e99ec4-c3c1-49ac-ba97-2c12eee91f6a" providerId="ADAL" clId="{3D55413F-4FD4-4956-B773-3DDC046A9666}" dt="2022-04-12T14:36:37.068" v="4672" actId="47"/>
        <pc:sldMkLst>
          <pc:docMk/>
          <pc:sldMk cId="1136856968" sldId="2790"/>
        </pc:sldMkLst>
      </pc:sldChg>
      <pc:sldChg chg="add del">
        <pc:chgData name="Shared Drive" userId="a8e99ec4-c3c1-49ac-ba97-2c12eee91f6a" providerId="ADAL" clId="{3D55413F-4FD4-4956-B773-3DDC046A9666}" dt="2022-04-12T14:47:35.372" v="4718" actId="47"/>
        <pc:sldMkLst>
          <pc:docMk/>
          <pc:sldMk cId="1370527571" sldId="2794"/>
        </pc:sldMkLst>
      </pc:sldChg>
      <pc:sldChg chg="add del">
        <pc:chgData name="Shared Drive" userId="a8e99ec4-c3c1-49ac-ba97-2c12eee91f6a" providerId="ADAL" clId="{3D55413F-4FD4-4956-B773-3DDC046A9666}" dt="2022-03-27T16:02:15.690" v="46" actId="47"/>
        <pc:sldMkLst>
          <pc:docMk/>
          <pc:sldMk cId="2608782720" sldId="2797"/>
        </pc:sldMkLst>
      </pc:sldChg>
      <pc:sldChg chg="add del">
        <pc:chgData name="Shared Drive" userId="a8e99ec4-c3c1-49ac-ba97-2c12eee91f6a" providerId="ADAL" clId="{3D55413F-4FD4-4956-B773-3DDC046A9666}" dt="2022-04-12T14:35:59.049" v="4669" actId="47"/>
        <pc:sldMkLst>
          <pc:docMk/>
          <pc:sldMk cId="2584979577" sldId="2798"/>
        </pc:sldMkLst>
      </pc:sldChg>
      <pc:sldChg chg="add del ord">
        <pc:chgData name="Shared Drive" userId="a8e99ec4-c3c1-49ac-ba97-2c12eee91f6a" providerId="ADAL" clId="{3D55413F-4FD4-4956-B773-3DDC046A9666}" dt="2022-04-12T14:44:38.964" v="4711" actId="47"/>
        <pc:sldMkLst>
          <pc:docMk/>
          <pc:sldMk cId="2524824009" sldId="2799"/>
        </pc:sldMkLst>
      </pc:sldChg>
      <pc:sldChg chg="add del">
        <pc:chgData name="Shared Drive" userId="a8e99ec4-c3c1-49ac-ba97-2c12eee91f6a" providerId="ADAL" clId="{3D55413F-4FD4-4956-B773-3DDC046A9666}" dt="2022-03-27T16:02:32.460" v="50" actId="47"/>
        <pc:sldMkLst>
          <pc:docMk/>
          <pc:sldMk cId="1172112423" sldId="2801"/>
        </pc:sldMkLst>
      </pc:sldChg>
      <pc:sldChg chg="add del">
        <pc:chgData name="Shared Drive" userId="a8e99ec4-c3c1-49ac-ba97-2c12eee91f6a" providerId="ADAL" clId="{3D55413F-4FD4-4956-B773-3DDC046A9666}" dt="2022-03-27T16:02:31.960" v="49" actId="47"/>
        <pc:sldMkLst>
          <pc:docMk/>
          <pc:sldMk cId="233899591" sldId="2802"/>
        </pc:sldMkLst>
      </pc:sldChg>
      <pc:sldChg chg="add del">
        <pc:chgData name="Shared Drive" userId="a8e99ec4-c3c1-49ac-ba97-2c12eee91f6a" providerId="ADAL" clId="{3D55413F-4FD4-4956-B773-3DDC046A9666}" dt="2022-03-27T16:03:12.789" v="54" actId="47"/>
        <pc:sldMkLst>
          <pc:docMk/>
          <pc:sldMk cId="4111244826" sldId="2803"/>
        </pc:sldMkLst>
      </pc:sldChg>
      <pc:sldChg chg="add del">
        <pc:chgData name="Shared Drive" userId="a8e99ec4-c3c1-49ac-ba97-2c12eee91f6a" providerId="ADAL" clId="{3D55413F-4FD4-4956-B773-3DDC046A9666}" dt="2022-04-12T14:42:42.311" v="4703" actId="47"/>
        <pc:sldMkLst>
          <pc:docMk/>
          <pc:sldMk cId="2509614257" sldId="2804"/>
        </pc:sldMkLst>
      </pc:sldChg>
      <pc:sldChg chg="add del ord">
        <pc:chgData name="Shared Drive" userId="a8e99ec4-c3c1-49ac-ba97-2c12eee91f6a" providerId="ADAL" clId="{3D55413F-4FD4-4956-B773-3DDC046A9666}" dt="2022-04-03T14:23:24.583" v="91" actId="47"/>
        <pc:sldMkLst>
          <pc:docMk/>
          <pc:sldMk cId="3492325816" sldId="2805"/>
        </pc:sldMkLst>
      </pc:sldChg>
      <pc:sldChg chg="add del ord">
        <pc:chgData name="Shared Drive" userId="a8e99ec4-c3c1-49ac-ba97-2c12eee91f6a" providerId="ADAL" clId="{3D55413F-4FD4-4956-B773-3DDC046A9666}" dt="2022-04-12T14:36:27.213" v="4671" actId="47"/>
        <pc:sldMkLst>
          <pc:docMk/>
          <pc:sldMk cId="1913254336" sldId="2806"/>
        </pc:sldMkLst>
      </pc:sldChg>
      <pc:sldChg chg="add del">
        <pc:chgData name="Shared Drive" userId="a8e99ec4-c3c1-49ac-ba97-2c12eee91f6a" providerId="ADAL" clId="{3D55413F-4FD4-4956-B773-3DDC046A9666}" dt="2022-03-27T15:29:56.879" v="28" actId="2696"/>
        <pc:sldMkLst>
          <pc:docMk/>
          <pc:sldMk cId="592313778" sldId="2807"/>
        </pc:sldMkLst>
      </pc:sldChg>
      <pc:sldChg chg="add del">
        <pc:chgData name="Shared Drive" userId="a8e99ec4-c3c1-49ac-ba97-2c12eee91f6a" providerId="ADAL" clId="{3D55413F-4FD4-4956-B773-3DDC046A9666}" dt="2022-04-12T14:44:32.652" v="4710" actId="47"/>
        <pc:sldMkLst>
          <pc:docMk/>
          <pc:sldMk cId="2993425526" sldId="2807"/>
        </pc:sldMkLst>
      </pc:sldChg>
      <pc:sldChg chg="add del">
        <pc:chgData name="Shared Drive" userId="a8e99ec4-c3c1-49ac-ba97-2c12eee91f6a" providerId="ADAL" clId="{3D55413F-4FD4-4956-B773-3DDC046A9666}" dt="2022-03-27T15:29:56.879" v="28" actId="2696"/>
        <pc:sldMkLst>
          <pc:docMk/>
          <pc:sldMk cId="3162295126" sldId="2808"/>
        </pc:sldMkLst>
      </pc:sldChg>
      <pc:sldChg chg="add del">
        <pc:chgData name="Shared Drive" userId="a8e99ec4-c3c1-49ac-ba97-2c12eee91f6a" providerId="ADAL" clId="{3D55413F-4FD4-4956-B773-3DDC046A9666}" dt="2022-04-12T14:44:48.051" v="4712" actId="47"/>
        <pc:sldMkLst>
          <pc:docMk/>
          <pc:sldMk cId="4028597048" sldId="2808"/>
        </pc:sldMkLst>
      </pc:sldChg>
      <pc:sldChg chg="add del">
        <pc:chgData name="Shared Drive" userId="a8e99ec4-c3c1-49ac-ba97-2c12eee91f6a" providerId="ADAL" clId="{3D55413F-4FD4-4956-B773-3DDC046A9666}" dt="2022-03-27T16:02:05.936" v="41" actId="47"/>
        <pc:sldMkLst>
          <pc:docMk/>
          <pc:sldMk cId="613834231" sldId="2810"/>
        </pc:sldMkLst>
      </pc:sldChg>
      <pc:sldChg chg="add del">
        <pc:chgData name="Shared Drive" userId="a8e99ec4-c3c1-49ac-ba97-2c12eee91f6a" providerId="ADAL" clId="{3D55413F-4FD4-4956-B773-3DDC046A9666}" dt="2022-04-03T14:33:24.630" v="96" actId="47"/>
        <pc:sldMkLst>
          <pc:docMk/>
          <pc:sldMk cId="598691213" sldId="2811"/>
        </pc:sldMkLst>
      </pc:sldChg>
      <pc:sldChg chg="add del">
        <pc:chgData name="Shared Drive" userId="a8e99ec4-c3c1-49ac-ba97-2c12eee91f6a" providerId="ADAL" clId="{3D55413F-4FD4-4956-B773-3DDC046A9666}" dt="2022-04-12T14:34:46.713" v="4664" actId="47"/>
        <pc:sldMkLst>
          <pc:docMk/>
          <pc:sldMk cId="3177638635" sldId="2812"/>
        </pc:sldMkLst>
      </pc:sldChg>
      <pc:sldChg chg="add del">
        <pc:chgData name="Shared Drive" userId="a8e99ec4-c3c1-49ac-ba97-2c12eee91f6a" providerId="ADAL" clId="{3D55413F-4FD4-4956-B773-3DDC046A9666}" dt="2022-04-03T15:59:07.996" v="1517" actId="47"/>
        <pc:sldMkLst>
          <pc:docMk/>
          <pc:sldMk cId="612907433" sldId="2813"/>
        </pc:sldMkLst>
      </pc:sldChg>
      <pc:sldChg chg="add del">
        <pc:chgData name="Shared Drive" userId="a8e99ec4-c3c1-49ac-ba97-2c12eee91f6a" providerId="ADAL" clId="{3D55413F-4FD4-4956-B773-3DDC046A9666}" dt="2022-03-27T16:02:14.264" v="45" actId="47"/>
        <pc:sldMkLst>
          <pc:docMk/>
          <pc:sldMk cId="4224987219" sldId="2814"/>
        </pc:sldMkLst>
      </pc:sldChg>
      <pc:sldChg chg="add del">
        <pc:chgData name="Shared Drive" userId="a8e99ec4-c3c1-49ac-ba97-2c12eee91f6a" providerId="ADAL" clId="{3D55413F-4FD4-4956-B773-3DDC046A9666}" dt="2022-03-27T16:02:23.427" v="48" actId="47"/>
        <pc:sldMkLst>
          <pc:docMk/>
          <pc:sldMk cId="155207353" sldId="2815"/>
        </pc:sldMkLst>
      </pc:sldChg>
      <pc:sldChg chg="add del">
        <pc:chgData name="Shared Drive" userId="a8e99ec4-c3c1-49ac-ba97-2c12eee91f6a" providerId="ADAL" clId="{3D55413F-4FD4-4956-B773-3DDC046A9666}" dt="2022-03-27T16:02:32.927" v="51" actId="47"/>
        <pc:sldMkLst>
          <pc:docMk/>
          <pc:sldMk cId="4254986661" sldId="2816"/>
        </pc:sldMkLst>
      </pc:sldChg>
      <pc:sldChg chg="add del">
        <pc:chgData name="Shared Drive" userId="a8e99ec4-c3c1-49ac-ba97-2c12eee91f6a" providerId="ADAL" clId="{3D55413F-4FD4-4956-B773-3DDC046A9666}" dt="2022-03-27T15:29:56.879" v="28" actId="2696"/>
        <pc:sldMkLst>
          <pc:docMk/>
          <pc:sldMk cId="721651938" sldId="2827"/>
        </pc:sldMkLst>
      </pc:sldChg>
      <pc:sldChg chg="add ord">
        <pc:chgData name="Shared Drive" userId="a8e99ec4-c3c1-49ac-ba97-2c12eee91f6a" providerId="ADAL" clId="{3D55413F-4FD4-4956-B773-3DDC046A9666}" dt="2022-04-12T14:47:42.892" v="4720"/>
        <pc:sldMkLst>
          <pc:docMk/>
          <pc:sldMk cId="1765595583" sldId="2827"/>
        </pc:sldMkLst>
      </pc:sldChg>
      <pc:sldChg chg="add del">
        <pc:chgData name="Shared Drive" userId="a8e99ec4-c3c1-49ac-ba97-2c12eee91f6a" providerId="ADAL" clId="{3D55413F-4FD4-4956-B773-3DDC046A9666}" dt="2022-04-12T14:41:13.939" v="4697" actId="47"/>
        <pc:sldMkLst>
          <pc:docMk/>
          <pc:sldMk cId="1667584825" sldId="2830"/>
        </pc:sldMkLst>
      </pc:sldChg>
      <pc:sldChg chg="add del">
        <pc:chgData name="Shared Drive" userId="a8e99ec4-c3c1-49ac-ba97-2c12eee91f6a" providerId="ADAL" clId="{3D55413F-4FD4-4956-B773-3DDC046A9666}" dt="2022-03-27T15:29:56.879" v="28" actId="2696"/>
        <pc:sldMkLst>
          <pc:docMk/>
          <pc:sldMk cId="2567719342" sldId="2830"/>
        </pc:sldMkLst>
      </pc:sldChg>
      <pc:sldChg chg="add del">
        <pc:chgData name="Shared Drive" userId="a8e99ec4-c3c1-49ac-ba97-2c12eee91f6a" providerId="ADAL" clId="{3D55413F-4FD4-4956-B773-3DDC046A9666}" dt="2022-03-27T15:29:56.879" v="28" actId="2696"/>
        <pc:sldMkLst>
          <pc:docMk/>
          <pc:sldMk cId="3398485337" sldId="2833"/>
        </pc:sldMkLst>
      </pc:sldChg>
      <pc:sldChg chg="add del">
        <pc:chgData name="Shared Drive" userId="a8e99ec4-c3c1-49ac-ba97-2c12eee91f6a" providerId="ADAL" clId="{3D55413F-4FD4-4956-B773-3DDC046A9666}" dt="2022-04-12T14:42:21.093" v="4701" actId="47"/>
        <pc:sldMkLst>
          <pc:docMk/>
          <pc:sldMk cId="4136999246" sldId="2833"/>
        </pc:sldMkLst>
      </pc:sldChg>
      <pc:sldChg chg="add del">
        <pc:chgData name="Shared Drive" userId="a8e99ec4-c3c1-49ac-ba97-2c12eee91f6a" providerId="ADAL" clId="{3D55413F-4FD4-4956-B773-3DDC046A9666}" dt="2022-04-12T14:37:50.791" v="4683" actId="47"/>
        <pc:sldMkLst>
          <pc:docMk/>
          <pc:sldMk cId="3446045725" sldId="2835"/>
        </pc:sldMkLst>
      </pc:sldChg>
      <pc:sldChg chg="add del">
        <pc:chgData name="Shared Drive" userId="a8e99ec4-c3c1-49ac-ba97-2c12eee91f6a" providerId="ADAL" clId="{3D55413F-4FD4-4956-B773-3DDC046A9666}" dt="2022-04-12T14:44:12.089" v="4709" actId="47"/>
        <pc:sldMkLst>
          <pc:docMk/>
          <pc:sldMk cId="706759900" sldId="2836"/>
        </pc:sldMkLst>
      </pc:sldChg>
      <pc:sldChg chg="add del">
        <pc:chgData name="Shared Drive" userId="a8e99ec4-c3c1-49ac-ba97-2c12eee91f6a" providerId="ADAL" clId="{3D55413F-4FD4-4956-B773-3DDC046A9666}" dt="2022-03-27T15:29:56.879" v="28" actId="2696"/>
        <pc:sldMkLst>
          <pc:docMk/>
          <pc:sldMk cId="3278488416" sldId="2836"/>
        </pc:sldMkLst>
      </pc:sldChg>
      <pc:sldChg chg="add del">
        <pc:chgData name="Shared Drive" userId="a8e99ec4-c3c1-49ac-ba97-2c12eee91f6a" providerId="ADAL" clId="{3D55413F-4FD4-4956-B773-3DDC046A9666}" dt="2022-03-27T15:29:56.879" v="28" actId="2696"/>
        <pc:sldMkLst>
          <pc:docMk/>
          <pc:sldMk cId="2103342391" sldId="2837"/>
        </pc:sldMkLst>
      </pc:sldChg>
      <pc:sldChg chg="add del">
        <pc:chgData name="Shared Drive" userId="a8e99ec4-c3c1-49ac-ba97-2c12eee91f6a" providerId="ADAL" clId="{3D55413F-4FD4-4956-B773-3DDC046A9666}" dt="2022-04-12T14:40:56.063" v="4696" actId="47"/>
        <pc:sldMkLst>
          <pc:docMk/>
          <pc:sldMk cId="2168345407" sldId="2837"/>
        </pc:sldMkLst>
      </pc:sldChg>
      <pc:sldChg chg="add">
        <pc:chgData name="Shared Drive" userId="a8e99ec4-c3c1-49ac-ba97-2c12eee91f6a" providerId="ADAL" clId="{3D55413F-4FD4-4956-B773-3DDC046A9666}" dt="2022-03-27T15:29:59.896" v="29"/>
        <pc:sldMkLst>
          <pc:docMk/>
          <pc:sldMk cId="1062031827" sldId="2838"/>
        </pc:sldMkLst>
      </pc:sldChg>
      <pc:sldChg chg="add del">
        <pc:chgData name="Shared Drive" userId="a8e99ec4-c3c1-49ac-ba97-2c12eee91f6a" providerId="ADAL" clId="{3D55413F-4FD4-4956-B773-3DDC046A9666}" dt="2022-03-27T15:29:56.879" v="28" actId="2696"/>
        <pc:sldMkLst>
          <pc:docMk/>
          <pc:sldMk cId="2448174476" sldId="2838"/>
        </pc:sldMkLst>
      </pc:sldChg>
      <pc:sldChg chg="add del">
        <pc:chgData name="Shared Drive" userId="a8e99ec4-c3c1-49ac-ba97-2c12eee91f6a" providerId="ADAL" clId="{3D55413F-4FD4-4956-B773-3DDC046A9666}" dt="2022-03-27T15:29:56.879" v="28" actId="2696"/>
        <pc:sldMkLst>
          <pc:docMk/>
          <pc:sldMk cId="2304719759" sldId="2839"/>
        </pc:sldMkLst>
      </pc:sldChg>
      <pc:sldChg chg="add del">
        <pc:chgData name="Shared Drive" userId="a8e99ec4-c3c1-49ac-ba97-2c12eee91f6a" providerId="ADAL" clId="{3D55413F-4FD4-4956-B773-3DDC046A9666}" dt="2022-04-12T14:42:58.934" v="4705" actId="47"/>
        <pc:sldMkLst>
          <pc:docMk/>
          <pc:sldMk cId="3564855389" sldId="2839"/>
        </pc:sldMkLst>
      </pc:sldChg>
      <pc:sldChg chg="add del">
        <pc:chgData name="Shared Drive" userId="a8e99ec4-c3c1-49ac-ba97-2c12eee91f6a" providerId="ADAL" clId="{3D55413F-4FD4-4956-B773-3DDC046A9666}" dt="2022-03-27T15:29:56.879" v="28" actId="2696"/>
        <pc:sldMkLst>
          <pc:docMk/>
          <pc:sldMk cId="99461705" sldId="2841"/>
        </pc:sldMkLst>
      </pc:sldChg>
      <pc:sldChg chg="add del">
        <pc:chgData name="Shared Drive" userId="a8e99ec4-c3c1-49ac-ba97-2c12eee91f6a" providerId="ADAL" clId="{3D55413F-4FD4-4956-B773-3DDC046A9666}" dt="2022-04-12T14:41:28.056" v="4698" actId="47"/>
        <pc:sldMkLst>
          <pc:docMk/>
          <pc:sldMk cId="1929553807" sldId="2841"/>
        </pc:sldMkLst>
      </pc:sldChg>
      <pc:sldChg chg="add del">
        <pc:chgData name="Shared Drive" userId="a8e99ec4-c3c1-49ac-ba97-2c12eee91f6a" providerId="ADAL" clId="{3D55413F-4FD4-4956-B773-3DDC046A9666}" dt="2022-04-12T14:44:12.089" v="4709" actId="47"/>
        <pc:sldMkLst>
          <pc:docMk/>
          <pc:sldMk cId="1570439276" sldId="2842"/>
        </pc:sldMkLst>
      </pc:sldChg>
      <pc:sldChg chg="add del">
        <pc:chgData name="Shared Drive" userId="a8e99ec4-c3c1-49ac-ba97-2c12eee91f6a" providerId="ADAL" clId="{3D55413F-4FD4-4956-B773-3DDC046A9666}" dt="2022-03-27T15:29:56.879" v="28" actId="2696"/>
        <pc:sldMkLst>
          <pc:docMk/>
          <pc:sldMk cId="4020543924" sldId="2842"/>
        </pc:sldMkLst>
      </pc:sldChg>
      <pc:sldChg chg="add del">
        <pc:chgData name="Shared Drive" userId="a8e99ec4-c3c1-49ac-ba97-2c12eee91f6a" providerId="ADAL" clId="{3D55413F-4FD4-4956-B773-3DDC046A9666}" dt="2022-04-12T14:42:14.741" v="4700" actId="47"/>
        <pc:sldMkLst>
          <pc:docMk/>
          <pc:sldMk cId="4098740630" sldId="2843"/>
        </pc:sldMkLst>
      </pc:sldChg>
      <pc:sldChg chg="add del">
        <pc:chgData name="Shared Drive" userId="a8e99ec4-c3c1-49ac-ba97-2c12eee91f6a" providerId="ADAL" clId="{3D55413F-4FD4-4956-B773-3DDC046A9666}" dt="2022-03-27T15:29:56.879" v="28" actId="2696"/>
        <pc:sldMkLst>
          <pc:docMk/>
          <pc:sldMk cId="4207934222" sldId="2843"/>
        </pc:sldMkLst>
      </pc:sldChg>
      <pc:sldChg chg="add del">
        <pc:chgData name="Shared Drive" userId="a8e99ec4-c3c1-49ac-ba97-2c12eee91f6a" providerId="ADAL" clId="{3D55413F-4FD4-4956-B773-3DDC046A9666}" dt="2022-04-12T14:44:12.089" v="4709" actId="47"/>
        <pc:sldMkLst>
          <pc:docMk/>
          <pc:sldMk cId="2316072624" sldId="2844"/>
        </pc:sldMkLst>
      </pc:sldChg>
      <pc:sldChg chg="add del">
        <pc:chgData name="Shared Drive" userId="a8e99ec4-c3c1-49ac-ba97-2c12eee91f6a" providerId="ADAL" clId="{3D55413F-4FD4-4956-B773-3DDC046A9666}" dt="2022-03-27T15:29:56.879" v="28" actId="2696"/>
        <pc:sldMkLst>
          <pc:docMk/>
          <pc:sldMk cId="3994521339" sldId="2844"/>
        </pc:sldMkLst>
      </pc:sldChg>
      <pc:sldChg chg="modSp add mod ord modAnim">
        <pc:chgData name="Shared Drive" userId="a8e99ec4-c3c1-49ac-ba97-2c12eee91f6a" providerId="ADAL" clId="{3D55413F-4FD4-4956-B773-3DDC046A9666}" dt="2022-04-12T13:46:37.249" v="3691" actId="1037"/>
        <pc:sldMkLst>
          <pc:docMk/>
          <pc:sldMk cId="3280343790" sldId="2846"/>
        </pc:sldMkLst>
        <pc:spChg chg="mod">
          <ac:chgData name="Shared Drive" userId="a8e99ec4-c3c1-49ac-ba97-2c12eee91f6a" providerId="ADAL" clId="{3D55413F-4FD4-4956-B773-3DDC046A9666}" dt="2022-04-12T13:44:44.719" v="3656" actId="20577"/>
          <ac:spMkLst>
            <pc:docMk/>
            <pc:sldMk cId="3280343790" sldId="2846"/>
            <ac:spMk id="2" creationId="{5919BCA9-9993-4794-B90B-49777A11F8BF}"/>
          </ac:spMkLst>
        </pc:spChg>
        <pc:spChg chg="mod">
          <ac:chgData name="Shared Drive" userId="a8e99ec4-c3c1-49ac-ba97-2c12eee91f6a" providerId="ADAL" clId="{3D55413F-4FD4-4956-B773-3DDC046A9666}" dt="2022-04-12T13:35:46.552" v="3482" actId="14100"/>
          <ac:spMkLst>
            <pc:docMk/>
            <pc:sldMk cId="3280343790" sldId="2846"/>
            <ac:spMk id="13" creationId="{22CB3302-1438-41CA-8399-DC232E5DA02A}"/>
          </ac:spMkLst>
        </pc:spChg>
        <pc:spChg chg="mod">
          <ac:chgData name="Shared Drive" userId="a8e99ec4-c3c1-49ac-ba97-2c12eee91f6a" providerId="ADAL" clId="{3D55413F-4FD4-4956-B773-3DDC046A9666}" dt="2022-04-12T13:46:37.249" v="3691" actId="1037"/>
          <ac:spMkLst>
            <pc:docMk/>
            <pc:sldMk cId="3280343790" sldId="2846"/>
            <ac:spMk id="14" creationId="{215F1CF3-3E9B-442F-8B2D-B26B64C89C63}"/>
          </ac:spMkLst>
        </pc:spChg>
        <pc:graphicFrameChg chg="mod">
          <ac:chgData name="Shared Drive" userId="a8e99ec4-c3c1-49ac-ba97-2c12eee91f6a" providerId="ADAL" clId="{3D55413F-4FD4-4956-B773-3DDC046A9666}" dt="2022-04-12T13:45:07.130" v="3667" actId="20577"/>
          <ac:graphicFrameMkLst>
            <pc:docMk/>
            <pc:sldMk cId="3280343790" sldId="2846"/>
            <ac:graphicFrameMk id="5" creationId="{90F35C59-32E3-4A32-A9EB-49681D633947}"/>
          </ac:graphicFrameMkLst>
        </pc:graphicFrameChg>
      </pc:sldChg>
      <pc:sldChg chg="add">
        <pc:chgData name="Shared Drive" userId="a8e99ec4-c3c1-49ac-ba97-2c12eee91f6a" providerId="ADAL" clId="{3D55413F-4FD4-4956-B773-3DDC046A9666}" dt="2022-03-27T15:29:59.896" v="29"/>
        <pc:sldMkLst>
          <pc:docMk/>
          <pc:sldMk cId="831438511" sldId="2847"/>
        </pc:sldMkLst>
      </pc:sldChg>
      <pc:sldChg chg="add del">
        <pc:chgData name="Shared Drive" userId="a8e99ec4-c3c1-49ac-ba97-2c12eee91f6a" providerId="ADAL" clId="{3D55413F-4FD4-4956-B773-3DDC046A9666}" dt="2022-03-27T15:29:56.879" v="28" actId="2696"/>
        <pc:sldMkLst>
          <pc:docMk/>
          <pc:sldMk cId="4016961003" sldId="2847"/>
        </pc:sldMkLst>
      </pc:sldChg>
      <pc:sldChg chg="add del">
        <pc:chgData name="Shared Drive" userId="a8e99ec4-c3c1-49ac-ba97-2c12eee91f6a" providerId="ADAL" clId="{3D55413F-4FD4-4956-B773-3DDC046A9666}" dt="2022-03-27T15:29:56.879" v="28" actId="2696"/>
        <pc:sldMkLst>
          <pc:docMk/>
          <pc:sldMk cId="1707748335" sldId="2848"/>
        </pc:sldMkLst>
      </pc:sldChg>
      <pc:sldChg chg="add del">
        <pc:chgData name="Shared Drive" userId="a8e99ec4-c3c1-49ac-ba97-2c12eee91f6a" providerId="ADAL" clId="{3D55413F-4FD4-4956-B773-3DDC046A9666}" dt="2022-04-12T14:42:11.062" v="4699" actId="47"/>
        <pc:sldMkLst>
          <pc:docMk/>
          <pc:sldMk cId="2140964121" sldId="2848"/>
        </pc:sldMkLst>
      </pc:sldChg>
      <pc:sldChg chg="add del ord">
        <pc:chgData name="Shared Drive" userId="a8e99ec4-c3c1-49ac-ba97-2c12eee91f6a" providerId="ADAL" clId="{3D55413F-4FD4-4956-B773-3DDC046A9666}" dt="2022-04-12T00:31:30.836" v="3247" actId="2696"/>
        <pc:sldMkLst>
          <pc:docMk/>
          <pc:sldMk cId="362483350" sldId="2849"/>
        </pc:sldMkLst>
      </pc:sldChg>
      <pc:sldChg chg="addSp modSp add mod ord modAnim">
        <pc:chgData name="Shared Drive" userId="a8e99ec4-c3c1-49ac-ba97-2c12eee91f6a" providerId="ADAL" clId="{3D55413F-4FD4-4956-B773-3DDC046A9666}" dt="2022-04-20T21:08:49.932" v="5597" actId="1076"/>
        <pc:sldMkLst>
          <pc:docMk/>
          <pc:sldMk cId="4240371932" sldId="2849"/>
        </pc:sldMkLst>
        <pc:spChg chg="add mod">
          <ac:chgData name="Shared Drive" userId="a8e99ec4-c3c1-49ac-ba97-2c12eee91f6a" providerId="ADAL" clId="{3D55413F-4FD4-4956-B773-3DDC046A9666}" dt="2022-04-20T21:08:49.932" v="5597" actId="1076"/>
          <ac:spMkLst>
            <pc:docMk/>
            <pc:sldMk cId="4240371932" sldId="2849"/>
            <ac:spMk id="6" creationId="{68C7073B-B39C-4008-869E-4B7B37F1FA8F}"/>
          </ac:spMkLst>
        </pc:spChg>
        <pc:spChg chg="add mod">
          <ac:chgData name="Shared Drive" userId="a8e99ec4-c3c1-49ac-ba97-2c12eee91f6a" providerId="ADAL" clId="{3D55413F-4FD4-4956-B773-3DDC046A9666}" dt="2022-04-20T21:08:41.181" v="5588" actId="1076"/>
          <ac:spMkLst>
            <pc:docMk/>
            <pc:sldMk cId="4240371932" sldId="2849"/>
            <ac:spMk id="8" creationId="{F17965EA-AA2C-433A-9B5A-A2F71F53F0A0}"/>
          </ac:spMkLst>
        </pc:spChg>
        <pc:picChg chg="mod">
          <ac:chgData name="Shared Drive" userId="a8e99ec4-c3c1-49ac-ba97-2c12eee91f6a" providerId="ADAL" clId="{3D55413F-4FD4-4956-B773-3DDC046A9666}" dt="2022-04-20T21:08:07.761" v="5546" actId="1076"/>
          <ac:picMkLst>
            <pc:docMk/>
            <pc:sldMk cId="4240371932" sldId="2849"/>
            <ac:picMk id="7" creationId="{B955E24D-073C-4A3E-87D8-E83EE55EDB4A}"/>
          </ac:picMkLst>
        </pc:picChg>
      </pc:sldChg>
      <pc:sldChg chg="add del">
        <pc:chgData name="Shared Drive" userId="a8e99ec4-c3c1-49ac-ba97-2c12eee91f6a" providerId="ADAL" clId="{3D55413F-4FD4-4956-B773-3DDC046A9666}" dt="2022-04-12T14:39:43.544" v="4686" actId="47"/>
        <pc:sldMkLst>
          <pc:docMk/>
          <pc:sldMk cId="1742410446" sldId="2850"/>
        </pc:sldMkLst>
      </pc:sldChg>
      <pc:sldChg chg="add del">
        <pc:chgData name="Shared Drive" userId="a8e99ec4-c3c1-49ac-ba97-2c12eee91f6a" providerId="ADAL" clId="{3D55413F-4FD4-4956-B773-3DDC046A9666}" dt="2022-03-27T15:29:56.879" v="28" actId="2696"/>
        <pc:sldMkLst>
          <pc:docMk/>
          <pc:sldMk cId="41739869" sldId="2851"/>
        </pc:sldMkLst>
      </pc:sldChg>
      <pc:sldChg chg="add">
        <pc:chgData name="Shared Drive" userId="a8e99ec4-c3c1-49ac-ba97-2c12eee91f6a" providerId="ADAL" clId="{3D55413F-4FD4-4956-B773-3DDC046A9666}" dt="2022-03-27T15:29:59.896" v="29"/>
        <pc:sldMkLst>
          <pc:docMk/>
          <pc:sldMk cId="1725338110" sldId="2851"/>
        </pc:sldMkLst>
      </pc:sldChg>
      <pc:sldChg chg="add del">
        <pc:chgData name="Shared Drive" userId="a8e99ec4-c3c1-49ac-ba97-2c12eee91f6a" providerId="ADAL" clId="{3D55413F-4FD4-4956-B773-3DDC046A9666}" dt="2022-03-27T15:29:56.879" v="28" actId="2696"/>
        <pc:sldMkLst>
          <pc:docMk/>
          <pc:sldMk cId="552593914" sldId="2852"/>
        </pc:sldMkLst>
      </pc:sldChg>
      <pc:sldChg chg="add del">
        <pc:chgData name="Shared Drive" userId="a8e99ec4-c3c1-49ac-ba97-2c12eee91f6a" providerId="ADAL" clId="{3D55413F-4FD4-4956-B773-3DDC046A9666}" dt="2022-04-12T14:40:46.383" v="4695" actId="47"/>
        <pc:sldMkLst>
          <pc:docMk/>
          <pc:sldMk cId="1007147256" sldId="2852"/>
        </pc:sldMkLst>
      </pc:sldChg>
      <pc:sldChg chg="add del">
        <pc:chgData name="Shared Drive" userId="a8e99ec4-c3c1-49ac-ba97-2c12eee91f6a" providerId="ADAL" clId="{3D55413F-4FD4-4956-B773-3DDC046A9666}" dt="2022-04-12T14:40:56.063" v="4696" actId="47"/>
        <pc:sldMkLst>
          <pc:docMk/>
          <pc:sldMk cId="2532559402" sldId="2853"/>
        </pc:sldMkLst>
      </pc:sldChg>
      <pc:sldChg chg="add del">
        <pc:chgData name="Shared Drive" userId="a8e99ec4-c3c1-49ac-ba97-2c12eee91f6a" providerId="ADAL" clId="{3D55413F-4FD4-4956-B773-3DDC046A9666}" dt="2022-03-27T15:29:56.879" v="28" actId="2696"/>
        <pc:sldMkLst>
          <pc:docMk/>
          <pc:sldMk cId="3944742259" sldId="2853"/>
        </pc:sldMkLst>
      </pc:sldChg>
      <pc:sldChg chg="add del ord">
        <pc:chgData name="Shared Drive" userId="a8e99ec4-c3c1-49ac-ba97-2c12eee91f6a" providerId="ADAL" clId="{3D55413F-4FD4-4956-B773-3DDC046A9666}" dt="2022-04-12T14:35:45.295" v="4668" actId="47"/>
        <pc:sldMkLst>
          <pc:docMk/>
          <pc:sldMk cId="3302488403" sldId="2854"/>
        </pc:sldMkLst>
      </pc:sldChg>
      <pc:sldChg chg="add ord">
        <pc:chgData name="Shared Drive" userId="a8e99ec4-c3c1-49ac-ba97-2c12eee91f6a" providerId="ADAL" clId="{3D55413F-4FD4-4956-B773-3DDC046A9666}" dt="2022-04-12T14:27:12.318" v="4580"/>
        <pc:sldMkLst>
          <pc:docMk/>
          <pc:sldMk cId="790637272" sldId="2855"/>
        </pc:sldMkLst>
      </pc:sldChg>
      <pc:sldChg chg="add del ord">
        <pc:chgData name="Shared Drive" userId="a8e99ec4-c3c1-49ac-ba97-2c12eee91f6a" providerId="ADAL" clId="{3D55413F-4FD4-4956-B773-3DDC046A9666}" dt="2022-04-12T00:31:30.836" v="3247" actId="2696"/>
        <pc:sldMkLst>
          <pc:docMk/>
          <pc:sldMk cId="4112051883" sldId="2855"/>
        </pc:sldMkLst>
      </pc:sldChg>
      <pc:sldChg chg="new del">
        <pc:chgData name="Shared Drive" userId="a8e99ec4-c3c1-49ac-ba97-2c12eee91f6a" providerId="ADAL" clId="{3D55413F-4FD4-4956-B773-3DDC046A9666}" dt="2022-04-12T14:40:36.305" v="4691" actId="47"/>
        <pc:sldMkLst>
          <pc:docMk/>
          <pc:sldMk cId="3120447375" sldId="2856"/>
        </pc:sldMkLst>
      </pc:sldChg>
      <pc:sldChg chg="add del">
        <pc:chgData name="Shared Drive" userId="a8e99ec4-c3c1-49ac-ba97-2c12eee91f6a" providerId="ADAL" clId="{3D55413F-4FD4-4956-B773-3DDC046A9666}" dt="2022-03-27T16:02:09.199" v="42" actId="47"/>
        <pc:sldMkLst>
          <pc:docMk/>
          <pc:sldMk cId="2814719259" sldId="2857"/>
        </pc:sldMkLst>
      </pc:sldChg>
      <pc:sldChg chg="delSp modSp add mod ord">
        <pc:chgData name="Shared Drive" userId="a8e99ec4-c3c1-49ac-ba97-2c12eee91f6a" providerId="ADAL" clId="{3D55413F-4FD4-4956-B773-3DDC046A9666}" dt="2022-04-11T23:39:40.959" v="2435"/>
        <pc:sldMkLst>
          <pc:docMk/>
          <pc:sldMk cId="1895260907" sldId="2858"/>
        </pc:sldMkLst>
        <pc:graphicFrameChg chg="del mod">
          <ac:chgData name="Shared Drive" userId="a8e99ec4-c3c1-49ac-ba97-2c12eee91f6a" providerId="ADAL" clId="{3D55413F-4FD4-4956-B773-3DDC046A9666}" dt="2022-04-03T14:07:12.236" v="56" actId="478"/>
          <ac:graphicFrameMkLst>
            <pc:docMk/>
            <pc:sldMk cId="1895260907" sldId="2858"/>
            <ac:graphicFrameMk id="5" creationId="{1EBE6693-DFBB-438B-9B1E-773A75A3ED2F}"/>
          </ac:graphicFrameMkLst>
        </pc:graphicFrameChg>
      </pc:sldChg>
      <pc:sldChg chg="delSp add mod">
        <pc:chgData name="Shared Drive" userId="a8e99ec4-c3c1-49ac-ba97-2c12eee91f6a" providerId="ADAL" clId="{3D55413F-4FD4-4956-B773-3DDC046A9666}" dt="2022-04-03T14:07:18.542" v="57" actId="478"/>
        <pc:sldMkLst>
          <pc:docMk/>
          <pc:sldMk cId="1456787827" sldId="2859"/>
        </pc:sldMkLst>
        <pc:graphicFrameChg chg="del">
          <ac:chgData name="Shared Drive" userId="a8e99ec4-c3c1-49ac-ba97-2c12eee91f6a" providerId="ADAL" clId="{3D55413F-4FD4-4956-B773-3DDC046A9666}" dt="2022-04-03T14:07:18.542" v="57" actId="478"/>
          <ac:graphicFrameMkLst>
            <pc:docMk/>
            <pc:sldMk cId="1456787827" sldId="2859"/>
            <ac:graphicFrameMk id="6" creationId="{23C1ADBA-F0A0-4036-8891-88F6C04FDB90}"/>
          </ac:graphicFrameMkLst>
        </pc:graphicFrameChg>
      </pc:sldChg>
      <pc:sldChg chg="delSp add mod">
        <pc:chgData name="Shared Drive" userId="a8e99ec4-c3c1-49ac-ba97-2c12eee91f6a" providerId="ADAL" clId="{3D55413F-4FD4-4956-B773-3DDC046A9666}" dt="2022-04-03T14:07:23.904" v="58" actId="478"/>
        <pc:sldMkLst>
          <pc:docMk/>
          <pc:sldMk cId="3571625230" sldId="2860"/>
        </pc:sldMkLst>
        <pc:graphicFrameChg chg="del">
          <ac:chgData name="Shared Drive" userId="a8e99ec4-c3c1-49ac-ba97-2c12eee91f6a" providerId="ADAL" clId="{3D55413F-4FD4-4956-B773-3DDC046A9666}" dt="2022-04-03T14:07:23.904" v="58" actId="478"/>
          <ac:graphicFrameMkLst>
            <pc:docMk/>
            <pc:sldMk cId="3571625230" sldId="2860"/>
            <ac:graphicFrameMk id="6" creationId="{23C1ADBA-F0A0-4036-8891-88F6C04FDB90}"/>
          </ac:graphicFrameMkLst>
        </pc:graphicFrameChg>
      </pc:sldChg>
      <pc:sldChg chg="delSp modSp add mod ord delAnim modAnim modNotesTx">
        <pc:chgData name="Shared Drive" userId="a8e99ec4-c3c1-49ac-ba97-2c12eee91f6a" providerId="ADAL" clId="{3D55413F-4FD4-4956-B773-3DDC046A9666}" dt="2022-04-17T16:15:04.354" v="5317" actId="20577"/>
        <pc:sldMkLst>
          <pc:docMk/>
          <pc:sldMk cId="1408049104" sldId="2861"/>
        </pc:sldMkLst>
        <pc:spChg chg="mod">
          <ac:chgData name="Shared Drive" userId="a8e99ec4-c3c1-49ac-ba97-2c12eee91f6a" providerId="ADAL" clId="{3D55413F-4FD4-4956-B773-3DDC046A9666}" dt="2022-04-12T15:01:53.992" v="5029" actId="20577"/>
          <ac:spMkLst>
            <pc:docMk/>
            <pc:sldMk cId="1408049104" sldId="2861"/>
            <ac:spMk id="3" creationId="{32E1D80F-2ABB-42A2-8DAA-39BD16959839}"/>
          </ac:spMkLst>
        </pc:spChg>
        <pc:spChg chg="mod">
          <ac:chgData name="Shared Drive" userId="a8e99ec4-c3c1-49ac-ba97-2c12eee91f6a" providerId="ADAL" clId="{3D55413F-4FD4-4956-B773-3DDC046A9666}" dt="2022-04-12T15:02:01.090" v="5043" actId="20577"/>
          <ac:spMkLst>
            <pc:docMk/>
            <pc:sldMk cId="1408049104" sldId="2861"/>
            <ac:spMk id="4" creationId="{8289F92D-E294-4E34-A8E0-E199127B67EF}"/>
          </ac:spMkLst>
        </pc:spChg>
        <pc:spChg chg="del mod">
          <ac:chgData name="Shared Drive" userId="a8e99ec4-c3c1-49ac-ba97-2c12eee91f6a" providerId="ADAL" clId="{3D55413F-4FD4-4956-B773-3DDC046A9666}" dt="2022-04-03T14:07:48.549" v="64"/>
          <ac:spMkLst>
            <pc:docMk/>
            <pc:sldMk cId="1408049104" sldId="2861"/>
            <ac:spMk id="8" creationId="{13D7D2BA-49D6-4A39-B614-1D1BBA0BC4D8}"/>
          </ac:spMkLst>
        </pc:spChg>
        <pc:graphicFrameChg chg="del">
          <ac:chgData name="Shared Drive" userId="a8e99ec4-c3c1-49ac-ba97-2c12eee91f6a" providerId="ADAL" clId="{3D55413F-4FD4-4956-B773-3DDC046A9666}" dt="2022-04-03T14:07:50.409" v="65" actId="478"/>
          <ac:graphicFrameMkLst>
            <pc:docMk/>
            <pc:sldMk cId="1408049104" sldId="2861"/>
            <ac:graphicFrameMk id="12" creationId="{22885476-D2AF-4F96-8670-CEB61F773C8E}"/>
          </ac:graphicFrameMkLst>
        </pc:graphicFrameChg>
      </pc:sldChg>
      <pc:sldChg chg="delSp add mod">
        <pc:chgData name="Shared Drive" userId="a8e99ec4-c3c1-49ac-ba97-2c12eee91f6a" providerId="ADAL" clId="{3D55413F-4FD4-4956-B773-3DDC046A9666}" dt="2022-04-03T14:07:56.356" v="66" actId="478"/>
        <pc:sldMkLst>
          <pc:docMk/>
          <pc:sldMk cId="3398485337" sldId="2862"/>
        </pc:sldMkLst>
        <pc:graphicFrameChg chg="del">
          <ac:chgData name="Shared Drive" userId="a8e99ec4-c3c1-49ac-ba97-2c12eee91f6a" providerId="ADAL" clId="{3D55413F-4FD4-4956-B773-3DDC046A9666}" dt="2022-04-03T14:07:56.356" v="66" actId="478"/>
          <ac:graphicFrameMkLst>
            <pc:docMk/>
            <pc:sldMk cId="3398485337" sldId="2862"/>
            <ac:graphicFrameMk id="4" creationId="{22F4010E-5322-49F4-B514-0E8220DA76E2}"/>
          </ac:graphicFrameMkLst>
        </pc:graphicFrameChg>
      </pc:sldChg>
      <pc:sldChg chg="delSp add del mod ord">
        <pc:chgData name="Shared Drive" userId="a8e99ec4-c3c1-49ac-ba97-2c12eee91f6a" providerId="ADAL" clId="{3D55413F-4FD4-4956-B773-3DDC046A9666}" dt="2022-04-12T14:55:25.276" v="4982" actId="47"/>
        <pc:sldMkLst>
          <pc:docMk/>
          <pc:sldMk cId="2138129993" sldId="2863"/>
        </pc:sldMkLst>
        <pc:graphicFrameChg chg="del">
          <ac:chgData name="Shared Drive" userId="a8e99ec4-c3c1-49ac-ba97-2c12eee91f6a" providerId="ADAL" clId="{3D55413F-4FD4-4956-B773-3DDC046A9666}" dt="2022-04-03T14:08:17.593" v="67" actId="478"/>
          <ac:graphicFrameMkLst>
            <pc:docMk/>
            <pc:sldMk cId="2138129993" sldId="2863"/>
            <ac:graphicFrameMk id="4" creationId="{1E6F0403-0F16-4EAB-9214-C30B0725314E}"/>
          </ac:graphicFrameMkLst>
        </pc:graphicFrameChg>
      </pc:sldChg>
      <pc:sldChg chg="delSp add del mod ord">
        <pc:chgData name="Shared Drive" userId="a8e99ec4-c3c1-49ac-ba97-2c12eee91f6a" providerId="ADAL" clId="{3D55413F-4FD4-4956-B773-3DDC046A9666}" dt="2022-04-12T14:35:41.573" v="4667" actId="47"/>
        <pc:sldMkLst>
          <pc:docMk/>
          <pc:sldMk cId="2986891501" sldId="2864"/>
        </pc:sldMkLst>
        <pc:graphicFrameChg chg="del">
          <ac:chgData name="Shared Drive" userId="a8e99ec4-c3c1-49ac-ba97-2c12eee91f6a" providerId="ADAL" clId="{3D55413F-4FD4-4956-B773-3DDC046A9666}" dt="2022-04-03T14:42:16.062" v="101" actId="478"/>
          <ac:graphicFrameMkLst>
            <pc:docMk/>
            <pc:sldMk cId="2986891501" sldId="2864"/>
            <ac:graphicFrameMk id="4" creationId="{5824D4BD-821C-48FA-999A-EEFCAA3FE9C8}"/>
          </ac:graphicFrameMkLst>
        </pc:graphicFrameChg>
      </pc:sldChg>
      <pc:sldChg chg="delSp modSp add mod ord">
        <pc:chgData name="Shared Drive" userId="a8e99ec4-c3c1-49ac-ba97-2c12eee91f6a" providerId="ADAL" clId="{3D55413F-4FD4-4956-B773-3DDC046A9666}" dt="2022-04-12T14:05:26.478" v="4008" actId="20577"/>
        <pc:sldMkLst>
          <pc:docMk/>
          <pc:sldMk cId="2018481113" sldId="2865"/>
        </pc:sldMkLst>
        <pc:spChg chg="mod">
          <ac:chgData name="Shared Drive" userId="a8e99ec4-c3c1-49ac-ba97-2c12eee91f6a" providerId="ADAL" clId="{3D55413F-4FD4-4956-B773-3DDC046A9666}" dt="2022-04-12T14:05:26.478" v="4008" actId="20577"/>
          <ac:spMkLst>
            <pc:docMk/>
            <pc:sldMk cId="2018481113" sldId="2865"/>
            <ac:spMk id="2" creationId="{12489708-C963-4531-AAFF-B139EA5C0978}"/>
          </ac:spMkLst>
        </pc:spChg>
        <pc:graphicFrameChg chg="del">
          <ac:chgData name="Shared Drive" userId="a8e99ec4-c3c1-49ac-ba97-2c12eee91f6a" providerId="ADAL" clId="{3D55413F-4FD4-4956-B773-3DDC046A9666}" dt="2022-04-12T14:05:12.937" v="4006" actId="478"/>
          <ac:graphicFrameMkLst>
            <pc:docMk/>
            <pc:sldMk cId="2018481113" sldId="2865"/>
            <ac:graphicFrameMk id="5" creationId="{FAB89F31-E77E-43F4-A413-9309C192957C}"/>
          </ac:graphicFrameMkLst>
        </pc:graphicFrameChg>
      </pc:sldChg>
      <pc:sldChg chg="add del">
        <pc:chgData name="Shared Drive" userId="a8e99ec4-c3c1-49ac-ba97-2c12eee91f6a" providerId="ADAL" clId="{3D55413F-4FD4-4956-B773-3DDC046A9666}" dt="2022-04-12T14:36:27.213" v="4671" actId="47"/>
        <pc:sldMkLst>
          <pc:docMk/>
          <pc:sldMk cId="592313778" sldId="2866"/>
        </pc:sldMkLst>
      </pc:sldChg>
      <pc:sldChg chg="modSp add mod ord">
        <pc:chgData name="Shared Drive" userId="a8e99ec4-c3c1-49ac-ba97-2c12eee91f6a" providerId="ADAL" clId="{3D55413F-4FD4-4956-B773-3DDC046A9666}" dt="2022-04-12T14:35:29.485" v="4666"/>
        <pc:sldMkLst>
          <pc:docMk/>
          <pc:sldMk cId="3162295126" sldId="2867"/>
        </pc:sldMkLst>
        <pc:spChg chg="mod">
          <ac:chgData name="Shared Drive" userId="a8e99ec4-c3c1-49ac-ba97-2c12eee91f6a" providerId="ADAL" clId="{3D55413F-4FD4-4956-B773-3DDC046A9666}" dt="2022-04-12T00:14:52.303" v="2993" actId="6549"/>
          <ac:spMkLst>
            <pc:docMk/>
            <pc:sldMk cId="3162295126" sldId="2867"/>
            <ac:spMk id="3" creationId="{12D01861-293D-400E-B616-B32F539228F5}"/>
          </ac:spMkLst>
        </pc:spChg>
        <pc:spChg chg="mod">
          <ac:chgData name="Shared Drive" userId="a8e99ec4-c3c1-49ac-ba97-2c12eee91f6a" providerId="ADAL" clId="{3D55413F-4FD4-4956-B773-3DDC046A9666}" dt="2022-04-03T14:46:34.660" v="155" actId="1037"/>
          <ac:spMkLst>
            <pc:docMk/>
            <pc:sldMk cId="3162295126" sldId="2867"/>
            <ac:spMk id="12" creationId="{0868408E-1306-4F81-9A87-501FACADF315}"/>
          </ac:spMkLst>
        </pc:spChg>
        <pc:graphicFrameChg chg="mod">
          <ac:chgData name="Shared Drive" userId="a8e99ec4-c3c1-49ac-ba97-2c12eee91f6a" providerId="ADAL" clId="{3D55413F-4FD4-4956-B773-3DDC046A9666}" dt="2022-04-03T14:46:06.178" v="149" actId="20577"/>
          <ac:graphicFrameMkLst>
            <pc:docMk/>
            <pc:sldMk cId="3162295126" sldId="2867"/>
            <ac:graphicFrameMk id="5" creationId="{90F35C59-32E3-4A32-A9EB-49681D633947}"/>
          </ac:graphicFrameMkLst>
        </pc:graphicFrameChg>
      </pc:sldChg>
      <pc:sldChg chg="modSp add del ord">
        <pc:chgData name="Shared Drive" userId="a8e99ec4-c3c1-49ac-ba97-2c12eee91f6a" providerId="ADAL" clId="{3D55413F-4FD4-4956-B773-3DDC046A9666}" dt="2022-04-12T14:47:12.996" v="4716" actId="47"/>
        <pc:sldMkLst>
          <pc:docMk/>
          <pc:sldMk cId="3450583241" sldId="2868"/>
        </pc:sldMkLst>
        <pc:spChg chg="mod">
          <ac:chgData name="Shared Drive" userId="a8e99ec4-c3c1-49ac-ba97-2c12eee91f6a" providerId="ADAL" clId="{3D55413F-4FD4-4956-B773-3DDC046A9666}" dt="2022-04-12T14:46:15.016" v="4715" actId="6549"/>
          <ac:spMkLst>
            <pc:docMk/>
            <pc:sldMk cId="3450583241" sldId="2868"/>
            <ac:spMk id="24" creationId="{BE552ADC-A55C-4931-8009-EA27662CD4FB}"/>
          </ac:spMkLst>
        </pc:spChg>
      </pc:sldChg>
      <pc:sldChg chg="addSp delSp modSp new del mod chgLayout">
        <pc:chgData name="Shared Drive" userId="a8e99ec4-c3c1-49ac-ba97-2c12eee91f6a" providerId="ADAL" clId="{3D55413F-4FD4-4956-B773-3DDC046A9666}" dt="2022-04-12T14:37:33.825" v="4680" actId="47"/>
        <pc:sldMkLst>
          <pc:docMk/>
          <pc:sldMk cId="3438254678" sldId="2869"/>
        </pc:sldMkLst>
        <pc:spChg chg="del mod ord">
          <ac:chgData name="Shared Drive" userId="a8e99ec4-c3c1-49ac-ba97-2c12eee91f6a" providerId="ADAL" clId="{3D55413F-4FD4-4956-B773-3DDC046A9666}" dt="2022-03-27T16:01:47.010" v="38" actId="700"/>
          <ac:spMkLst>
            <pc:docMk/>
            <pc:sldMk cId="3438254678" sldId="2869"/>
            <ac:spMk id="2" creationId="{5CA39467-E915-494C-A3F0-B73D91D3AC92}"/>
          </ac:spMkLst>
        </pc:spChg>
        <pc:spChg chg="del mod ord">
          <ac:chgData name="Shared Drive" userId="a8e99ec4-c3c1-49ac-ba97-2c12eee91f6a" providerId="ADAL" clId="{3D55413F-4FD4-4956-B773-3DDC046A9666}" dt="2022-03-27T16:01:47.010" v="38" actId="700"/>
          <ac:spMkLst>
            <pc:docMk/>
            <pc:sldMk cId="3438254678" sldId="2869"/>
            <ac:spMk id="3" creationId="{6A06DCF5-87AF-4B5B-8185-C7F4F88B830B}"/>
          </ac:spMkLst>
        </pc:spChg>
        <pc:spChg chg="add mod ord">
          <ac:chgData name="Shared Drive" userId="a8e99ec4-c3c1-49ac-ba97-2c12eee91f6a" providerId="ADAL" clId="{3D55413F-4FD4-4956-B773-3DDC046A9666}" dt="2022-03-27T16:01:47.010" v="38" actId="700"/>
          <ac:spMkLst>
            <pc:docMk/>
            <pc:sldMk cId="3438254678" sldId="2869"/>
            <ac:spMk id="4" creationId="{A48E55EF-5F53-48C0-A2C7-EF0E75660EBA}"/>
          </ac:spMkLst>
        </pc:spChg>
        <pc:spChg chg="add mod ord">
          <ac:chgData name="Shared Drive" userId="a8e99ec4-c3c1-49ac-ba97-2c12eee91f6a" providerId="ADAL" clId="{3D55413F-4FD4-4956-B773-3DDC046A9666}" dt="2022-03-27T16:01:47.010" v="38" actId="700"/>
          <ac:spMkLst>
            <pc:docMk/>
            <pc:sldMk cId="3438254678" sldId="2869"/>
            <ac:spMk id="5" creationId="{4AE5A53B-0180-4864-AE7D-AC8CB8D9B31D}"/>
          </ac:spMkLst>
        </pc:spChg>
      </pc:sldChg>
      <pc:sldChg chg="modSp new mod ord modAnim modNotesTx">
        <pc:chgData name="Shared Drive" userId="a8e99ec4-c3c1-49ac-ba97-2c12eee91f6a" providerId="ADAL" clId="{3D55413F-4FD4-4956-B773-3DDC046A9666}" dt="2022-04-17T16:12:04.617" v="5235" actId="6549"/>
        <pc:sldMkLst>
          <pc:docMk/>
          <pc:sldMk cId="2026085146" sldId="2870"/>
        </pc:sldMkLst>
        <pc:spChg chg="mod">
          <ac:chgData name="Shared Drive" userId="a8e99ec4-c3c1-49ac-ba97-2c12eee91f6a" providerId="ADAL" clId="{3D55413F-4FD4-4956-B773-3DDC046A9666}" dt="2022-04-17T16:12:04.617" v="5235" actId="6549"/>
          <ac:spMkLst>
            <pc:docMk/>
            <pc:sldMk cId="2026085146" sldId="2870"/>
            <ac:spMk id="2" creationId="{5C010C59-0D5D-4849-BAA1-F428EC6ADD24}"/>
          </ac:spMkLst>
        </pc:spChg>
        <pc:spChg chg="mod">
          <ac:chgData name="Shared Drive" userId="a8e99ec4-c3c1-49ac-ba97-2c12eee91f6a" providerId="ADAL" clId="{3D55413F-4FD4-4956-B773-3DDC046A9666}" dt="2022-04-03T15:07:39.900" v="255" actId="113"/>
          <ac:spMkLst>
            <pc:docMk/>
            <pc:sldMk cId="2026085146" sldId="2870"/>
            <ac:spMk id="3" creationId="{5E9C3DBC-E70E-4A4B-8370-2E9B811C410A}"/>
          </ac:spMkLst>
        </pc:spChg>
      </pc:sldChg>
      <pc:sldChg chg="modSp new del mod">
        <pc:chgData name="Shared Drive" userId="a8e99ec4-c3c1-49ac-ba97-2c12eee91f6a" providerId="ADAL" clId="{3D55413F-4FD4-4956-B773-3DDC046A9666}" dt="2022-04-12T13:33:43.954" v="3458" actId="47"/>
        <pc:sldMkLst>
          <pc:docMk/>
          <pc:sldMk cId="1062085915" sldId="2871"/>
        </pc:sldMkLst>
        <pc:spChg chg="mod">
          <ac:chgData name="Shared Drive" userId="a8e99ec4-c3c1-49ac-ba97-2c12eee91f6a" providerId="ADAL" clId="{3D55413F-4FD4-4956-B773-3DDC046A9666}" dt="2022-04-03T15:13:14.810" v="521" actId="20577"/>
          <ac:spMkLst>
            <pc:docMk/>
            <pc:sldMk cId="1062085915" sldId="2871"/>
            <ac:spMk id="2" creationId="{ADF8E064-3D08-4375-BD35-F7967EE0CD23}"/>
          </ac:spMkLst>
        </pc:spChg>
        <pc:spChg chg="mod">
          <ac:chgData name="Shared Drive" userId="a8e99ec4-c3c1-49ac-ba97-2c12eee91f6a" providerId="ADAL" clId="{3D55413F-4FD4-4956-B773-3DDC046A9666}" dt="2022-04-03T15:58:01.941" v="1467" actId="313"/>
          <ac:spMkLst>
            <pc:docMk/>
            <pc:sldMk cId="1062085915" sldId="2871"/>
            <ac:spMk id="3" creationId="{E7326FD3-4B3B-4A3A-A745-26F7885DD5A3}"/>
          </ac:spMkLst>
        </pc:spChg>
      </pc:sldChg>
      <pc:sldChg chg="addSp modSp add mod ord">
        <pc:chgData name="Shared Drive" userId="a8e99ec4-c3c1-49ac-ba97-2c12eee91f6a" providerId="ADAL" clId="{3D55413F-4FD4-4956-B773-3DDC046A9666}" dt="2022-04-12T14:04:55.279" v="4002" actId="20577"/>
        <pc:sldMkLst>
          <pc:docMk/>
          <pc:sldMk cId="427111592" sldId="2872"/>
        </pc:sldMkLst>
        <pc:spChg chg="mod">
          <ac:chgData name="Shared Drive" userId="a8e99ec4-c3c1-49ac-ba97-2c12eee91f6a" providerId="ADAL" clId="{3D55413F-4FD4-4956-B773-3DDC046A9666}" dt="2022-04-12T14:04:55.279" v="4002" actId="20577"/>
          <ac:spMkLst>
            <pc:docMk/>
            <pc:sldMk cId="427111592" sldId="2872"/>
            <ac:spMk id="2" creationId="{00000000-0000-0000-0000-000000000000}"/>
          </ac:spMkLst>
        </pc:spChg>
        <pc:spChg chg="mod">
          <ac:chgData name="Shared Drive" userId="a8e99ec4-c3c1-49ac-ba97-2c12eee91f6a" providerId="ADAL" clId="{3D55413F-4FD4-4956-B773-3DDC046A9666}" dt="2022-04-03T15:55:44.140" v="1323" actId="6549"/>
          <ac:spMkLst>
            <pc:docMk/>
            <pc:sldMk cId="427111592" sldId="2872"/>
            <ac:spMk id="12" creationId="{00000000-0000-0000-0000-000000000000}"/>
          </ac:spMkLst>
        </pc:spChg>
        <pc:spChg chg="add mod">
          <ac:chgData name="Shared Drive" userId="a8e99ec4-c3c1-49ac-ba97-2c12eee91f6a" providerId="ADAL" clId="{3D55413F-4FD4-4956-B773-3DDC046A9666}" dt="2022-04-03T15:56:38.602" v="1325"/>
          <ac:spMkLst>
            <pc:docMk/>
            <pc:sldMk cId="427111592" sldId="2872"/>
            <ac:spMk id="22" creationId="{52D9100E-5CB3-4F8F-81FE-9A8092C71138}"/>
          </ac:spMkLst>
        </pc:spChg>
      </pc:sldChg>
      <pc:sldChg chg="add del">
        <pc:chgData name="Shared Drive" userId="a8e99ec4-c3c1-49ac-ba97-2c12eee91f6a" providerId="ADAL" clId="{3D55413F-4FD4-4956-B773-3DDC046A9666}" dt="2022-04-03T15:56:46.718" v="1326" actId="47"/>
        <pc:sldMkLst>
          <pc:docMk/>
          <pc:sldMk cId="867514994" sldId="2873"/>
        </pc:sldMkLst>
      </pc:sldChg>
      <pc:sldChg chg="modSp add mod modNotesTx">
        <pc:chgData name="Shared Drive" userId="a8e99ec4-c3c1-49ac-ba97-2c12eee91f6a" providerId="ADAL" clId="{3D55413F-4FD4-4956-B773-3DDC046A9666}" dt="2022-04-12T13:34:08.513" v="3469" actId="404"/>
        <pc:sldMkLst>
          <pc:docMk/>
          <pc:sldMk cId="2951263465" sldId="2873"/>
        </pc:sldMkLst>
        <pc:spChg chg="mod">
          <ac:chgData name="Shared Drive" userId="a8e99ec4-c3c1-49ac-ba97-2c12eee91f6a" providerId="ADAL" clId="{3D55413F-4FD4-4956-B773-3DDC046A9666}" dt="2022-04-12T13:34:08.513" v="3469" actId="404"/>
          <ac:spMkLst>
            <pc:docMk/>
            <pc:sldMk cId="2951263465" sldId="2873"/>
            <ac:spMk id="2" creationId="{00000000-0000-0000-0000-000000000000}"/>
          </ac:spMkLst>
        </pc:spChg>
      </pc:sldChg>
      <pc:sldChg chg="modSp add mod modNotesTx">
        <pc:chgData name="Shared Drive" userId="a8e99ec4-c3c1-49ac-ba97-2c12eee91f6a" providerId="ADAL" clId="{3D55413F-4FD4-4956-B773-3DDC046A9666}" dt="2022-04-12T14:04:23.409" v="3986" actId="20577"/>
        <pc:sldMkLst>
          <pc:docMk/>
          <pc:sldMk cId="3639579022" sldId="2874"/>
        </pc:sldMkLst>
        <pc:spChg chg="mod">
          <ac:chgData name="Shared Drive" userId="a8e99ec4-c3c1-49ac-ba97-2c12eee91f6a" providerId="ADAL" clId="{3D55413F-4FD4-4956-B773-3DDC046A9666}" dt="2022-04-12T14:04:23.409" v="3986" actId="20577"/>
          <ac:spMkLst>
            <pc:docMk/>
            <pc:sldMk cId="3639579022" sldId="2874"/>
            <ac:spMk id="2" creationId="{00000000-0000-0000-0000-000000000000}"/>
          </ac:spMkLst>
        </pc:spChg>
      </pc:sldChg>
      <pc:sldChg chg="modSp add mod ord">
        <pc:chgData name="Shared Drive" userId="a8e99ec4-c3c1-49ac-ba97-2c12eee91f6a" providerId="ADAL" clId="{3D55413F-4FD4-4956-B773-3DDC046A9666}" dt="2022-04-12T13:34:26.233" v="3477" actId="20577"/>
        <pc:sldMkLst>
          <pc:docMk/>
          <pc:sldMk cId="3686358706" sldId="2875"/>
        </pc:sldMkLst>
        <pc:spChg chg="mod">
          <ac:chgData name="Shared Drive" userId="a8e99ec4-c3c1-49ac-ba97-2c12eee91f6a" providerId="ADAL" clId="{3D55413F-4FD4-4956-B773-3DDC046A9666}" dt="2022-04-12T13:34:26.233" v="3477" actId="20577"/>
          <ac:spMkLst>
            <pc:docMk/>
            <pc:sldMk cId="3686358706" sldId="2875"/>
            <ac:spMk id="2" creationId="{00000000-0000-0000-0000-000000000000}"/>
          </ac:spMkLst>
        </pc:spChg>
      </pc:sldChg>
      <pc:sldChg chg="modSp new del mod">
        <pc:chgData name="Shared Drive" userId="a8e99ec4-c3c1-49ac-ba97-2c12eee91f6a" providerId="ADAL" clId="{3D55413F-4FD4-4956-B773-3DDC046A9666}" dt="2022-04-11T23:55:59.473" v="2542" actId="47"/>
        <pc:sldMkLst>
          <pc:docMk/>
          <pc:sldMk cId="4241383479" sldId="2876"/>
        </pc:sldMkLst>
        <pc:spChg chg="mod">
          <ac:chgData name="Shared Drive" userId="a8e99ec4-c3c1-49ac-ba97-2c12eee91f6a" providerId="ADAL" clId="{3D55413F-4FD4-4956-B773-3DDC046A9666}" dt="2022-04-03T16:06:27.107" v="1700" actId="20577"/>
          <ac:spMkLst>
            <pc:docMk/>
            <pc:sldMk cId="4241383479" sldId="2876"/>
            <ac:spMk id="2" creationId="{3672EEEB-EDE2-484D-93C4-59209502CB07}"/>
          </ac:spMkLst>
        </pc:spChg>
      </pc:sldChg>
      <pc:sldChg chg="add del">
        <pc:chgData name="Shared Drive" userId="a8e99ec4-c3c1-49ac-ba97-2c12eee91f6a" providerId="ADAL" clId="{3D55413F-4FD4-4956-B773-3DDC046A9666}" dt="2022-04-03T16:09:17.847" v="1703"/>
        <pc:sldMkLst>
          <pc:docMk/>
          <pc:sldMk cId="2942848117" sldId="2877"/>
        </pc:sldMkLst>
      </pc:sldChg>
      <pc:sldChg chg="addSp delSp modSp add mod modAnim">
        <pc:chgData name="Shared Drive" userId="a8e99ec4-c3c1-49ac-ba97-2c12eee91f6a" providerId="ADAL" clId="{3D55413F-4FD4-4956-B773-3DDC046A9666}" dt="2022-04-17T16:13:21.511" v="5236"/>
        <pc:sldMkLst>
          <pc:docMk/>
          <pc:sldMk cId="3660300954" sldId="2877"/>
        </pc:sldMkLst>
        <pc:spChg chg="add mod">
          <ac:chgData name="Shared Drive" userId="a8e99ec4-c3c1-49ac-ba97-2c12eee91f6a" providerId="ADAL" clId="{3D55413F-4FD4-4956-B773-3DDC046A9666}" dt="2022-04-11T23:36:38.058" v="2371" actId="1076"/>
          <ac:spMkLst>
            <pc:docMk/>
            <pc:sldMk cId="3660300954" sldId="2877"/>
            <ac:spMk id="3" creationId="{79681579-332D-42DE-AA57-B2CEA37C9801}"/>
          </ac:spMkLst>
        </pc:spChg>
        <pc:spChg chg="mod">
          <ac:chgData name="Shared Drive" userId="a8e99ec4-c3c1-49ac-ba97-2c12eee91f6a" providerId="ADAL" clId="{3D55413F-4FD4-4956-B773-3DDC046A9666}" dt="2022-04-03T19:29:08.034" v="2023" actId="1076"/>
          <ac:spMkLst>
            <pc:docMk/>
            <pc:sldMk cId="3660300954" sldId="2877"/>
            <ac:spMk id="5" creationId="{00000000-0000-0000-0000-000000000000}"/>
          </ac:spMkLst>
        </pc:spChg>
        <pc:spChg chg="mod">
          <ac:chgData name="Shared Drive" userId="a8e99ec4-c3c1-49ac-ba97-2c12eee91f6a" providerId="ADAL" clId="{3D55413F-4FD4-4956-B773-3DDC046A9666}" dt="2022-04-03T19:27:10.227" v="1997" actId="6549"/>
          <ac:spMkLst>
            <pc:docMk/>
            <pc:sldMk cId="3660300954" sldId="2877"/>
            <ac:spMk id="7" creationId="{00000000-0000-0000-0000-000000000000}"/>
          </ac:spMkLst>
        </pc:spChg>
        <pc:spChg chg="add mod">
          <ac:chgData name="Shared Drive" userId="a8e99ec4-c3c1-49ac-ba97-2c12eee91f6a" providerId="ADAL" clId="{3D55413F-4FD4-4956-B773-3DDC046A9666}" dt="2022-04-11T23:25:47.931" v="2067" actId="1076"/>
          <ac:spMkLst>
            <pc:docMk/>
            <pc:sldMk cId="3660300954" sldId="2877"/>
            <ac:spMk id="8" creationId="{C5D81970-5789-4231-B6DC-EA5546324F4A}"/>
          </ac:spMkLst>
        </pc:spChg>
        <pc:spChg chg="mod">
          <ac:chgData name="Shared Drive" userId="a8e99ec4-c3c1-49ac-ba97-2c12eee91f6a" providerId="ADAL" clId="{3D55413F-4FD4-4956-B773-3DDC046A9666}" dt="2022-04-03T19:28:34.770" v="2014" actId="1076"/>
          <ac:spMkLst>
            <pc:docMk/>
            <pc:sldMk cId="3660300954" sldId="2877"/>
            <ac:spMk id="10" creationId="{5017DFFE-62B3-4350-A849-D6E6BBB22DDA}"/>
          </ac:spMkLst>
        </pc:spChg>
        <pc:spChg chg="mod">
          <ac:chgData name="Shared Drive" userId="a8e99ec4-c3c1-49ac-ba97-2c12eee91f6a" providerId="ADAL" clId="{3D55413F-4FD4-4956-B773-3DDC046A9666}" dt="2022-04-03T19:28:06.392" v="2000" actId="21"/>
          <ac:spMkLst>
            <pc:docMk/>
            <pc:sldMk cId="3660300954" sldId="2877"/>
            <ac:spMk id="11" creationId="{BDAD1778-EED7-4F62-9647-C79D358D90D3}"/>
          </ac:spMkLst>
        </pc:spChg>
        <pc:graphicFrameChg chg="mod">
          <ac:chgData name="Shared Drive" userId="a8e99ec4-c3c1-49ac-ba97-2c12eee91f6a" providerId="ADAL" clId="{3D55413F-4FD4-4956-B773-3DDC046A9666}" dt="2022-04-03T17:08:22.770" v="1950" actId="13782"/>
          <ac:graphicFrameMkLst>
            <pc:docMk/>
            <pc:sldMk cId="3660300954" sldId="2877"/>
            <ac:graphicFrameMk id="4" creationId="{00000000-0000-0000-0000-000000000000}"/>
          </ac:graphicFrameMkLst>
        </pc:graphicFrameChg>
        <pc:picChg chg="add del mod">
          <ac:chgData name="Shared Drive" userId="a8e99ec4-c3c1-49ac-ba97-2c12eee91f6a" providerId="ADAL" clId="{3D55413F-4FD4-4956-B773-3DDC046A9666}" dt="2022-04-11T23:26:15.923" v="2069" actId="21"/>
          <ac:picMkLst>
            <pc:docMk/>
            <pc:sldMk cId="3660300954" sldId="2877"/>
            <ac:picMk id="9" creationId="{A17AE5B9-47E6-4006-8A3E-1E033A24F358}"/>
          </ac:picMkLst>
        </pc:picChg>
        <pc:picChg chg="add del mod">
          <ac:chgData name="Shared Drive" userId="a8e99ec4-c3c1-49ac-ba97-2c12eee91f6a" providerId="ADAL" clId="{3D55413F-4FD4-4956-B773-3DDC046A9666}" dt="2022-04-11T23:26:15.923" v="2069" actId="21"/>
          <ac:picMkLst>
            <pc:docMk/>
            <pc:sldMk cId="3660300954" sldId="2877"/>
            <ac:picMk id="12" creationId="{40311CE7-4CB4-4973-9BDB-AB2A5976C452}"/>
          </ac:picMkLst>
        </pc:picChg>
        <pc:picChg chg="add del mod">
          <ac:chgData name="Shared Drive" userId="a8e99ec4-c3c1-49ac-ba97-2c12eee91f6a" providerId="ADAL" clId="{3D55413F-4FD4-4956-B773-3DDC046A9666}" dt="2022-04-11T23:26:15.923" v="2069" actId="21"/>
          <ac:picMkLst>
            <pc:docMk/>
            <pc:sldMk cId="3660300954" sldId="2877"/>
            <ac:picMk id="13" creationId="{075705FD-3C3F-45F9-B832-D5C521758FCF}"/>
          </ac:picMkLst>
        </pc:picChg>
      </pc:sldChg>
      <pc:sldChg chg="addSp delSp modSp new mod modAnim">
        <pc:chgData name="Shared Drive" userId="a8e99ec4-c3c1-49ac-ba97-2c12eee91f6a" providerId="ADAL" clId="{3D55413F-4FD4-4956-B773-3DDC046A9666}" dt="2022-04-12T14:58:34.541" v="5003" actId="478"/>
        <pc:sldMkLst>
          <pc:docMk/>
          <pc:sldMk cId="4253001491" sldId="2878"/>
        </pc:sldMkLst>
        <pc:spChg chg="mod">
          <ac:chgData name="Shared Drive" userId="a8e99ec4-c3c1-49ac-ba97-2c12eee91f6a" providerId="ADAL" clId="{3D55413F-4FD4-4956-B773-3DDC046A9666}" dt="2022-04-11T23:37:43.853" v="2378" actId="20577"/>
          <ac:spMkLst>
            <pc:docMk/>
            <pc:sldMk cId="4253001491" sldId="2878"/>
            <ac:spMk id="2" creationId="{3FB56384-7DE8-4E00-8AD9-A7E8AE9935F8}"/>
          </ac:spMkLst>
        </pc:spChg>
        <pc:spChg chg="mod">
          <ac:chgData name="Shared Drive" userId="a8e99ec4-c3c1-49ac-ba97-2c12eee91f6a" providerId="ADAL" clId="{3D55413F-4FD4-4956-B773-3DDC046A9666}" dt="2022-04-11T23:35:04.125" v="2358" actId="20577"/>
          <ac:spMkLst>
            <pc:docMk/>
            <pc:sldMk cId="4253001491" sldId="2878"/>
            <ac:spMk id="3" creationId="{0C1445AB-1A8B-40F4-B176-69B0987938F1}"/>
          </ac:spMkLst>
        </pc:spChg>
        <pc:spChg chg="add del mod">
          <ac:chgData name="Shared Drive" userId="a8e99ec4-c3c1-49ac-ba97-2c12eee91f6a" providerId="ADAL" clId="{3D55413F-4FD4-4956-B773-3DDC046A9666}" dt="2022-04-12T14:58:30.460" v="5002" actId="478"/>
          <ac:spMkLst>
            <pc:docMk/>
            <pc:sldMk cId="4253001491" sldId="2878"/>
            <ac:spMk id="5" creationId="{9B0D049F-37AF-4C6F-B0F0-20656AA8EEC9}"/>
          </ac:spMkLst>
        </pc:spChg>
        <pc:spChg chg="add del mod">
          <ac:chgData name="Shared Drive" userId="a8e99ec4-c3c1-49ac-ba97-2c12eee91f6a" providerId="ADAL" clId="{3D55413F-4FD4-4956-B773-3DDC046A9666}" dt="2022-04-12T14:58:34.541" v="5003" actId="478"/>
          <ac:spMkLst>
            <pc:docMk/>
            <pc:sldMk cId="4253001491" sldId="2878"/>
            <ac:spMk id="12" creationId="{634CCE0C-61D8-451A-851C-FF8189E44106}"/>
          </ac:spMkLst>
        </pc:spChg>
        <pc:spChg chg="add mod">
          <ac:chgData name="Shared Drive" userId="a8e99ec4-c3c1-49ac-ba97-2c12eee91f6a" providerId="ADAL" clId="{3D55413F-4FD4-4956-B773-3DDC046A9666}" dt="2022-04-11T23:39:10.682" v="2433" actId="20577"/>
          <ac:spMkLst>
            <pc:docMk/>
            <pc:sldMk cId="4253001491" sldId="2878"/>
            <ac:spMk id="13" creationId="{2F75D5CC-50DC-46F0-A7D1-850D18B71C9A}"/>
          </ac:spMkLst>
        </pc:spChg>
        <pc:spChg chg="add del mod">
          <ac:chgData name="Shared Drive" userId="a8e99ec4-c3c1-49ac-ba97-2c12eee91f6a" providerId="ADAL" clId="{3D55413F-4FD4-4956-B773-3DDC046A9666}" dt="2022-04-12T14:58:34.541" v="5003" actId="478"/>
          <ac:spMkLst>
            <pc:docMk/>
            <pc:sldMk cId="4253001491" sldId="2878"/>
            <ac:spMk id="15" creationId="{1F6F8F7E-30C7-4BD1-BD47-6A6B42569352}"/>
          </ac:spMkLst>
        </pc:spChg>
        <pc:graphicFrameChg chg="add mod">
          <ac:chgData name="Shared Drive" userId="a8e99ec4-c3c1-49ac-ba97-2c12eee91f6a" providerId="ADAL" clId="{3D55413F-4FD4-4956-B773-3DDC046A9666}" dt="2022-04-11T23:34:37.536" v="2290" actId="1036"/>
          <ac:graphicFrameMkLst>
            <pc:docMk/>
            <pc:sldMk cId="4253001491" sldId="2878"/>
            <ac:graphicFrameMk id="4" creationId="{860B8C16-899A-4C77-AD7F-318EBB4C9E1B}"/>
          </ac:graphicFrameMkLst>
        </pc:graphicFrameChg>
        <pc:picChg chg="add del mod">
          <ac:chgData name="Shared Drive" userId="a8e99ec4-c3c1-49ac-ba97-2c12eee91f6a" providerId="ADAL" clId="{3D55413F-4FD4-4956-B773-3DDC046A9666}" dt="2022-04-12T14:58:34.541" v="5003" actId="478"/>
          <ac:picMkLst>
            <pc:docMk/>
            <pc:sldMk cId="4253001491" sldId="2878"/>
            <ac:picMk id="6" creationId="{12177818-4B5F-4B14-BCE3-CB26AFC707E0}"/>
          </ac:picMkLst>
        </pc:picChg>
        <pc:picChg chg="add del mod">
          <ac:chgData name="Shared Drive" userId="a8e99ec4-c3c1-49ac-ba97-2c12eee91f6a" providerId="ADAL" clId="{3D55413F-4FD4-4956-B773-3DDC046A9666}" dt="2022-04-12T14:58:34.541" v="5003" actId="478"/>
          <ac:picMkLst>
            <pc:docMk/>
            <pc:sldMk cId="4253001491" sldId="2878"/>
            <ac:picMk id="7" creationId="{0F048130-815F-4E31-BE85-7281A9D22462}"/>
          </ac:picMkLst>
        </pc:picChg>
        <pc:picChg chg="add del mod">
          <ac:chgData name="Shared Drive" userId="a8e99ec4-c3c1-49ac-ba97-2c12eee91f6a" providerId="ADAL" clId="{3D55413F-4FD4-4956-B773-3DDC046A9666}" dt="2022-04-12T14:58:34.541" v="5003" actId="478"/>
          <ac:picMkLst>
            <pc:docMk/>
            <pc:sldMk cId="4253001491" sldId="2878"/>
            <ac:picMk id="8" creationId="{7CE0493A-B922-44E9-9476-1056C1C969E9}"/>
          </ac:picMkLst>
        </pc:picChg>
        <pc:picChg chg="add del mod">
          <ac:chgData name="Shared Drive" userId="a8e99ec4-c3c1-49ac-ba97-2c12eee91f6a" providerId="ADAL" clId="{3D55413F-4FD4-4956-B773-3DDC046A9666}" dt="2022-04-12T14:58:34.541" v="5003" actId="478"/>
          <ac:picMkLst>
            <pc:docMk/>
            <pc:sldMk cId="4253001491" sldId="2878"/>
            <ac:picMk id="9" creationId="{E1DE7EA3-4892-4179-926E-7F4A145B5756}"/>
          </ac:picMkLst>
        </pc:picChg>
        <pc:picChg chg="add del mod">
          <ac:chgData name="Shared Drive" userId="a8e99ec4-c3c1-49ac-ba97-2c12eee91f6a" providerId="ADAL" clId="{3D55413F-4FD4-4956-B773-3DDC046A9666}" dt="2022-04-12T14:58:34.541" v="5003" actId="478"/>
          <ac:picMkLst>
            <pc:docMk/>
            <pc:sldMk cId="4253001491" sldId="2878"/>
            <ac:picMk id="10" creationId="{BF247202-812F-4428-A281-DAD513E22248}"/>
          </ac:picMkLst>
        </pc:picChg>
        <pc:picChg chg="add del mod">
          <ac:chgData name="Shared Drive" userId="a8e99ec4-c3c1-49ac-ba97-2c12eee91f6a" providerId="ADAL" clId="{3D55413F-4FD4-4956-B773-3DDC046A9666}" dt="2022-04-11T23:27:13.986" v="2084"/>
          <ac:picMkLst>
            <pc:docMk/>
            <pc:sldMk cId="4253001491" sldId="2878"/>
            <ac:picMk id="11" creationId="{C3258A35-5260-44C0-8962-0E989135C707}"/>
          </ac:picMkLst>
        </pc:picChg>
        <pc:picChg chg="add del mod">
          <ac:chgData name="Shared Drive" userId="a8e99ec4-c3c1-49ac-ba97-2c12eee91f6a" providerId="ADAL" clId="{3D55413F-4FD4-4956-B773-3DDC046A9666}" dt="2022-04-12T14:58:34.541" v="5003" actId="478"/>
          <ac:picMkLst>
            <pc:docMk/>
            <pc:sldMk cId="4253001491" sldId="2878"/>
            <ac:picMk id="14" creationId="{EB1336D5-009E-41C6-AED0-6CA9EF371391}"/>
          </ac:picMkLst>
        </pc:picChg>
      </pc:sldChg>
      <pc:sldChg chg="add del">
        <pc:chgData name="Shared Drive" userId="a8e99ec4-c3c1-49ac-ba97-2c12eee91f6a" providerId="ADAL" clId="{3D55413F-4FD4-4956-B773-3DDC046A9666}" dt="2022-04-03T17:09:49.174" v="1953"/>
        <pc:sldMkLst>
          <pc:docMk/>
          <pc:sldMk cId="1069949429" sldId="2879"/>
        </pc:sldMkLst>
      </pc:sldChg>
      <pc:sldChg chg="modSp add del">
        <pc:chgData name="Shared Drive" userId="a8e99ec4-c3c1-49ac-ba97-2c12eee91f6a" providerId="ADAL" clId="{3D55413F-4FD4-4956-B773-3DDC046A9666}" dt="2022-04-12T00:36:53.969" v="3321" actId="47"/>
        <pc:sldMkLst>
          <pc:docMk/>
          <pc:sldMk cId="3335171641" sldId="2879"/>
        </pc:sldMkLst>
        <pc:spChg chg="mod">
          <ac:chgData name="Shared Drive" userId="a8e99ec4-c3c1-49ac-ba97-2c12eee91f6a" providerId="ADAL" clId="{3D55413F-4FD4-4956-B773-3DDC046A9666}" dt="2022-04-12T00:34:24.842" v="3281" actId="20577"/>
          <ac:spMkLst>
            <pc:docMk/>
            <pc:sldMk cId="3335171641" sldId="2879"/>
            <ac:spMk id="7" creationId="{00000000-0000-0000-0000-000000000000}"/>
          </ac:spMkLst>
        </pc:spChg>
        <pc:spChg chg="mod">
          <ac:chgData name="Shared Drive" userId="a8e99ec4-c3c1-49ac-ba97-2c12eee91f6a" providerId="ADAL" clId="{3D55413F-4FD4-4956-B773-3DDC046A9666}" dt="2022-04-12T00:33:37.750" v="3275"/>
          <ac:spMkLst>
            <pc:docMk/>
            <pc:sldMk cId="3335171641" sldId="2879"/>
            <ac:spMk id="8" creationId="{C5D81970-5789-4231-B6DC-EA5546324F4A}"/>
          </ac:spMkLst>
        </pc:spChg>
      </pc:sldChg>
      <pc:sldChg chg="addSp modSp add del mod ord modAnim">
        <pc:chgData name="Shared Drive" userId="a8e99ec4-c3c1-49ac-ba97-2c12eee91f6a" providerId="ADAL" clId="{3D55413F-4FD4-4956-B773-3DDC046A9666}" dt="2022-04-12T00:24:11.227" v="3072" actId="2696"/>
        <pc:sldMkLst>
          <pc:docMk/>
          <pc:sldMk cId="3580372913" sldId="2879"/>
        </pc:sldMkLst>
        <pc:spChg chg="mod">
          <ac:chgData name="Shared Drive" userId="a8e99ec4-c3c1-49ac-ba97-2c12eee91f6a" providerId="ADAL" clId="{3D55413F-4FD4-4956-B773-3DDC046A9666}" dt="2022-04-11T23:32:56.533" v="2274" actId="20577"/>
          <ac:spMkLst>
            <pc:docMk/>
            <pc:sldMk cId="3580372913" sldId="2879"/>
            <ac:spMk id="2" creationId="{00000000-0000-0000-0000-000000000000}"/>
          </ac:spMkLst>
        </pc:spChg>
        <pc:spChg chg="mod">
          <ac:chgData name="Shared Drive" userId="a8e99ec4-c3c1-49ac-ba97-2c12eee91f6a" providerId="ADAL" clId="{3D55413F-4FD4-4956-B773-3DDC046A9666}" dt="2022-04-11T23:52:23.900" v="2541" actId="20577"/>
          <ac:spMkLst>
            <pc:docMk/>
            <pc:sldMk cId="3580372913" sldId="2879"/>
            <ac:spMk id="7" creationId="{00000000-0000-0000-0000-000000000000}"/>
          </ac:spMkLst>
        </pc:spChg>
        <pc:spChg chg="mod">
          <ac:chgData name="Shared Drive" userId="a8e99ec4-c3c1-49ac-ba97-2c12eee91f6a" providerId="ADAL" clId="{3D55413F-4FD4-4956-B773-3DDC046A9666}" dt="2022-04-11T23:32:30.636" v="2240" actId="20577"/>
          <ac:spMkLst>
            <pc:docMk/>
            <pc:sldMk cId="3580372913" sldId="2879"/>
            <ac:spMk id="8" creationId="{C5D81970-5789-4231-B6DC-EA5546324F4A}"/>
          </ac:spMkLst>
        </pc:spChg>
        <pc:spChg chg="add mod">
          <ac:chgData name="Shared Drive" userId="a8e99ec4-c3c1-49ac-ba97-2c12eee91f6a" providerId="ADAL" clId="{3D55413F-4FD4-4956-B773-3DDC046A9666}" dt="2022-04-11T23:51:19.859" v="2437" actId="1076"/>
          <ac:spMkLst>
            <pc:docMk/>
            <pc:sldMk cId="3580372913" sldId="2879"/>
            <ac:spMk id="16" creationId="{3E6662CA-1755-4389-989F-5F13F5178CAF}"/>
          </ac:spMkLst>
        </pc:spChg>
        <pc:picChg chg="add mod">
          <ac:chgData name="Shared Drive" userId="a8e99ec4-c3c1-49ac-ba97-2c12eee91f6a" providerId="ADAL" clId="{3D55413F-4FD4-4956-B773-3DDC046A9666}" dt="2022-04-11T23:32:38.035" v="2243" actId="1038"/>
          <ac:picMkLst>
            <pc:docMk/>
            <pc:sldMk cId="3580372913" sldId="2879"/>
            <ac:picMk id="9" creationId="{A33AB6EB-F9DF-4137-957C-EDC4B439A938}"/>
          </ac:picMkLst>
        </pc:picChg>
        <pc:picChg chg="add mod">
          <ac:chgData name="Shared Drive" userId="a8e99ec4-c3c1-49ac-ba97-2c12eee91f6a" providerId="ADAL" clId="{3D55413F-4FD4-4956-B773-3DDC046A9666}" dt="2022-04-11T23:51:19.859" v="2437" actId="1076"/>
          <ac:picMkLst>
            <pc:docMk/>
            <pc:sldMk cId="3580372913" sldId="2879"/>
            <ac:picMk id="12" creationId="{F4EC7D7D-A213-4757-8C96-8CD250DB6389}"/>
          </ac:picMkLst>
        </pc:picChg>
        <pc:picChg chg="add mod">
          <ac:chgData name="Shared Drive" userId="a8e99ec4-c3c1-49ac-ba97-2c12eee91f6a" providerId="ADAL" clId="{3D55413F-4FD4-4956-B773-3DDC046A9666}" dt="2022-04-11T23:30:53.114" v="2096" actId="1076"/>
          <ac:picMkLst>
            <pc:docMk/>
            <pc:sldMk cId="3580372913" sldId="2879"/>
            <ac:picMk id="13" creationId="{A0FE2BBF-FD05-4260-AC7D-78F0FD5828CB}"/>
          </ac:picMkLst>
        </pc:picChg>
        <pc:picChg chg="add mod">
          <ac:chgData name="Shared Drive" userId="a8e99ec4-c3c1-49ac-ba97-2c12eee91f6a" providerId="ADAL" clId="{3D55413F-4FD4-4956-B773-3DDC046A9666}" dt="2022-04-11T23:51:19.859" v="2437" actId="1076"/>
          <ac:picMkLst>
            <pc:docMk/>
            <pc:sldMk cId="3580372913" sldId="2879"/>
            <ac:picMk id="14" creationId="{7525DB81-A44B-4FDE-97C4-B778DEE2F71A}"/>
          </ac:picMkLst>
        </pc:picChg>
        <pc:picChg chg="add mod">
          <ac:chgData name="Shared Drive" userId="a8e99ec4-c3c1-49ac-ba97-2c12eee91f6a" providerId="ADAL" clId="{3D55413F-4FD4-4956-B773-3DDC046A9666}" dt="2022-04-11T23:51:03.682" v="2436" actId="1076"/>
          <ac:picMkLst>
            <pc:docMk/>
            <pc:sldMk cId="3580372913" sldId="2879"/>
            <ac:picMk id="15" creationId="{DE88F770-F518-4872-BF52-65D864213D14}"/>
          </ac:picMkLst>
        </pc:picChg>
      </pc:sldChg>
      <pc:sldChg chg="addSp delSp modSp new mod ord modNotesTx">
        <pc:chgData name="Shared Drive" userId="a8e99ec4-c3c1-49ac-ba97-2c12eee91f6a" providerId="ADAL" clId="{3D55413F-4FD4-4956-B773-3DDC046A9666}" dt="2022-04-20T21:05:22.960" v="5542" actId="6549"/>
        <pc:sldMkLst>
          <pc:docMk/>
          <pc:sldMk cId="3660885242" sldId="2880"/>
        </pc:sldMkLst>
        <pc:spChg chg="mod">
          <ac:chgData name="Shared Drive" userId="a8e99ec4-c3c1-49ac-ba97-2c12eee91f6a" providerId="ADAL" clId="{3D55413F-4FD4-4956-B773-3DDC046A9666}" dt="2022-04-12T00:05:03.263" v="2946"/>
          <ac:spMkLst>
            <pc:docMk/>
            <pc:sldMk cId="3660885242" sldId="2880"/>
            <ac:spMk id="2" creationId="{C5DD4C1F-7415-4A92-8D87-F7321EB77375}"/>
          </ac:spMkLst>
        </pc:spChg>
        <pc:spChg chg="add del mod">
          <ac:chgData name="Shared Drive" userId="a8e99ec4-c3c1-49ac-ba97-2c12eee91f6a" providerId="ADAL" clId="{3D55413F-4FD4-4956-B773-3DDC046A9666}" dt="2022-04-12T00:03:40.571" v="2921" actId="478"/>
          <ac:spMkLst>
            <pc:docMk/>
            <pc:sldMk cId="3660885242" sldId="2880"/>
            <ac:spMk id="3" creationId="{9394084D-F099-437F-8CEB-469333F8D613}"/>
          </ac:spMkLst>
        </pc:spChg>
        <pc:spChg chg="add del mod">
          <ac:chgData name="Shared Drive" userId="a8e99ec4-c3c1-49ac-ba97-2c12eee91f6a" providerId="ADAL" clId="{3D55413F-4FD4-4956-B773-3DDC046A9666}" dt="2022-04-12T00:03:40.571" v="2921" actId="478"/>
          <ac:spMkLst>
            <pc:docMk/>
            <pc:sldMk cId="3660885242" sldId="2880"/>
            <ac:spMk id="5" creationId="{079CDB43-5A34-44F4-9D35-A982CB9FD225}"/>
          </ac:spMkLst>
        </pc:spChg>
        <pc:spChg chg="add mod">
          <ac:chgData name="Shared Drive" userId="a8e99ec4-c3c1-49ac-ba97-2c12eee91f6a" providerId="ADAL" clId="{3D55413F-4FD4-4956-B773-3DDC046A9666}" dt="2022-04-12T00:03:53.241" v="2924"/>
          <ac:spMkLst>
            <pc:docMk/>
            <pc:sldMk cId="3660885242" sldId="2880"/>
            <ac:spMk id="9" creationId="{AB4D3B43-6CFC-46A9-860D-0A12FEA45B55}"/>
          </ac:spMkLst>
        </pc:spChg>
        <pc:spChg chg="add mod">
          <ac:chgData name="Shared Drive" userId="a8e99ec4-c3c1-49ac-ba97-2c12eee91f6a" providerId="ADAL" clId="{3D55413F-4FD4-4956-B773-3DDC046A9666}" dt="2022-04-12T00:03:53.241" v="2924"/>
          <ac:spMkLst>
            <pc:docMk/>
            <pc:sldMk cId="3660885242" sldId="2880"/>
            <ac:spMk id="10" creationId="{744FBB9F-B2AD-4C53-9525-B318E4F65D77}"/>
          </ac:spMkLst>
        </pc:spChg>
        <pc:picChg chg="add mod">
          <ac:chgData name="Shared Drive" userId="a8e99ec4-c3c1-49ac-ba97-2c12eee91f6a" providerId="ADAL" clId="{3D55413F-4FD4-4956-B773-3DDC046A9666}" dt="2022-04-12T00:00:33.233" v="2832" actId="14100"/>
          <ac:picMkLst>
            <pc:docMk/>
            <pc:sldMk cId="3660885242" sldId="2880"/>
            <ac:picMk id="7" creationId="{64C769DB-CD87-418A-A254-724A2FEB64D0}"/>
          </ac:picMkLst>
        </pc:picChg>
        <pc:picChg chg="add mod">
          <ac:chgData name="Shared Drive" userId="a8e99ec4-c3c1-49ac-ba97-2c12eee91f6a" providerId="ADAL" clId="{3D55413F-4FD4-4956-B773-3DDC046A9666}" dt="2022-04-11T23:59:15.196" v="2784" actId="1076"/>
          <ac:picMkLst>
            <pc:docMk/>
            <pc:sldMk cId="3660885242" sldId="2880"/>
            <ac:picMk id="1026" creationId="{C4A462A1-5398-4ECA-9163-B7B5022DFF40}"/>
          </ac:picMkLst>
        </pc:picChg>
        <pc:picChg chg="add mod">
          <ac:chgData name="Shared Drive" userId="a8e99ec4-c3c1-49ac-ba97-2c12eee91f6a" providerId="ADAL" clId="{3D55413F-4FD4-4956-B773-3DDC046A9666}" dt="2022-04-12T00:00:39.507" v="2833" actId="1076"/>
          <ac:picMkLst>
            <pc:docMk/>
            <pc:sldMk cId="3660885242" sldId="2880"/>
            <ac:picMk id="1028" creationId="{7AA9216C-CF9A-41B2-9D1A-458D7CDAAC2A}"/>
          </ac:picMkLst>
        </pc:picChg>
        <pc:picChg chg="add del">
          <ac:chgData name="Shared Drive" userId="a8e99ec4-c3c1-49ac-ba97-2c12eee91f6a" providerId="ADAL" clId="{3D55413F-4FD4-4956-B773-3DDC046A9666}" dt="2022-04-12T00:03:42.276" v="2923"/>
          <ac:picMkLst>
            <pc:docMk/>
            <pc:sldMk cId="3660885242" sldId="2880"/>
            <ac:picMk id="1030" creationId="{EB5BF348-1129-42FB-9C11-87945916E20B}"/>
          </ac:picMkLst>
        </pc:picChg>
      </pc:sldChg>
      <pc:sldChg chg="addSp delSp modSp add mod ord modNotesTx">
        <pc:chgData name="Shared Drive" userId="a8e99ec4-c3c1-49ac-ba97-2c12eee91f6a" providerId="ADAL" clId="{3D55413F-4FD4-4956-B773-3DDC046A9666}" dt="2022-04-20T21:05:17.216" v="5540" actId="6549"/>
        <pc:sldMkLst>
          <pc:docMk/>
          <pc:sldMk cId="49788824" sldId="2881"/>
        </pc:sldMkLst>
        <pc:spChg chg="mod">
          <ac:chgData name="Shared Drive" userId="a8e99ec4-c3c1-49ac-ba97-2c12eee91f6a" providerId="ADAL" clId="{3D55413F-4FD4-4956-B773-3DDC046A9666}" dt="2022-04-12T00:04:44.597" v="2943" actId="20577"/>
          <ac:spMkLst>
            <pc:docMk/>
            <pc:sldMk cId="49788824" sldId="2881"/>
            <ac:spMk id="2" creationId="{C5DD4C1F-7415-4A92-8D87-F7321EB77375}"/>
          </ac:spMkLst>
        </pc:spChg>
        <pc:spChg chg="mod">
          <ac:chgData name="Shared Drive" userId="a8e99ec4-c3c1-49ac-ba97-2c12eee91f6a" providerId="ADAL" clId="{3D55413F-4FD4-4956-B773-3DDC046A9666}" dt="2022-04-12T13:48:19.815" v="3776" actId="20577"/>
          <ac:spMkLst>
            <pc:docMk/>
            <pc:sldMk cId="49788824" sldId="2881"/>
            <ac:spMk id="3" creationId="{9394084D-F099-437F-8CEB-469333F8D613}"/>
          </ac:spMkLst>
        </pc:spChg>
        <pc:spChg chg="mod">
          <ac:chgData name="Shared Drive" userId="a8e99ec4-c3c1-49ac-ba97-2c12eee91f6a" providerId="ADAL" clId="{3D55413F-4FD4-4956-B773-3DDC046A9666}" dt="2022-04-12T13:48:47.120" v="3781" actId="20577"/>
          <ac:spMkLst>
            <pc:docMk/>
            <pc:sldMk cId="49788824" sldId="2881"/>
            <ac:spMk id="5" creationId="{079CDB43-5A34-44F4-9D35-A982CB9FD225}"/>
          </ac:spMkLst>
        </pc:spChg>
        <pc:spChg chg="add del mod">
          <ac:chgData name="Shared Drive" userId="a8e99ec4-c3c1-49ac-ba97-2c12eee91f6a" providerId="ADAL" clId="{3D55413F-4FD4-4956-B773-3DDC046A9666}" dt="2022-04-12T13:47:26.530" v="3693"/>
          <ac:spMkLst>
            <pc:docMk/>
            <pc:sldMk cId="49788824" sldId="2881"/>
            <ac:spMk id="10" creationId="{3ED4C042-AF95-43BE-934F-93DEDB41437D}"/>
          </ac:spMkLst>
        </pc:spChg>
        <pc:picChg chg="add mod">
          <ac:chgData name="Shared Drive" userId="a8e99ec4-c3c1-49ac-ba97-2c12eee91f6a" providerId="ADAL" clId="{3D55413F-4FD4-4956-B773-3DDC046A9666}" dt="2022-04-12T00:04:37.357" v="2938" actId="14100"/>
          <ac:picMkLst>
            <pc:docMk/>
            <pc:sldMk cId="49788824" sldId="2881"/>
            <ac:picMk id="9" creationId="{FF4358B4-F3D8-44E0-92AC-93A57993258C}"/>
          </ac:picMkLst>
        </pc:picChg>
        <pc:picChg chg="del">
          <ac:chgData name="Shared Drive" userId="a8e99ec4-c3c1-49ac-ba97-2c12eee91f6a" providerId="ADAL" clId="{3D55413F-4FD4-4956-B773-3DDC046A9666}" dt="2022-04-12T00:01:34.794" v="2893" actId="478"/>
          <ac:picMkLst>
            <pc:docMk/>
            <pc:sldMk cId="49788824" sldId="2881"/>
            <ac:picMk id="1028" creationId="{7AA9216C-CF9A-41B2-9D1A-458D7CDAAC2A}"/>
          </ac:picMkLst>
        </pc:picChg>
        <pc:picChg chg="add del mod">
          <ac:chgData name="Shared Drive" userId="a8e99ec4-c3c1-49ac-ba97-2c12eee91f6a" providerId="ADAL" clId="{3D55413F-4FD4-4956-B773-3DDC046A9666}" dt="2022-04-12T00:04:01.218" v="2926" actId="478"/>
          <ac:picMkLst>
            <pc:docMk/>
            <pc:sldMk cId="49788824" sldId="2881"/>
            <ac:picMk id="2050" creationId="{6F3AD45D-1EE3-4DF6-8BA3-7C4FDD1DA42A}"/>
          </ac:picMkLst>
        </pc:picChg>
      </pc:sldChg>
      <pc:sldChg chg="addSp delSp modSp add mod ord modNotesTx">
        <pc:chgData name="Shared Drive" userId="a8e99ec4-c3c1-49ac-ba97-2c12eee91f6a" providerId="ADAL" clId="{3D55413F-4FD4-4956-B773-3DDC046A9666}" dt="2022-04-20T21:05:19.631" v="5541" actId="6549"/>
        <pc:sldMkLst>
          <pc:docMk/>
          <pc:sldMk cId="1583945181" sldId="2882"/>
        </pc:sldMkLst>
        <pc:spChg chg="mod">
          <ac:chgData name="Shared Drive" userId="a8e99ec4-c3c1-49ac-ba97-2c12eee91f6a" providerId="ADAL" clId="{3D55413F-4FD4-4956-B773-3DDC046A9666}" dt="2022-04-12T00:04:50.775" v="2944"/>
          <ac:spMkLst>
            <pc:docMk/>
            <pc:sldMk cId="1583945181" sldId="2882"/>
            <ac:spMk id="2" creationId="{C5DD4C1F-7415-4A92-8D87-F7321EB77375}"/>
          </ac:spMkLst>
        </pc:spChg>
        <pc:spChg chg="mod">
          <ac:chgData name="Shared Drive" userId="a8e99ec4-c3c1-49ac-ba97-2c12eee91f6a" providerId="ADAL" clId="{3D55413F-4FD4-4956-B773-3DDC046A9666}" dt="2022-04-12T00:02:58.643" v="2913" actId="20577"/>
          <ac:spMkLst>
            <pc:docMk/>
            <pc:sldMk cId="1583945181" sldId="2882"/>
            <ac:spMk id="3" creationId="{9394084D-F099-437F-8CEB-469333F8D613}"/>
          </ac:spMkLst>
        </pc:spChg>
        <pc:spChg chg="mod">
          <ac:chgData name="Shared Drive" userId="a8e99ec4-c3c1-49ac-ba97-2c12eee91f6a" providerId="ADAL" clId="{3D55413F-4FD4-4956-B773-3DDC046A9666}" dt="2022-04-12T00:03:22.259" v="2917" actId="1076"/>
          <ac:spMkLst>
            <pc:docMk/>
            <pc:sldMk cId="1583945181" sldId="2882"/>
            <ac:spMk id="5" creationId="{079CDB43-5A34-44F4-9D35-A982CB9FD225}"/>
          </ac:spMkLst>
        </pc:spChg>
        <pc:picChg chg="add del">
          <ac:chgData name="Shared Drive" userId="a8e99ec4-c3c1-49ac-ba97-2c12eee91f6a" providerId="ADAL" clId="{3D55413F-4FD4-4956-B773-3DDC046A9666}" dt="2022-04-12T00:03:58.035" v="2925" actId="21"/>
          <ac:picMkLst>
            <pc:docMk/>
            <pc:sldMk cId="1583945181" sldId="2882"/>
            <ac:picMk id="3074" creationId="{78E5BA79-1078-4BEE-B57D-83695DD99E4C}"/>
          </ac:picMkLst>
        </pc:picChg>
      </pc:sldChg>
      <pc:sldChg chg="modSp add mod">
        <pc:chgData name="Shared Drive" userId="a8e99ec4-c3c1-49ac-ba97-2c12eee91f6a" providerId="ADAL" clId="{3D55413F-4FD4-4956-B773-3DDC046A9666}" dt="2022-04-12T14:34:42.887" v="4663" actId="20577"/>
        <pc:sldMkLst>
          <pc:docMk/>
          <pc:sldMk cId="3934256877" sldId="2883"/>
        </pc:sldMkLst>
        <pc:spChg chg="mod">
          <ac:chgData name="Shared Drive" userId="a8e99ec4-c3c1-49ac-ba97-2c12eee91f6a" providerId="ADAL" clId="{3D55413F-4FD4-4956-B773-3DDC046A9666}" dt="2022-04-12T14:34:42.887" v="4663" actId="20577"/>
          <ac:spMkLst>
            <pc:docMk/>
            <pc:sldMk cId="3934256877" sldId="2883"/>
            <ac:spMk id="2" creationId="{00000000-0000-0000-0000-000000000000}"/>
          </ac:spMkLst>
        </pc:spChg>
      </pc:sldChg>
      <pc:sldChg chg="addSp delSp modSp add del mod ord addAnim delAnim modAnim">
        <pc:chgData name="Shared Drive" userId="a8e99ec4-c3c1-49ac-ba97-2c12eee91f6a" providerId="ADAL" clId="{3D55413F-4FD4-4956-B773-3DDC046A9666}" dt="2022-04-17T16:15:17.455" v="5319" actId="478"/>
        <pc:sldMkLst>
          <pc:docMk/>
          <pc:sldMk cId="4173198247" sldId="2884"/>
        </pc:sldMkLst>
        <pc:spChg chg="mod">
          <ac:chgData name="Shared Drive" userId="a8e99ec4-c3c1-49ac-ba97-2c12eee91f6a" providerId="ADAL" clId="{3D55413F-4FD4-4956-B773-3DDC046A9666}" dt="2022-04-12T14:50:18.183" v="4801" actId="20577"/>
          <ac:spMkLst>
            <pc:docMk/>
            <pc:sldMk cId="4173198247" sldId="2884"/>
            <ac:spMk id="2" creationId="{00000000-0000-0000-0000-000000000000}"/>
          </ac:spMkLst>
        </pc:spChg>
        <pc:spChg chg="del mod">
          <ac:chgData name="Shared Drive" userId="a8e99ec4-c3c1-49ac-ba97-2c12eee91f6a" providerId="ADAL" clId="{3D55413F-4FD4-4956-B773-3DDC046A9666}" dt="2022-04-12T00:40:08.189" v="3360" actId="478"/>
          <ac:spMkLst>
            <pc:docMk/>
            <pc:sldMk cId="4173198247" sldId="2884"/>
            <ac:spMk id="5" creationId="{00000000-0000-0000-0000-000000000000}"/>
          </ac:spMkLst>
        </pc:spChg>
        <pc:spChg chg="add del mod">
          <ac:chgData name="Shared Drive" userId="a8e99ec4-c3c1-49ac-ba97-2c12eee91f6a" providerId="ADAL" clId="{3D55413F-4FD4-4956-B773-3DDC046A9666}" dt="2022-04-12T14:26:37.749" v="4578" actId="20577"/>
          <ac:spMkLst>
            <pc:docMk/>
            <pc:sldMk cId="4173198247" sldId="2884"/>
            <ac:spMk id="7" creationId="{00000000-0000-0000-0000-000000000000}"/>
          </ac:spMkLst>
        </pc:spChg>
        <pc:spChg chg="mod">
          <ac:chgData name="Shared Drive" userId="a8e99ec4-c3c1-49ac-ba97-2c12eee91f6a" providerId="ADAL" clId="{3D55413F-4FD4-4956-B773-3DDC046A9666}" dt="2022-04-12T00:37:17.706" v="3324" actId="1076"/>
          <ac:spMkLst>
            <pc:docMk/>
            <pc:sldMk cId="4173198247" sldId="2884"/>
            <ac:spMk id="8" creationId="{C5D81970-5789-4231-B6DC-EA5546324F4A}"/>
          </ac:spMkLst>
        </pc:spChg>
        <pc:spChg chg="del mod">
          <ac:chgData name="Shared Drive" userId="a8e99ec4-c3c1-49ac-ba97-2c12eee91f6a" providerId="ADAL" clId="{3D55413F-4FD4-4956-B773-3DDC046A9666}" dt="2022-04-12T00:40:04.713" v="3359" actId="478"/>
          <ac:spMkLst>
            <pc:docMk/>
            <pc:sldMk cId="4173198247" sldId="2884"/>
            <ac:spMk id="10" creationId="{5017DFFE-62B3-4350-A849-D6E6BBB22DDA}"/>
          </ac:spMkLst>
        </pc:spChg>
        <pc:spChg chg="del">
          <ac:chgData name="Shared Drive" userId="a8e99ec4-c3c1-49ac-ba97-2c12eee91f6a" providerId="ADAL" clId="{3D55413F-4FD4-4956-B773-3DDC046A9666}" dt="2022-04-17T16:15:14.450" v="5318" actId="478"/>
          <ac:spMkLst>
            <pc:docMk/>
            <pc:sldMk cId="4173198247" sldId="2884"/>
            <ac:spMk id="16" creationId="{3E6662CA-1755-4389-989F-5F13F5178CAF}"/>
          </ac:spMkLst>
        </pc:spChg>
        <pc:spChg chg="add mod">
          <ac:chgData name="Shared Drive" userId="a8e99ec4-c3c1-49ac-ba97-2c12eee91f6a" providerId="ADAL" clId="{3D55413F-4FD4-4956-B773-3DDC046A9666}" dt="2022-04-12T00:36:17.139" v="3302" actId="1076"/>
          <ac:spMkLst>
            <pc:docMk/>
            <pc:sldMk cId="4173198247" sldId="2884"/>
            <ac:spMk id="18" creationId="{347194EC-9C7A-4C7F-BBF6-ABCCFF048D02}"/>
          </ac:spMkLst>
        </pc:spChg>
        <pc:graphicFrameChg chg="mod">
          <ac:chgData name="Shared Drive" userId="a8e99ec4-c3c1-49ac-ba97-2c12eee91f6a" providerId="ADAL" clId="{3D55413F-4FD4-4956-B773-3DDC046A9666}" dt="2022-04-12T14:50:20.753" v="4803" actId="20577"/>
          <ac:graphicFrameMkLst>
            <pc:docMk/>
            <pc:sldMk cId="4173198247" sldId="2884"/>
            <ac:graphicFrameMk id="4" creationId="{00000000-0000-0000-0000-000000000000}"/>
          </ac:graphicFrameMkLst>
        </pc:graphicFrameChg>
        <pc:picChg chg="add del">
          <ac:chgData name="Shared Drive" userId="a8e99ec4-c3c1-49ac-ba97-2c12eee91f6a" providerId="ADAL" clId="{3D55413F-4FD4-4956-B773-3DDC046A9666}" dt="2022-04-12T00:25:14.244" v="3109" actId="22"/>
          <ac:picMkLst>
            <pc:docMk/>
            <pc:sldMk cId="4173198247" sldId="2884"/>
            <ac:picMk id="6" creationId="{A63CE8EB-0FC8-44FE-ADC9-06E31B404E46}"/>
          </ac:picMkLst>
        </pc:picChg>
        <pc:picChg chg="mod">
          <ac:chgData name="Shared Drive" userId="a8e99ec4-c3c1-49ac-ba97-2c12eee91f6a" providerId="ADAL" clId="{3D55413F-4FD4-4956-B773-3DDC046A9666}" dt="2022-04-12T00:36:17.139" v="3302" actId="1076"/>
          <ac:picMkLst>
            <pc:docMk/>
            <pc:sldMk cId="4173198247" sldId="2884"/>
            <ac:picMk id="9" creationId="{A33AB6EB-F9DF-4137-957C-EDC4B439A938}"/>
          </ac:picMkLst>
        </pc:picChg>
        <pc:picChg chg="del">
          <ac:chgData name="Shared Drive" userId="a8e99ec4-c3c1-49ac-ba97-2c12eee91f6a" providerId="ADAL" clId="{3D55413F-4FD4-4956-B773-3DDC046A9666}" dt="2022-04-17T16:15:14.450" v="5318" actId="478"/>
          <ac:picMkLst>
            <pc:docMk/>
            <pc:sldMk cId="4173198247" sldId="2884"/>
            <ac:picMk id="12" creationId="{F4EC7D7D-A213-4757-8C96-8CD250DB6389}"/>
          </ac:picMkLst>
        </pc:picChg>
        <pc:picChg chg="mod">
          <ac:chgData name="Shared Drive" userId="a8e99ec4-c3c1-49ac-ba97-2c12eee91f6a" providerId="ADAL" clId="{3D55413F-4FD4-4956-B773-3DDC046A9666}" dt="2022-04-12T00:25:50.200" v="3116" actId="1076"/>
          <ac:picMkLst>
            <pc:docMk/>
            <pc:sldMk cId="4173198247" sldId="2884"/>
            <ac:picMk id="13" creationId="{A0FE2BBF-FD05-4260-AC7D-78F0FD5828CB}"/>
          </ac:picMkLst>
        </pc:picChg>
        <pc:picChg chg="del">
          <ac:chgData name="Shared Drive" userId="a8e99ec4-c3c1-49ac-ba97-2c12eee91f6a" providerId="ADAL" clId="{3D55413F-4FD4-4956-B773-3DDC046A9666}" dt="2022-04-17T16:15:14.450" v="5318" actId="478"/>
          <ac:picMkLst>
            <pc:docMk/>
            <pc:sldMk cId="4173198247" sldId="2884"/>
            <ac:picMk id="14" creationId="{7525DB81-A44B-4FDE-97C4-B778DEE2F71A}"/>
          </ac:picMkLst>
        </pc:picChg>
        <pc:picChg chg="del">
          <ac:chgData name="Shared Drive" userId="a8e99ec4-c3c1-49ac-ba97-2c12eee91f6a" providerId="ADAL" clId="{3D55413F-4FD4-4956-B773-3DDC046A9666}" dt="2022-04-17T16:15:17.455" v="5319" actId="478"/>
          <ac:picMkLst>
            <pc:docMk/>
            <pc:sldMk cId="4173198247" sldId="2884"/>
            <ac:picMk id="15" creationId="{DE88F770-F518-4872-BF52-65D864213D14}"/>
          </ac:picMkLst>
        </pc:picChg>
        <pc:picChg chg="add mod">
          <ac:chgData name="Shared Drive" userId="a8e99ec4-c3c1-49ac-ba97-2c12eee91f6a" providerId="ADAL" clId="{3D55413F-4FD4-4956-B773-3DDC046A9666}" dt="2022-04-12T00:36:17.139" v="3302" actId="1076"/>
          <ac:picMkLst>
            <pc:docMk/>
            <pc:sldMk cId="4173198247" sldId="2884"/>
            <ac:picMk id="17" creationId="{26A1D4FE-31FF-451D-9C0F-86DD414B7B9F}"/>
          </ac:picMkLst>
        </pc:picChg>
      </pc:sldChg>
      <pc:sldChg chg="delSp modSp add del mod ord delAnim">
        <pc:chgData name="Shared Drive" userId="a8e99ec4-c3c1-49ac-ba97-2c12eee91f6a" providerId="ADAL" clId="{3D55413F-4FD4-4956-B773-3DDC046A9666}" dt="2022-04-12T00:38:21.501" v="3327" actId="47"/>
        <pc:sldMkLst>
          <pc:docMk/>
          <pc:sldMk cId="796629628" sldId="2885"/>
        </pc:sldMkLst>
        <pc:spChg chg="del">
          <ac:chgData name="Shared Drive" userId="a8e99ec4-c3c1-49ac-ba97-2c12eee91f6a" providerId="ADAL" clId="{3D55413F-4FD4-4956-B773-3DDC046A9666}" dt="2022-04-12T00:32:43.130" v="3272" actId="478"/>
          <ac:spMkLst>
            <pc:docMk/>
            <pc:sldMk cId="796629628" sldId="2885"/>
            <ac:spMk id="5" creationId="{00000000-0000-0000-0000-000000000000}"/>
          </ac:spMkLst>
        </pc:spChg>
        <pc:spChg chg="mod">
          <ac:chgData name="Shared Drive" userId="a8e99ec4-c3c1-49ac-ba97-2c12eee91f6a" providerId="ADAL" clId="{3D55413F-4FD4-4956-B773-3DDC046A9666}" dt="2022-04-12T00:27:36.042" v="3240" actId="20577"/>
          <ac:spMkLst>
            <pc:docMk/>
            <pc:sldMk cId="796629628" sldId="2885"/>
            <ac:spMk id="7" creationId="{00000000-0000-0000-0000-000000000000}"/>
          </ac:spMkLst>
        </pc:spChg>
        <pc:spChg chg="del">
          <ac:chgData name="Shared Drive" userId="a8e99ec4-c3c1-49ac-ba97-2c12eee91f6a" providerId="ADAL" clId="{3D55413F-4FD4-4956-B773-3DDC046A9666}" dt="2022-04-12T00:32:46.372" v="3273" actId="478"/>
          <ac:spMkLst>
            <pc:docMk/>
            <pc:sldMk cId="796629628" sldId="2885"/>
            <ac:spMk id="10" creationId="{5017DFFE-62B3-4350-A849-D6E6BBB22DDA}"/>
          </ac:spMkLst>
        </pc:spChg>
        <pc:graphicFrameChg chg="mod">
          <ac:chgData name="Shared Drive" userId="a8e99ec4-c3c1-49ac-ba97-2c12eee91f6a" providerId="ADAL" clId="{3D55413F-4FD4-4956-B773-3DDC046A9666}" dt="2022-04-12T00:28:18.809" v="3242" actId="20577"/>
          <ac:graphicFrameMkLst>
            <pc:docMk/>
            <pc:sldMk cId="796629628" sldId="2885"/>
            <ac:graphicFrameMk id="4" creationId="{00000000-0000-0000-0000-000000000000}"/>
          </ac:graphicFrameMkLst>
        </pc:graphicFrameChg>
      </pc:sldChg>
      <pc:sldChg chg="add del">
        <pc:chgData name="Shared Drive" userId="a8e99ec4-c3c1-49ac-ba97-2c12eee91f6a" providerId="ADAL" clId="{3D55413F-4FD4-4956-B773-3DDC046A9666}" dt="2022-04-12T00:38:26.454" v="3328" actId="47"/>
        <pc:sldMkLst>
          <pc:docMk/>
          <pc:sldMk cId="1079686132" sldId="2886"/>
        </pc:sldMkLst>
      </pc:sldChg>
      <pc:sldChg chg="delSp modSp add del mod delAnim">
        <pc:chgData name="Shared Drive" userId="a8e99ec4-c3c1-49ac-ba97-2c12eee91f6a" providerId="ADAL" clId="{3D55413F-4FD4-4956-B773-3DDC046A9666}" dt="2022-04-12T00:40:16.841" v="3361" actId="47"/>
        <pc:sldMkLst>
          <pc:docMk/>
          <pc:sldMk cId="2506277460" sldId="2887"/>
        </pc:sldMkLst>
        <pc:spChg chg="del">
          <ac:chgData name="Shared Drive" userId="a8e99ec4-c3c1-49ac-ba97-2c12eee91f6a" providerId="ADAL" clId="{3D55413F-4FD4-4956-B773-3DDC046A9666}" dt="2022-04-12T00:39:20.637" v="3353" actId="478"/>
          <ac:spMkLst>
            <pc:docMk/>
            <pc:sldMk cId="2506277460" sldId="2887"/>
            <ac:spMk id="5" creationId="{00000000-0000-0000-0000-000000000000}"/>
          </ac:spMkLst>
        </pc:spChg>
        <pc:spChg chg="del">
          <ac:chgData name="Shared Drive" userId="a8e99ec4-c3c1-49ac-ba97-2c12eee91f6a" providerId="ADAL" clId="{3D55413F-4FD4-4956-B773-3DDC046A9666}" dt="2022-04-12T00:39:18.707" v="3352" actId="478"/>
          <ac:spMkLst>
            <pc:docMk/>
            <pc:sldMk cId="2506277460" sldId="2887"/>
            <ac:spMk id="7" creationId="{00000000-0000-0000-0000-000000000000}"/>
          </ac:spMkLst>
        </pc:spChg>
        <pc:spChg chg="mod">
          <ac:chgData name="Shared Drive" userId="a8e99ec4-c3c1-49ac-ba97-2c12eee91f6a" providerId="ADAL" clId="{3D55413F-4FD4-4956-B773-3DDC046A9666}" dt="2022-04-12T00:39:11.767" v="3351" actId="13926"/>
          <ac:spMkLst>
            <pc:docMk/>
            <pc:sldMk cId="2506277460" sldId="2887"/>
            <ac:spMk id="8" creationId="{C5D81970-5789-4231-B6DC-EA5546324F4A}"/>
          </ac:spMkLst>
        </pc:spChg>
        <pc:spChg chg="del">
          <ac:chgData name="Shared Drive" userId="a8e99ec4-c3c1-49ac-ba97-2c12eee91f6a" providerId="ADAL" clId="{3D55413F-4FD4-4956-B773-3DDC046A9666}" dt="2022-04-12T00:39:22.674" v="3354" actId="478"/>
          <ac:spMkLst>
            <pc:docMk/>
            <pc:sldMk cId="2506277460" sldId="2887"/>
            <ac:spMk id="10" creationId="{5017DFFE-62B3-4350-A849-D6E6BBB22DDA}"/>
          </ac:spMkLst>
        </pc:spChg>
      </pc:sldChg>
      <pc:sldChg chg="delSp modSp add mod modAnim">
        <pc:chgData name="Shared Drive" userId="a8e99ec4-c3c1-49ac-ba97-2c12eee91f6a" providerId="ADAL" clId="{3D55413F-4FD4-4956-B773-3DDC046A9666}" dt="2022-04-17T16:18:47.970" v="5535" actId="478"/>
        <pc:sldMkLst>
          <pc:docMk/>
          <pc:sldMk cId="3526548662" sldId="2888"/>
        </pc:sldMkLst>
        <pc:spChg chg="mod">
          <ac:chgData name="Shared Drive" userId="a8e99ec4-c3c1-49ac-ba97-2c12eee91f6a" providerId="ADAL" clId="{3D55413F-4FD4-4956-B773-3DDC046A9666}" dt="2022-04-12T14:50:50.169" v="4826" actId="20577"/>
          <ac:spMkLst>
            <pc:docMk/>
            <pc:sldMk cId="3526548662" sldId="2888"/>
            <ac:spMk id="2" creationId="{00000000-0000-0000-0000-000000000000}"/>
          </ac:spMkLst>
        </pc:spChg>
        <pc:spChg chg="mod">
          <ac:chgData name="Shared Drive" userId="a8e99ec4-c3c1-49ac-ba97-2c12eee91f6a" providerId="ADAL" clId="{3D55413F-4FD4-4956-B773-3DDC046A9666}" dt="2022-04-12T14:29:02.997" v="4633" actId="6549"/>
          <ac:spMkLst>
            <pc:docMk/>
            <pc:sldMk cId="3526548662" sldId="2888"/>
            <ac:spMk id="5" creationId="{00000000-0000-0000-0000-000000000000}"/>
          </ac:spMkLst>
        </pc:spChg>
        <pc:spChg chg="mod">
          <ac:chgData name="Shared Drive" userId="a8e99ec4-c3c1-49ac-ba97-2c12eee91f6a" providerId="ADAL" clId="{3D55413F-4FD4-4956-B773-3DDC046A9666}" dt="2022-04-12T14:28:42.241" v="4611" actId="20577"/>
          <ac:spMkLst>
            <pc:docMk/>
            <pc:sldMk cId="3526548662" sldId="2888"/>
            <ac:spMk id="7" creationId="{00000000-0000-0000-0000-000000000000}"/>
          </ac:spMkLst>
        </pc:spChg>
        <pc:spChg chg="mod">
          <ac:chgData name="Shared Drive" userId="a8e99ec4-c3c1-49ac-ba97-2c12eee91f6a" providerId="ADAL" clId="{3D55413F-4FD4-4956-B773-3DDC046A9666}" dt="2022-04-12T14:28:25.809" v="4597" actId="1076"/>
          <ac:spMkLst>
            <pc:docMk/>
            <pc:sldMk cId="3526548662" sldId="2888"/>
            <ac:spMk id="8" creationId="{C5D81970-5789-4231-B6DC-EA5546324F4A}"/>
          </ac:spMkLst>
        </pc:spChg>
        <pc:spChg chg="del">
          <ac:chgData name="Shared Drive" userId="a8e99ec4-c3c1-49ac-ba97-2c12eee91f6a" providerId="ADAL" clId="{3D55413F-4FD4-4956-B773-3DDC046A9666}" dt="2022-04-12T14:26:11.279" v="4563" actId="478"/>
          <ac:spMkLst>
            <pc:docMk/>
            <pc:sldMk cId="3526548662" sldId="2888"/>
            <ac:spMk id="10" creationId="{5017DFFE-62B3-4350-A849-D6E6BBB22DDA}"/>
          </ac:spMkLst>
        </pc:spChg>
        <pc:graphicFrameChg chg="mod">
          <ac:chgData name="Shared Drive" userId="a8e99ec4-c3c1-49ac-ba97-2c12eee91f6a" providerId="ADAL" clId="{3D55413F-4FD4-4956-B773-3DDC046A9666}" dt="2022-04-12T14:50:33.707" v="4807" actId="20577"/>
          <ac:graphicFrameMkLst>
            <pc:docMk/>
            <pc:sldMk cId="3526548662" sldId="2888"/>
            <ac:graphicFrameMk id="4" creationId="{00000000-0000-0000-0000-000000000000}"/>
          </ac:graphicFrameMkLst>
        </pc:graphicFrameChg>
        <pc:picChg chg="del">
          <ac:chgData name="Shared Drive" userId="a8e99ec4-c3c1-49ac-ba97-2c12eee91f6a" providerId="ADAL" clId="{3D55413F-4FD4-4956-B773-3DDC046A9666}" dt="2022-04-17T16:18:47.970" v="5535" actId="478"/>
          <ac:picMkLst>
            <pc:docMk/>
            <pc:sldMk cId="3526548662" sldId="2888"/>
            <ac:picMk id="15" creationId="{DE88F770-F518-4872-BF52-65D864213D14}"/>
          </ac:picMkLst>
        </pc:picChg>
      </pc:sldChg>
      <pc:sldChg chg="delSp modSp add mod modAnim">
        <pc:chgData name="Shared Drive" userId="a8e99ec4-c3c1-49ac-ba97-2c12eee91f6a" providerId="ADAL" clId="{3D55413F-4FD4-4956-B773-3DDC046A9666}" dt="2022-04-17T16:13:50.951" v="5239" actId="478"/>
        <pc:sldMkLst>
          <pc:docMk/>
          <pc:sldMk cId="2733382003" sldId="2889"/>
        </pc:sldMkLst>
        <pc:spChg chg="mod">
          <ac:chgData name="Shared Drive" userId="a8e99ec4-c3c1-49ac-ba97-2c12eee91f6a" providerId="ADAL" clId="{3D55413F-4FD4-4956-B773-3DDC046A9666}" dt="2022-04-12T14:49:54.760" v="4781" actId="20577"/>
          <ac:spMkLst>
            <pc:docMk/>
            <pc:sldMk cId="2733382003" sldId="2889"/>
            <ac:spMk id="2" creationId="{00000000-0000-0000-0000-000000000000}"/>
          </ac:spMkLst>
        </pc:spChg>
        <pc:spChg chg="del">
          <ac:chgData name="Shared Drive" userId="a8e99ec4-c3c1-49ac-ba97-2c12eee91f6a" providerId="ADAL" clId="{3D55413F-4FD4-4956-B773-3DDC046A9666}" dt="2022-04-17T16:13:49.824" v="5238" actId="478"/>
          <ac:spMkLst>
            <pc:docMk/>
            <pc:sldMk cId="2733382003" sldId="2889"/>
            <ac:spMk id="16" creationId="{3E6662CA-1755-4389-989F-5F13F5178CAF}"/>
          </ac:spMkLst>
        </pc:spChg>
        <pc:graphicFrameChg chg="mod">
          <ac:chgData name="Shared Drive" userId="a8e99ec4-c3c1-49ac-ba97-2c12eee91f6a" providerId="ADAL" clId="{3D55413F-4FD4-4956-B773-3DDC046A9666}" dt="2022-04-12T14:50:26.576" v="4805" actId="20577"/>
          <ac:graphicFrameMkLst>
            <pc:docMk/>
            <pc:sldMk cId="2733382003" sldId="2889"/>
            <ac:graphicFrameMk id="4" creationId="{00000000-0000-0000-0000-000000000000}"/>
          </ac:graphicFrameMkLst>
        </pc:graphicFrameChg>
        <pc:picChg chg="del">
          <ac:chgData name="Shared Drive" userId="a8e99ec4-c3c1-49ac-ba97-2c12eee91f6a" providerId="ADAL" clId="{3D55413F-4FD4-4956-B773-3DDC046A9666}" dt="2022-04-17T16:13:49.824" v="5238" actId="478"/>
          <ac:picMkLst>
            <pc:docMk/>
            <pc:sldMk cId="2733382003" sldId="2889"/>
            <ac:picMk id="12" creationId="{F4EC7D7D-A213-4757-8C96-8CD250DB6389}"/>
          </ac:picMkLst>
        </pc:picChg>
        <pc:picChg chg="del">
          <ac:chgData name="Shared Drive" userId="a8e99ec4-c3c1-49ac-ba97-2c12eee91f6a" providerId="ADAL" clId="{3D55413F-4FD4-4956-B773-3DDC046A9666}" dt="2022-04-17T16:13:45.353" v="5237" actId="478"/>
          <ac:picMkLst>
            <pc:docMk/>
            <pc:sldMk cId="2733382003" sldId="2889"/>
            <ac:picMk id="13" creationId="{A0FE2BBF-FD05-4260-AC7D-78F0FD5828CB}"/>
          </ac:picMkLst>
        </pc:picChg>
        <pc:picChg chg="del">
          <ac:chgData name="Shared Drive" userId="a8e99ec4-c3c1-49ac-ba97-2c12eee91f6a" providerId="ADAL" clId="{3D55413F-4FD4-4956-B773-3DDC046A9666}" dt="2022-04-17T16:13:49.824" v="5238" actId="478"/>
          <ac:picMkLst>
            <pc:docMk/>
            <pc:sldMk cId="2733382003" sldId="2889"/>
            <ac:picMk id="14" creationId="{7525DB81-A44B-4FDE-97C4-B778DEE2F71A}"/>
          </ac:picMkLst>
        </pc:picChg>
        <pc:picChg chg="del">
          <ac:chgData name="Shared Drive" userId="a8e99ec4-c3c1-49ac-ba97-2c12eee91f6a" providerId="ADAL" clId="{3D55413F-4FD4-4956-B773-3DDC046A9666}" dt="2022-04-17T16:13:50.951" v="5239" actId="478"/>
          <ac:picMkLst>
            <pc:docMk/>
            <pc:sldMk cId="2733382003" sldId="2889"/>
            <ac:picMk id="15" creationId="{DE88F770-F518-4872-BF52-65D864213D14}"/>
          </ac:picMkLst>
        </pc:picChg>
      </pc:sldChg>
      <pc:sldChg chg="addSp delSp modSp add mod">
        <pc:chgData name="Shared Drive" userId="a8e99ec4-c3c1-49ac-ba97-2c12eee91f6a" providerId="ADAL" clId="{3D55413F-4FD4-4956-B773-3DDC046A9666}" dt="2022-04-12T15:05:28.009" v="5219" actId="20577"/>
        <pc:sldMkLst>
          <pc:docMk/>
          <pc:sldMk cId="3554389608" sldId="2890"/>
        </pc:sldMkLst>
        <pc:spChg chg="mod">
          <ac:chgData name="Shared Drive" userId="a8e99ec4-c3c1-49ac-ba97-2c12eee91f6a" providerId="ADAL" clId="{3D55413F-4FD4-4956-B773-3DDC046A9666}" dt="2022-04-12T13:43:21.664" v="3602" actId="20577"/>
          <ac:spMkLst>
            <pc:docMk/>
            <pc:sldMk cId="3554389608" sldId="2890"/>
            <ac:spMk id="2" creationId="{C5DD4C1F-7415-4A92-8D87-F7321EB77375}"/>
          </ac:spMkLst>
        </pc:spChg>
        <pc:spChg chg="add mod">
          <ac:chgData name="Shared Drive" userId="a8e99ec4-c3c1-49ac-ba97-2c12eee91f6a" providerId="ADAL" clId="{3D55413F-4FD4-4956-B773-3DDC046A9666}" dt="2022-04-12T13:44:07.344" v="3631" actId="1076"/>
          <ac:spMkLst>
            <pc:docMk/>
            <pc:sldMk cId="3554389608" sldId="2890"/>
            <ac:spMk id="4" creationId="{0DA9DE57-7E22-47FC-9964-C0BE35F55DD8}"/>
          </ac:spMkLst>
        </pc:spChg>
        <pc:spChg chg="mod">
          <ac:chgData name="Shared Drive" userId="a8e99ec4-c3c1-49ac-ba97-2c12eee91f6a" providerId="ADAL" clId="{3D55413F-4FD4-4956-B773-3DDC046A9666}" dt="2022-04-12T15:05:28.009" v="5219" actId="20577"/>
          <ac:spMkLst>
            <pc:docMk/>
            <pc:sldMk cId="3554389608" sldId="2890"/>
            <ac:spMk id="9" creationId="{AB4D3B43-6CFC-46A9-860D-0A12FEA45B55}"/>
          </ac:spMkLst>
        </pc:spChg>
        <pc:spChg chg="mod">
          <ac:chgData name="Shared Drive" userId="a8e99ec4-c3c1-49ac-ba97-2c12eee91f6a" providerId="ADAL" clId="{3D55413F-4FD4-4956-B773-3DDC046A9666}" dt="2022-04-12T15:04:28.616" v="5111" actId="20577"/>
          <ac:spMkLst>
            <pc:docMk/>
            <pc:sldMk cId="3554389608" sldId="2890"/>
            <ac:spMk id="10" creationId="{744FBB9F-B2AD-4C53-9525-B318E4F65D77}"/>
          </ac:spMkLst>
        </pc:spChg>
        <pc:spChg chg="add del">
          <ac:chgData name="Shared Drive" userId="a8e99ec4-c3c1-49ac-ba97-2c12eee91f6a" providerId="ADAL" clId="{3D55413F-4FD4-4956-B773-3DDC046A9666}" dt="2022-04-12T13:41:47.004" v="3523" actId="22"/>
          <ac:spMkLst>
            <pc:docMk/>
            <pc:sldMk cId="3554389608" sldId="2890"/>
            <ac:spMk id="11" creationId="{17C0EF10-E178-45F3-B14F-808B00566E15}"/>
          </ac:spMkLst>
        </pc:spChg>
        <pc:spChg chg="add mod">
          <ac:chgData name="Shared Drive" userId="a8e99ec4-c3c1-49ac-ba97-2c12eee91f6a" providerId="ADAL" clId="{3D55413F-4FD4-4956-B773-3DDC046A9666}" dt="2022-04-12T13:44:27.944" v="3647" actId="1076"/>
          <ac:spMkLst>
            <pc:docMk/>
            <pc:sldMk cId="3554389608" sldId="2890"/>
            <ac:spMk id="13" creationId="{F82AC7A6-0A99-4EF0-8330-1C97872F232E}"/>
          </ac:spMkLst>
        </pc:spChg>
        <pc:picChg chg="del">
          <ac:chgData name="Shared Drive" userId="a8e99ec4-c3c1-49ac-ba97-2c12eee91f6a" providerId="ADAL" clId="{3D55413F-4FD4-4956-B773-3DDC046A9666}" dt="2022-04-12T13:43:08.506" v="3590" actId="478"/>
          <ac:picMkLst>
            <pc:docMk/>
            <pc:sldMk cId="3554389608" sldId="2890"/>
            <ac:picMk id="7" creationId="{64C769DB-CD87-418A-A254-724A2FEB64D0}"/>
          </ac:picMkLst>
        </pc:picChg>
        <pc:picChg chg="del">
          <ac:chgData name="Shared Drive" userId="a8e99ec4-c3c1-49ac-ba97-2c12eee91f6a" providerId="ADAL" clId="{3D55413F-4FD4-4956-B773-3DDC046A9666}" dt="2022-04-12T13:41:43.543" v="3521" actId="478"/>
          <ac:picMkLst>
            <pc:docMk/>
            <pc:sldMk cId="3554389608" sldId="2890"/>
            <ac:picMk id="1028" creationId="{7AA9216C-CF9A-41B2-9D1A-458D7CDAAC2A}"/>
          </ac:picMkLst>
        </pc:picChg>
        <pc:picChg chg="add mod">
          <ac:chgData name="Shared Drive" userId="a8e99ec4-c3c1-49ac-ba97-2c12eee91f6a" providerId="ADAL" clId="{3D55413F-4FD4-4956-B773-3DDC046A9666}" dt="2022-04-12T13:43:44.975" v="3606" actId="14100"/>
          <ac:picMkLst>
            <pc:docMk/>
            <pc:sldMk cId="3554389608" sldId="2890"/>
            <ac:picMk id="4098" creationId="{3D4A7F8F-44F6-442C-A046-FA1BC6078BCF}"/>
          </ac:picMkLst>
        </pc:picChg>
        <pc:picChg chg="add mod">
          <ac:chgData name="Shared Drive" userId="a8e99ec4-c3c1-49ac-ba97-2c12eee91f6a" providerId="ADAL" clId="{3D55413F-4FD4-4956-B773-3DDC046A9666}" dt="2022-04-12T13:43:15.632" v="3592" actId="1076"/>
          <ac:picMkLst>
            <pc:docMk/>
            <pc:sldMk cId="3554389608" sldId="2890"/>
            <ac:picMk id="4100" creationId="{5C215891-CAC1-4E15-AA3C-F26323080DE8}"/>
          </ac:picMkLst>
        </pc:picChg>
      </pc:sldChg>
      <pc:sldChg chg="delSp modSp add mod">
        <pc:chgData name="Shared Drive" userId="a8e99ec4-c3c1-49ac-ba97-2c12eee91f6a" providerId="ADAL" clId="{3D55413F-4FD4-4956-B773-3DDC046A9666}" dt="2022-04-12T14:03:06.481" v="3940" actId="1076"/>
        <pc:sldMkLst>
          <pc:docMk/>
          <pc:sldMk cId="216100317" sldId="2891"/>
        </pc:sldMkLst>
        <pc:spChg chg="mod">
          <ac:chgData name="Shared Drive" userId="a8e99ec4-c3c1-49ac-ba97-2c12eee91f6a" providerId="ADAL" clId="{3D55413F-4FD4-4956-B773-3DDC046A9666}" dt="2022-04-12T13:55:04.187" v="3934" actId="20577"/>
          <ac:spMkLst>
            <pc:docMk/>
            <pc:sldMk cId="216100317" sldId="2891"/>
            <ac:spMk id="2" creationId="{F50234A7-BCF1-4562-AEB2-7955A95F288E}"/>
          </ac:spMkLst>
        </pc:spChg>
        <pc:spChg chg="del">
          <ac:chgData name="Shared Drive" userId="a8e99ec4-c3c1-49ac-ba97-2c12eee91f6a" providerId="ADAL" clId="{3D55413F-4FD4-4956-B773-3DDC046A9666}" dt="2022-04-12T13:54:07.786" v="3825" actId="478"/>
          <ac:spMkLst>
            <pc:docMk/>
            <pc:sldMk cId="216100317" sldId="2891"/>
            <ac:spMk id="4" creationId="{31C7D829-E7D9-4916-BEEF-97B8EE6E603C}"/>
          </ac:spMkLst>
        </pc:spChg>
        <pc:spChg chg="mod">
          <ac:chgData name="Shared Drive" userId="a8e99ec4-c3c1-49ac-ba97-2c12eee91f6a" providerId="ADAL" clId="{3D55413F-4FD4-4956-B773-3DDC046A9666}" dt="2022-04-12T14:03:06.481" v="3940" actId="1076"/>
          <ac:spMkLst>
            <pc:docMk/>
            <pc:sldMk cId="216100317" sldId="2891"/>
            <ac:spMk id="7" creationId="{3148B74E-94B1-406A-AF40-4148ACA99B8A}"/>
          </ac:spMkLst>
        </pc:spChg>
        <pc:picChg chg="del">
          <ac:chgData name="Shared Drive" userId="a8e99ec4-c3c1-49ac-ba97-2c12eee91f6a" providerId="ADAL" clId="{3D55413F-4FD4-4956-B773-3DDC046A9666}" dt="2022-04-12T13:54:07.786" v="3825" actId="478"/>
          <ac:picMkLst>
            <pc:docMk/>
            <pc:sldMk cId="216100317" sldId="2891"/>
            <ac:picMk id="5" creationId="{D7D02BD8-4282-4A6B-9EA6-3967E7881377}"/>
          </ac:picMkLst>
        </pc:picChg>
        <pc:picChg chg="mod">
          <ac:chgData name="Shared Drive" userId="a8e99ec4-c3c1-49ac-ba97-2c12eee91f6a" providerId="ADAL" clId="{3D55413F-4FD4-4956-B773-3DDC046A9666}" dt="2022-04-12T14:02:57.592" v="3937" actId="14100"/>
          <ac:picMkLst>
            <pc:docMk/>
            <pc:sldMk cId="216100317" sldId="2891"/>
            <ac:picMk id="1026" creationId="{664D152D-A536-4F94-A5A1-8603299517BD}"/>
          </ac:picMkLst>
        </pc:picChg>
      </pc:sldChg>
      <pc:sldChg chg="add del">
        <pc:chgData name="Shared Drive" userId="a8e99ec4-c3c1-49ac-ba97-2c12eee91f6a" providerId="ADAL" clId="{3D55413F-4FD4-4956-B773-3DDC046A9666}" dt="2022-04-12T14:49:31.241" v="4763" actId="47"/>
        <pc:sldMkLst>
          <pc:docMk/>
          <pc:sldMk cId="4063330521" sldId="2892"/>
        </pc:sldMkLst>
      </pc:sldChg>
      <pc:sldChg chg="addSp modSp add mod ord modAnim">
        <pc:chgData name="Shared Drive" userId="a8e99ec4-c3c1-49ac-ba97-2c12eee91f6a" providerId="ADAL" clId="{3D55413F-4FD4-4956-B773-3DDC046A9666}" dt="2022-04-12T14:54:50.282" v="4981" actId="13926"/>
        <pc:sldMkLst>
          <pc:docMk/>
          <pc:sldMk cId="1729264875" sldId="2893"/>
        </pc:sldMkLst>
        <pc:spChg chg="mod">
          <ac:chgData name="Shared Drive" userId="a8e99ec4-c3c1-49ac-ba97-2c12eee91f6a" providerId="ADAL" clId="{3D55413F-4FD4-4956-B773-3DDC046A9666}" dt="2022-04-12T14:52:31.271" v="4979" actId="20577"/>
          <ac:spMkLst>
            <pc:docMk/>
            <pc:sldMk cId="1729264875" sldId="2893"/>
            <ac:spMk id="2" creationId="{00000000-0000-0000-0000-000000000000}"/>
          </ac:spMkLst>
        </pc:spChg>
        <pc:spChg chg="mod">
          <ac:chgData name="Shared Drive" userId="a8e99ec4-c3c1-49ac-ba97-2c12eee91f6a" providerId="ADAL" clId="{3D55413F-4FD4-4956-B773-3DDC046A9666}" dt="2022-04-12T14:54:46.555" v="4980" actId="13926"/>
          <ac:spMkLst>
            <pc:docMk/>
            <pc:sldMk cId="1729264875" sldId="2893"/>
            <ac:spMk id="5" creationId="{00000000-0000-0000-0000-000000000000}"/>
          </ac:spMkLst>
        </pc:spChg>
        <pc:spChg chg="add mod">
          <ac:chgData name="Shared Drive" userId="a8e99ec4-c3c1-49ac-ba97-2c12eee91f6a" providerId="ADAL" clId="{3D55413F-4FD4-4956-B773-3DDC046A9666}" dt="2022-04-12T14:54:50.282" v="4981" actId="13926"/>
          <ac:spMkLst>
            <pc:docMk/>
            <pc:sldMk cId="1729264875" sldId="2893"/>
            <ac:spMk id="19" creationId="{B4A0BFEB-1EE5-4359-BE3F-BD517327DF5E}"/>
          </ac:spMkLst>
        </pc:spChg>
      </pc:sldChg>
      <pc:sldChg chg="modSp add mod">
        <pc:chgData name="Shared Drive" userId="a8e99ec4-c3c1-49ac-ba97-2c12eee91f6a" providerId="ADAL" clId="{3D55413F-4FD4-4956-B773-3DDC046A9666}" dt="2022-04-12T14:48:54.847" v="4756" actId="20577"/>
        <pc:sldMkLst>
          <pc:docMk/>
          <pc:sldMk cId="95031600" sldId="2894"/>
        </pc:sldMkLst>
        <pc:spChg chg="mod">
          <ac:chgData name="Shared Drive" userId="a8e99ec4-c3c1-49ac-ba97-2c12eee91f6a" providerId="ADAL" clId="{3D55413F-4FD4-4956-B773-3DDC046A9666}" dt="2022-04-12T14:48:54.847" v="4756" actId="20577"/>
          <ac:spMkLst>
            <pc:docMk/>
            <pc:sldMk cId="95031600" sldId="2894"/>
            <ac:spMk id="2" creationId="{00000000-0000-0000-0000-000000000000}"/>
          </ac:spMkLst>
        </pc:spChg>
      </pc:sldChg>
      <pc:sldChg chg="delSp modSp add mod modNotesTx">
        <pc:chgData name="Shared Drive" userId="a8e99ec4-c3c1-49ac-ba97-2c12eee91f6a" providerId="ADAL" clId="{3D55413F-4FD4-4956-B773-3DDC046A9666}" dt="2022-04-20T21:05:14.731" v="5539" actId="6549"/>
        <pc:sldMkLst>
          <pc:docMk/>
          <pc:sldMk cId="471935316" sldId="2895"/>
        </pc:sldMkLst>
        <pc:spChg chg="mod">
          <ac:chgData name="Shared Drive" userId="a8e99ec4-c3c1-49ac-ba97-2c12eee91f6a" providerId="ADAL" clId="{3D55413F-4FD4-4956-B773-3DDC046A9666}" dt="2022-04-17T16:16:26.043" v="5362" actId="20577"/>
          <ac:spMkLst>
            <pc:docMk/>
            <pc:sldMk cId="471935316" sldId="2895"/>
            <ac:spMk id="2" creationId="{C5DD4C1F-7415-4A92-8D87-F7321EB77375}"/>
          </ac:spMkLst>
        </pc:spChg>
        <pc:spChg chg="mod">
          <ac:chgData name="Shared Drive" userId="a8e99ec4-c3c1-49ac-ba97-2c12eee91f6a" providerId="ADAL" clId="{3D55413F-4FD4-4956-B773-3DDC046A9666}" dt="2022-04-17T16:17:12.303" v="5446" actId="5793"/>
          <ac:spMkLst>
            <pc:docMk/>
            <pc:sldMk cId="471935316" sldId="2895"/>
            <ac:spMk id="3" creationId="{9394084D-F099-437F-8CEB-469333F8D613}"/>
          </ac:spMkLst>
        </pc:spChg>
        <pc:spChg chg="mod">
          <ac:chgData name="Shared Drive" userId="a8e99ec4-c3c1-49ac-ba97-2c12eee91f6a" providerId="ADAL" clId="{3D55413F-4FD4-4956-B773-3DDC046A9666}" dt="2022-04-17T16:18:07.465" v="5534" actId="20577"/>
          <ac:spMkLst>
            <pc:docMk/>
            <pc:sldMk cId="471935316" sldId="2895"/>
            <ac:spMk id="5" creationId="{079CDB43-5A34-44F4-9D35-A982CB9FD225}"/>
          </ac:spMkLst>
        </pc:spChg>
        <pc:picChg chg="del">
          <ac:chgData name="Shared Drive" userId="a8e99ec4-c3c1-49ac-ba97-2c12eee91f6a" providerId="ADAL" clId="{3D55413F-4FD4-4956-B773-3DDC046A9666}" dt="2022-04-17T16:16:29.111" v="5363" actId="478"/>
          <ac:picMkLst>
            <pc:docMk/>
            <pc:sldMk cId="471935316" sldId="2895"/>
            <ac:picMk id="7" creationId="{64C769DB-CD87-418A-A254-724A2FEB64D0}"/>
          </ac:picMkLst>
        </pc:picChg>
        <pc:picChg chg="del">
          <ac:chgData name="Shared Drive" userId="a8e99ec4-c3c1-49ac-ba97-2c12eee91f6a" providerId="ADAL" clId="{3D55413F-4FD4-4956-B773-3DDC046A9666}" dt="2022-04-17T16:16:31.607" v="5364" actId="478"/>
          <ac:picMkLst>
            <pc:docMk/>
            <pc:sldMk cId="471935316" sldId="2895"/>
            <ac:picMk id="9" creationId="{FF4358B4-F3D8-44E0-92AC-93A57993258C}"/>
          </ac:picMkLst>
        </pc:picChg>
      </pc:sldChg>
      <pc:sldChg chg="add">
        <pc:chgData name="Shared Drive" userId="a8e99ec4-c3c1-49ac-ba97-2c12eee91f6a" providerId="ADAL" clId="{3D55413F-4FD4-4956-B773-3DDC046A9666}" dt="2022-04-17T16:23:06.373" v="5538"/>
        <pc:sldMkLst>
          <pc:docMk/>
          <pc:sldMk cId="1611383296" sldId="2896"/>
        </pc:sldMkLst>
      </pc:sldChg>
      <pc:sldMasterChg chg="delSldLayout">
        <pc:chgData name="Shared Drive" userId="a8e99ec4-c3c1-49ac-ba97-2c12eee91f6a" providerId="ADAL" clId="{3D55413F-4FD4-4956-B773-3DDC046A9666}" dt="2022-04-12T14:34:46.713" v="4664" actId="47"/>
        <pc:sldMasterMkLst>
          <pc:docMk/>
          <pc:sldMasterMk cId="3711838429" sldId="2147483648"/>
        </pc:sldMasterMkLst>
        <pc:sldLayoutChg chg="del">
          <pc:chgData name="Shared Drive" userId="a8e99ec4-c3c1-49ac-ba97-2c12eee91f6a" providerId="ADAL" clId="{3D55413F-4FD4-4956-B773-3DDC046A9666}" dt="2022-04-12T14:34:46.713" v="4664" actId="47"/>
          <pc:sldLayoutMkLst>
            <pc:docMk/>
            <pc:sldMasterMk cId="3711838429" sldId="2147483648"/>
            <pc:sldLayoutMk cId="2554343896" sldId="214748373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Sheet1!$B$2</c:f>
              <c:strCache>
                <c:ptCount val="1"/>
                <c:pt idx="0">
                  <c:v>Nonprofit Leadership</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invertIfNegative val="0"/>
          <c:dLbls>
            <c:dLbl>
              <c:idx val="0"/>
              <c:layout>
                <c:manualLayout>
                  <c:x val="-1.8315018315018332E-3"/>
                  <c:y val="-7.3180625149129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B0-4991-9656-E90AACDCFACC}"/>
                </c:ext>
              </c:extLst>
            </c:dLbl>
            <c:dLbl>
              <c:idx val="1"/>
              <c:layout>
                <c:manualLayout>
                  <c:x val="-1.831501831501833E-2"/>
                  <c:y val="1.0863755666905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0-4991-9656-E90AACDCFACC}"/>
                </c:ext>
              </c:extLst>
            </c:dLbl>
            <c:dLbl>
              <c:idx val="2"/>
              <c:layout>
                <c:manualLayout>
                  <c:x val="0"/>
                  <c:y val="-3.0303030303030408E-2"/>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B0-4991-9656-E90AACDCFA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White</c:v>
                </c:pt>
                <c:pt idx="1">
                  <c:v>Black</c:v>
                </c:pt>
                <c:pt idx="2">
                  <c:v>Latino</c:v>
                </c:pt>
                <c:pt idx="3">
                  <c:v>Asian</c:v>
                </c:pt>
                <c:pt idx="4">
                  <c:v>Other</c:v>
                </c:pt>
              </c:strCache>
            </c:strRef>
          </c:cat>
          <c:val>
            <c:numRef>
              <c:f>Sheet1!$B$3:$B$7</c:f>
              <c:numCache>
                <c:formatCode>0.0%</c:formatCode>
                <c:ptCount val="5"/>
                <c:pt idx="0">
                  <c:v>0.83500000000000063</c:v>
                </c:pt>
                <c:pt idx="1">
                  <c:v>9.9000000000000227E-2</c:v>
                </c:pt>
                <c:pt idx="2">
                  <c:v>3.6000000000000046E-2</c:v>
                </c:pt>
                <c:pt idx="3">
                  <c:v>7.0000000000000114E-3</c:v>
                </c:pt>
                <c:pt idx="4">
                  <c:v>9.0000000000000167E-3</c:v>
                </c:pt>
              </c:numCache>
            </c:numRef>
          </c:val>
          <c:extLst>
            <c:ext xmlns:c16="http://schemas.microsoft.com/office/drawing/2014/chart" uri="{C3380CC4-5D6E-409C-BE32-E72D297353CC}">
              <c16:uniqueId val="{00000003-B7B0-4991-9656-E90AACDCFACC}"/>
            </c:ext>
          </c:extLst>
        </c:ser>
        <c:ser>
          <c:idx val="1"/>
          <c:order val="1"/>
          <c:tx>
            <c:strRef>
              <c:f>Sheet1!$C$2</c:f>
              <c:strCache>
                <c:ptCount val="1"/>
                <c:pt idx="0">
                  <c:v>% of Total Poverty</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invertIfNegative val="0"/>
          <c:dLbls>
            <c:dLbl>
              <c:idx val="0"/>
              <c:layout>
                <c:manualLayout>
                  <c:x val="1.6483516483516487E-2"/>
                  <c:y val="1.7728465759961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B0-4991-9656-E90AACDCFACC}"/>
                </c:ext>
              </c:extLst>
            </c:dLbl>
            <c:dLbl>
              <c:idx val="1"/>
              <c:layout>
                <c:manualLayout>
                  <c:x val="7.3260073260073295E-3"/>
                  <c:y val="1.0863755666905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B0-4991-9656-E90AACDCFACC}"/>
                </c:ext>
              </c:extLst>
            </c:dLbl>
            <c:dLbl>
              <c:idx val="2"/>
              <c:layout>
                <c:manualLayout>
                  <c:x val="7.3260073260073295E-3"/>
                  <c:y val="-1.2574564543068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B0-4991-9656-E90AACDCFACC}"/>
                </c:ext>
              </c:extLst>
            </c:dLbl>
            <c:dLbl>
              <c:idx val="3"/>
              <c:layout>
                <c:manualLayout>
                  <c:x val="1.282051282051282E-2"/>
                  <c:y val="-6.06776425674063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B0-4991-9656-E90AACDCFACC}"/>
                </c:ext>
              </c:extLst>
            </c:dLbl>
            <c:dLbl>
              <c:idx val="4"/>
              <c:layout>
                <c:manualLayout>
                  <c:x val="0"/>
                  <c:y val="4.80314960629921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B0-4991-9656-E90AACDCFA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White</c:v>
                </c:pt>
                <c:pt idx="1">
                  <c:v>Black</c:v>
                </c:pt>
                <c:pt idx="2">
                  <c:v>Latino</c:v>
                </c:pt>
                <c:pt idx="3">
                  <c:v>Asian</c:v>
                </c:pt>
                <c:pt idx="4">
                  <c:v>Other</c:v>
                </c:pt>
              </c:strCache>
            </c:strRef>
          </c:cat>
          <c:val>
            <c:numRef>
              <c:f>Sheet1!$C$3:$C$7</c:f>
              <c:numCache>
                <c:formatCode>0.0%</c:formatCode>
                <c:ptCount val="5"/>
                <c:pt idx="0">
                  <c:v>0.47555922251059329</c:v>
                </c:pt>
                <c:pt idx="1">
                  <c:v>0.23920187934058662</c:v>
                </c:pt>
                <c:pt idx="2">
                  <c:v>0.24777797826030756</c:v>
                </c:pt>
                <c:pt idx="3">
                  <c:v>3.7460919888512696E-2</c:v>
                </c:pt>
                <c:pt idx="4">
                  <c:v>0.17283327329789541</c:v>
                </c:pt>
              </c:numCache>
            </c:numRef>
          </c:val>
          <c:extLst>
            <c:ext xmlns:c16="http://schemas.microsoft.com/office/drawing/2014/chart" uri="{C3380CC4-5D6E-409C-BE32-E72D297353CC}">
              <c16:uniqueId val="{00000009-B7B0-4991-9656-E90AACDCFACC}"/>
            </c:ext>
          </c:extLst>
        </c:ser>
        <c:dLbls>
          <c:showLegendKey val="0"/>
          <c:showVal val="0"/>
          <c:showCatName val="0"/>
          <c:showSerName val="0"/>
          <c:showPercent val="0"/>
          <c:showBubbleSize val="0"/>
        </c:dLbls>
        <c:gapWidth val="100"/>
        <c:overlap val="-24"/>
        <c:axId val="40337408"/>
        <c:axId val="40338944"/>
      </c:barChart>
      <c:catAx>
        <c:axId val="40337408"/>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338944"/>
        <c:crosses val="autoZero"/>
        <c:auto val="1"/>
        <c:lblAlgn val="ctr"/>
        <c:lblOffset val="100"/>
        <c:noMultiLvlLbl val="0"/>
      </c:catAx>
      <c:valAx>
        <c:axId val="40338944"/>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33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F9E3B1B-B040-4CFC-A66E-8C9FABEC054E}">
      <dgm:prSet phldrT="[Text]" custT="1"/>
      <dgm:spPr/>
      <dgm:t>
        <a:bodyPr lIns="0" rIns="0"/>
        <a:lstStyle/>
        <a:p>
          <a:r>
            <a:rPr lang="en-US" sz="2400" dirty="0"/>
            <a:t>Christian Worldview</a:t>
          </a:r>
          <a:br>
            <a:rPr lang="en-US" sz="2400" dirty="0"/>
          </a:br>
          <a:r>
            <a:rPr lang="en-US" sz="2400" dirty="0"/>
            <a:t>Translation of Social Sciences</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979C6144-8AEE-485C-8579-AC7D932A76B2}" type="pres">
      <dgm:prSet presAssocID="{FF9E3B1B-B040-4CFC-A66E-8C9FABEC054E}" presName="Name5" presStyleLbl="vennNode1" presStyleIdx="0" presStyleCnt="1" custLinFactNeighborX="92264" custLinFactNeighborY="-53703">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B4DFEB8-8164-4E3F-9FD9-F3EFFD899786}" srcId="{CE9B679E-C80E-4104-8DC1-149EDBCDCFD9}" destId="{FF9E3B1B-B040-4CFC-A66E-8C9FABEC054E}" srcOrd="0"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8996236-0F0C-4037-AEF9-9B04BAAE758C}" type="presParOf" srcId="{640251B2-C646-46EE-AE56-8A9A1C47D02E}" destId="{979C6144-8AEE-485C-8579-AC7D932A76B2}"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A9A83A2-8806-47FF-8F24-579C508F7014}">
      <dgm:prSet phldrT="[Text]"/>
      <dgm:spPr/>
      <dgm:t>
        <a:bodyPr/>
        <a:lstStyle/>
        <a:p>
          <a:r>
            <a:rPr lang="en-US" dirty="0"/>
            <a:t>White Fundamentalist  (or near) Churches &amp; Ministries</a:t>
          </a:r>
        </a:p>
      </dgm:t>
    </dgm:pt>
    <dgm:pt modelId="{9EAD13A1-2961-41BA-87CD-233C56538B02}" type="parTrans" cxnId="{D582792A-BCB6-4FF3-8792-ABE0609D119E}">
      <dgm:prSet/>
      <dgm:spPr/>
      <dgm:t>
        <a:bodyPr/>
        <a:lstStyle/>
        <a:p>
          <a:endParaRPr lang="en-US"/>
        </a:p>
      </dgm:t>
    </dgm:pt>
    <dgm:pt modelId="{668DE164-D888-4DF0-81EC-BC41A998BD8B}" type="sibTrans" cxnId="{D582792A-BCB6-4FF3-8792-ABE0609D119E}">
      <dgm:prSet/>
      <dgm:spPr/>
      <dgm:t>
        <a:bodyPr/>
        <a:lstStyle/>
        <a:p>
          <a:endParaRPr lang="en-US"/>
        </a:p>
      </dgm:t>
    </dgm:pt>
    <dgm:pt modelId="{FF9E3B1B-B040-4CFC-A66E-8C9FABEC054E}">
      <dgm:prSet phldrT="[Text]"/>
      <dgm:spPr/>
      <dgm:t>
        <a:bodyPr lIns="0" rIns="0"/>
        <a:lstStyle/>
        <a:p>
          <a:r>
            <a:rPr lang="en-US"/>
            <a:t>White Evangelical Churches &amp; Ministries</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0C22FFFF-DC54-4322-8705-39A089E79EC6}">
      <dgm:prSet phldrT="[Text]"/>
      <dgm:spPr/>
      <dgm:t>
        <a:bodyPr/>
        <a:lstStyle/>
        <a:p>
          <a:r>
            <a:rPr lang="en-US"/>
            <a:t>Highly Multiethnic</a:t>
          </a:r>
          <a:br>
            <a:rPr lang="en-US"/>
          </a:br>
          <a:r>
            <a:rPr lang="en-US"/>
            <a:t>Bible-Based</a:t>
          </a:r>
          <a:br>
            <a:rPr lang="en-US"/>
          </a:br>
          <a:r>
            <a:rPr lang="en-US"/>
            <a:t>Churches &amp; Ministries</a:t>
          </a:r>
        </a:p>
      </dgm:t>
    </dgm:pt>
    <dgm:pt modelId="{1135A984-E442-44BE-A4DC-141B7F2FB4E5}" type="parTrans" cxnId="{72919029-6071-4350-A015-247DFCEE66DD}">
      <dgm:prSet/>
      <dgm:spPr/>
      <dgm:t>
        <a:bodyPr/>
        <a:lstStyle/>
        <a:p>
          <a:endParaRPr lang="en-US"/>
        </a:p>
      </dgm:t>
    </dgm:pt>
    <dgm:pt modelId="{734A18C4-EF8D-4DA6-B53A-39D1EE54E5C6}" type="sibTrans" cxnId="{72919029-6071-4350-A015-247DFCEE66DD}">
      <dgm:prSet/>
      <dgm:spPr/>
      <dgm:t>
        <a:bodyPr/>
        <a:lstStyle/>
        <a:p>
          <a:endParaRPr lang="en-US"/>
        </a:p>
      </dgm:t>
    </dgm:pt>
    <dgm:pt modelId="{C8C7E6EF-3309-4C73-88EE-60A88E172AA8}">
      <dgm:prSet phldrT="[Text]"/>
      <dgm:spPr/>
      <dgm:t>
        <a:bodyPr/>
        <a:lstStyle/>
        <a:p>
          <a:r>
            <a:rPr lang="en-US" dirty="0"/>
            <a:t>Working Class Black, first generation Hispanic &amp; Asian American </a:t>
          </a:r>
          <a:br>
            <a:rPr lang="en-US" dirty="0"/>
          </a:br>
          <a:r>
            <a:rPr lang="en-US" dirty="0"/>
            <a:t>Bible-Based</a:t>
          </a:r>
          <a:br>
            <a:rPr lang="en-US" dirty="0"/>
          </a:br>
          <a:r>
            <a:rPr lang="en-US" dirty="0"/>
            <a:t>Churches</a:t>
          </a:r>
        </a:p>
      </dgm:t>
    </dgm:pt>
    <dgm:pt modelId="{E453E467-D297-4458-A6FD-E1FA6D50239E}" type="parTrans" cxnId="{17F8D55F-E8E0-4CFC-9CE9-543E672A432D}">
      <dgm:prSet/>
      <dgm:spPr/>
      <dgm:t>
        <a:bodyPr/>
        <a:lstStyle/>
        <a:p>
          <a:endParaRPr lang="en-US"/>
        </a:p>
      </dgm:t>
    </dgm:pt>
    <dgm:pt modelId="{FE8C4406-5503-459C-A44C-8B8F25616CBA}" type="sibTrans" cxnId="{17F8D55F-E8E0-4CFC-9CE9-543E672A432D}">
      <dgm:prSet/>
      <dgm:spPr/>
      <dgm:t>
        <a:bodyPr/>
        <a:lstStyle/>
        <a:p>
          <a:endParaRPr lang="en-US"/>
        </a:p>
      </dgm:t>
    </dgm:pt>
    <dgm:pt modelId="{8E004F8E-315D-4785-870D-321C6FF162F0}">
      <dgm:prSet/>
      <dgm:spPr/>
      <dgm:t>
        <a:bodyPr/>
        <a:lstStyle/>
        <a:p>
          <a:r>
            <a:rPr lang="en-US" dirty="0"/>
            <a:t>Upper Middle Class</a:t>
          </a:r>
          <a:br>
            <a:rPr lang="en-US" dirty="0"/>
          </a:br>
          <a:r>
            <a:rPr lang="en-US" dirty="0"/>
            <a:t>Black, 2</a:t>
          </a:r>
          <a:r>
            <a:rPr lang="en-US" baseline="30000" dirty="0"/>
            <a:t>nd</a:t>
          </a:r>
          <a:r>
            <a:rPr lang="en-US" dirty="0"/>
            <a:t>+ gen Latinx, Asian American Bible- Based Churches</a:t>
          </a:r>
        </a:p>
      </dgm:t>
    </dgm:pt>
    <dgm:pt modelId="{8DCD54AA-AEC0-4793-AE8F-CC268DEA58CA}" type="parTrans" cxnId="{4146844E-41C1-45B0-B70E-9DAAAF61BFEA}">
      <dgm:prSet/>
      <dgm:spPr/>
      <dgm:t>
        <a:bodyPr/>
        <a:lstStyle/>
        <a:p>
          <a:endParaRPr lang="en-US"/>
        </a:p>
      </dgm:t>
    </dgm:pt>
    <dgm:pt modelId="{A8792679-5F61-45AD-8DB5-AE9120591DE5}" type="sibTrans" cxnId="{4146844E-41C1-45B0-B70E-9DAAAF61BFEA}">
      <dgm:prSet/>
      <dgm:spPr/>
      <dgm:t>
        <a:bodyPr/>
        <a:lstStyle/>
        <a:p>
          <a:endParaRPr lang="en-US"/>
        </a:p>
      </dgm:t>
    </dgm:pt>
    <dgm:pt modelId="{988644A1-6481-4A99-BA96-1707E1ECD240}">
      <dgm:prSet/>
      <dgm:spPr/>
      <dgm:t>
        <a:bodyPr/>
        <a:lstStyle/>
        <a:p>
          <a:r>
            <a:rPr lang="en-US"/>
            <a:t>Radical or Secular </a:t>
          </a:r>
          <a:br>
            <a:rPr lang="en-US"/>
          </a:br>
          <a:r>
            <a:rPr lang="en-US"/>
            <a:t>Identity</a:t>
          </a:r>
          <a:br>
            <a:rPr lang="en-US"/>
          </a:br>
          <a:r>
            <a:rPr lang="en-US"/>
            <a:t>Political</a:t>
          </a:r>
          <a:br>
            <a:rPr lang="en-US"/>
          </a:br>
          <a:r>
            <a:rPr lang="en-US"/>
            <a:t>Movements</a:t>
          </a:r>
        </a:p>
      </dgm:t>
    </dgm:pt>
    <dgm:pt modelId="{C7A62332-1122-417D-8168-BF204F178DB8}" type="parTrans" cxnId="{21184158-5499-46BF-BEC4-DD9F9B79156D}">
      <dgm:prSet/>
      <dgm:spPr/>
      <dgm:t>
        <a:bodyPr/>
        <a:lstStyle/>
        <a:p>
          <a:endParaRPr lang="en-US"/>
        </a:p>
      </dgm:t>
    </dgm:pt>
    <dgm:pt modelId="{E54C8ECC-2C1F-4E0F-9353-91E795DF4457}" type="sibTrans" cxnId="{21184158-5499-46BF-BEC4-DD9F9B79156D}">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C3EC930B-8AED-4686-BDA7-980890324A7B}" type="pres">
      <dgm:prSet presAssocID="{2A9A83A2-8806-47FF-8F24-579C508F7014}" presName="Name5" presStyleLbl="vennNode1" presStyleIdx="0" presStyleCnt="6" custLinFactX="18089" custLinFactNeighborX="100000" custLinFactNeighborY="1649">
        <dgm:presLayoutVars>
          <dgm:bulletEnabled val="1"/>
        </dgm:presLayoutVars>
      </dgm:prSet>
      <dgm:spPr/>
    </dgm:pt>
    <dgm:pt modelId="{6BE66A96-F38C-43E5-AFC7-2EE465D38AC8}" type="pres">
      <dgm:prSet presAssocID="{668DE164-D888-4DF0-81EC-BC41A998BD8B}" presName="space" presStyleCnt="0"/>
      <dgm:spPr/>
    </dgm:pt>
    <dgm:pt modelId="{979C6144-8AEE-485C-8579-AC7D932A76B2}" type="pres">
      <dgm:prSet presAssocID="{FF9E3B1B-B040-4CFC-A66E-8C9FABEC054E}" presName="Name5" presStyleLbl="vennNode1" presStyleIdx="1" presStyleCnt="6" custLinFactNeighborX="92264" custLinFactNeighborY="-51344">
        <dgm:presLayoutVars>
          <dgm:bulletEnabled val="1"/>
        </dgm:presLayoutVars>
      </dgm:prSet>
      <dgm:spPr/>
    </dgm:pt>
    <dgm:pt modelId="{E0C68F11-379D-40C2-8C6F-0160A988B9FE}" type="pres">
      <dgm:prSet presAssocID="{504957C7-CCC6-4AD7-A83B-9C0320756EA7}" presName="space" presStyleCnt="0"/>
      <dgm:spPr/>
    </dgm:pt>
    <dgm:pt modelId="{D0701730-EA77-4E1F-ACC7-055F62FC3EDD}" type="pres">
      <dgm:prSet presAssocID="{0C22FFFF-DC54-4322-8705-39A089E79EC6}" presName="Name5" presStyleLbl="vennNode1" presStyleIdx="2" presStyleCnt="6" custLinFactNeighborY="-717">
        <dgm:presLayoutVars>
          <dgm:bulletEnabled val="1"/>
        </dgm:presLayoutVars>
      </dgm:prSet>
      <dgm:spPr/>
    </dgm:pt>
    <dgm:pt modelId="{0A279C5A-DAF2-40BF-BAB8-7EA9D953C80B}" type="pres">
      <dgm:prSet presAssocID="{734A18C4-EF8D-4DA6-B53A-39D1EE54E5C6}" presName="space" presStyleCnt="0"/>
      <dgm:spPr/>
    </dgm:pt>
    <dgm:pt modelId="{0F1E9D6D-55C9-4A11-B62D-4A66F2AAC51A}" type="pres">
      <dgm:prSet presAssocID="{C8C7E6EF-3309-4C73-88EE-60A88E172AA8}" presName="Name5" presStyleLbl="vennNode1" presStyleIdx="3" presStyleCnt="6" custLinFactNeighborX="-57961" custLinFactNeighborY="-46849">
        <dgm:presLayoutVars>
          <dgm:bulletEnabled val="1"/>
        </dgm:presLayoutVars>
      </dgm:prSet>
      <dgm:spPr/>
    </dgm:pt>
    <dgm:pt modelId="{0CA4297D-5BFE-421F-9916-5033CE0B93B9}" type="pres">
      <dgm:prSet presAssocID="{FE8C4406-5503-459C-A44C-8B8F25616CBA}" presName="space" presStyleCnt="0"/>
      <dgm:spPr/>
    </dgm:pt>
    <dgm:pt modelId="{FF1B44B1-7D3D-4341-AF79-4669D1D9C050}" type="pres">
      <dgm:prSet presAssocID="{8E004F8E-315D-4785-870D-321C6FF162F0}" presName="Name5" presStyleLbl="vennNode1" presStyleIdx="4" presStyleCnt="6" custLinFactX="-5314" custLinFactNeighborX="-100000" custLinFactNeighborY="2595">
        <dgm:presLayoutVars>
          <dgm:bulletEnabled val="1"/>
        </dgm:presLayoutVars>
      </dgm:prSet>
      <dgm:spPr/>
    </dgm:pt>
    <dgm:pt modelId="{99D80D3A-F27E-4614-ADB9-9C584EE3ECB4}" type="pres">
      <dgm:prSet presAssocID="{A8792679-5F61-45AD-8DB5-AE9120591DE5}" presName="space" presStyleCnt="0"/>
      <dgm:spPr/>
    </dgm:pt>
    <dgm:pt modelId="{8E7A09A2-569D-4DAB-9B49-67CA3BFE7C87}" type="pres">
      <dgm:prSet presAssocID="{988644A1-6481-4A99-BA96-1707E1ECD240}" presName="Name5" presStyleLbl="vennNode1" presStyleIdx="5" presStyleCnt="6" custLinFactX="-17774" custLinFactNeighborX="-100000" custLinFactNeighborY="-46982">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2919029-6071-4350-A015-247DFCEE66DD}" srcId="{CE9B679E-C80E-4104-8DC1-149EDBCDCFD9}" destId="{0C22FFFF-DC54-4322-8705-39A089E79EC6}" srcOrd="2" destOrd="0" parTransId="{1135A984-E442-44BE-A4DC-141B7F2FB4E5}" sibTransId="{734A18C4-EF8D-4DA6-B53A-39D1EE54E5C6}"/>
    <dgm:cxn modelId="{D582792A-BCB6-4FF3-8792-ABE0609D119E}" srcId="{CE9B679E-C80E-4104-8DC1-149EDBCDCFD9}" destId="{2A9A83A2-8806-47FF-8F24-579C508F7014}" srcOrd="0" destOrd="0" parTransId="{9EAD13A1-2961-41BA-87CD-233C56538B02}" sibTransId="{668DE164-D888-4DF0-81EC-BC41A998BD8B}"/>
    <dgm:cxn modelId="{17F8D55F-E8E0-4CFC-9CE9-543E672A432D}" srcId="{CE9B679E-C80E-4104-8DC1-149EDBCDCFD9}" destId="{C8C7E6EF-3309-4C73-88EE-60A88E172AA8}" srcOrd="3" destOrd="0" parTransId="{E453E467-D297-4458-A6FD-E1FA6D50239E}" sibTransId="{FE8C4406-5503-459C-A44C-8B8F25616CBA}"/>
    <dgm:cxn modelId="{A20E1E68-CC9C-4E05-A045-4D60E5896D2B}" type="presOf" srcId="{C8C7E6EF-3309-4C73-88EE-60A88E172AA8}" destId="{0F1E9D6D-55C9-4A11-B62D-4A66F2AAC51A}" srcOrd="0" destOrd="0" presId="urn:microsoft.com/office/officeart/2005/8/layout/venn3"/>
    <dgm:cxn modelId="{4146844E-41C1-45B0-B70E-9DAAAF61BFEA}" srcId="{CE9B679E-C80E-4104-8DC1-149EDBCDCFD9}" destId="{8E004F8E-315D-4785-870D-321C6FF162F0}" srcOrd="4" destOrd="0" parTransId="{8DCD54AA-AEC0-4793-AE8F-CC268DEA58CA}" sibTransId="{A8792679-5F61-45AD-8DB5-AE9120591DE5}"/>
    <dgm:cxn modelId="{21184158-5499-46BF-BEC4-DD9F9B79156D}" srcId="{CE9B679E-C80E-4104-8DC1-149EDBCDCFD9}" destId="{988644A1-6481-4A99-BA96-1707E1ECD240}" srcOrd="5" destOrd="0" parTransId="{C7A62332-1122-417D-8168-BF204F178DB8}" sibTransId="{E54C8ECC-2C1F-4E0F-9353-91E795DF4457}"/>
    <dgm:cxn modelId="{21BF557D-18CA-4EE4-85A5-9CF61531418A}" type="presOf" srcId="{988644A1-6481-4A99-BA96-1707E1ECD240}" destId="{8E7A09A2-569D-4DAB-9B49-67CA3BFE7C87}" srcOrd="0" destOrd="0" presId="urn:microsoft.com/office/officeart/2005/8/layout/venn3"/>
    <dgm:cxn modelId="{75D2469B-463E-4288-8F44-F2DA0982A8DF}" type="presOf" srcId="{2A9A83A2-8806-47FF-8F24-579C508F7014}" destId="{C3EC930B-8AED-4686-BDA7-980890324A7B}" srcOrd="0" destOrd="0" presId="urn:microsoft.com/office/officeart/2005/8/layout/venn3"/>
    <dgm:cxn modelId="{0CB2F1AE-B4EA-423F-9FED-054E018A2D41}" type="presOf" srcId="{0C22FFFF-DC54-4322-8705-39A089E79EC6}" destId="{D0701730-EA77-4E1F-ACC7-055F62FC3EDD}" srcOrd="0" destOrd="0" presId="urn:microsoft.com/office/officeart/2005/8/layout/venn3"/>
    <dgm:cxn modelId="{7B4DFEB8-8164-4E3F-9FD9-F3EFFD899786}" srcId="{CE9B679E-C80E-4104-8DC1-149EDBCDCFD9}" destId="{FF9E3B1B-B040-4CFC-A66E-8C9FABEC054E}" srcOrd="1"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E6DA8FC-4F7F-47F6-8026-4C3161332C61}" type="presOf" srcId="{8E004F8E-315D-4785-870D-321C6FF162F0}" destId="{FF1B44B1-7D3D-4341-AF79-4669D1D9C050}" srcOrd="0" destOrd="0" presId="urn:microsoft.com/office/officeart/2005/8/layout/venn3"/>
    <dgm:cxn modelId="{95090833-22E6-45BD-B2FC-629DA825E8A4}" type="presParOf" srcId="{640251B2-C646-46EE-AE56-8A9A1C47D02E}" destId="{C3EC930B-8AED-4686-BDA7-980890324A7B}" srcOrd="0" destOrd="0" presId="urn:microsoft.com/office/officeart/2005/8/layout/venn3"/>
    <dgm:cxn modelId="{EA8FC0BF-71B8-48ED-A425-4858112A17E2}" type="presParOf" srcId="{640251B2-C646-46EE-AE56-8A9A1C47D02E}" destId="{6BE66A96-F38C-43E5-AFC7-2EE465D38AC8}" srcOrd="1" destOrd="0" presId="urn:microsoft.com/office/officeart/2005/8/layout/venn3"/>
    <dgm:cxn modelId="{58996236-0F0C-4037-AEF9-9B04BAAE758C}" type="presParOf" srcId="{640251B2-C646-46EE-AE56-8A9A1C47D02E}" destId="{979C6144-8AEE-485C-8579-AC7D932A76B2}" srcOrd="2" destOrd="0" presId="urn:microsoft.com/office/officeart/2005/8/layout/venn3"/>
    <dgm:cxn modelId="{DA7E9269-7BEA-42CA-830C-8B3AEED3BD30}" type="presParOf" srcId="{640251B2-C646-46EE-AE56-8A9A1C47D02E}" destId="{E0C68F11-379D-40C2-8C6F-0160A988B9FE}" srcOrd="3" destOrd="0" presId="urn:microsoft.com/office/officeart/2005/8/layout/venn3"/>
    <dgm:cxn modelId="{F16C2F01-C5C3-4DE0-A6C9-5120A8BD1E1E}" type="presParOf" srcId="{640251B2-C646-46EE-AE56-8A9A1C47D02E}" destId="{D0701730-EA77-4E1F-ACC7-055F62FC3EDD}" srcOrd="4" destOrd="0" presId="urn:microsoft.com/office/officeart/2005/8/layout/venn3"/>
    <dgm:cxn modelId="{77EF5F05-B80D-43BD-8D0A-2CE1FCE2C761}" type="presParOf" srcId="{640251B2-C646-46EE-AE56-8A9A1C47D02E}" destId="{0A279C5A-DAF2-40BF-BAB8-7EA9D953C80B}" srcOrd="5" destOrd="0" presId="urn:microsoft.com/office/officeart/2005/8/layout/venn3"/>
    <dgm:cxn modelId="{86347999-EE79-4154-93DE-DDD85A117BE1}" type="presParOf" srcId="{640251B2-C646-46EE-AE56-8A9A1C47D02E}" destId="{0F1E9D6D-55C9-4A11-B62D-4A66F2AAC51A}" srcOrd="6" destOrd="0" presId="urn:microsoft.com/office/officeart/2005/8/layout/venn3"/>
    <dgm:cxn modelId="{0C0A980F-4DE2-418B-B16B-1717395DF8F4}" type="presParOf" srcId="{640251B2-C646-46EE-AE56-8A9A1C47D02E}" destId="{0CA4297D-5BFE-421F-9916-5033CE0B93B9}" srcOrd="7" destOrd="0" presId="urn:microsoft.com/office/officeart/2005/8/layout/venn3"/>
    <dgm:cxn modelId="{E8480CCA-A703-4798-B221-10C7FAC3C5C6}" type="presParOf" srcId="{640251B2-C646-46EE-AE56-8A9A1C47D02E}" destId="{FF1B44B1-7D3D-4341-AF79-4669D1D9C050}" srcOrd="8" destOrd="0" presId="urn:microsoft.com/office/officeart/2005/8/layout/venn3"/>
    <dgm:cxn modelId="{E0523BF3-E4E6-4B94-AF77-F4B617B8DC66}" type="presParOf" srcId="{640251B2-C646-46EE-AE56-8A9A1C47D02E}" destId="{99D80D3A-F27E-4614-ADB9-9C584EE3ECB4}" srcOrd="9" destOrd="0" presId="urn:microsoft.com/office/officeart/2005/8/layout/venn3"/>
    <dgm:cxn modelId="{9E2FDB33-16F9-412E-A2D6-9C61D86E0080}" type="presParOf" srcId="{640251B2-C646-46EE-AE56-8A9A1C47D02E}" destId="{8E7A09A2-569D-4DAB-9B49-67CA3BFE7C87}"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206579-0F6D-40AE-B671-FAE53BB538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E3611B-98F8-49CF-9FC1-8C7A3C1C2093}">
      <dgm:prSet phldrT="[Text]" custT="1"/>
      <dgm:spPr/>
      <dgm:t>
        <a:bodyPr/>
        <a:lstStyle/>
        <a:p>
          <a:r>
            <a:rPr lang="en-US" sz="1800" dirty="0"/>
            <a:t>White Male, Middle Class Leader </a:t>
          </a:r>
          <a:br>
            <a:rPr lang="en-US" sz="2400" dirty="0"/>
          </a:br>
          <a:r>
            <a:rPr lang="en-US" sz="1200" dirty="0"/>
            <a:t>(Levels: </a:t>
          </a:r>
          <a:r>
            <a:rPr lang="en-US" sz="1200" b="1" dirty="0"/>
            <a:t>White 8</a:t>
          </a:r>
          <a:r>
            <a:rPr lang="en-US" sz="1200" dirty="0"/>
            <a:t>, Asian 7, Black 6, Latino/a 6, </a:t>
          </a:r>
          <a:br>
            <a:rPr lang="en-US" sz="1200" dirty="0"/>
          </a:br>
          <a:r>
            <a:rPr lang="en-US" sz="1200" dirty="0"/>
            <a:t>Female or Class Reduce</a:t>
          </a:r>
          <a:r>
            <a:rPr lang="en-US" sz="1100" dirty="0"/>
            <a:t> </a:t>
          </a:r>
          <a:r>
            <a:rPr lang="en-US" sz="1200" dirty="0"/>
            <a:t>1)</a:t>
          </a:r>
          <a:endParaRPr lang="en-US" sz="1800" dirty="0"/>
        </a:p>
      </dgm:t>
    </dgm:pt>
    <dgm:pt modelId="{E5F7ABF4-00D2-440D-BCCA-339D9FEA9CD3}" type="parTrans" cxnId="{B153F9DD-49B2-47B4-BE76-69D8AC2FC1E3}">
      <dgm:prSet/>
      <dgm:spPr/>
      <dgm:t>
        <a:bodyPr/>
        <a:lstStyle/>
        <a:p>
          <a:endParaRPr lang="en-US" sz="1600"/>
        </a:p>
      </dgm:t>
    </dgm:pt>
    <dgm:pt modelId="{B80C8781-D211-4C49-AC79-D1F3D15C9BDA}" type="sibTrans" cxnId="{B153F9DD-49B2-47B4-BE76-69D8AC2FC1E3}">
      <dgm:prSet/>
      <dgm:spPr/>
      <dgm:t>
        <a:bodyPr/>
        <a:lstStyle/>
        <a:p>
          <a:endParaRPr lang="en-US" sz="1600"/>
        </a:p>
      </dgm:t>
    </dgm:pt>
    <dgm:pt modelId="{9DB55443-BF1D-4BAF-879E-A4937341DF00}">
      <dgm:prSet phldrT="[Text]" custT="1"/>
      <dgm:spPr/>
      <dgm:t>
        <a:bodyPr/>
        <a:lstStyle/>
        <a:p>
          <a:r>
            <a:rPr lang="en-US" sz="2000" dirty="0"/>
            <a:t>White Male</a:t>
          </a:r>
          <a:br>
            <a:rPr lang="en-US" sz="2000" dirty="0"/>
          </a:br>
          <a:r>
            <a:rPr lang="en-US" sz="2000" dirty="0"/>
            <a:t>Middle Class </a:t>
          </a:r>
          <a:br>
            <a:rPr lang="en-US" sz="2000" dirty="0"/>
          </a:br>
          <a:r>
            <a:rPr lang="en-US" sz="2000" dirty="0"/>
            <a:t>Level 7 Leader</a:t>
          </a:r>
        </a:p>
      </dgm:t>
    </dgm:pt>
    <dgm:pt modelId="{5C33536E-DE93-4001-A448-04B43CC03333}" type="parTrans" cxnId="{F86610CA-4E99-43A4-BFA1-4C33D92DA57A}">
      <dgm:prSet/>
      <dgm:spPr/>
      <dgm:t>
        <a:bodyPr/>
        <a:lstStyle/>
        <a:p>
          <a:endParaRPr lang="en-US" sz="1600"/>
        </a:p>
      </dgm:t>
    </dgm:pt>
    <dgm:pt modelId="{7D82ACEB-6D9E-4036-A55D-2009801852D1}" type="sibTrans" cxnId="{F86610CA-4E99-43A4-BFA1-4C33D92DA57A}">
      <dgm:prSet/>
      <dgm:spPr/>
      <dgm:t>
        <a:bodyPr/>
        <a:lstStyle/>
        <a:p>
          <a:endParaRPr lang="en-US" sz="1600"/>
        </a:p>
      </dgm:t>
    </dgm:pt>
    <dgm:pt modelId="{732A2997-4AF0-4797-AB07-0300329B34B2}">
      <dgm:prSet phldrT="[Text]" custT="1"/>
      <dgm:spPr/>
      <dgm:t>
        <a:bodyPr/>
        <a:lstStyle/>
        <a:p>
          <a:r>
            <a:rPr lang="en-US" sz="2000" dirty="0"/>
            <a:t>White Female Working Class Level 5 Leader</a:t>
          </a:r>
        </a:p>
      </dgm:t>
    </dgm:pt>
    <dgm:pt modelId="{A8773296-09A8-4345-B41B-2F137913EFD1}" type="parTrans" cxnId="{60B1A46D-BE63-4395-AB50-7028C7674B87}">
      <dgm:prSet/>
      <dgm:spPr/>
      <dgm:t>
        <a:bodyPr/>
        <a:lstStyle/>
        <a:p>
          <a:endParaRPr lang="en-US" sz="1600"/>
        </a:p>
      </dgm:t>
    </dgm:pt>
    <dgm:pt modelId="{85021E3F-42F2-4814-B654-DFA62C2205FA}" type="sibTrans" cxnId="{60B1A46D-BE63-4395-AB50-7028C7674B87}">
      <dgm:prSet/>
      <dgm:spPr/>
      <dgm:t>
        <a:bodyPr/>
        <a:lstStyle/>
        <a:p>
          <a:endParaRPr lang="en-US" sz="1600"/>
        </a:p>
      </dgm:t>
    </dgm:pt>
    <dgm:pt modelId="{04DEC73A-9975-445C-AEBB-A8F8AF3792A3}">
      <dgm:prSet phldrT="[Text]" custT="1"/>
      <dgm:spPr/>
      <dgm:t>
        <a:bodyPr/>
        <a:lstStyle/>
        <a:p>
          <a:r>
            <a:rPr lang="en-US" sz="2000" dirty="0"/>
            <a:t>Black Male Middle Class</a:t>
          </a:r>
          <a:br>
            <a:rPr lang="en-US" sz="2000" dirty="0"/>
          </a:br>
          <a:r>
            <a:rPr lang="en-US" sz="2000" dirty="0"/>
            <a:t>Level 5 Leader</a:t>
          </a:r>
        </a:p>
      </dgm:t>
    </dgm:pt>
    <dgm:pt modelId="{AB032A38-B61E-4659-AB95-05556C74245D}" type="parTrans" cxnId="{E5F4C5ED-FD4C-4A57-9357-CF995F9C8364}">
      <dgm:prSet/>
      <dgm:spPr/>
      <dgm:t>
        <a:bodyPr/>
        <a:lstStyle/>
        <a:p>
          <a:endParaRPr lang="en-US" sz="1600"/>
        </a:p>
      </dgm:t>
    </dgm:pt>
    <dgm:pt modelId="{04AB921D-CFB0-4024-934F-AF928E733B48}" type="sibTrans" cxnId="{E5F4C5ED-FD4C-4A57-9357-CF995F9C8364}">
      <dgm:prSet/>
      <dgm:spPr/>
      <dgm:t>
        <a:bodyPr/>
        <a:lstStyle/>
        <a:p>
          <a:endParaRPr lang="en-US" sz="1600"/>
        </a:p>
      </dgm:t>
    </dgm:pt>
    <dgm:pt modelId="{46CA49AB-1A77-4B98-AB70-F3C460D519A0}">
      <dgm:prSet custT="1"/>
      <dgm:spPr/>
      <dgm:t>
        <a:bodyPr/>
        <a:lstStyle/>
        <a:p>
          <a:r>
            <a:rPr lang="en-US" sz="2000" dirty="0"/>
            <a:t>Latina</a:t>
          </a:r>
          <a:br>
            <a:rPr lang="en-US" sz="2000" dirty="0"/>
          </a:br>
          <a:r>
            <a:rPr lang="en-US" sz="2000" dirty="0"/>
            <a:t>Level 4 Leader</a:t>
          </a:r>
        </a:p>
      </dgm:t>
    </dgm:pt>
    <dgm:pt modelId="{4D63D2E8-B49D-4322-AE56-4D65AB2C5AD3}" type="parTrans" cxnId="{0DB4A7A9-F855-4AE8-9F52-3DA11D046F95}">
      <dgm:prSet/>
      <dgm:spPr/>
      <dgm:t>
        <a:bodyPr/>
        <a:lstStyle/>
        <a:p>
          <a:endParaRPr lang="en-US" sz="1600"/>
        </a:p>
      </dgm:t>
    </dgm:pt>
    <dgm:pt modelId="{D06E2C78-07BA-4F9A-B3AE-5891FFA05C3F}" type="sibTrans" cxnId="{0DB4A7A9-F855-4AE8-9F52-3DA11D046F95}">
      <dgm:prSet/>
      <dgm:spPr/>
      <dgm:t>
        <a:bodyPr/>
        <a:lstStyle/>
        <a:p>
          <a:endParaRPr lang="en-US" sz="1600"/>
        </a:p>
      </dgm:t>
    </dgm:pt>
    <dgm:pt modelId="{A7699AE9-121B-4C20-866D-7A57C6BAE6E6}">
      <dgm:prSet custT="1"/>
      <dgm:spPr/>
      <dgm:t>
        <a:bodyPr/>
        <a:lstStyle/>
        <a:p>
          <a:r>
            <a:rPr lang="en-US" sz="2000" dirty="0"/>
            <a:t>15 largely white staff</a:t>
          </a:r>
        </a:p>
      </dgm:t>
    </dgm:pt>
    <dgm:pt modelId="{EB39E91A-424E-4675-93C9-F65CE2364B2D}" type="parTrans" cxnId="{0048F88E-9389-43A9-B9CA-93223E87841E}">
      <dgm:prSet/>
      <dgm:spPr/>
      <dgm:t>
        <a:bodyPr/>
        <a:lstStyle/>
        <a:p>
          <a:endParaRPr lang="en-US" sz="1600"/>
        </a:p>
      </dgm:t>
    </dgm:pt>
    <dgm:pt modelId="{F9DBAD48-2418-4351-9D0F-EB44CB04BB0B}" type="sibTrans" cxnId="{0048F88E-9389-43A9-B9CA-93223E87841E}">
      <dgm:prSet/>
      <dgm:spPr/>
      <dgm:t>
        <a:bodyPr/>
        <a:lstStyle/>
        <a:p>
          <a:endParaRPr lang="en-US" sz="1600"/>
        </a:p>
      </dgm:t>
    </dgm:pt>
    <dgm:pt modelId="{BE327DBC-1BEA-4F25-8ABD-519D486295B2}">
      <dgm:prSet custT="1"/>
      <dgm:spPr/>
      <dgm:t>
        <a:bodyPr/>
        <a:lstStyle/>
        <a:p>
          <a:r>
            <a:rPr lang="en-US" sz="2000" dirty="0"/>
            <a:t>Black Male Working Class Level 3 Leader</a:t>
          </a:r>
        </a:p>
      </dgm:t>
    </dgm:pt>
    <dgm:pt modelId="{B671BB27-2503-4E14-91E6-CDF1E2A90A99}" type="parTrans" cxnId="{7345032E-CEBE-48D6-8CA2-0CF95B0EA75C}">
      <dgm:prSet/>
      <dgm:spPr/>
      <dgm:t>
        <a:bodyPr/>
        <a:lstStyle/>
        <a:p>
          <a:endParaRPr lang="en-US" sz="1600"/>
        </a:p>
      </dgm:t>
    </dgm:pt>
    <dgm:pt modelId="{9F087B9B-BD72-4960-AD36-8061246BD6CC}" type="sibTrans" cxnId="{7345032E-CEBE-48D6-8CA2-0CF95B0EA75C}">
      <dgm:prSet/>
      <dgm:spPr/>
      <dgm:t>
        <a:bodyPr/>
        <a:lstStyle/>
        <a:p>
          <a:endParaRPr lang="en-US" sz="1600"/>
        </a:p>
      </dgm:t>
    </dgm:pt>
    <dgm:pt modelId="{977A6A1E-C2FF-4B0F-9804-F31FE621944F}">
      <dgm:prSet custT="1"/>
      <dgm:spPr/>
      <dgm:t>
        <a:bodyPr/>
        <a:lstStyle/>
        <a:p>
          <a:r>
            <a:rPr lang="en-US" sz="2000" dirty="0"/>
            <a:t>Black Male Working Class</a:t>
          </a:r>
          <a:br>
            <a:rPr lang="en-US" sz="2000" dirty="0"/>
          </a:br>
          <a:r>
            <a:rPr lang="en-US" sz="2000" dirty="0"/>
            <a:t>Level 3 Leader</a:t>
          </a:r>
        </a:p>
      </dgm:t>
    </dgm:pt>
    <dgm:pt modelId="{78909559-44DD-419A-956E-B06979C9F4E3}" type="parTrans" cxnId="{B5A4CF78-E303-4E4C-8189-881B29BD0D4B}">
      <dgm:prSet/>
      <dgm:spPr/>
      <dgm:t>
        <a:bodyPr/>
        <a:lstStyle/>
        <a:p>
          <a:endParaRPr lang="en-US" sz="1600"/>
        </a:p>
      </dgm:t>
    </dgm:pt>
    <dgm:pt modelId="{EB04CDA6-CAB1-49A3-8DB3-676999D0544E}" type="sibTrans" cxnId="{B5A4CF78-E303-4E4C-8189-881B29BD0D4B}">
      <dgm:prSet/>
      <dgm:spPr/>
      <dgm:t>
        <a:bodyPr/>
        <a:lstStyle/>
        <a:p>
          <a:endParaRPr lang="en-US" sz="1600"/>
        </a:p>
      </dgm:t>
    </dgm:pt>
    <dgm:pt modelId="{AC164C25-1841-4CF9-A9DE-CD91B862C446}" type="pres">
      <dgm:prSet presAssocID="{85206579-0F6D-40AE-B671-FAE53BB5388C}" presName="hierChild1" presStyleCnt="0">
        <dgm:presLayoutVars>
          <dgm:orgChart val="1"/>
          <dgm:chPref val="1"/>
          <dgm:dir/>
          <dgm:animOne val="branch"/>
          <dgm:animLvl val="lvl"/>
          <dgm:resizeHandles/>
        </dgm:presLayoutVars>
      </dgm:prSet>
      <dgm:spPr/>
    </dgm:pt>
    <dgm:pt modelId="{CD3C38F4-21EE-4F6B-AC02-8C8BC4BDF5F1}" type="pres">
      <dgm:prSet presAssocID="{F5E3611B-98F8-49CF-9FC1-8C7A3C1C2093}" presName="hierRoot1" presStyleCnt="0">
        <dgm:presLayoutVars>
          <dgm:hierBranch val="init"/>
        </dgm:presLayoutVars>
      </dgm:prSet>
      <dgm:spPr/>
    </dgm:pt>
    <dgm:pt modelId="{AE859836-391E-4328-A5CF-A1F9A88181D5}" type="pres">
      <dgm:prSet presAssocID="{F5E3611B-98F8-49CF-9FC1-8C7A3C1C2093}" presName="rootComposite1" presStyleCnt="0"/>
      <dgm:spPr/>
    </dgm:pt>
    <dgm:pt modelId="{B8154101-0AC2-42AC-A1BC-D9A998626A86}" type="pres">
      <dgm:prSet presAssocID="{F5E3611B-98F8-49CF-9FC1-8C7A3C1C2093}" presName="rootText1" presStyleLbl="node0" presStyleIdx="0" presStyleCnt="1">
        <dgm:presLayoutVars>
          <dgm:chPref val="3"/>
        </dgm:presLayoutVars>
      </dgm:prSet>
      <dgm:spPr/>
    </dgm:pt>
    <dgm:pt modelId="{5B5962D3-C4A3-4521-AAC4-A3DD140BA099}" type="pres">
      <dgm:prSet presAssocID="{F5E3611B-98F8-49CF-9FC1-8C7A3C1C2093}" presName="rootConnector1" presStyleLbl="node1" presStyleIdx="0" presStyleCnt="0"/>
      <dgm:spPr/>
    </dgm:pt>
    <dgm:pt modelId="{E8850925-D001-407C-8127-B343AFC75317}" type="pres">
      <dgm:prSet presAssocID="{F5E3611B-98F8-49CF-9FC1-8C7A3C1C2093}" presName="hierChild2" presStyleCnt="0"/>
      <dgm:spPr/>
    </dgm:pt>
    <dgm:pt modelId="{7BFF8A3D-A31E-473F-AB22-EBF404C9C5B1}" type="pres">
      <dgm:prSet presAssocID="{5C33536E-DE93-4001-A448-04B43CC03333}" presName="Name37" presStyleLbl="parChTrans1D2" presStyleIdx="0" presStyleCnt="4"/>
      <dgm:spPr/>
    </dgm:pt>
    <dgm:pt modelId="{7265537E-6DD1-4CC2-A872-9F67F610073A}" type="pres">
      <dgm:prSet presAssocID="{9DB55443-BF1D-4BAF-879E-A4937341DF00}" presName="hierRoot2" presStyleCnt="0">
        <dgm:presLayoutVars>
          <dgm:hierBranch val="init"/>
        </dgm:presLayoutVars>
      </dgm:prSet>
      <dgm:spPr/>
    </dgm:pt>
    <dgm:pt modelId="{41644EEA-52C0-4667-9375-470E923C7CFC}" type="pres">
      <dgm:prSet presAssocID="{9DB55443-BF1D-4BAF-879E-A4937341DF00}" presName="rootComposite" presStyleCnt="0"/>
      <dgm:spPr/>
    </dgm:pt>
    <dgm:pt modelId="{6F9599A6-1F99-4A5A-AF51-B672D05DCDE4}" type="pres">
      <dgm:prSet presAssocID="{9DB55443-BF1D-4BAF-879E-A4937341DF00}" presName="rootText" presStyleLbl="node2" presStyleIdx="0" presStyleCnt="4">
        <dgm:presLayoutVars>
          <dgm:chPref val="3"/>
        </dgm:presLayoutVars>
      </dgm:prSet>
      <dgm:spPr/>
    </dgm:pt>
    <dgm:pt modelId="{63501F7C-6FF5-4D83-9C93-30B0BAA79D0B}" type="pres">
      <dgm:prSet presAssocID="{9DB55443-BF1D-4BAF-879E-A4937341DF00}" presName="rootConnector" presStyleLbl="node2" presStyleIdx="0" presStyleCnt="4"/>
      <dgm:spPr/>
    </dgm:pt>
    <dgm:pt modelId="{C2F22F37-9860-409C-A0A6-036F5DA19959}" type="pres">
      <dgm:prSet presAssocID="{9DB55443-BF1D-4BAF-879E-A4937341DF00}" presName="hierChild4" presStyleCnt="0"/>
      <dgm:spPr/>
    </dgm:pt>
    <dgm:pt modelId="{6E9DE7B7-6E3C-46AE-8DD0-D4D2D63C9775}" type="pres">
      <dgm:prSet presAssocID="{EB39E91A-424E-4675-93C9-F65CE2364B2D}" presName="Name37" presStyleLbl="parChTrans1D3" presStyleIdx="0" presStyleCnt="3"/>
      <dgm:spPr/>
    </dgm:pt>
    <dgm:pt modelId="{A02C7E09-CE85-4851-891A-9E0223BDD901}" type="pres">
      <dgm:prSet presAssocID="{A7699AE9-121B-4C20-866D-7A57C6BAE6E6}" presName="hierRoot2" presStyleCnt="0">
        <dgm:presLayoutVars>
          <dgm:hierBranch val="init"/>
        </dgm:presLayoutVars>
      </dgm:prSet>
      <dgm:spPr/>
    </dgm:pt>
    <dgm:pt modelId="{DB9F3097-0578-46FA-BE11-F78515504FBB}" type="pres">
      <dgm:prSet presAssocID="{A7699AE9-121B-4C20-866D-7A57C6BAE6E6}" presName="rootComposite" presStyleCnt="0"/>
      <dgm:spPr/>
    </dgm:pt>
    <dgm:pt modelId="{8745EF22-87E1-47B3-9DE5-3FF49AA1C4C5}" type="pres">
      <dgm:prSet presAssocID="{A7699AE9-121B-4C20-866D-7A57C6BAE6E6}" presName="rootText" presStyleLbl="node3" presStyleIdx="0" presStyleCnt="3">
        <dgm:presLayoutVars>
          <dgm:chPref val="3"/>
        </dgm:presLayoutVars>
      </dgm:prSet>
      <dgm:spPr/>
    </dgm:pt>
    <dgm:pt modelId="{ED04073C-F6FC-4B16-9403-8A96D9AE25E1}" type="pres">
      <dgm:prSet presAssocID="{A7699AE9-121B-4C20-866D-7A57C6BAE6E6}" presName="rootConnector" presStyleLbl="node3" presStyleIdx="0" presStyleCnt="3"/>
      <dgm:spPr/>
    </dgm:pt>
    <dgm:pt modelId="{4CDBA045-CA0A-4DD6-BF39-2D8D079711E6}" type="pres">
      <dgm:prSet presAssocID="{A7699AE9-121B-4C20-866D-7A57C6BAE6E6}" presName="hierChild4" presStyleCnt="0"/>
      <dgm:spPr/>
    </dgm:pt>
    <dgm:pt modelId="{F2010627-F42D-4BE5-8E42-202F2719A44D}" type="pres">
      <dgm:prSet presAssocID="{A7699AE9-121B-4C20-866D-7A57C6BAE6E6}" presName="hierChild5" presStyleCnt="0"/>
      <dgm:spPr/>
    </dgm:pt>
    <dgm:pt modelId="{2C6ABBBD-C323-4554-BF86-266369BD85CB}" type="pres">
      <dgm:prSet presAssocID="{9DB55443-BF1D-4BAF-879E-A4937341DF00}" presName="hierChild5" presStyleCnt="0"/>
      <dgm:spPr/>
    </dgm:pt>
    <dgm:pt modelId="{D3CD48AD-36D3-4DF2-89AC-00CEB13C8FBA}" type="pres">
      <dgm:prSet presAssocID="{A8773296-09A8-4345-B41B-2F137913EFD1}" presName="Name37" presStyleLbl="parChTrans1D2" presStyleIdx="1" presStyleCnt="4"/>
      <dgm:spPr/>
    </dgm:pt>
    <dgm:pt modelId="{95F51444-5557-4282-A14E-8FA49AD6BDAD}" type="pres">
      <dgm:prSet presAssocID="{732A2997-4AF0-4797-AB07-0300329B34B2}" presName="hierRoot2" presStyleCnt="0">
        <dgm:presLayoutVars>
          <dgm:hierBranch val="init"/>
        </dgm:presLayoutVars>
      </dgm:prSet>
      <dgm:spPr/>
    </dgm:pt>
    <dgm:pt modelId="{FBB704E8-B6E2-4F93-AB88-F48D77C2131F}" type="pres">
      <dgm:prSet presAssocID="{732A2997-4AF0-4797-AB07-0300329B34B2}" presName="rootComposite" presStyleCnt="0"/>
      <dgm:spPr/>
    </dgm:pt>
    <dgm:pt modelId="{0574392A-A71F-42EF-AD56-68006954A626}" type="pres">
      <dgm:prSet presAssocID="{732A2997-4AF0-4797-AB07-0300329B34B2}" presName="rootText" presStyleLbl="node2" presStyleIdx="1" presStyleCnt="4">
        <dgm:presLayoutVars>
          <dgm:chPref val="3"/>
        </dgm:presLayoutVars>
      </dgm:prSet>
      <dgm:spPr/>
    </dgm:pt>
    <dgm:pt modelId="{D82E1940-C4FA-4BB7-879B-A223223F0690}" type="pres">
      <dgm:prSet presAssocID="{732A2997-4AF0-4797-AB07-0300329B34B2}" presName="rootConnector" presStyleLbl="node2" presStyleIdx="1" presStyleCnt="4"/>
      <dgm:spPr/>
    </dgm:pt>
    <dgm:pt modelId="{85B7F704-76FE-4DDB-A226-AFAE1BE71046}" type="pres">
      <dgm:prSet presAssocID="{732A2997-4AF0-4797-AB07-0300329B34B2}" presName="hierChild4" presStyleCnt="0"/>
      <dgm:spPr/>
    </dgm:pt>
    <dgm:pt modelId="{BD4BDB0B-455D-4D94-BA3C-6A2DC7367D5B}" type="pres">
      <dgm:prSet presAssocID="{B671BB27-2503-4E14-91E6-CDF1E2A90A99}" presName="Name37" presStyleLbl="parChTrans1D3" presStyleIdx="1" presStyleCnt="3"/>
      <dgm:spPr/>
    </dgm:pt>
    <dgm:pt modelId="{B1C0FA11-FB12-4012-A0E4-96F80F97E902}" type="pres">
      <dgm:prSet presAssocID="{BE327DBC-1BEA-4F25-8ABD-519D486295B2}" presName="hierRoot2" presStyleCnt="0">
        <dgm:presLayoutVars>
          <dgm:hierBranch val="init"/>
        </dgm:presLayoutVars>
      </dgm:prSet>
      <dgm:spPr/>
    </dgm:pt>
    <dgm:pt modelId="{1A794E3A-41FE-4121-8730-910B0CC48E6B}" type="pres">
      <dgm:prSet presAssocID="{BE327DBC-1BEA-4F25-8ABD-519D486295B2}" presName="rootComposite" presStyleCnt="0"/>
      <dgm:spPr/>
    </dgm:pt>
    <dgm:pt modelId="{0842CFF6-C784-4EF0-8D20-BCF4A71828A4}" type="pres">
      <dgm:prSet presAssocID="{BE327DBC-1BEA-4F25-8ABD-519D486295B2}" presName="rootText" presStyleLbl="node3" presStyleIdx="1" presStyleCnt="3">
        <dgm:presLayoutVars>
          <dgm:chPref val="3"/>
        </dgm:presLayoutVars>
      </dgm:prSet>
      <dgm:spPr/>
    </dgm:pt>
    <dgm:pt modelId="{C50758DF-07B7-40FF-AA5F-C1C7695BE676}" type="pres">
      <dgm:prSet presAssocID="{BE327DBC-1BEA-4F25-8ABD-519D486295B2}" presName="rootConnector" presStyleLbl="node3" presStyleIdx="1" presStyleCnt="3"/>
      <dgm:spPr/>
    </dgm:pt>
    <dgm:pt modelId="{EB4DB65E-0346-447A-9FCB-325E34637018}" type="pres">
      <dgm:prSet presAssocID="{BE327DBC-1BEA-4F25-8ABD-519D486295B2}" presName="hierChild4" presStyleCnt="0"/>
      <dgm:spPr/>
    </dgm:pt>
    <dgm:pt modelId="{601975D0-1937-472B-AA47-B28C715A9A46}" type="pres">
      <dgm:prSet presAssocID="{BE327DBC-1BEA-4F25-8ABD-519D486295B2}" presName="hierChild5" presStyleCnt="0"/>
      <dgm:spPr/>
    </dgm:pt>
    <dgm:pt modelId="{DCB8BDE7-A4FC-48A2-A490-0F558EE7249F}" type="pres">
      <dgm:prSet presAssocID="{732A2997-4AF0-4797-AB07-0300329B34B2}" presName="hierChild5" presStyleCnt="0"/>
      <dgm:spPr/>
    </dgm:pt>
    <dgm:pt modelId="{86C8DD13-E8CE-4619-A8BF-1F3C2CE4020B}" type="pres">
      <dgm:prSet presAssocID="{AB032A38-B61E-4659-AB95-05556C74245D}" presName="Name37" presStyleLbl="parChTrans1D2" presStyleIdx="2" presStyleCnt="4"/>
      <dgm:spPr/>
    </dgm:pt>
    <dgm:pt modelId="{6AEF10FD-EB30-4C58-B337-D4F6FF1CC6DB}" type="pres">
      <dgm:prSet presAssocID="{04DEC73A-9975-445C-AEBB-A8F8AF3792A3}" presName="hierRoot2" presStyleCnt="0">
        <dgm:presLayoutVars>
          <dgm:hierBranch val="init"/>
        </dgm:presLayoutVars>
      </dgm:prSet>
      <dgm:spPr/>
    </dgm:pt>
    <dgm:pt modelId="{AA61B062-AF29-4B70-B072-07CB3BE81269}" type="pres">
      <dgm:prSet presAssocID="{04DEC73A-9975-445C-AEBB-A8F8AF3792A3}" presName="rootComposite" presStyleCnt="0"/>
      <dgm:spPr/>
    </dgm:pt>
    <dgm:pt modelId="{23B30C96-67D9-4ED2-A3AB-956846CCA336}" type="pres">
      <dgm:prSet presAssocID="{04DEC73A-9975-445C-AEBB-A8F8AF3792A3}" presName="rootText" presStyleLbl="node2" presStyleIdx="2" presStyleCnt="4">
        <dgm:presLayoutVars>
          <dgm:chPref val="3"/>
        </dgm:presLayoutVars>
      </dgm:prSet>
      <dgm:spPr/>
    </dgm:pt>
    <dgm:pt modelId="{E11FC2D4-406F-42FF-9189-7996B0E64A1F}" type="pres">
      <dgm:prSet presAssocID="{04DEC73A-9975-445C-AEBB-A8F8AF3792A3}" presName="rootConnector" presStyleLbl="node2" presStyleIdx="2" presStyleCnt="4"/>
      <dgm:spPr/>
    </dgm:pt>
    <dgm:pt modelId="{6BA93C9F-8D71-4E21-8F41-FFA4980CC294}" type="pres">
      <dgm:prSet presAssocID="{04DEC73A-9975-445C-AEBB-A8F8AF3792A3}" presName="hierChild4" presStyleCnt="0"/>
      <dgm:spPr/>
    </dgm:pt>
    <dgm:pt modelId="{3FB37EF0-B729-4CBD-8FA7-EB7B29D5B672}" type="pres">
      <dgm:prSet presAssocID="{78909559-44DD-419A-956E-B06979C9F4E3}" presName="Name37" presStyleLbl="parChTrans1D3" presStyleIdx="2" presStyleCnt="3"/>
      <dgm:spPr/>
    </dgm:pt>
    <dgm:pt modelId="{D3EBC603-6B05-4D44-85A1-91C56902450A}" type="pres">
      <dgm:prSet presAssocID="{977A6A1E-C2FF-4B0F-9804-F31FE621944F}" presName="hierRoot2" presStyleCnt="0">
        <dgm:presLayoutVars>
          <dgm:hierBranch val="init"/>
        </dgm:presLayoutVars>
      </dgm:prSet>
      <dgm:spPr/>
    </dgm:pt>
    <dgm:pt modelId="{98D0BDFE-2A99-4BAF-8229-62D19CE1293B}" type="pres">
      <dgm:prSet presAssocID="{977A6A1E-C2FF-4B0F-9804-F31FE621944F}" presName="rootComposite" presStyleCnt="0"/>
      <dgm:spPr/>
    </dgm:pt>
    <dgm:pt modelId="{4330AD3B-6054-4E99-ADFB-ED05B5DCAE99}" type="pres">
      <dgm:prSet presAssocID="{977A6A1E-C2FF-4B0F-9804-F31FE621944F}" presName="rootText" presStyleLbl="node3" presStyleIdx="2" presStyleCnt="3">
        <dgm:presLayoutVars>
          <dgm:chPref val="3"/>
        </dgm:presLayoutVars>
      </dgm:prSet>
      <dgm:spPr/>
    </dgm:pt>
    <dgm:pt modelId="{721FAB7E-F4EB-4485-AFE3-E5EED7E0F0AD}" type="pres">
      <dgm:prSet presAssocID="{977A6A1E-C2FF-4B0F-9804-F31FE621944F}" presName="rootConnector" presStyleLbl="node3" presStyleIdx="2" presStyleCnt="3"/>
      <dgm:spPr/>
    </dgm:pt>
    <dgm:pt modelId="{CFE6255B-526F-47DC-83D1-E7C9997719FD}" type="pres">
      <dgm:prSet presAssocID="{977A6A1E-C2FF-4B0F-9804-F31FE621944F}" presName="hierChild4" presStyleCnt="0"/>
      <dgm:spPr/>
    </dgm:pt>
    <dgm:pt modelId="{FB211C0F-745B-401E-B0E6-F6629CB5FF28}" type="pres">
      <dgm:prSet presAssocID="{977A6A1E-C2FF-4B0F-9804-F31FE621944F}" presName="hierChild5" presStyleCnt="0"/>
      <dgm:spPr/>
    </dgm:pt>
    <dgm:pt modelId="{58DB5BAB-265B-424F-88CD-A72FAE64FB31}" type="pres">
      <dgm:prSet presAssocID="{04DEC73A-9975-445C-AEBB-A8F8AF3792A3}" presName="hierChild5" presStyleCnt="0"/>
      <dgm:spPr/>
    </dgm:pt>
    <dgm:pt modelId="{C4799A71-0294-48A7-9EE5-79A0A5130DE4}" type="pres">
      <dgm:prSet presAssocID="{4D63D2E8-B49D-4322-AE56-4D65AB2C5AD3}" presName="Name37" presStyleLbl="parChTrans1D2" presStyleIdx="3" presStyleCnt="4"/>
      <dgm:spPr/>
    </dgm:pt>
    <dgm:pt modelId="{80FE41CC-52D9-4F3B-83E6-3E7E8B3502F2}" type="pres">
      <dgm:prSet presAssocID="{46CA49AB-1A77-4B98-AB70-F3C460D519A0}" presName="hierRoot2" presStyleCnt="0">
        <dgm:presLayoutVars>
          <dgm:hierBranch val="init"/>
        </dgm:presLayoutVars>
      </dgm:prSet>
      <dgm:spPr/>
    </dgm:pt>
    <dgm:pt modelId="{5598FF54-1854-4583-BB96-C9D1FE25A4D0}" type="pres">
      <dgm:prSet presAssocID="{46CA49AB-1A77-4B98-AB70-F3C460D519A0}" presName="rootComposite" presStyleCnt="0"/>
      <dgm:spPr/>
    </dgm:pt>
    <dgm:pt modelId="{104C44A1-3957-4A4F-BBCE-534EE024C203}" type="pres">
      <dgm:prSet presAssocID="{46CA49AB-1A77-4B98-AB70-F3C460D519A0}" presName="rootText" presStyleLbl="node2" presStyleIdx="3" presStyleCnt="4">
        <dgm:presLayoutVars>
          <dgm:chPref val="3"/>
        </dgm:presLayoutVars>
      </dgm:prSet>
      <dgm:spPr/>
    </dgm:pt>
    <dgm:pt modelId="{F7806C7D-048D-4BD7-995E-4E572285D1BE}" type="pres">
      <dgm:prSet presAssocID="{46CA49AB-1A77-4B98-AB70-F3C460D519A0}" presName="rootConnector" presStyleLbl="node2" presStyleIdx="3" presStyleCnt="4"/>
      <dgm:spPr/>
    </dgm:pt>
    <dgm:pt modelId="{90C71E38-E839-4BC1-B7E1-8B2A61275F28}" type="pres">
      <dgm:prSet presAssocID="{46CA49AB-1A77-4B98-AB70-F3C460D519A0}" presName="hierChild4" presStyleCnt="0"/>
      <dgm:spPr/>
    </dgm:pt>
    <dgm:pt modelId="{7A610291-BC26-482E-840C-895E95AEE6CF}" type="pres">
      <dgm:prSet presAssocID="{46CA49AB-1A77-4B98-AB70-F3C460D519A0}" presName="hierChild5" presStyleCnt="0"/>
      <dgm:spPr/>
    </dgm:pt>
    <dgm:pt modelId="{7DFA93BF-0C28-4D32-8BD0-34D12C9323EC}" type="pres">
      <dgm:prSet presAssocID="{F5E3611B-98F8-49CF-9FC1-8C7A3C1C2093}" presName="hierChild3" presStyleCnt="0"/>
      <dgm:spPr/>
    </dgm:pt>
  </dgm:ptLst>
  <dgm:cxnLst>
    <dgm:cxn modelId="{56D5AD15-024E-4103-A514-686E8B1C2DBD}" type="presOf" srcId="{A7699AE9-121B-4C20-866D-7A57C6BAE6E6}" destId="{ED04073C-F6FC-4B16-9403-8A96D9AE25E1}" srcOrd="1" destOrd="0" presId="urn:microsoft.com/office/officeart/2005/8/layout/orgChart1"/>
    <dgm:cxn modelId="{12C03222-0B2E-4CA5-8454-B8D6AD82B68F}" type="presOf" srcId="{5C33536E-DE93-4001-A448-04B43CC03333}" destId="{7BFF8A3D-A31E-473F-AB22-EBF404C9C5B1}" srcOrd="0" destOrd="0" presId="urn:microsoft.com/office/officeart/2005/8/layout/orgChart1"/>
    <dgm:cxn modelId="{C96B4626-84A5-4497-9B9F-101BA66CE7F0}" type="presOf" srcId="{F5E3611B-98F8-49CF-9FC1-8C7A3C1C2093}" destId="{B8154101-0AC2-42AC-A1BC-D9A998626A86}" srcOrd="0" destOrd="0" presId="urn:microsoft.com/office/officeart/2005/8/layout/orgChart1"/>
    <dgm:cxn modelId="{30F1F026-C239-4F42-BA6C-5AAA810CF3F0}" type="presOf" srcId="{732A2997-4AF0-4797-AB07-0300329B34B2}" destId="{0574392A-A71F-42EF-AD56-68006954A626}" srcOrd="0" destOrd="0" presId="urn:microsoft.com/office/officeart/2005/8/layout/orgChart1"/>
    <dgm:cxn modelId="{7345032E-CEBE-48D6-8CA2-0CF95B0EA75C}" srcId="{732A2997-4AF0-4797-AB07-0300329B34B2}" destId="{BE327DBC-1BEA-4F25-8ABD-519D486295B2}" srcOrd="0" destOrd="0" parTransId="{B671BB27-2503-4E14-91E6-CDF1E2A90A99}" sibTransId="{9F087B9B-BD72-4960-AD36-8061246BD6CC}"/>
    <dgm:cxn modelId="{464C1530-9650-447A-93D2-EF16E47ACDF9}" type="presOf" srcId="{F5E3611B-98F8-49CF-9FC1-8C7A3C1C2093}" destId="{5B5962D3-C4A3-4521-AAC4-A3DD140BA099}" srcOrd="1" destOrd="0" presId="urn:microsoft.com/office/officeart/2005/8/layout/orgChart1"/>
    <dgm:cxn modelId="{CF6BC238-5105-4D37-89D6-E4B1352455D0}" type="presOf" srcId="{46CA49AB-1A77-4B98-AB70-F3C460D519A0}" destId="{F7806C7D-048D-4BD7-995E-4E572285D1BE}" srcOrd="1" destOrd="0" presId="urn:microsoft.com/office/officeart/2005/8/layout/orgChart1"/>
    <dgm:cxn modelId="{32EA2A62-B843-4C21-9D3F-954FFEB74A12}" type="presOf" srcId="{977A6A1E-C2FF-4B0F-9804-F31FE621944F}" destId="{721FAB7E-F4EB-4485-AFE3-E5EED7E0F0AD}" srcOrd="1" destOrd="0" presId="urn:microsoft.com/office/officeart/2005/8/layout/orgChart1"/>
    <dgm:cxn modelId="{A7C5D063-C737-4E11-8448-CB7A6CBEE972}" type="presOf" srcId="{BE327DBC-1BEA-4F25-8ABD-519D486295B2}" destId="{C50758DF-07B7-40FF-AA5F-C1C7695BE676}" srcOrd="1" destOrd="0" presId="urn:microsoft.com/office/officeart/2005/8/layout/orgChart1"/>
    <dgm:cxn modelId="{0E84AD45-DC8C-4F3B-94B8-34A43A6FC0A1}" type="presOf" srcId="{46CA49AB-1A77-4B98-AB70-F3C460D519A0}" destId="{104C44A1-3957-4A4F-BBCE-534EE024C203}" srcOrd="0" destOrd="0" presId="urn:microsoft.com/office/officeart/2005/8/layout/orgChart1"/>
    <dgm:cxn modelId="{7CADB846-45A0-4894-9A6B-8FFBF1AE5856}" type="presOf" srcId="{EB39E91A-424E-4675-93C9-F65CE2364B2D}" destId="{6E9DE7B7-6E3C-46AE-8DD0-D4D2D63C9775}" srcOrd="0" destOrd="0" presId="urn:microsoft.com/office/officeart/2005/8/layout/orgChart1"/>
    <dgm:cxn modelId="{75C7746A-9262-4E47-A9F8-A120E2379A45}" type="presOf" srcId="{85206579-0F6D-40AE-B671-FAE53BB5388C}" destId="{AC164C25-1841-4CF9-A9DE-CD91B862C446}" srcOrd="0" destOrd="0" presId="urn:microsoft.com/office/officeart/2005/8/layout/orgChart1"/>
    <dgm:cxn modelId="{525AD86C-4926-4558-9199-6E8E9AF60F04}" type="presOf" srcId="{04DEC73A-9975-445C-AEBB-A8F8AF3792A3}" destId="{E11FC2D4-406F-42FF-9189-7996B0E64A1F}" srcOrd="1" destOrd="0" presId="urn:microsoft.com/office/officeart/2005/8/layout/orgChart1"/>
    <dgm:cxn modelId="{60B1A46D-BE63-4395-AB50-7028C7674B87}" srcId="{F5E3611B-98F8-49CF-9FC1-8C7A3C1C2093}" destId="{732A2997-4AF0-4797-AB07-0300329B34B2}" srcOrd="1" destOrd="0" parTransId="{A8773296-09A8-4345-B41B-2F137913EFD1}" sibTransId="{85021E3F-42F2-4814-B654-DFA62C2205FA}"/>
    <dgm:cxn modelId="{DBBD3E50-DD8A-4AF9-89EC-75A6BADF9F26}" type="presOf" srcId="{A7699AE9-121B-4C20-866D-7A57C6BAE6E6}" destId="{8745EF22-87E1-47B3-9DE5-3FF49AA1C4C5}" srcOrd="0" destOrd="0" presId="urn:microsoft.com/office/officeart/2005/8/layout/orgChart1"/>
    <dgm:cxn modelId="{E5EBD053-716A-4E3B-BB43-C48A037A7E7A}" type="presOf" srcId="{04DEC73A-9975-445C-AEBB-A8F8AF3792A3}" destId="{23B30C96-67D9-4ED2-A3AB-956846CCA336}" srcOrd="0" destOrd="0" presId="urn:microsoft.com/office/officeart/2005/8/layout/orgChart1"/>
    <dgm:cxn modelId="{1D164257-C55E-43FA-BC51-07E6B250F0DB}" type="presOf" srcId="{78909559-44DD-419A-956E-B06979C9F4E3}" destId="{3FB37EF0-B729-4CBD-8FA7-EB7B29D5B672}" srcOrd="0" destOrd="0" presId="urn:microsoft.com/office/officeart/2005/8/layout/orgChart1"/>
    <dgm:cxn modelId="{B5A4CF78-E303-4E4C-8189-881B29BD0D4B}" srcId="{04DEC73A-9975-445C-AEBB-A8F8AF3792A3}" destId="{977A6A1E-C2FF-4B0F-9804-F31FE621944F}" srcOrd="0" destOrd="0" parTransId="{78909559-44DD-419A-956E-B06979C9F4E3}" sibTransId="{EB04CDA6-CAB1-49A3-8DB3-676999D0544E}"/>
    <dgm:cxn modelId="{C2198679-9360-4B1F-BA9F-2FBCF23946F7}" type="presOf" srcId="{9DB55443-BF1D-4BAF-879E-A4937341DF00}" destId="{6F9599A6-1F99-4A5A-AF51-B672D05DCDE4}" srcOrd="0" destOrd="0" presId="urn:microsoft.com/office/officeart/2005/8/layout/orgChart1"/>
    <dgm:cxn modelId="{82A09E7A-24FD-4B97-ABAF-35A89F1A32E8}" type="presOf" srcId="{A8773296-09A8-4345-B41B-2F137913EFD1}" destId="{D3CD48AD-36D3-4DF2-89AC-00CEB13C8FBA}" srcOrd="0" destOrd="0" presId="urn:microsoft.com/office/officeart/2005/8/layout/orgChart1"/>
    <dgm:cxn modelId="{4B750580-71F2-4BA9-9B87-FE6ECC30953C}" type="presOf" srcId="{977A6A1E-C2FF-4B0F-9804-F31FE621944F}" destId="{4330AD3B-6054-4E99-ADFB-ED05B5DCAE99}" srcOrd="0" destOrd="0" presId="urn:microsoft.com/office/officeart/2005/8/layout/orgChart1"/>
    <dgm:cxn modelId="{0048F88E-9389-43A9-B9CA-93223E87841E}" srcId="{9DB55443-BF1D-4BAF-879E-A4937341DF00}" destId="{A7699AE9-121B-4C20-866D-7A57C6BAE6E6}" srcOrd="0" destOrd="0" parTransId="{EB39E91A-424E-4675-93C9-F65CE2364B2D}" sibTransId="{F9DBAD48-2418-4351-9D0F-EB44CB04BB0B}"/>
    <dgm:cxn modelId="{0DB4A7A9-F855-4AE8-9F52-3DA11D046F95}" srcId="{F5E3611B-98F8-49CF-9FC1-8C7A3C1C2093}" destId="{46CA49AB-1A77-4B98-AB70-F3C460D519A0}" srcOrd="3" destOrd="0" parTransId="{4D63D2E8-B49D-4322-AE56-4D65AB2C5AD3}" sibTransId="{D06E2C78-07BA-4F9A-B3AE-5891FFA05C3F}"/>
    <dgm:cxn modelId="{BBE176B6-C9BC-4A01-B737-907E0E2EA216}" type="presOf" srcId="{732A2997-4AF0-4797-AB07-0300329B34B2}" destId="{D82E1940-C4FA-4BB7-879B-A223223F0690}" srcOrd="1" destOrd="0" presId="urn:microsoft.com/office/officeart/2005/8/layout/orgChart1"/>
    <dgm:cxn modelId="{998A6BBB-6F9A-4116-BCB7-BA504760F67B}" type="presOf" srcId="{4D63D2E8-B49D-4322-AE56-4D65AB2C5AD3}" destId="{C4799A71-0294-48A7-9EE5-79A0A5130DE4}" srcOrd="0" destOrd="0" presId="urn:microsoft.com/office/officeart/2005/8/layout/orgChart1"/>
    <dgm:cxn modelId="{1DFB28BF-CEC1-49A9-AB58-1A805E16A7B5}" type="presOf" srcId="{AB032A38-B61E-4659-AB95-05556C74245D}" destId="{86C8DD13-E8CE-4619-A8BF-1F3C2CE4020B}" srcOrd="0" destOrd="0" presId="urn:microsoft.com/office/officeart/2005/8/layout/orgChart1"/>
    <dgm:cxn modelId="{F86610CA-4E99-43A4-BFA1-4C33D92DA57A}" srcId="{F5E3611B-98F8-49CF-9FC1-8C7A3C1C2093}" destId="{9DB55443-BF1D-4BAF-879E-A4937341DF00}" srcOrd="0" destOrd="0" parTransId="{5C33536E-DE93-4001-A448-04B43CC03333}" sibTransId="{7D82ACEB-6D9E-4036-A55D-2009801852D1}"/>
    <dgm:cxn modelId="{58951ACD-D445-4A96-ABCC-C9B84DDE1AF0}" type="presOf" srcId="{B671BB27-2503-4E14-91E6-CDF1E2A90A99}" destId="{BD4BDB0B-455D-4D94-BA3C-6A2DC7367D5B}" srcOrd="0" destOrd="0" presId="urn:microsoft.com/office/officeart/2005/8/layout/orgChart1"/>
    <dgm:cxn modelId="{B153F9DD-49B2-47B4-BE76-69D8AC2FC1E3}" srcId="{85206579-0F6D-40AE-B671-FAE53BB5388C}" destId="{F5E3611B-98F8-49CF-9FC1-8C7A3C1C2093}" srcOrd="0" destOrd="0" parTransId="{E5F7ABF4-00D2-440D-BCCA-339D9FEA9CD3}" sibTransId="{B80C8781-D211-4C49-AC79-D1F3D15C9BDA}"/>
    <dgm:cxn modelId="{47517AE8-5BAB-44B9-941F-F23F116ABA6E}" type="presOf" srcId="{9DB55443-BF1D-4BAF-879E-A4937341DF00}" destId="{63501F7C-6FF5-4D83-9C93-30B0BAA79D0B}" srcOrd="1" destOrd="0" presId="urn:microsoft.com/office/officeart/2005/8/layout/orgChart1"/>
    <dgm:cxn modelId="{E5F4C5ED-FD4C-4A57-9357-CF995F9C8364}" srcId="{F5E3611B-98F8-49CF-9FC1-8C7A3C1C2093}" destId="{04DEC73A-9975-445C-AEBB-A8F8AF3792A3}" srcOrd="2" destOrd="0" parTransId="{AB032A38-B61E-4659-AB95-05556C74245D}" sibTransId="{04AB921D-CFB0-4024-934F-AF928E733B48}"/>
    <dgm:cxn modelId="{253342F9-C878-4ADA-BA75-74882043E7E5}" type="presOf" srcId="{BE327DBC-1BEA-4F25-8ABD-519D486295B2}" destId="{0842CFF6-C784-4EF0-8D20-BCF4A71828A4}" srcOrd="0" destOrd="0" presId="urn:microsoft.com/office/officeart/2005/8/layout/orgChart1"/>
    <dgm:cxn modelId="{AAFD4CDA-E05B-4AF5-B2EB-673F013DE3EF}" type="presParOf" srcId="{AC164C25-1841-4CF9-A9DE-CD91B862C446}" destId="{CD3C38F4-21EE-4F6B-AC02-8C8BC4BDF5F1}" srcOrd="0" destOrd="0" presId="urn:microsoft.com/office/officeart/2005/8/layout/orgChart1"/>
    <dgm:cxn modelId="{99BC9A9A-7E44-46DD-BC42-89C18410FD7A}" type="presParOf" srcId="{CD3C38F4-21EE-4F6B-AC02-8C8BC4BDF5F1}" destId="{AE859836-391E-4328-A5CF-A1F9A88181D5}" srcOrd="0" destOrd="0" presId="urn:microsoft.com/office/officeart/2005/8/layout/orgChart1"/>
    <dgm:cxn modelId="{00F061F7-FCA3-4722-847E-C98160BC8391}" type="presParOf" srcId="{AE859836-391E-4328-A5CF-A1F9A88181D5}" destId="{B8154101-0AC2-42AC-A1BC-D9A998626A86}" srcOrd="0" destOrd="0" presId="urn:microsoft.com/office/officeart/2005/8/layout/orgChart1"/>
    <dgm:cxn modelId="{E7ABF6E1-D851-423B-972E-184EBA98E545}" type="presParOf" srcId="{AE859836-391E-4328-A5CF-A1F9A88181D5}" destId="{5B5962D3-C4A3-4521-AAC4-A3DD140BA099}" srcOrd="1" destOrd="0" presId="urn:microsoft.com/office/officeart/2005/8/layout/orgChart1"/>
    <dgm:cxn modelId="{AC4D5253-D478-4918-9E1A-402F9735ABA9}" type="presParOf" srcId="{CD3C38F4-21EE-4F6B-AC02-8C8BC4BDF5F1}" destId="{E8850925-D001-407C-8127-B343AFC75317}" srcOrd="1" destOrd="0" presId="urn:microsoft.com/office/officeart/2005/8/layout/orgChart1"/>
    <dgm:cxn modelId="{21B5575A-FAF9-4B47-9EDF-0456EC05A797}" type="presParOf" srcId="{E8850925-D001-407C-8127-B343AFC75317}" destId="{7BFF8A3D-A31E-473F-AB22-EBF404C9C5B1}" srcOrd="0" destOrd="0" presId="urn:microsoft.com/office/officeart/2005/8/layout/orgChart1"/>
    <dgm:cxn modelId="{40C0A2E7-DC9F-4BBF-B053-F841CE3E48DB}" type="presParOf" srcId="{E8850925-D001-407C-8127-B343AFC75317}" destId="{7265537E-6DD1-4CC2-A872-9F67F610073A}" srcOrd="1" destOrd="0" presId="urn:microsoft.com/office/officeart/2005/8/layout/orgChart1"/>
    <dgm:cxn modelId="{2C35B314-1EDF-4CDA-BE1C-2AD580FCFCE5}" type="presParOf" srcId="{7265537E-6DD1-4CC2-A872-9F67F610073A}" destId="{41644EEA-52C0-4667-9375-470E923C7CFC}" srcOrd="0" destOrd="0" presId="urn:microsoft.com/office/officeart/2005/8/layout/orgChart1"/>
    <dgm:cxn modelId="{7175D4EF-CBC0-4B21-8E77-B540F4DE69D5}" type="presParOf" srcId="{41644EEA-52C0-4667-9375-470E923C7CFC}" destId="{6F9599A6-1F99-4A5A-AF51-B672D05DCDE4}" srcOrd="0" destOrd="0" presId="urn:microsoft.com/office/officeart/2005/8/layout/orgChart1"/>
    <dgm:cxn modelId="{563DA64C-14E7-4AD6-83D0-7D42E442894A}" type="presParOf" srcId="{41644EEA-52C0-4667-9375-470E923C7CFC}" destId="{63501F7C-6FF5-4D83-9C93-30B0BAA79D0B}" srcOrd="1" destOrd="0" presId="urn:microsoft.com/office/officeart/2005/8/layout/orgChart1"/>
    <dgm:cxn modelId="{C61F38AC-158B-495D-B2A4-1AFDD3937776}" type="presParOf" srcId="{7265537E-6DD1-4CC2-A872-9F67F610073A}" destId="{C2F22F37-9860-409C-A0A6-036F5DA19959}" srcOrd="1" destOrd="0" presId="urn:microsoft.com/office/officeart/2005/8/layout/orgChart1"/>
    <dgm:cxn modelId="{21F4AC78-1F28-4903-A821-54A19C4EAB7B}" type="presParOf" srcId="{C2F22F37-9860-409C-A0A6-036F5DA19959}" destId="{6E9DE7B7-6E3C-46AE-8DD0-D4D2D63C9775}" srcOrd="0" destOrd="0" presId="urn:microsoft.com/office/officeart/2005/8/layout/orgChart1"/>
    <dgm:cxn modelId="{15A88704-3762-4A99-83A7-706D6B9BBC0B}" type="presParOf" srcId="{C2F22F37-9860-409C-A0A6-036F5DA19959}" destId="{A02C7E09-CE85-4851-891A-9E0223BDD901}" srcOrd="1" destOrd="0" presId="urn:microsoft.com/office/officeart/2005/8/layout/orgChart1"/>
    <dgm:cxn modelId="{4F9AAE97-F264-4DAA-9355-86A6C98C6FD6}" type="presParOf" srcId="{A02C7E09-CE85-4851-891A-9E0223BDD901}" destId="{DB9F3097-0578-46FA-BE11-F78515504FBB}" srcOrd="0" destOrd="0" presId="urn:microsoft.com/office/officeart/2005/8/layout/orgChart1"/>
    <dgm:cxn modelId="{5776132B-A97C-419A-94E1-9EE3B147E440}" type="presParOf" srcId="{DB9F3097-0578-46FA-BE11-F78515504FBB}" destId="{8745EF22-87E1-47B3-9DE5-3FF49AA1C4C5}" srcOrd="0" destOrd="0" presId="urn:microsoft.com/office/officeart/2005/8/layout/orgChart1"/>
    <dgm:cxn modelId="{0F7F5F1C-D31E-4FB8-B9A3-A7A9D3D97425}" type="presParOf" srcId="{DB9F3097-0578-46FA-BE11-F78515504FBB}" destId="{ED04073C-F6FC-4B16-9403-8A96D9AE25E1}" srcOrd="1" destOrd="0" presId="urn:microsoft.com/office/officeart/2005/8/layout/orgChart1"/>
    <dgm:cxn modelId="{659C0DA6-8802-4F33-B514-3E097AA6836E}" type="presParOf" srcId="{A02C7E09-CE85-4851-891A-9E0223BDD901}" destId="{4CDBA045-CA0A-4DD6-BF39-2D8D079711E6}" srcOrd="1" destOrd="0" presId="urn:microsoft.com/office/officeart/2005/8/layout/orgChart1"/>
    <dgm:cxn modelId="{2FE942CA-8291-476B-9151-653D2A92D89B}" type="presParOf" srcId="{A02C7E09-CE85-4851-891A-9E0223BDD901}" destId="{F2010627-F42D-4BE5-8E42-202F2719A44D}" srcOrd="2" destOrd="0" presId="urn:microsoft.com/office/officeart/2005/8/layout/orgChart1"/>
    <dgm:cxn modelId="{1F696840-2B0C-4E72-8C87-32D1D5BC749B}" type="presParOf" srcId="{7265537E-6DD1-4CC2-A872-9F67F610073A}" destId="{2C6ABBBD-C323-4554-BF86-266369BD85CB}" srcOrd="2" destOrd="0" presId="urn:microsoft.com/office/officeart/2005/8/layout/orgChart1"/>
    <dgm:cxn modelId="{E329F625-7C69-468A-A419-A27A41F87DBA}" type="presParOf" srcId="{E8850925-D001-407C-8127-B343AFC75317}" destId="{D3CD48AD-36D3-4DF2-89AC-00CEB13C8FBA}" srcOrd="2" destOrd="0" presId="urn:microsoft.com/office/officeart/2005/8/layout/orgChart1"/>
    <dgm:cxn modelId="{2721F061-9A25-426E-8074-C273E7C2E44D}" type="presParOf" srcId="{E8850925-D001-407C-8127-B343AFC75317}" destId="{95F51444-5557-4282-A14E-8FA49AD6BDAD}" srcOrd="3" destOrd="0" presId="urn:microsoft.com/office/officeart/2005/8/layout/orgChart1"/>
    <dgm:cxn modelId="{17563270-796D-46CA-8738-CEE6C881AD35}" type="presParOf" srcId="{95F51444-5557-4282-A14E-8FA49AD6BDAD}" destId="{FBB704E8-B6E2-4F93-AB88-F48D77C2131F}" srcOrd="0" destOrd="0" presId="urn:microsoft.com/office/officeart/2005/8/layout/orgChart1"/>
    <dgm:cxn modelId="{4D51511C-B0A6-4446-92E9-DC47D3DCF128}" type="presParOf" srcId="{FBB704E8-B6E2-4F93-AB88-F48D77C2131F}" destId="{0574392A-A71F-42EF-AD56-68006954A626}" srcOrd="0" destOrd="0" presId="urn:microsoft.com/office/officeart/2005/8/layout/orgChart1"/>
    <dgm:cxn modelId="{C7C47F23-501C-40F9-9097-8C783AE6F6BE}" type="presParOf" srcId="{FBB704E8-B6E2-4F93-AB88-F48D77C2131F}" destId="{D82E1940-C4FA-4BB7-879B-A223223F0690}" srcOrd="1" destOrd="0" presId="urn:microsoft.com/office/officeart/2005/8/layout/orgChart1"/>
    <dgm:cxn modelId="{3EF3CE49-FBD9-4DE3-8EF9-F81666936100}" type="presParOf" srcId="{95F51444-5557-4282-A14E-8FA49AD6BDAD}" destId="{85B7F704-76FE-4DDB-A226-AFAE1BE71046}" srcOrd="1" destOrd="0" presId="urn:microsoft.com/office/officeart/2005/8/layout/orgChart1"/>
    <dgm:cxn modelId="{FA841AE6-B037-4D60-8B25-1E08B94EDD1B}" type="presParOf" srcId="{85B7F704-76FE-4DDB-A226-AFAE1BE71046}" destId="{BD4BDB0B-455D-4D94-BA3C-6A2DC7367D5B}" srcOrd="0" destOrd="0" presId="urn:microsoft.com/office/officeart/2005/8/layout/orgChart1"/>
    <dgm:cxn modelId="{1DD84941-D606-4B58-B1E8-C3126E1FF2AF}" type="presParOf" srcId="{85B7F704-76FE-4DDB-A226-AFAE1BE71046}" destId="{B1C0FA11-FB12-4012-A0E4-96F80F97E902}" srcOrd="1" destOrd="0" presId="urn:microsoft.com/office/officeart/2005/8/layout/orgChart1"/>
    <dgm:cxn modelId="{BBC54EB5-05A6-4217-B711-86BB99DE7172}" type="presParOf" srcId="{B1C0FA11-FB12-4012-A0E4-96F80F97E902}" destId="{1A794E3A-41FE-4121-8730-910B0CC48E6B}" srcOrd="0" destOrd="0" presId="urn:microsoft.com/office/officeart/2005/8/layout/orgChart1"/>
    <dgm:cxn modelId="{6287944E-DE5F-4B60-8300-F558B58043A3}" type="presParOf" srcId="{1A794E3A-41FE-4121-8730-910B0CC48E6B}" destId="{0842CFF6-C784-4EF0-8D20-BCF4A71828A4}" srcOrd="0" destOrd="0" presId="urn:microsoft.com/office/officeart/2005/8/layout/orgChart1"/>
    <dgm:cxn modelId="{88ABA790-A916-4205-B08B-9A87B0F5CA20}" type="presParOf" srcId="{1A794E3A-41FE-4121-8730-910B0CC48E6B}" destId="{C50758DF-07B7-40FF-AA5F-C1C7695BE676}" srcOrd="1" destOrd="0" presId="urn:microsoft.com/office/officeart/2005/8/layout/orgChart1"/>
    <dgm:cxn modelId="{A068F294-0FE9-46B9-B68E-F2779B516ED5}" type="presParOf" srcId="{B1C0FA11-FB12-4012-A0E4-96F80F97E902}" destId="{EB4DB65E-0346-447A-9FCB-325E34637018}" srcOrd="1" destOrd="0" presId="urn:microsoft.com/office/officeart/2005/8/layout/orgChart1"/>
    <dgm:cxn modelId="{34B0CF7C-8DBA-4CBA-8661-9C16E7410A01}" type="presParOf" srcId="{B1C0FA11-FB12-4012-A0E4-96F80F97E902}" destId="{601975D0-1937-472B-AA47-B28C715A9A46}" srcOrd="2" destOrd="0" presId="urn:microsoft.com/office/officeart/2005/8/layout/orgChart1"/>
    <dgm:cxn modelId="{0B7654C8-F007-4854-B005-3217AB7BF7C1}" type="presParOf" srcId="{95F51444-5557-4282-A14E-8FA49AD6BDAD}" destId="{DCB8BDE7-A4FC-48A2-A490-0F558EE7249F}" srcOrd="2" destOrd="0" presId="urn:microsoft.com/office/officeart/2005/8/layout/orgChart1"/>
    <dgm:cxn modelId="{2B65DE03-2F12-4EAA-8175-5F7C3C66E06C}" type="presParOf" srcId="{E8850925-D001-407C-8127-B343AFC75317}" destId="{86C8DD13-E8CE-4619-A8BF-1F3C2CE4020B}" srcOrd="4" destOrd="0" presId="urn:microsoft.com/office/officeart/2005/8/layout/orgChart1"/>
    <dgm:cxn modelId="{2F665CED-4C2B-4DB2-99F8-BF16D803B1F9}" type="presParOf" srcId="{E8850925-D001-407C-8127-B343AFC75317}" destId="{6AEF10FD-EB30-4C58-B337-D4F6FF1CC6DB}" srcOrd="5" destOrd="0" presId="urn:microsoft.com/office/officeart/2005/8/layout/orgChart1"/>
    <dgm:cxn modelId="{D09521D7-7417-41B5-815F-0048E5DE2D38}" type="presParOf" srcId="{6AEF10FD-EB30-4C58-B337-D4F6FF1CC6DB}" destId="{AA61B062-AF29-4B70-B072-07CB3BE81269}" srcOrd="0" destOrd="0" presId="urn:microsoft.com/office/officeart/2005/8/layout/orgChart1"/>
    <dgm:cxn modelId="{8E0E3844-41E1-4F3B-B7FA-6B3C04FDA084}" type="presParOf" srcId="{AA61B062-AF29-4B70-B072-07CB3BE81269}" destId="{23B30C96-67D9-4ED2-A3AB-956846CCA336}" srcOrd="0" destOrd="0" presId="urn:microsoft.com/office/officeart/2005/8/layout/orgChart1"/>
    <dgm:cxn modelId="{17177DC1-7BA4-426F-9E9A-3DA4637459DF}" type="presParOf" srcId="{AA61B062-AF29-4B70-B072-07CB3BE81269}" destId="{E11FC2D4-406F-42FF-9189-7996B0E64A1F}" srcOrd="1" destOrd="0" presId="urn:microsoft.com/office/officeart/2005/8/layout/orgChart1"/>
    <dgm:cxn modelId="{A9C5F5EB-1E7F-4B30-9C83-7E0D2C8A7057}" type="presParOf" srcId="{6AEF10FD-EB30-4C58-B337-D4F6FF1CC6DB}" destId="{6BA93C9F-8D71-4E21-8F41-FFA4980CC294}" srcOrd="1" destOrd="0" presId="urn:microsoft.com/office/officeart/2005/8/layout/orgChart1"/>
    <dgm:cxn modelId="{DCCBB2CD-3DE2-4A65-9021-B83D1D425009}" type="presParOf" srcId="{6BA93C9F-8D71-4E21-8F41-FFA4980CC294}" destId="{3FB37EF0-B729-4CBD-8FA7-EB7B29D5B672}" srcOrd="0" destOrd="0" presId="urn:microsoft.com/office/officeart/2005/8/layout/orgChart1"/>
    <dgm:cxn modelId="{6C5610BF-62EE-4AB5-AAC2-9B3E02D7B360}" type="presParOf" srcId="{6BA93C9F-8D71-4E21-8F41-FFA4980CC294}" destId="{D3EBC603-6B05-4D44-85A1-91C56902450A}" srcOrd="1" destOrd="0" presId="urn:microsoft.com/office/officeart/2005/8/layout/orgChart1"/>
    <dgm:cxn modelId="{89130DD9-2A39-4776-948D-ECA60815C502}" type="presParOf" srcId="{D3EBC603-6B05-4D44-85A1-91C56902450A}" destId="{98D0BDFE-2A99-4BAF-8229-62D19CE1293B}" srcOrd="0" destOrd="0" presId="urn:microsoft.com/office/officeart/2005/8/layout/orgChart1"/>
    <dgm:cxn modelId="{A948D62C-6202-4225-A39C-1A4BDB9C55F6}" type="presParOf" srcId="{98D0BDFE-2A99-4BAF-8229-62D19CE1293B}" destId="{4330AD3B-6054-4E99-ADFB-ED05B5DCAE99}" srcOrd="0" destOrd="0" presId="urn:microsoft.com/office/officeart/2005/8/layout/orgChart1"/>
    <dgm:cxn modelId="{1B6075C1-4AD2-4219-9951-EE247014F819}" type="presParOf" srcId="{98D0BDFE-2A99-4BAF-8229-62D19CE1293B}" destId="{721FAB7E-F4EB-4485-AFE3-E5EED7E0F0AD}" srcOrd="1" destOrd="0" presId="urn:microsoft.com/office/officeart/2005/8/layout/orgChart1"/>
    <dgm:cxn modelId="{BEAE632B-27A4-403A-A0F2-916FA1C51BF4}" type="presParOf" srcId="{D3EBC603-6B05-4D44-85A1-91C56902450A}" destId="{CFE6255B-526F-47DC-83D1-E7C9997719FD}" srcOrd="1" destOrd="0" presId="urn:microsoft.com/office/officeart/2005/8/layout/orgChart1"/>
    <dgm:cxn modelId="{64E38E80-8CD3-4D96-9DBF-A3026104621B}" type="presParOf" srcId="{D3EBC603-6B05-4D44-85A1-91C56902450A}" destId="{FB211C0F-745B-401E-B0E6-F6629CB5FF28}" srcOrd="2" destOrd="0" presId="urn:microsoft.com/office/officeart/2005/8/layout/orgChart1"/>
    <dgm:cxn modelId="{819F4170-857E-4ACD-9FBB-D89C3F26D840}" type="presParOf" srcId="{6AEF10FD-EB30-4C58-B337-D4F6FF1CC6DB}" destId="{58DB5BAB-265B-424F-88CD-A72FAE64FB31}" srcOrd="2" destOrd="0" presId="urn:microsoft.com/office/officeart/2005/8/layout/orgChart1"/>
    <dgm:cxn modelId="{F412F286-309A-4537-B03F-5988227EA1AF}" type="presParOf" srcId="{E8850925-D001-407C-8127-B343AFC75317}" destId="{C4799A71-0294-48A7-9EE5-79A0A5130DE4}" srcOrd="6" destOrd="0" presId="urn:microsoft.com/office/officeart/2005/8/layout/orgChart1"/>
    <dgm:cxn modelId="{926EB20C-5EC0-4B81-A04D-32D9BADE741C}" type="presParOf" srcId="{E8850925-D001-407C-8127-B343AFC75317}" destId="{80FE41CC-52D9-4F3B-83E6-3E7E8B3502F2}" srcOrd="7" destOrd="0" presId="urn:microsoft.com/office/officeart/2005/8/layout/orgChart1"/>
    <dgm:cxn modelId="{A6710C9A-E601-4E5E-B63F-BE79B2CEC775}" type="presParOf" srcId="{80FE41CC-52D9-4F3B-83E6-3E7E8B3502F2}" destId="{5598FF54-1854-4583-BB96-C9D1FE25A4D0}" srcOrd="0" destOrd="0" presId="urn:microsoft.com/office/officeart/2005/8/layout/orgChart1"/>
    <dgm:cxn modelId="{383C544F-B93F-4D7C-88DF-46056D71835F}" type="presParOf" srcId="{5598FF54-1854-4583-BB96-C9D1FE25A4D0}" destId="{104C44A1-3957-4A4F-BBCE-534EE024C203}" srcOrd="0" destOrd="0" presId="urn:microsoft.com/office/officeart/2005/8/layout/orgChart1"/>
    <dgm:cxn modelId="{ABC70D05-CFD1-4DDE-95FD-BB5704DCD885}" type="presParOf" srcId="{5598FF54-1854-4583-BB96-C9D1FE25A4D0}" destId="{F7806C7D-048D-4BD7-995E-4E572285D1BE}" srcOrd="1" destOrd="0" presId="urn:microsoft.com/office/officeart/2005/8/layout/orgChart1"/>
    <dgm:cxn modelId="{D32A6F73-FF82-481C-A417-643F7FD85B4A}" type="presParOf" srcId="{80FE41CC-52D9-4F3B-83E6-3E7E8B3502F2}" destId="{90C71E38-E839-4BC1-B7E1-8B2A61275F28}" srcOrd="1" destOrd="0" presId="urn:microsoft.com/office/officeart/2005/8/layout/orgChart1"/>
    <dgm:cxn modelId="{102A9B33-7552-4240-81E4-75223053217C}" type="presParOf" srcId="{80FE41CC-52D9-4F3B-83E6-3E7E8B3502F2}" destId="{7A610291-BC26-482E-840C-895E95AEE6CF}" srcOrd="2" destOrd="0" presId="urn:microsoft.com/office/officeart/2005/8/layout/orgChart1"/>
    <dgm:cxn modelId="{E978270C-BF7F-4256-996E-50F536FE72DC}" type="presParOf" srcId="{CD3C38F4-21EE-4F6B-AC02-8C8BC4BDF5F1}" destId="{7DFA93BF-0C28-4D32-8BD0-34D12C9323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419A8C-50FD-4E97-AA2E-8A067D097663}" type="doc">
      <dgm:prSet loTypeId="urn:microsoft.com/office/officeart/2005/8/layout/pyramid1" loCatId="pyramid" qsTypeId="urn:microsoft.com/office/officeart/2005/8/quickstyle/simple1" qsCatId="simple" csTypeId="urn:microsoft.com/office/officeart/2005/8/colors/accent1_2" csCatId="accent1" phldr="1"/>
      <dgm:spPr/>
    </dgm:pt>
    <dgm:pt modelId="{4F838A10-461A-4AF6-B56F-7CADCB562C12}">
      <dgm:prSet phldrT="[Text]" custT="1"/>
      <dgm:spPr/>
      <dgm:t>
        <a:bodyPr/>
        <a:lstStyle/>
        <a:p>
          <a:endParaRPr lang="en-US" sz="2400" dirty="0">
            <a:solidFill>
              <a:schemeClr val="bg1"/>
            </a:solidFill>
          </a:endParaRPr>
        </a:p>
        <a:p>
          <a:r>
            <a:rPr lang="en-US" sz="2400" dirty="0">
              <a:solidFill>
                <a:schemeClr val="bg1"/>
              </a:solidFill>
            </a:rPr>
            <a:t>Board</a:t>
          </a:r>
        </a:p>
      </dgm:t>
    </dgm:pt>
    <dgm:pt modelId="{9D763520-95D2-4251-AADC-BF88B45F765D}" type="parTrans" cxnId="{BED9B4FB-0BBD-47C3-A11B-C03ABFC04D00}">
      <dgm:prSet/>
      <dgm:spPr/>
      <dgm:t>
        <a:bodyPr/>
        <a:lstStyle/>
        <a:p>
          <a:endParaRPr lang="en-US" sz="1400">
            <a:solidFill>
              <a:schemeClr val="bg1"/>
            </a:solidFill>
          </a:endParaRPr>
        </a:p>
      </dgm:t>
    </dgm:pt>
    <dgm:pt modelId="{70749FD9-7CAE-41A3-8621-B84C778A5C4A}" type="sibTrans" cxnId="{BED9B4FB-0BBD-47C3-A11B-C03ABFC04D00}">
      <dgm:prSet/>
      <dgm:spPr/>
      <dgm:t>
        <a:bodyPr/>
        <a:lstStyle/>
        <a:p>
          <a:endParaRPr lang="en-US" sz="1400">
            <a:solidFill>
              <a:schemeClr val="bg1"/>
            </a:solidFill>
          </a:endParaRPr>
        </a:p>
      </dgm:t>
    </dgm:pt>
    <dgm:pt modelId="{D3268515-3C1C-4BE8-A18C-1DF3BD3896B1}">
      <dgm:prSet phldrT="[Text]" custT="1"/>
      <dgm:spPr/>
      <dgm:t>
        <a:bodyPr/>
        <a:lstStyle/>
        <a:p>
          <a:r>
            <a:rPr lang="en-US" sz="2400" dirty="0">
              <a:solidFill>
                <a:schemeClr val="bg1"/>
              </a:solidFill>
            </a:rPr>
            <a:t>Senior Management</a:t>
          </a:r>
        </a:p>
      </dgm:t>
    </dgm:pt>
    <dgm:pt modelId="{893490D4-B4B5-4F25-A419-C3D95B92B8F7}" type="parTrans" cxnId="{D700D307-CD8C-41DD-A064-65E7CD75046E}">
      <dgm:prSet/>
      <dgm:spPr/>
      <dgm:t>
        <a:bodyPr/>
        <a:lstStyle/>
        <a:p>
          <a:endParaRPr lang="en-US" sz="1400">
            <a:solidFill>
              <a:schemeClr val="bg1"/>
            </a:solidFill>
          </a:endParaRPr>
        </a:p>
      </dgm:t>
    </dgm:pt>
    <dgm:pt modelId="{F3588489-4A7B-44F3-939A-21214A23AA29}" type="sibTrans" cxnId="{D700D307-CD8C-41DD-A064-65E7CD75046E}">
      <dgm:prSet/>
      <dgm:spPr/>
      <dgm:t>
        <a:bodyPr/>
        <a:lstStyle/>
        <a:p>
          <a:endParaRPr lang="en-US" sz="1400">
            <a:solidFill>
              <a:schemeClr val="bg1"/>
            </a:solidFill>
          </a:endParaRPr>
        </a:p>
      </dgm:t>
    </dgm:pt>
    <dgm:pt modelId="{B0142296-3EDF-45DB-96DF-F241A3EC3376}">
      <dgm:prSet phldrT="[Text]" custT="1"/>
      <dgm:spPr/>
      <dgm:t>
        <a:bodyPr/>
        <a:lstStyle/>
        <a:p>
          <a:r>
            <a:rPr lang="en-US" sz="2400" dirty="0">
              <a:solidFill>
                <a:schemeClr val="bg1"/>
              </a:solidFill>
            </a:rPr>
            <a:t>Middle Management</a:t>
          </a:r>
        </a:p>
      </dgm:t>
    </dgm:pt>
    <dgm:pt modelId="{D4DE897D-3DB2-4B62-8235-816AC81C1906}" type="parTrans" cxnId="{762DE111-0B4A-4368-B27E-3435EC3D67BC}">
      <dgm:prSet/>
      <dgm:spPr/>
      <dgm:t>
        <a:bodyPr/>
        <a:lstStyle/>
        <a:p>
          <a:endParaRPr lang="en-US" sz="1400">
            <a:solidFill>
              <a:schemeClr val="bg1"/>
            </a:solidFill>
          </a:endParaRPr>
        </a:p>
      </dgm:t>
    </dgm:pt>
    <dgm:pt modelId="{9C1EABD3-429B-4BF8-88FA-B7A4F1AAE1FB}" type="sibTrans" cxnId="{762DE111-0B4A-4368-B27E-3435EC3D67BC}">
      <dgm:prSet/>
      <dgm:spPr/>
      <dgm:t>
        <a:bodyPr/>
        <a:lstStyle/>
        <a:p>
          <a:endParaRPr lang="en-US" sz="1400">
            <a:solidFill>
              <a:schemeClr val="bg1"/>
            </a:solidFill>
          </a:endParaRPr>
        </a:p>
      </dgm:t>
    </dgm:pt>
    <dgm:pt modelId="{AE8A3DAD-1ED8-4F9C-B8BA-8A1E02002128}">
      <dgm:prSet custT="1"/>
      <dgm:spPr/>
      <dgm:t>
        <a:bodyPr/>
        <a:lstStyle/>
        <a:p>
          <a:r>
            <a:rPr lang="en-US" sz="2400" dirty="0">
              <a:solidFill>
                <a:schemeClr val="bg1"/>
              </a:solidFill>
            </a:rPr>
            <a:t>Hiring &amp; Entry Level Positions</a:t>
          </a:r>
        </a:p>
      </dgm:t>
    </dgm:pt>
    <dgm:pt modelId="{243B35BC-12A9-47DE-A6B0-73083728AF67}" type="parTrans" cxnId="{D7C24F3D-4A01-432A-96CB-58FC53D1AD06}">
      <dgm:prSet/>
      <dgm:spPr/>
      <dgm:t>
        <a:bodyPr/>
        <a:lstStyle/>
        <a:p>
          <a:endParaRPr lang="en-US" sz="1400">
            <a:solidFill>
              <a:schemeClr val="bg1"/>
            </a:solidFill>
          </a:endParaRPr>
        </a:p>
      </dgm:t>
    </dgm:pt>
    <dgm:pt modelId="{341295D5-CCD3-4BFD-A159-F0EFB03F8738}" type="sibTrans" cxnId="{D7C24F3D-4A01-432A-96CB-58FC53D1AD06}">
      <dgm:prSet/>
      <dgm:spPr/>
      <dgm:t>
        <a:bodyPr/>
        <a:lstStyle/>
        <a:p>
          <a:endParaRPr lang="en-US" sz="1400">
            <a:solidFill>
              <a:schemeClr val="bg1"/>
            </a:solidFill>
          </a:endParaRPr>
        </a:p>
      </dgm:t>
    </dgm:pt>
    <dgm:pt modelId="{9E7913D7-EE4E-48D0-8160-EC329EDC7A65}" type="pres">
      <dgm:prSet presAssocID="{7D419A8C-50FD-4E97-AA2E-8A067D097663}" presName="Name0" presStyleCnt="0">
        <dgm:presLayoutVars>
          <dgm:dir/>
          <dgm:animLvl val="lvl"/>
          <dgm:resizeHandles val="exact"/>
        </dgm:presLayoutVars>
      </dgm:prSet>
      <dgm:spPr/>
    </dgm:pt>
    <dgm:pt modelId="{93BC4F9C-EB71-4531-B9BF-F54CA998D95A}" type="pres">
      <dgm:prSet presAssocID="{4F838A10-461A-4AF6-B56F-7CADCB562C12}" presName="Name8" presStyleCnt="0"/>
      <dgm:spPr/>
    </dgm:pt>
    <dgm:pt modelId="{CD5BC367-36EB-43B2-8180-56246D55F825}" type="pres">
      <dgm:prSet presAssocID="{4F838A10-461A-4AF6-B56F-7CADCB562C12}" presName="level" presStyleLbl="node1" presStyleIdx="0" presStyleCnt="4">
        <dgm:presLayoutVars>
          <dgm:chMax val="1"/>
          <dgm:bulletEnabled val="1"/>
        </dgm:presLayoutVars>
      </dgm:prSet>
      <dgm:spPr/>
    </dgm:pt>
    <dgm:pt modelId="{6E33FA83-CECB-4AE7-AFBB-323FDB0FA9FB}" type="pres">
      <dgm:prSet presAssocID="{4F838A10-461A-4AF6-B56F-7CADCB562C12}" presName="levelTx" presStyleLbl="revTx" presStyleIdx="0" presStyleCnt="0">
        <dgm:presLayoutVars>
          <dgm:chMax val="1"/>
          <dgm:bulletEnabled val="1"/>
        </dgm:presLayoutVars>
      </dgm:prSet>
      <dgm:spPr/>
    </dgm:pt>
    <dgm:pt modelId="{3254E11F-C7DB-4596-8C61-7FB0E859EE35}" type="pres">
      <dgm:prSet presAssocID="{D3268515-3C1C-4BE8-A18C-1DF3BD3896B1}" presName="Name8" presStyleCnt="0"/>
      <dgm:spPr/>
    </dgm:pt>
    <dgm:pt modelId="{35907AFF-0667-4790-B533-C646B03C9765}" type="pres">
      <dgm:prSet presAssocID="{D3268515-3C1C-4BE8-A18C-1DF3BD3896B1}" presName="level" presStyleLbl="node1" presStyleIdx="1" presStyleCnt="4">
        <dgm:presLayoutVars>
          <dgm:chMax val="1"/>
          <dgm:bulletEnabled val="1"/>
        </dgm:presLayoutVars>
      </dgm:prSet>
      <dgm:spPr/>
    </dgm:pt>
    <dgm:pt modelId="{3F959580-D18F-488E-8F39-1173BA40730A}" type="pres">
      <dgm:prSet presAssocID="{D3268515-3C1C-4BE8-A18C-1DF3BD3896B1}" presName="levelTx" presStyleLbl="revTx" presStyleIdx="0" presStyleCnt="0">
        <dgm:presLayoutVars>
          <dgm:chMax val="1"/>
          <dgm:bulletEnabled val="1"/>
        </dgm:presLayoutVars>
      </dgm:prSet>
      <dgm:spPr/>
    </dgm:pt>
    <dgm:pt modelId="{B5BBB524-800A-4CBE-B770-1CCBD126D4FB}" type="pres">
      <dgm:prSet presAssocID="{B0142296-3EDF-45DB-96DF-F241A3EC3376}" presName="Name8" presStyleCnt="0"/>
      <dgm:spPr/>
    </dgm:pt>
    <dgm:pt modelId="{7BF27C2C-7932-49AF-8C3C-891AE5EDD362}" type="pres">
      <dgm:prSet presAssocID="{B0142296-3EDF-45DB-96DF-F241A3EC3376}" presName="level" presStyleLbl="node1" presStyleIdx="2" presStyleCnt="4">
        <dgm:presLayoutVars>
          <dgm:chMax val="1"/>
          <dgm:bulletEnabled val="1"/>
        </dgm:presLayoutVars>
      </dgm:prSet>
      <dgm:spPr/>
    </dgm:pt>
    <dgm:pt modelId="{5CDB90AD-394D-49C8-A1B8-8DEEC059D0E7}" type="pres">
      <dgm:prSet presAssocID="{B0142296-3EDF-45DB-96DF-F241A3EC3376}" presName="levelTx" presStyleLbl="revTx" presStyleIdx="0" presStyleCnt="0">
        <dgm:presLayoutVars>
          <dgm:chMax val="1"/>
          <dgm:bulletEnabled val="1"/>
        </dgm:presLayoutVars>
      </dgm:prSet>
      <dgm:spPr/>
    </dgm:pt>
    <dgm:pt modelId="{2EC27BF7-1E78-4ADC-9425-362054D6C361}" type="pres">
      <dgm:prSet presAssocID="{AE8A3DAD-1ED8-4F9C-B8BA-8A1E02002128}" presName="Name8" presStyleCnt="0"/>
      <dgm:spPr/>
    </dgm:pt>
    <dgm:pt modelId="{37D81A2F-79CD-47F5-9ED1-A730D25037BF}" type="pres">
      <dgm:prSet presAssocID="{AE8A3DAD-1ED8-4F9C-B8BA-8A1E02002128}" presName="level" presStyleLbl="node1" presStyleIdx="3" presStyleCnt="4">
        <dgm:presLayoutVars>
          <dgm:chMax val="1"/>
          <dgm:bulletEnabled val="1"/>
        </dgm:presLayoutVars>
      </dgm:prSet>
      <dgm:spPr/>
    </dgm:pt>
    <dgm:pt modelId="{E8F08F66-F547-41BF-B40C-A9198F5EC4BE}" type="pres">
      <dgm:prSet presAssocID="{AE8A3DAD-1ED8-4F9C-B8BA-8A1E02002128}" presName="levelTx" presStyleLbl="revTx" presStyleIdx="0" presStyleCnt="0">
        <dgm:presLayoutVars>
          <dgm:chMax val="1"/>
          <dgm:bulletEnabled val="1"/>
        </dgm:presLayoutVars>
      </dgm:prSet>
      <dgm:spPr/>
    </dgm:pt>
  </dgm:ptLst>
  <dgm:cxnLst>
    <dgm:cxn modelId="{D700D307-CD8C-41DD-A064-65E7CD75046E}" srcId="{7D419A8C-50FD-4E97-AA2E-8A067D097663}" destId="{D3268515-3C1C-4BE8-A18C-1DF3BD3896B1}" srcOrd="1" destOrd="0" parTransId="{893490D4-B4B5-4F25-A419-C3D95B92B8F7}" sibTransId="{F3588489-4A7B-44F3-939A-21214A23AA29}"/>
    <dgm:cxn modelId="{762DE111-0B4A-4368-B27E-3435EC3D67BC}" srcId="{7D419A8C-50FD-4E97-AA2E-8A067D097663}" destId="{B0142296-3EDF-45DB-96DF-F241A3EC3376}" srcOrd="2" destOrd="0" parTransId="{D4DE897D-3DB2-4B62-8235-816AC81C1906}" sibTransId="{9C1EABD3-429B-4BF8-88FA-B7A4F1AAE1FB}"/>
    <dgm:cxn modelId="{D7C24F3D-4A01-432A-96CB-58FC53D1AD06}" srcId="{7D419A8C-50FD-4E97-AA2E-8A067D097663}" destId="{AE8A3DAD-1ED8-4F9C-B8BA-8A1E02002128}" srcOrd="3" destOrd="0" parTransId="{243B35BC-12A9-47DE-A6B0-73083728AF67}" sibTransId="{341295D5-CCD3-4BFD-A159-F0EFB03F8738}"/>
    <dgm:cxn modelId="{1AA20964-C823-49A2-A820-7884B0A27A6D}" type="presOf" srcId="{7D419A8C-50FD-4E97-AA2E-8A067D097663}" destId="{9E7913D7-EE4E-48D0-8160-EC329EDC7A65}" srcOrd="0" destOrd="0" presId="urn:microsoft.com/office/officeart/2005/8/layout/pyramid1"/>
    <dgm:cxn modelId="{FCB0576E-E1EB-4F28-B182-6FD023F0EABF}" type="presOf" srcId="{AE8A3DAD-1ED8-4F9C-B8BA-8A1E02002128}" destId="{37D81A2F-79CD-47F5-9ED1-A730D25037BF}" srcOrd="0" destOrd="0" presId="urn:microsoft.com/office/officeart/2005/8/layout/pyramid1"/>
    <dgm:cxn modelId="{4CF78456-2A2D-409A-A089-D0C6E0EC43EE}" type="presOf" srcId="{4F838A10-461A-4AF6-B56F-7CADCB562C12}" destId="{CD5BC367-36EB-43B2-8180-56246D55F825}" srcOrd="0" destOrd="0" presId="urn:microsoft.com/office/officeart/2005/8/layout/pyramid1"/>
    <dgm:cxn modelId="{17B7A986-B87A-42F8-BA81-9ED784518830}" type="presOf" srcId="{AE8A3DAD-1ED8-4F9C-B8BA-8A1E02002128}" destId="{E8F08F66-F547-41BF-B40C-A9198F5EC4BE}" srcOrd="1" destOrd="0" presId="urn:microsoft.com/office/officeart/2005/8/layout/pyramid1"/>
    <dgm:cxn modelId="{59A51D8F-3077-4CCE-808F-FD4BA54DEAD8}" type="presOf" srcId="{4F838A10-461A-4AF6-B56F-7CADCB562C12}" destId="{6E33FA83-CECB-4AE7-AFBB-323FDB0FA9FB}" srcOrd="1" destOrd="0" presId="urn:microsoft.com/office/officeart/2005/8/layout/pyramid1"/>
    <dgm:cxn modelId="{0092D89F-A77C-4514-B4AD-83D2F28686BC}" type="presOf" srcId="{D3268515-3C1C-4BE8-A18C-1DF3BD3896B1}" destId="{35907AFF-0667-4790-B533-C646B03C9765}" srcOrd="0" destOrd="0" presId="urn:microsoft.com/office/officeart/2005/8/layout/pyramid1"/>
    <dgm:cxn modelId="{99C336A6-9BB8-4ADE-892C-D739BD8EDA76}" type="presOf" srcId="{B0142296-3EDF-45DB-96DF-F241A3EC3376}" destId="{5CDB90AD-394D-49C8-A1B8-8DEEC059D0E7}" srcOrd="1" destOrd="0" presId="urn:microsoft.com/office/officeart/2005/8/layout/pyramid1"/>
    <dgm:cxn modelId="{4E626BCA-08F8-4521-A4CF-0CDFBC0E916C}" type="presOf" srcId="{B0142296-3EDF-45DB-96DF-F241A3EC3376}" destId="{7BF27C2C-7932-49AF-8C3C-891AE5EDD362}" srcOrd="0" destOrd="0" presId="urn:microsoft.com/office/officeart/2005/8/layout/pyramid1"/>
    <dgm:cxn modelId="{C7D995D7-7A30-4CC7-B1CB-024030FDF808}" type="presOf" srcId="{D3268515-3C1C-4BE8-A18C-1DF3BD3896B1}" destId="{3F959580-D18F-488E-8F39-1173BA40730A}" srcOrd="1" destOrd="0" presId="urn:microsoft.com/office/officeart/2005/8/layout/pyramid1"/>
    <dgm:cxn modelId="{BED9B4FB-0BBD-47C3-A11B-C03ABFC04D00}" srcId="{7D419A8C-50FD-4E97-AA2E-8A067D097663}" destId="{4F838A10-461A-4AF6-B56F-7CADCB562C12}" srcOrd="0" destOrd="0" parTransId="{9D763520-95D2-4251-AADC-BF88B45F765D}" sibTransId="{70749FD9-7CAE-41A3-8621-B84C778A5C4A}"/>
    <dgm:cxn modelId="{77C8B9FA-A359-4A51-89D9-D8359A279803}" type="presParOf" srcId="{9E7913D7-EE4E-48D0-8160-EC329EDC7A65}" destId="{93BC4F9C-EB71-4531-B9BF-F54CA998D95A}" srcOrd="0" destOrd="0" presId="urn:microsoft.com/office/officeart/2005/8/layout/pyramid1"/>
    <dgm:cxn modelId="{6E61201F-24E1-45AD-9F7A-574A582A8098}" type="presParOf" srcId="{93BC4F9C-EB71-4531-B9BF-F54CA998D95A}" destId="{CD5BC367-36EB-43B2-8180-56246D55F825}" srcOrd="0" destOrd="0" presId="urn:microsoft.com/office/officeart/2005/8/layout/pyramid1"/>
    <dgm:cxn modelId="{0E0838E0-98BC-4EF6-ACF9-5B74C7618A6A}" type="presParOf" srcId="{93BC4F9C-EB71-4531-B9BF-F54CA998D95A}" destId="{6E33FA83-CECB-4AE7-AFBB-323FDB0FA9FB}" srcOrd="1" destOrd="0" presId="urn:microsoft.com/office/officeart/2005/8/layout/pyramid1"/>
    <dgm:cxn modelId="{92E302E8-DBC4-45B8-BED3-77CB62781435}" type="presParOf" srcId="{9E7913D7-EE4E-48D0-8160-EC329EDC7A65}" destId="{3254E11F-C7DB-4596-8C61-7FB0E859EE35}" srcOrd="1" destOrd="0" presId="urn:microsoft.com/office/officeart/2005/8/layout/pyramid1"/>
    <dgm:cxn modelId="{A2FA04E3-8603-4F83-B7DC-CC87E41D23D6}" type="presParOf" srcId="{3254E11F-C7DB-4596-8C61-7FB0E859EE35}" destId="{35907AFF-0667-4790-B533-C646B03C9765}" srcOrd="0" destOrd="0" presId="urn:microsoft.com/office/officeart/2005/8/layout/pyramid1"/>
    <dgm:cxn modelId="{FAB1D78E-0E08-4708-A886-6E6905E26CBE}" type="presParOf" srcId="{3254E11F-C7DB-4596-8C61-7FB0E859EE35}" destId="{3F959580-D18F-488E-8F39-1173BA40730A}" srcOrd="1" destOrd="0" presId="urn:microsoft.com/office/officeart/2005/8/layout/pyramid1"/>
    <dgm:cxn modelId="{306CF668-BF29-4F53-B48C-CD87919B18FF}" type="presParOf" srcId="{9E7913D7-EE4E-48D0-8160-EC329EDC7A65}" destId="{B5BBB524-800A-4CBE-B770-1CCBD126D4FB}" srcOrd="2" destOrd="0" presId="urn:microsoft.com/office/officeart/2005/8/layout/pyramid1"/>
    <dgm:cxn modelId="{2B7FA5F5-BF3A-4F8F-9C07-51065914ED21}" type="presParOf" srcId="{B5BBB524-800A-4CBE-B770-1CCBD126D4FB}" destId="{7BF27C2C-7932-49AF-8C3C-891AE5EDD362}" srcOrd="0" destOrd="0" presId="urn:microsoft.com/office/officeart/2005/8/layout/pyramid1"/>
    <dgm:cxn modelId="{0EAF3FF6-AF25-46FE-B072-E5E5E2B0D8FC}" type="presParOf" srcId="{B5BBB524-800A-4CBE-B770-1CCBD126D4FB}" destId="{5CDB90AD-394D-49C8-A1B8-8DEEC059D0E7}" srcOrd="1" destOrd="0" presId="urn:microsoft.com/office/officeart/2005/8/layout/pyramid1"/>
    <dgm:cxn modelId="{DBE16BAB-B5CC-4B9C-AE3F-7E410F8F78A6}" type="presParOf" srcId="{9E7913D7-EE4E-48D0-8160-EC329EDC7A65}" destId="{2EC27BF7-1E78-4ADC-9425-362054D6C361}" srcOrd="3" destOrd="0" presId="urn:microsoft.com/office/officeart/2005/8/layout/pyramid1"/>
    <dgm:cxn modelId="{A95B43EA-82A0-4F8E-A254-BC5218BF86F5}" type="presParOf" srcId="{2EC27BF7-1E78-4ADC-9425-362054D6C361}" destId="{37D81A2F-79CD-47F5-9ED1-A730D25037BF}" srcOrd="0" destOrd="0" presId="urn:microsoft.com/office/officeart/2005/8/layout/pyramid1"/>
    <dgm:cxn modelId="{450F2234-DD4E-4587-8E08-6377A6B029DF}" type="presParOf" srcId="{2EC27BF7-1E78-4ADC-9425-362054D6C361}" destId="{E8F08F66-F547-41BF-B40C-A9198F5EC4B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509D7D-4602-43C9-901C-65E0671B0A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D008DDE-4C26-450C-8772-C95263108FE2}">
      <dgm:prSet phldrT="[Text]"/>
      <dgm:spPr/>
      <dgm:t>
        <a:bodyPr/>
        <a:lstStyle/>
        <a:p>
          <a:r>
            <a:rPr lang="en-US" dirty="0"/>
            <a:t>CQ Drive</a:t>
          </a:r>
        </a:p>
      </dgm:t>
    </dgm:pt>
    <dgm:pt modelId="{81F2F094-8F06-4CD5-BD3F-F0107CAFAB00}" type="parTrans" cxnId="{A91FFB80-491F-4368-89A6-84B437A6EA0D}">
      <dgm:prSet/>
      <dgm:spPr/>
      <dgm:t>
        <a:bodyPr/>
        <a:lstStyle/>
        <a:p>
          <a:endParaRPr lang="en-US"/>
        </a:p>
      </dgm:t>
    </dgm:pt>
    <dgm:pt modelId="{6D195B8A-9EEE-4572-9252-8355429534E8}" type="sibTrans" cxnId="{A91FFB80-491F-4368-89A6-84B437A6EA0D}">
      <dgm:prSet/>
      <dgm:spPr/>
      <dgm:t>
        <a:bodyPr/>
        <a:lstStyle/>
        <a:p>
          <a:endParaRPr lang="en-US"/>
        </a:p>
      </dgm:t>
    </dgm:pt>
    <dgm:pt modelId="{C66AED60-EF75-43EC-BEF6-70B841559B22}">
      <dgm:prSet phldrT="[Text]"/>
      <dgm:spPr/>
      <dgm:t>
        <a:bodyPr/>
        <a:lstStyle/>
        <a:p>
          <a:r>
            <a:rPr lang="en-US" dirty="0"/>
            <a:t>CQ knowledge</a:t>
          </a:r>
        </a:p>
      </dgm:t>
    </dgm:pt>
    <dgm:pt modelId="{6F8F0360-9CC3-4B45-A03A-CF2E629F6B4B}" type="parTrans" cxnId="{49A13B58-B48F-422B-B786-A8943E9292ED}">
      <dgm:prSet/>
      <dgm:spPr/>
      <dgm:t>
        <a:bodyPr/>
        <a:lstStyle/>
        <a:p>
          <a:endParaRPr lang="en-US"/>
        </a:p>
      </dgm:t>
    </dgm:pt>
    <dgm:pt modelId="{9BCC6EAA-FAA8-4BB7-B522-490D3FFC1C71}" type="sibTrans" cxnId="{49A13B58-B48F-422B-B786-A8943E9292ED}">
      <dgm:prSet/>
      <dgm:spPr/>
      <dgm:t>
        <a:bodyPr/>
        <a:lstStyle/>
        <a:p>
          <a:endParaRPr lang="en-US"/>
        </a:p>
      </dgm:t>
    </dgm:pt>
    <dgm:pt modelId="{E075190B-368C-4A8B-9CB1-D5C29B3AE476}">
      <dgm:prSet phldrT="[Text]"/>
      <dgm:spPr/>
      <dgm:t>
        <a:bodyPr/>
        <a:lstStyle/>
        <a:p>
          <a:r>
            <a:rPr lang="en-US" dirty="0"/>
            <a:t> CQ Strategy</a:t>
          </a:r>
        </a:p>
      </dgm:t>
    </dgm:pt>
    <dgm:pt modelId="{38AE0760-9EEB-4898-81F9-6AE07BDD2CEE}" type="parTrans" cxnId="{0FA81CB3-F80E-44FB-94ED-10FBAE891209}">
      <dgm:prSet/>
      <dgm:spPr/>
      <dgm:t>
        <a:bodyPr/>
        <a:lstStyle/>
        <a:p>
          <a:endParaRPr lang="en-US"/>
        </a:p>
      </dgm:t>
    </dgm:pt>
    <dgm:pt modelId="{32752542-50F0-4C7B-B2ED-2A2302634D4F}" type="sibTrans" cxnId="{0FA81CB3-F80E-44FB-94ED-10FBAE891209}">
      <dgm:prSet/>
      <dgm:spPr/>
      <dgm:t>
        <a:bodyPr/>
        <a:lstStyle/>
        <a:p>
          <a:endParaRPr lang="en-US"/>
        </a:p>
      </dgm:t>
    </dgm:pt>
    <dgm:pt modelId="{DB5D2D35-8FDF-480B-9D02-8754711940E5}">
      <dgm:prSet/>
      <dgm:spPr/>
      <dgm:t>
        <a:bodyPr/>
        <a:lstStyle/>
        <a:p>
          <a:r>
            <a:rPr lang="en-US" dirty="0"/>
            <a:t>CQ Action</a:t>
          </a:r>
        </a:p>
      </dgm:t>
    </dgm:pt>
    <dgm:pt modelId="{BD7FB8E3-4963-45D7-8C25-681DED063A59}" type="parTrans" cxnId="{E5A5D54A-E4D3-499D-A043-5370443177E6}">
      <dgm:prSet/>
      <dgm:spPr/>
      <dgm:t>
        <a:bodyPr/>
        <a:lstStyle/>
        <a:p>
          <a:endParaRPr lang="en-US"/>
        </a:p>
      </dgm:t>
    </dgm:pt>
    <dgm:pt modelId="{99BB756D-8A69-418D-A097-B252073F8E4A}" type="sibTrans" cxnId="{E5A5D54A-E4D3-499D-A043-5370443177E6}">
      <dgm:prSet/>
      <dgm:spPr/>
      <dgm:t>
        <a:bodyPr/>
        <a:lstStyle/>
        <a:p>
          <a:endParaRPr lang="en-US"/>
        </a:p>
      </dgm:t>
    </dgm:pt>
    <dgm:pt modelId="{0297DC0C-F20C-4119-97E5-C29CB549219F}" type="pres">
      <dgm:prSet presAssocID="{67509D7D-4602-43C9-901C-65E0671B0A2E}" presName="cycle" presStyleCnt="0">
        <dgm:presLayoutVars>
          <dgm:dir/>
          <dgm:resizeHandles val="exact"/>
        </dgm:presLayoutVars>
      </dgm:prSet>
      <dgm:spPr/>
    </dgm:pt>
    <dgm:pt modelId="{7B726FC6-A8A2-400C-BA18-53DCF61D2B66}" type="pres">
      <dgm:prSet presAssocID="{1D008DDE-4C26-450C-8772-C95263108FE2}" presName="node" presStyleLbl="node1" presStyleIdx="0" presStyleCnt="4">
        <dgm:presLayoutVars>
          <dgm:bulletEnabled val="1"/>
        </dgm:presLayoutVars>
      </dgm:prSet>
      <dgm:spPr/>
    </dgm:pt>
    <dgm:pt modelId="{CC510591-8749-49FE-A1DC-82FB4146845F}" type="pres">
      <dgm:prSet presAssocID="{1D008DDE-4C26-450C-8772-C95263108FE2}" presName="spNode" presStyleCnt="0"/>
      <dgm:spPr/>
    </dgm:pt>
    <dgm:pt modelId="{FBDAA6B7-0617-40C3-85C7-E37B374083E0}" type="pres">
      <dgm:prSet presAssocID="{6D195B8A-9EEE-4572-9252-8355429534E8}" presName="sibTrans" presStyleLbl="sibTrans1D1" presStyleIdx="0" presStyleCnt="4"/>
      <dgm:spPr/>
    </dgm:pt>
    <dgm:pt modelId="{2F74B649-FC28-4A78-A1A7-61D32A03F518}" type="pres">
      <dgm:prSet presAssocID="{C66AED60-EF75-43EC-BEF6-70B841559B22}" presName="node" presStyleLbl="node1" presStyleIdx="1" presStyleCnt="4">
        <dgm:presLayoutVars>
          <dgm:bulletEnabled val="1"/>
        </dgm:presLayoutVars>
      </dgm:prSet>
      <dgm:spPr/>
    </dgm:pt>
    <dgm:pt modelId="{4D00E12C-8ADD-4888-8F2A-2B2F30C159DE}" type="pres">
      <dgm:prSet presAssocID="{C66AED60-EF75-43EC-BEF6-70B841559B22}" presName="spNode" presStyleCnt="0"/>
      <dgm:spPr/>
    </dgm:pt>
    <dgm:pt modelId="{DA3DD6CD-FF4F-4887-A69C-EF92E39A15FD}" type="pres">
      <dgm:prSet presAssocID="{9BCC6EAA-FAA8-4BB7-B522-490D3FFC1C71}" presName="sibTrans" presStyleLbl="sibTrans1D1" presStyleIdx="1" presStyleCnt="4"/>
      <dgm:spPr/>
    </dgm:pt>
    <dgm:pt modelId="{214780FB-36A2-46D0-8EFD-CB32DF7DC69F}" type="pres">
      <dgm:prSet presAssocID="{E075190B-368C-4A8B-9CB1-D5C29B3AE476}" presName="node" presStyleLbl="node1" presStyleIdx="2" presStyleCnt="4">
        <dgm:presLayoutVars>
          <dgm:bulletEnabled val="1"/>
        </dgm:presLayoutVars>
      </dgm:prSet>
      <dgm:spPr/>
    </dgm:pt>
    <dgm:pt modelId="{DE2A1571-E996-4C42-A696-64806C474D71}" type="pres">
      <dgm:prSet presAssocID="{E075190B-368C-4A8B-9CB1-D5C29B3AE476}" presName="spNode" presStyleCnt="0"/>
      <dgm:spPr/>
    </dgm:pt>
    <dgm:pt modelId="{4D70EC7C-7A40-4598-91BD-488FBFB0E15A}" type="pres">
      <dgm:prSet presAssocID="{32752542-50F0-4C7B-B2ED-2A2302634D4F}" presName="sibTrans" presStyleLbl="sibTrans1D1" presStyleIdx="2" presStyleCnt="4"/>
      <dgm:spPr/>
    </dgm:pt>
    <dgm:pt modelId="{11C8A4F1-4417-4140-9D8E-293F6C65C9B1}" type="pres">
      <dgm:prSet presAssocID="{DB5D2D35-8FDF-480B-9D02-8754711940E5}" presName="node" presStyleLbl="node1" presStyleIdx="3" presStyleCnt="4">
        <dgm:presLayoutVars>
          <dgm:bulletEnabled val="1"/>
        </dgm:presLayoutVars>
      </dgm:prSet>
      <dgm:spPr/>
    </dgm:pt>
    <dgm:pt modelId="{E13F447C-9FEE-4EF9-AC04-423A5350D96D}" type="pres">
      <dgm:prSet presAssocID="{DB5D2D35-8FDF-480B-9D02-8754711940E5}" presName="spNode" presStyleCnt="0"/>
      <dgm:spPr/>
    </dgm:pt>
    <dgm:pt modelId="{98C4E2AC-5938-48F0-B24D-C7EED5FF89FF}" type="pres">
      <dgm:prSet presAssocID="{99BB756D-8A69-418D-A097-B252073F8E4A}" presName="sibTrans" presStyleLbl="sibTrans1D1" presStyleIdx="3" presStyleCnt="4"/>
      <dgm:spPr/>
    </dgm:pt>
  </dgm:ptLst>
  <dgm:cxnLst>
    <dgm:cxn modelId="{26544514-BB47-4170-A27C-BDED6EBA78A4}" type="presOf" srcId="{C66AED60-EF75-43EC-BEF6-70B841559B22}" destId="{2F74B649-FC28-4A78-A1A7-61D32A03F518}" srcOrd="0" destOrd="0" presId="urn:microsoft.com/office/officeart/2005/8/layout/cycle5"/>
    <dgm:cxn modelId="{AE45091E-9806-438A-9AD5-F3DE1C0CFA9F}" type="presOf" srcId="{99BB756D-8A69-418D-A097-B252073F8E4A}" destId="{98C4E2AC-5938-48F0-B24D-C7EED5FF89FF}" srcOrd="0" destOrd="0" presId="urn:microsoft.com/office/officeart/2005/8/layout/cycle5"/>
    <dgm:cxn modelId="{77645E28-2B35-4F1E-BDAD-EFB20251A7F1}" type="presOf" srcId="{DB5D2D35-8FDF-480B-9D02-8754711940E5}" destId="{11C8A4F1-4417-4140-9D8E-293F6C65C9B1}" srcOrd="0" destOrd="0" presId="urn:microsoft.com/office/officeart/2005/8/layout/cycle5"/>
    <dgm:cxn modelId="{5709FA43-CEAE-48CD-ADF8-40C924BCFE14}" type="presOf" srcId="{67509D7D-4602-43C9-901C-65E0671B0A2E}" destId="{0297DC0C-F20C-4119-97E5-C29CB549219F}" srcOrd="0" destOrd="0" presId="urn:microsoft.com/office/officeart/2005/8/layout/cycle5"/>
    <dgm:cxn modelId="{E5A5D54A-E4D3-499D-A043-5370443177E6}" srcId="{67509D7D-4602-43C9-901C-65E0671B0A2E}" destId="{DB5D2D35-8FDF-480B-9D02-8754711940E5}" srcOrd="3" destOrd="0" parTransId="{BD7FB8E3-4963-45D7-8C25-681DED063A59}" sibTransId="{99BB756D-8A69-418D-A097-B252073F8E4A}"/>
    <dgm:cxn modelId="{49A13B58-B48F-422B-B786-A8943E9292ED}" srcId="{67509D7D-4602-43C9-901C-65E0671B0A2E}" destId="{C66AED60-EF75-43EC-BEF6-70B841559B22}" srcOrd="1" destOrd="0" parTransId="{6F8F0360-9CC3-4B45-A03A-CF2E629F6B4B}" sibTransId="{9BCC6EAA-FAA8-4BB7-B522-490D3FFC1C71}"/>
    <dgm:cxn modelId="{A91FFB80-491F-4368-89A6-84B437A6EA0D}" srcId="{67509D7D-4602-43C9-901C-65E0671B0A2E}" destId="{1D008DDE-4C26-450C-8772-C95263108FE2}" srcOrd="0" destOrd="0" parTransId="{81F2F094-8F06-4CD5-BD3F-F0107CAFAB00}" sibTransId="{6D195B8A-9EEE-4572-9252-8355429534E8}"/>
    <dgm:cxn modelId="{ED46C98C-8CE2-4F46-9E63-2173304EEA46}" type="presOf" srcId="{1D008DDE-4C26-450C-8772-C95263108FE2}" destId="{7B726FC6-A8A2-400C-BA18-53DCF61D2B66}" srcOrd="0" destOrd="0" presId="urn:microsoft.com/office/officeart/2005/8/layout/cycle5"/>
    <dgm:cxn modelId="{A5A16691-6F79-47FC-AF97-A30086EA8BFE}" type="presOf" srcId="{6D195B8A-9EEE-4572-9252-8355429534E8}" destId="{FBDAA6B7-0617-40C3-85C7-E37B374083E0}" srcOrd="0" destOrd="0" presId="urn:microsoft.com/office/officeart/2005/8/layout/cycle5"/>
    <dgm:cxn modelId="{6EFB2EA0-4C40-4F1C-8187-E5F1250F8FCC}" type="presOf" srcId="{9BCC6EAA-FAA8-4BB7-B522-490D3FFC1C71}" destId="{DA3DD6CD-FF4F-4887-A69C-EF92E39A15FD}" srcOrd="0" destOrd="0" presId="urn:microsoft.com/office/officeart/2005/8/layout/cycle5"/>
    <dgm:cxn modelId="{0FA81CB3-F80E-44FB-94ED-10FBAE891209}" srcId="{67509D7D-4602-43C9-901C-65E0671B0A2E}" destId="{E075190B-368C-4A8B-9CB1-D5C29B3AE476}" srcOrd="2" destOrd="0" parTransId="{38AE0760-9EEB-4898-81F9-6AE07BDD2CEE}" sibTransId="{32752542-50F0-4C7B-B2ED-2A2302634D4F}"/>
    <dgm:cxn modelId="{10C58DB6-AE22-4FD1-B639-99120F896CDF}" type="presOf" srcId="{32752542-50F0-4C7B-B2ED-2A2302634D4F}" destId="{4D70EC7C-7A40-4598-91BD-488FBFB0E15A}" srcOrd="0" destOrd="0" presId="urn:microsoft.com/office/officeart/2005/8/layout/cycle5"/>
    <dgm:cxn modelId="{28DAD0D1-D3A7-4F6C-8355-A019E6642B82}" type="presOf" srcId="{E075190B-368C-4A8B-9CB1-D5C29B3AE476}" destId="{214780FB-36A2-46D0-8EFD-CB32DF7DC69F}" srcOrd="0" destOrd="0" presId="urn:microsoft.com/office/officeart/2005/8/layout/cycle5"/>
    <dgm:cxn modelId="{0078C806-F3BA-4B52-9068-1DD7F13451C3}" type="presParOf" srcId="{0297DC0C-F20C-4119-97E5-C29CB549219F}" destId="{7B726FC6-A8A2-400C-BA18-53DCF61D2B66}" srcOrd="0" destOrd="0" presId="urn:microsoft.com/office/officeart/2005/8/layout/cycle5"/>
    <dgm:cxn modelId="{4DE58141-9F32-4363-A647-62A5FCDBEC14}" type="presParOf" srcId="{0297DC0C-F20C-4119-97E5-C29CB549219F}" destId="{CC510591-8749-49FE-A1DC-82FB4146845F}" srcOrd="1" destOrd="0" presId="urn:microsoft.com/office/officeart/2005/8/layout/cycle5"/>
    <dgm:cxn modelId="{C5A6CC99-211F-423F-83D9-96174884033B}" type="presParOf" srcId="{0297DC0C-F20C-4119-97E5-C29CB549219F}" destId="{FBDAA6B7-0617-40C3-85C7-E37B374083E0}" srcOrd="2" destOrd="0" presId="urn:microsoft.com/office/officeart/2005/8/layout/cycle5"/>
    <dgm:cxn modelId="{EAE5A88C-33F6-4F67-8F46-A55591E971A8}" type="presParOf" srcId="{0297DC0C-F20C-4119-97E5-C29CB549219F}" destId="{2F74B649-FC28-4A78-A1A7-61D32A03F518}" srcOrd="3" destOrd="0" presId="urn:microsoft.com/office/officeart/2005/8/layout/cycle5"/>
    <dgm:cxn modelId="{A77E42DD-CAB9-49C8-B8D7-2A59ABBC4BBF}" type="presParOf" srcId="{0297DC0C-F20C-4119-97E5-C29CB549219F}" destId="{4D00E12C-8ADD-4888-8F2A-2B2F30C159DE}" srcOrd="4" destOrd="0" presId="urn:microsoft.com/office/officeart/2005/8/layout/cycle5"/>
    <dgm:cxn modelId="{98A6E738-5901-4042-9400-2F87FFFB1539}" type="presParOf" srcId="{0297DC0C-F20C-4119-97E5-C29CB549219F}" destId="{DA3DD6CD-FF4F-4887-A69C-EF92E39A15FD}" srcOrd="5" destOrd="0" presId="urn:microsoft.com/office/officeart/2005/8/layout/cycle5"/>
    <dgm:cxn modelId="{C055EE9F-FF51-46A0-AEF4-9A5342557BF2}" type="presParOf" srcId="{0297DC0C-F20C-4119-97E5-C29CB549219F}" destId="{214780FB-36A2-46D0-8EFD-CB32DF7DC69F}" srcOrd="6" destOrd="0" presId="urn:microsoft.com/office/officeart/2005/8/layout/cycle5"/>
    <dgm:cxn modelId="{918B14F4-8EEE-4D1A-9F0E-73395DC55CB1}" type="presParOf" srcId="{0297DC0C-F20C-4119-97E5-C29CB549219F}" destId="{DE2A1571-E996-4C42-A696-64806C474D71}" srcOrd="7" destOrd="0" presId="urn:microsoft.com/office/officeart/2005/8/layout/cycle5"/>
    <dgm:cxn modelId="{3E353349-6CE4-45BE-B74F-AE25DE62FC6D}" type="presParOf" srcId="{0297DC0C-F20C-4119-97E5-C29CB549219F}" destId="{4D70EC7C-7A40-4598-91BD-488FBFB0E15A}" srcOrd="8" destOrd="0" presId="urn:microsoft.com/office/officeart/2005/8/layout/cycle5"/>
    <dgm:cxn modelId="{750F4B43-5F9B-40EA-8077-D664A25C81FF}" type="presParOf" srcId="{0297DC0C-F20C-4119-97E5-C29CB549219F}" destId="{11C8A4F1-4417-4140-9D8E-293F6C65C9B1}" srcOrd="9" destOrd="0" presId="urn:microsoft.com/office/officeart/2005/8/layout/cycle5"/>
    <dgm:cxn modelId="{9CB2B4CD-11F0-4B79-8D64-9DE539A74E3F}" type="presParOf" srcId="{0297DC0C-F20C-4119-97E5-C29CB549219F}" destId="{E13F447C-9FEE-4EF9-AC04-423A5350D96D}" srcOrd="10" destOrd="0" presId="urn:microsoft.com/office/officeart/2005/8/layout/cycle5"/>
    <dgm:cxn modelId="{421EFA7C-7323-4F3D-9512-EA7316E76AAF}" type="presParOf" srcId="{0297DC0C-F20C-4119-97E5-C29CB549219F}" destId="{98C4E2AC-5938-48F0-B24D-C7EED5FF89F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3710992" y="1079"/>
          <a:ext cx="1535130" cy="9978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CQ Drive</a:t>
          </a:r>
        </a:p>
      </dsp:txBody>
      <dsp:txXfrm>
        <a:off x="3759702" y="49789"/>
        <a:ext cx="1437710" cy="900414"/>
      </dsp:txXfrm>
    </dsp:sp>
    <dsp:sp modelId="{FBDAA6B7-0617-40C3-85C7-E37B374083E0}">
      <dsp:nvSpPr>
        <dsp:cNvPr id="0" name=""/>
        <dsp:cNvSpPr/>
      </dsp:nvSpPr>
      <dsp:spPr>
        <a:xfrm>
          <a:off x="2829636" y="499996"/>
          <a:ext cx="3297842" cy="3297842"/>
        </a:xfrm>
        <a:custGeom>
          <a:avLst/>
          <a:gdLst/>
          <a:ahLst/>
          <a:cxnLst/>
          <a:rect l="0" t="0" r="0" b="0"/>
          <a:pathLst>
            <a:path>
              <a:moveTo>
                <a:pt x="2628515" y="322521"/>
              </a:moveTo>
              <a:arcTo wR="1648921" hR="1648921" stAng="18386833" swAng="163414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5359913" y="1650000"/>
          <a:ext cx="1535130" cy="9978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CQ knowledge</a:t>
          </a:r>
        </a:p>
      </dsp:txBody>
      <dsp:txXfrm>
        <a:off x="5408623" y="1698710"/>
        <a:ext cx="1437710" cy="900414"/>
      </dsp:txXfrm>
    </dsp:sp>
    <dsp:sp modelId="{DA3DD6CD-FF4F-4887-A69C-EF92E39A15FD}">
      <dsp:nvSpPr>
        <dsp:cNvPr id="0" name=""/>
        <dsp:cNvSpPr/>
      </dsp:nvSpPr>
      <dsp:spPr>
        <a:xfrm>
          <a:off x="2829636" y="499996"/>
          <a:ext cx="3297842" cy="3297842"/>
        </a:xfrm>
        <a:custGeom>
          <a:avLst/>
          <a:gdLst/>
          <a:ahLst/>
          <a:cxnLst/>
          <a:rect l="0" t="0" r="0" b="0"/>
          <a:pathLst>
            <a:path>
              <a:moveTo>
                <a:pt x="3126939" y="2379951"/>
              </a:moveTo>
              <a:arcTo wR="1648921" hR="1648921" stAng="1579024" swAng="163414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3710992" y="3298921"/>
          <a:ext cx="1535130" cy="9978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CQ Strategy</a:t>
          </a:r>
        </a:p>
      </dsp:txBody>
      <dsp:txXfrm>
        <a:off x="3759702" y="3347631"/>
        <a:ext cx="1437710" cy="900414"/>
      </dsp:txXfrm>
    </dsp:sp>
    <dsp:sp modelId="{4D70EC7C-7A40-4598-91BD-488FBFB0E15A}">
      <dsp:nvSpPr>
        <dsp:cNvPr id="0" name=""/>
        <dsp:cNvSpPr/>
      </dsp:nvSpPr>
      <dsp:spPr>
        <a:xfrm>
          <a:off x="2829636" y="499996"/>
          <a:ext cx="3297842" cy="3297842"/>
        </a:xfrm>
        <a:custGeom>
          <a:avLst/>
          <a:gdLst/>
          <a:ahLst/>
          <a:cxnLst/>
          <a:rect l="0" t="0" r="0" b="0"/>
          <a:pathLst>
            <a:path>
              <a:moveTo>
                <a:pt x="669326" y="2975321"/>
              </a:moveTo>
              <a:arcTo wR="1648921" hR="1648921" stAng="7586833" swAng="163414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62070" y="1650000"/>
          <a:ext cx="1535130" cy="9978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CQ Action</a:t>
          </a:r>
        </a:p>
      </dsp:txBody>
      <dsp:txXfrm>
        <a:off x="2110780" y="1698710"/>
        <a:ext cx="1437710" cy="900414"/>
      </dsp:txXfrm>
    </dsp:sp>
    <dsp:sp modelId="{98C4E2AC-5938-48F0-B24D-C7EED5FF89FF}">
      <dsp:nvSpPr>
        <dsp:cNvPr id="0" name=""/>
        <dsp:cNvSpPr/>
      </dsp:nvSpPr>
      <dsp:spPr>
        <a:xfrm>
          <a:off x="2829636" y="499996"/>
          <a:ext cx="3297842" cy="3297842"/>
        </a:xfrm>
        <a:custGeom>
          <a:avLst/>
          <a:gdLst/>
          <a:ahLst/>
          <a:cxnLst/>
          <a:rect l="0" t="0" r="0" b="0"/>
          <a:pathLst>
            <a:path>
              <a:moveTo>
                <a:pt x="170903" y="917891"/>
              </a:moveTo>
              <a:arcTo wR="1648921" hR="1648921" stAng="12379024" swAng="163414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C6144-8AEE-485C-8579-AC7D932A76B2}">
      <dsp:nvSpPr>
        <dsp:cNvPr id="0" name=""/>
        <dsp:cNvSpPr/>
      </dsp:nvSpPr>
      <dsp:spPr>
        <a:xfrm>
          <a:off x="0" y="0"/>
          <a:ext cx="2983055" cy="29830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Christian Worldview</a:t>
          </a:r>
          <a:br>
            <a:rPr lang="en-US" sz="2400" kern="1200" dirty="0"/>
          </a:br>
          <a:r>
            <a:rPr lang="en-US" sz="2400" kern="1200" dirty="0"/>
            <a:t>Translation of Social Sciences</a:t>
          </a:r>
        </a:p>
      </dsp:txBody>
      <dsp:txXfrm>
        <a:off x="436858" y="436858"/>
        <a:ext cx="2109339" cy="21093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4137743" y="1684"/>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Drive</a:t>
          </a:r>
        </a:p>
      </dsp:txBody>
      <dsp:txXfrm>
        <a:off x="4198339" y="62280"/>
        <a:ext cx="1788535" cy="1120131"/>
      </dsp:txXfrm>
    </dsp:sp>
    <dsp:sp modelId="{FBDAA6B7-0617-40C3-85C7-E37B374083E0}">
      <dsp:nvSpPr>
        <dsp:cNvPr id="0" name=""/>
        <dsp:cNvSpPr/>
      </dsp:nvSpPr>
      <dsp:spPr>
        <a:xfrm>
          <a:off x="3041836" y="622346"/>
          <a:ext cx="4101542" cy="4101542"/>
        </a:xfrm>
        <a:custGeom>
          <a:avLst/>
          <a:gdLst/>
          <a:ahLst/>
          <a:cxnLst/>
          <a:rect l="0" t="0" r="0" b="0"/>
          <a:pathLst>
            <a:path>
              <a:moveTo>
                <a:pt x="3269250" y="401234"/>
              </a:moveTo>
              <a:arcTo wR="2050771" hR="2050771" stAng="183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6188515"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knowledge</a:t>
          </a:r>
        </a:p>
      </dsp:txBody>
      <dsp:txXfrm>
        <a:off x="6249111" y="2113052"/>
        <a:ext cx="1788535" cy="1120131"/>
      </dsp:txXfrm>
    </dsp:sp>
    <dsp:sp modelId="{DA3DD6CD-FF4F-4887-A69C-EF92E39A15FD}">
      <dsp:nvSpPr>
        <dsp:cNvPr id="0" name=""/>
        <dsp:cNvSpPr/>
      </dsp:nvSpPr>
      <dsp:spPr>
        <a:xfrm>
          <a:off x="3041836" y="622346"/>
          <a:ext cx="4101542" cy="4101542"/>
        </a:xfrm>
        <a:custGeom>
          <a:avLst/>
          <a:gdLst/>
          <a:ahLst/>
          <a:cxnLst/>
          <a:rect l="0" t="0" r="0" b="0"/>
          <a:pathLst>
            <a:path>
              <a:moveTo>
                <a:pt x="3888952" y="2960031"/>
              </a:moveTo>
              <a:arcTo wR="2050771" hR="2050771" stAng="15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4137743" y="4103227"/>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CQ Strategy</a:t>
          </a:r>
        </a:p>
      </dsp:txBody>
      <dsp:txXfrm>
        <a:off x="4198339" y="4163823"/>
        <a:ext cx="1788535" cy="1120131"/>
      </dsp:txXfrm>
    </dsp:sp>
    <dsp:sp modelId="{4D70EC7C-7A40-4598-91BD-488FBFB0E15A}">
      <dsp:nvSpPr>
        <dsp:cNvPr id="0" name=""/>
        <dsp:cNvSpPr/>
      </dsp:nvSpPr>
      <dsp:spPr>
        <a:xfrm>
          <a:off x="3041836" y="622346"/>
          <a:ext cx="4101542" cy="4101542"/>
        </a:xfrm>
        <a:custGeom>
          <a:avLst/>
          <a:gdLst/>
          <a:ahLst/>
          <a:cxnLst/>
          <a:rect l="0" t="0" r="0" b="0"/>
          <a:pathLst>
            <a:path>
              <a:moveTo>
                <a:pt x="832292" y="3700308"/>
              </a:moveTo>
              <a:arcTo wR="2050771" hR="2050771" stAng="75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86972"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Action</a:t>
          </a:r>
        </a:p>
      </dsp:txBody>
      <dsp:txXfrm>
        <a:off x="2147568" y="2113052"/>
        <a:ext cx="1788535" cy="1120131"/>
      </dsp:txXfrm>
    </dsp:sp>
    <dsp:sp modelId="{98C4E2AC-5938-48F0-B24D-C7EED5FF89FF}">
      <dsp:nvSpPr>
        <dsp:cNvPr id="0" name=""/>
        <dsp:cNvSpPr/>
      </dsp:nvSpPr>
      <dsp:spPr>
        <a:xfrm>
          <a:off x="3041836" y="622346"/>
          <a:ext cx="4101542" cy="4101542"/>
        </a:xfrm>
        <a:custGeom>
          <a:avLst/>
          <a:gdLst/>
          <a:ahLst/>
          <a:cxnLst/>
          <a:rect l="0" t="0" r="0" b="0"/>
          <a:pathLst>
            <a:path>
              <a:moveTo>
                <a:pt x="212590" y="1141511"/>
              </a:moveTo>
              <a:arcTo wR="2050771" hR="2050771" stAng="123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4137743" y="1684"/>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Drive</a:t>
          </a:r>
        </a:p>
      </dsp:txBody>
      <dsp:txXfrm>
        <a:off x="4198339" y="62280"/>
        <a:ext cx="1788535" cy="1120131"/>
      </dsp:txXfrm>
    </dsp:sp>
    <dsp:sp modelId="{FBDAA6B7-0617-40C3-85C7-E37B374083E0}">
      <dsp:nvSpPr>
        <dsp:cNvPr id="0" name=""/>
        <dsp:cNvSpPr/>
      </dsp:nvSpPr>
      <dsp:spPr>
        <a:xfrm>
          <a:off x="3041836" y="622346"/>
          <a:ext cx="4101542" cy="4101542"/>
        </a:xfrm>
        <a:custGeom>
          <a:avLst/>
          <a:gdLst/>
          <a:ahLst/>
          <a:cxnLst/>
          <a:rect l="0" t="0" r="0" b="0"/>
          <a:pathLst>
            <a:path>
              <a:moveTo>
                <a:pt x="3269250" y="401234"/>
              </a:moveTo>
              <a:arcTo wR="2050771" hR="2050771" stAng="183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6188515"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Knowledge</a:t>
          </a:r>
        </a:p>
      </dsp:txBody>
      <dsp:txXfrm>
        <a:off x="6249111" y="2113052"/>
        <a:ext cx="1788535" cy="1120131"/>
      </dsp:txXfrm>
    </dsp:sp>
    <dsp:sp modelId="{DA3DD6CD-FF4F-4887-A69C-EF92E39A15FD}">
      <dsp:nvSpPr>
        <dsp:cNvPr id="0" name=""/>
        <dsp:cNvSpPr/>
      </dsp:nvSpPr>
      <dsp:spPr>
        <a:xfrm>
          <a:off x="3041836" y="622346"/>
          <a:ext cx="4101542" cy="4101542"/>
        </a:xfrm>
        <a:custGeom>
          <a:avLst/>
          <a:gdLst/>
          <a:ahLst/>
          <a:cxnLst/>
          <a:rect l="0" t="0" r="0" b="0"/>
          <a:pathLst>
            <a:path>
              <a:moveTo>
                <a:pt x="3888952" y="2960031"/>
              </a:moveTo>
              <a:arcTo wR="2050771" hR="2050771" stAng="15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4137743" y="4103227"/>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CQ Strategy</a:t>
          </a:r>
        </a:p>
      </dsp:txBody>
      <dsp:txXfrm>
        <a:off x="4198339" y="4163823"/>
        <a:ext cx="1788535" cy="1120131"/>
      </dsp:txXfrm>
    </dsp:sp>
    <dsp:sp modelId="{4D70EC7C-7A40-4598-91BD-488FBFB0E15A}">
      <dsp:nvSpPr>
        <dsp:cNvPr id="0" name=""/>
        <dsp:cNvSpPr/>
      </dsp:nvSpPr>
      <dsp:spPr>
        <a:xfrm>
          <a:off x="3041836" y="622346"/>
          <a:ext cx="4101542" cy="4101542"/>
        </a:xfrm>
        <a:custGeom>
          <a:avLst/>
          <a:gdLst/>
          <a:ahLst/>
          <a:cxnLst/>
          <a:rect l="0" t="0" r="0" b="0"/>
          <a:pathLst>
            <a:path>
              <a:moveTo>
                <a:pt x="832292" y="3700308"/>
              </a:moveTo>
              <a:arcTo wR="2050771" hR="2050771" stAng="75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86972"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Action</a:t>
          </a:r>
        </a:p>
      </dsp:txBody>
      <dsp:txXfrm>
        <a:off x="2147568" y="2113052"/>
        <a:ext cx="1788535" cy="1120131"/>
      </dsp:txXfrm>
    </dsp:sp>
    <dsp:sp modelId="{98C4E2AC-5938-48F0-B24D-C7EED5FF89FF}">
      <dsp:nvSpPr>
        <dsp:cNvPr id="0" name=""/>
        <dsp:cNvSpPr/>
      </dsp:nvSpPr>
      <dsp:spPr>
        <a:xfrm>
          <a:off x="3041836" y="622346"/>
          <a:ext cx="4101542" cy="4101542"/>
        </a:xfrm>
        <a:custGeom>
          <a:avLst/>
          <a:gdLst/>
          <a:ahLst/>
          <a:cxnLst/>
          <a:rect l="0" t="0" r="0" b="0"/>
          <a:pathLst>
            <a:path>
              <a:moveTo>
                <a:pt x="212590" y="1141511"/>
              </a:moveTo>
              <a:arcTo wR="2050771" hR="2050771" stAng="123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4137743" y="1684"/>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Drive</a:t>
          </a:r>
        </a:p>
      </dsp:txBody>
      <dsp:txXfrm>
        <a:off x="4198339" y="62280"/>
        <a:ext cx="1788535" cy="1120131"/>
      </dsp:txXfrm>
    </dsp:sp>
    <dsp:sp modelId="{FBDAA6B7-0617-40C3-85C7-E37B374083E0}">
      <dsp:nvSpPr>
        <dsp:cNvPr id="0" name=""/>
        <dsp:cNvSpPr/>
      </dsp:nvSpPr>
      <dsp:spPr>
        <a:xfrm>
          <a:off x="3041836" y="622346"/>
          <a:ext cx="4101542" cy="4101542"/>
        </a:xfrm>
        <a:custGeom>
          <a:avLst/>
          <a:gdLst/>
          <a:ahLst/>
          <a:cxnLst/>
          <a:rect l="0" t="0" r="0" b="0"/>
          <a:pathLst>
            <a:path>
              <a:moveTo>
                <a:pt x="3269250" y="401234"/>
              </a:moveTo>
              <a:arcTo wR="2050771" hR="2050771" stAng="183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6188515"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Knowledge</a:t>
          </a:r>
        </a:p>
      </dsp:txBody>
      <dsp:txXfrm>
        <a:off x="6249111" y="2113052"/>
        <a:ext cx="1788535" cy="1120131"/>
      </dsp:txXfrm>
    </dsp:sp>
    <dsp:sp modelId="{DA3DD6CD-FF4F-4887-A69C-EF92E39A15FD}">
      <dsp:nvSpPr>
        <dsp:cNvPr id="0" name=""/>
        <dsp:cNvSpPr/>
      </dsp:nvSpPr>
      <dsp:spPr>
        <a:xfrm>
          <a:off x="3041836" y="622346"/>
          <a:ext cx="4101542" cy="4101542"/>
        </a:xfrm>
        <a:custGeom>
          <a:avLst/>
          <a:gdLst/>
          <a:ahLst/>
          <a:cxnLst/>
          <a:rect l="0" t="0" r="0" b="0"/>
          <a:pathLst>
            <a:path>
              <a:moveTo>
                <a:pt x="3888952" y="2960031"/>
              </a:moveTo>
              <a:arcTo wR="2050771" hR="2050771" stAng="15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4137743" y="4103227"/>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CQ Strategy</a:t>
          </a:r>
        </a:p>
      </dsp:txBody>
      <dsp:txXfrm>
        <a:off x="4198339" y="4163823"/>
        <a:ext cx="1788535" cy="1120131"/>
      </dsp:txXfrm>
    </dsp:sp>
    <dsp:sp modelId="{4D70EC7C-7A40-4598-91BD-488FBFB0E15A}">
      <dsp:nvSpPr>
        <dsp:cNvPr id="0" name=""/>
        <dsp:cNvSpPr/>
      </dsp:nvSpPr>
      <dsp:spPr>
        <a:xfrm>
          <a:off x="3041836" y="622346"/>
          <a:ext cx="4101542" cy="4101542"/>
        </a:xfrm>
        <a:custGeom>
          <a:avLst/>
          <a:gdLst/>
          <a:ahLst/>
          <a:cxnLst/>
          <a:rect l="0" t="0" r="0" b="0"/>
          <a:pathLst>
            <a:path>
              <a:moveTo>
                <a:pt x="832292" y="3700308"/>
              </a:moveTo>
              <a:arcTo wR="2050771" hR="2050771" stAng="75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86972"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Action</a:t>
          </a:r>
        </a:p>
      </dsp:txBody>
      <dsp:txXfrm>
        <a:off x="2147568" y="2113052"/>
        <a:ext cx="1788535" cy="1120131"/>
      </dsp:txXfrm>
    </dsp:sp>
    <dsp:sp modelId="{98C4E2AC-5938-48F0-B24D-C7EED5FF89FF}">
      <dsp:nvSpPr>
        <dsp:cNvPr id="0" name=""/>
        <dsp:cNvSpPr/>
      </dsp:nvSpPr>
      <dsp:spPr>
        <a:xfrm>
          <a:off x="3041836" y="622346"/>
          <a:ext cx="4101542" cy="4101542"/>
        </a:xfrm>
        <a:custGeom>
          <a:avLst/>
          <a:gdLst/>
          <a:ahLst/>
          <a:cxnLst/>
          <a:rect l="0" t="0" r="0" b="0"/>
          <a:pathLst>
            <a:path>
              <a:moveTo>
                <a:pt x="212590" y="1141511"/>
              </a:moveTo>
              <a:arcTo wR="2050771" hR="2050771" stAng="123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930B-8AED-4686-BDA7-980890324A7B}">
      <dsp:nvSpPr>
        <dsp:cNvPr id="0" name=""/>
        <dsp:cNvSpPr/>
      </dsp:nvSpPr>
      <dsp:spPr>
        <a:xfrm>
          <a:off x="1013338" y="14076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White Fundamentalist  (or near) Churches &amp; Ministries</a:t>
          </a:r>
        </a:p>
      </dsp:txBody>
      <dsp:txXfrm>
        <a:off x="1402328" y="1796608"/>
        <a:ext cx="1878211" cy="1878211"/>
      </dsp:txXfrm>
    </dsp:sp>
    <dsp:sp modelId="{979C6144-8AEE-485C-8579-AC7D932A76B2}">
      <dsp:nvSpPr>
        <dsp:cNvPr id="0" name=""/>
        <dsp:cNvSpPr/>
      </dsp:nvSpPr>
      <dsp:spPr>
        <a:xfrm>
          <a:off x="2616716" y="2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a:t>White Evangelical Churches &amp; Ministries</a:t>
          </a:r>
        </a:p>
      </dsp:txBody>
      <dsp:txXfrm>
        <a:off x="3005706" y="389012"/>
        <a:ext cx="1878211" cy="1878211"/>
      </dsp:txXfrm>
    </dsp:sp>
    <dsp:sp modelId="{D0701730-EA77-4E1F-ACC7-055F62FC3EDD}">
      <dsp:nvSpPr>
        <dsp:cNvPr id="0" name=""/>
        <dsp:cNvSpPr/>
      </dsp:nvSpPr>
      <dsp:spPr>
        <a:xfrm>
          <a:off x="4251527" y="134477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a:t>Highly Multiethnic</a:t>
          </a:r>
          <a:br>
            <a:rPr lang="en-US" sz="1700" kern="1200"/>
          </a:br>
          <a:r>
            <a:rPr lang="en-US" sz="1700" kern="1200"/>
            <a:t>Bible-Based</a:t>
          </a:r>
          <a:br>
            <a:rPr lang="en-US" sz="1700" kern="1200"/>
          </a:br>
          <a:r>
            <a:rPr lang="en-US" sz="1700" kern="1200"/>
            <a:t>Churches &amp; Ministries</a:t>
          </a:r>
        </a:p>
      </dsp:txBody>
      <dsp:txXfrm>
        <a:off x="4640517" y="1733762"/>
        <a:ext cx="1878211" cy="1878211"/>
      </dsp:txXfrm>
    </dsp:sp>
    <dsp:sp modelId="{0F1E9D6D-55C9-4A11-B62D-4A66F2AAC51A}">
      <dsp:nvSpPr>
        <dsp:cNvPr id="0" name=""/>
        <dsp:cNvSpPr/>
      </dsp:nvSpPr>
      <dsp:spPr>
        <a:xfrm>
          <a:off x="6068569" y="1194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Working Class Black, first generation Hispanic &amp; Asian American </a:t>
          </a:r>
          <a:br>
            <a:rPr lang="en-US" sz="1700" kern="1200" dirty="0"/>
          </a:br>
          <a:r>
            <a:rPr lang="en-US" sz="1700" kern="1200" dirty="0"/>
            <a:t>Bible-Based</a:t>
          </a:r>
          <a:br>
            <a:rPr lang="en-US" sz="1700" kern="1200" dirty="0"/>
          </a:br>
          <a:r>
            <a:rPr lang="en-US" sz="1700" kern="1200" dirty="0"/>
            <a:t>Churches</a:t>
          </a:r>
        </a:p>
      </dsp:txBody>
      <dsp:txXfrm>
        <a:off x="6457559" y="508408"/>
        <a:ext cx="1878211" cy="1878211"/>
      </dsp:txXfrm>
    </dsp:sp>
    <dsp:sp modelId="{FF1B44B1-7D3D-4341-AF79-4669D1D9C050}">
      <dsp:nvSpPr>
        <dsp:cNvPr id="0" name=""/>
        <dsp:cNvSpPr/>
      </dsp:nvSpPr>
      <dsp:spPr>
        <a:xfrm>
          <a:off x="7829045" y="1432745"/>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Upper Middle Class</a:t>
          </a:r>
          <a:br>
            <a:rPr lang="en-US" sz="1700" kern="1200" dirty="0"/>
          </a:br>
          <a:r>
            <a:rPr lang="en-US" sz="1700" kern="1200" dirty="0"/>
            <a:t>Black, 2</a:t>
          </a:r>
          <a:r>
            <a:rPr lang="en-US" sz="1700" kern="1200" baseline="30000" dirty="0"/>
            <a:t>nd</a:t>
          </a:r>
          <a:r>
            <a:rPr lang="en-US" sz="1700" kern="1200" dirty="0"/>
            <a:t>+ gen Latinx, Asian American Bible- Based Churches</a:t>
          </a:r>
        </a:p>
      </dsp:txBody>
      <dsp:txXfrm>
        <a:off x="8218035" y="1821735"/>
        <a:ext cx="1878211" cy="1878211"/>
      </dsp:txXfrm>
    </dsp:sp>
    <dsp:sp modelId="{8E7A09A2-569D-4DAB-9B49-67CA3BFE7C87}">
      <dsp:nvSpPr>
        <dsp:cNvPr id="0" name=""/>
        <dsp:cNvSpPr/>
      </dsp:nvSpPr>
      <dsp:spPr>
        <a:xfrm>
          <a:off x="9623037" y="115885"/>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a:t>Radical or Secular </a:t>
          </a:r>
          <a:br>
            <a:rPr lang="en-US" sz="1700" kern="1200"/>
          </a:br>
          <a:r>
            <a:rPr lang="en-US" sz="1700" kern="1200"/>
            <a:t>Identity</a:t>
          </a:r>
          <a:br>
            <a:rPr lang="en-US" sz="1700" kern="1200"/>
          </a:br>
          <a:r>
            <a:rPr lang="en-US" sz="1700" kern="1200"/>
            <a:t>Political</a:t>
          </a:r>
          <a:br>
            <a:rPr lang="en-US" sz="1700" kern="1200"/>
          </a:br>
          <a:r>
            <a:rPr lang="en-US" sz="1700" kern="1200"/>
            <a:t>Movements</a:t>
          </a:r>
        </a:p>
      </dsp:txBody>
      <dsp:txXfrm>
        <a:off x="10012027" y="504875"/>
        <a:ext cx="1878211" cy="18782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4137743" y="1684"/>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Drive</a:t>
          </a:r>
        </a:p>
      </dsp:txBody>
      <dsp:txXfrm>
        <a:off x="4198339" y="62280"/>
        <a:ext cx="1788535" cy="1120131"/>
      </dsp:txXfrm>
    </dsp:sp>
    <dsp:sp modelId="{FBDAA6B7-0617-40C3-85C7-E37B374083E0}">
      <dsp:nvSpPr>
        <dsp:cNvPr id="0" name=""/>
        <dsp:cNvSpPr/>
      </dsp:nvSpPr>
      <dsp:spPr>
        <a:xfrm>
          <a:off x="3041836" y="622346"/>
          <a:ext cx="4101542" cy="4101542"/>
        </a:xfrm>
        <a:custGeom>
          <a:avLst/>
          <a:gdLst/>
          <a:ahLst/>
          <a:cxnLst/>
          <a:rect l="0" t="0" r="0" b="0"/>
          <a:pathLst>
            <a:path>
              <a:moveTo>
                <a:pt x="3269250" y="401234"/>
              </a:moveTo>
              <a:arcTo wR="2050771" hR="2050771" stAng="183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6188515"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Knowledge</a:t>
          </a:r>
        </a:p>
      </dsp:txBody>
      <dsp:txXfrm>
        <a:off x="6249111" y="2113052"/>
        <a:ext cx="1788535" cy="1120131"/>
      </dsp:txXfrm>
    </dsp:sp>
    <dsp:sp modelId="{DA3DD6CD-FF4F-4887-A69C-EF92E39A15FD}">
      <dsp:nvSpPr>
        <dsp:cNvPr id="0" name=""/>
        <dsp:cNvSpPr/>
      </dsp:nvSpPr>
      <dsp:spPr>
        <a:xfrm>
          <a:off x="3041836" y="622346"/>
          <a:ext cx="4101542" cy="4101542"/>
        </a:xfrm>
        <a:custGeom>
          <a:avLst/>
          <a:gdLst/>
          <a:ahLst/>
          <a:cxnLst/>
          <a:rect l="0" t="0" r="0" b="0"/>
          <a:pathLst>
            <a:path>
              <a:moveTo>
                <a:pt x="3888952" y="2960031"/>
              </a:moveTo>
              <a:arcTo wR="2050771" hR="2050771" stAng="15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4137743" y="4103227"/>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CQ Strategy</a:t>
          </a:r>
        </a:p>
      </dsp:txBody>
      <dsp:txXfrm>
        <a:off x="4198339" y="4163823"/>
        <a:ext cx="1788535" cy="1120131"/>
      </dsp:txXfrm>
    </dsp:sp>
    <dsp:sp modelId="{4D70EC7C-7A40-4598-91BD-488FBFB0E15A}">
      <dsp:nvSpPr>
        <dsp:cNvPr id="0" name=""/>
        <dsp:cNvSpPr/>
      </dsp:nvSpPr>
      <dsp:spPr>
        <a:xfrm>
          <a:off x="3041836" y="622346"/>
          <a:ext cx="4101542" cy="4101542"/>
        </a:xfrm>
        <a:custGeom>
          <a:avLst/>
          <a:gdLst/>
          <a:ahLst/>
          <a:cxnLst/>
          <a:rect l="0" t="0" r="0" b="0"/>
          <a:pathLst>
            <a:path>
              <a:moveTo>
                <a:pt x="832292" y="3700308"/>
              </a:moveTo>
              <a:arcTo wR="2050771" hR="2050771" stAng="75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86972"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Action</a:t>
          </a:r>
        </a:p>
      </dsp:txBody>
      <dsp:txXfrm>
        <a:off x="2147568" y="2113052"/>
        <a:ext cx="1788535" cy="1120131"/>
      </dsp:txXfrm>
    </dsp:sp>
    <dsp:sp modelId="{98C4E2AC-5938-48F0-B24D-C7EED5FF89FF}">
      <dsp:nvSpPr>
        <dsp:cNvPr id="0" name=""/>
        <dsp:cNvSpPr/>
      </dsp:nvSpPr>
      <dsp:spPr>
        <a:xfrm>
          <a:off x="3041836" y="622346"/>
          <a:ext cx="4101542" cy="4101542"/>
        </a:xfrm>
        <a:custGeom>
          <a:avLst/>
          <a:gdLst/>
          <a:ahLst/>
          <a:cxnLst/>
          <a:rect l="0" t="0" r="0" b="0"/>
          <a:pathLst>
            <a:path>
              <a:moveTo>
                <a:pt x="212590" y="1141511"/>
              </a:moveTo>
              <a:arcTo wR="2050771" hR="2050771" stAng="123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99A71-0294-48A7-9EE5-79A0A5130DE4}">
      <dsp:nvSpPr>
        <dsp:cNvPr id="0" name=""/>
        <dsp:cNvSpPr/>
      </dsp:nvSpPr>
      <dsp:spPr>
        <a:xfrm>
          <a:off x="5600699" y="1132302"/>
          <a:ext cx="4101100" cy="474507"/>
        </a:xfrm>
        <a:custGeom>
          <a:avLst/>
          <a:gdLst/>
          <a:ahLst/>
          <a:cxnLst/>
          <a:rect l="0" t="0" r="0" b="0"/>
          <a:pathLst>
            <a:path>
              <a:moveTo>
                <a:pt x="0" y="0"/>
              </a:moveTo>
              <a:lnTo>
                <a:pt x="0" y="237253"/>
              </a:lnTo>
              <a:lnTo>
                <a:pt x="4101100" y="237253"/>
              </a:lnTo>
              <a:lnTo>
                <a:pt x="410110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B37EF0-B729-4CBD-8FA7-EB7B29D5B672}">
      <dsp:nvSpPr>
        <dsp:cNvPr id="0" name=""/>
        <dsp:cNvSpPr/>
      </dsp:nvSpPr>
      <dsp:spPr>
        <a:xfrm>
          <a:off x="6063909"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C8DD13-E8CE-4619-A8BF-1F3C2CE4020B}">
      <dsp:nvSpPr>
        <dsp:cNvPr id="0" name=""/>
        <dsp:cNvSpPr/>
      </dsp:nvSpPr>
      <dsp:spPr>
        <a:xfrm>
          <a:off x="5600699" y="1132302"/>
          <a:ext cx="1367033" cy="474507"/>
        </a:xfrm>
        <a:custGeom>
          <a:avLst/>
          <a:gdLst/>
          <a:ahLst/>
          <a:cxnLst/>
          <a:rect l="0" t="0" r="0" b="0"/>
          <a:pathLst>
            <a:path>
              <a:moveTo>
                <a:pt x="0" y="0"/>
              </a:moveTo>
              <a:lnTo>
                <a:pt x="0" y="237253"/>
              </a:lnTo>
              <a:lnTo>
                <a:pt x="1367033" y="237253"/>
              </a:lnTo>
              <a:lnTo>
                <a:pt x="1367033"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4BDB0B-455D-4D94-BA3C-6A2DC7367D5B}">
      <dsp:nvSpPr>
        <dsp:cNvPr id="0" name=""/>
        <dsp:cNvSpPr/>
      </dsp:nvSpPr>
      <dsp:spPr>
        <a:xfrm>
          <a:off x="3329842"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CD48AD-36D3-4DF2-89AC-00CEB13C8FBA}">
      <dsp:nvSpPr>
        <dsp:cNvPr id="0" name=""/>
        <dsp:cNvSpPr/>
      </dsp:nvSpPr>
      <dsp:spPr>
        <a:xfrm>
          <a:off x="4233666" y="1132302"/>
          <a:ext cx="1367033" cy="474507"/>
        </a:xfrm>
        <a:custGeom>
          <a:avLst/>
          <a:gdLst/>
          <a:ahLst/>
          <a:cxnLst/>
          <a:rect l="0" t="0" r="0" b="0"/>
          <a:pathLst>
            <a:path>
              <a:moveTo>
                <a:pt x="1367033" y="0"/>
              </a:moveTo>
              <a:lnTo>
                <a:pt x="1367033" y="237253"/>
              </a:lnTo>
              <a:lnTo>
                <a:pt x="0" y="237253"/>
              </a:lnTo>
              <a:lnTo>
                <a:pt x="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9DE7B7-6E3C-46AE-8DD0-D4D2D63C9775}">
      <dsp:nvSpPr>
        <dsp:cNvPr id="0" name=""/>
        <dsp:cNvSpPr/>
      </dsp:nvSpPr>
      <dsp:spPr>
        <a:xfrm>
          <a:off x="595775"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F8A3D-A31E-473F-AB22-EBF404C9C5B1}">
      <dsp:nvSpPr>
        <dsp:cNvPr id="0" name=""/>
        <dsp:cNvSpPr/>
      </dsp:nvSpPr>
      <dsp:spPr>
        <a:xfrm>
          <a:off x="1499599" y="1132302"/>
          <a:ext cx="4101100" cy="474507"/>
        </a:xfrm>
        <a:custGeom>
          <a:avLst/>
          <a:gdLst/>
          <a:ahLst/>
          <a:cxnLst/>
          <a:rect l="0" t="0" r="0" b="0"/>
          <a:pathLst>
            <a:path>
              <a:moveTo>
                <a:pt x="4101100" y="0"/>
              </a:moveTo>
              <a:lnTo>
                <a:pt x="4101100" y="237253"/>
              </a:lnTo>
              <a:lnTo>
                <a:pt x="0" y="237253"/>
              </a:lnTo>
              <a:lnTo>
                <a:pt x="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154101-0AC2-42AC-A1BC-D9A998626A86}">
      <dsp:nvSpPr>
        <dsp:cNvPr id="0" name=""/>
        <dsp:cNvSpPr/>
      </dsp:nvSpPr>
      <dsp:spPr>
        <a:xfrm>
          <a:off x="4470920" y="2522"/>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White Male, Middle Class Leader </a:t>
          </a:r>
          <a:br>
            <a:rPr lang="en-US" sz="2400" kern="1200" dirty="0"/>
          </a:br>
          <a:r>
            <a:rPr lang="en-US" sz="1200" kern="1200" dirty="0"/>
            <a:t>(Levels: </a:t>
          </a:r>
          <a:r>
            <a:rPr lang="en-US" sz="1200" b="1" kern="1200" dirty="0"/>
            <a:t>White 8</a:t>
          </a:r>
          <a:r>
            <a:rPr lang="en-US" sz="1200" kern="1200" dirty="0"/>
            <a:t>, Asian 7, Black 6, Latino/a 6, </a:t>
          </a:r>
          <a:br>
            <a:rPr lang="en-US" sz="1200" kern="1200" dirty="0"/>
          </a:br>
          <a:r>
            <a:rPr lang="en-US" sz="1200" kern="1200" dirty="0"/>
            <a:t>Female or Class Reduce</a:t>
          </a:r>
          <a:r>
            <a:rPr lang="en-US" sz="1100" kern="1200" dirty="0"/>
            <a:t> </a:t>
          </a:r>
          <a:r>
            <a:rPr lang="en-US" sz="1200" kern="1200" dirty="0"/>
            <a:t>1)</a:t>
          </a:r>
          <a:endParaRPr lang="en-US" sz="1800" kern="1200" dirty="0"/>
        </a:p>
      </dsp:txBody>
      <dsp:txXfrm>
        <a:off x="4470920" y="2522"/>
        <a:ext cx="2259559" cy="1129779"/>
      </dsp:txXfrm>
    </dsp:sp>
    <dsp:sp modelId="{6F9599A6-1F99-4A5A-AF51-B672D05DCDE4}">
      <dsp:nvSpPr>
        <dsp:cNvPr id="0" name=""/>
        <dsp:cNvSpPr/>
      </dsp:nvSpPr>
      <dsp:spPr>
        <a:xfrm>
          <a:off x="369819"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White Male</a:t>
          </a:r>
          <a:br>
            <a:rPr lang="en-US" sz="2000" kern="1200" dirty="0"/>
          </a:br>
          <a:r>
            <a:rPr lang="en-US" sz="2000" kern="1200" dirty="0"/>
            <a:t>Middle Class </a:t>
          </a:r>
          <a:br>
            <a:rPr lang="en-US" sz="2000" kern="1200" dirty="0"/>
          </a:br>
          <a:r>
            <a:rPr lang="en-US" sz="2000" kern="1200" dirty="0"/>
            <a:t>Level 7 Leader</a:t>
          </a:r>
        </a:p>
      </dsp:txBody>
      <dsp:txXfrm>
        <a:off x="369819" y="1606810"/>
        <a:ext cx="2259559" cy="1129779"/>
      </dsp:txXfrm>
    </dsp:sp>
    <dsp:sp modelId="{8745EF22-87E1-47B3-9DE5-3FF49AA1C4C5}">
      <dsp:nvSpPr>
        <dsp:cNvPr id="0" name=""/>
        <dsp:cNvSpPr/>
      </dsp:nvSpPr>
      <dsp:spPr>
        <a:xfrm>
          <a:off x="934709"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15 largely white staff</a:t>
          </a:r>
        </a:p>
      </dsp:txBody>
      <dsp:txXfrm>
        <a:off x="934709" y="3211097"/>
        <a:ext cx="2259559" cy="1129779"/>
      </dsp:txXfrm>
    </dsp:sp>
    <dsp:sp modelId="{0574392A-A71F-42EF-AD56-68006954A626}">
      <dsp:nvSpPr>
        <dsp:cNvPr id="0" name=""/>
        <dsp:cNvSpPr/>
      </dsp:nvSpPr>
      <dsp:spPr>
        <a:xfrm>
          <a:off x="3103886"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White Female Working Class Level 5 Leader</a:t>
          </a:r>
        </a:p>
      </dsp:txBody>
      <dsp:txXfrm>
        <a:off x="3103886" y="1606810"/>
        <a:ext cx="2259559" cy="1129779"/>
      </dsp:txXfrm>
    </dsp:sp>
    <dsp:sp modelId="{0842CFF6-C784-4EF0-8D20-BCF4A71828A4}">
      <dsp:nvSpPr>
        <dsp:cNvPr id="0" name=""/>
        <dsp:cNvSpPr/>
      </dsp:nvSpPr>
      <dsp:spPr>
        <a:xfrm>
          <a:off x="3668776"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Working Class Level 3 Leader</a:t>
          </a:r>
        </a:p>
      </dsp:txBody>
      <dsp:txXfrm>
        <a:off x="3668776" y="3211097"/>
        <a:ext cx="2259559" cy="1129779"/>
      </dsp:txXfrm>
    </dsp:sp>
    <dsp:sp modelId="{23B30C96-67D9-4ED2-A3AB-956846CCA336}">
      <dsp:nvSpPr>
        <dsp:cNvPr id="0" name=""/>
        <dsp:cNvSpPr/>
      </dsp:nvSpPr>
      <dsp:spPr>
        <a:xfrm>
          <a:off x="5837953"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Middle Class</a:t>
          </a:r>
          <a:br>
            <a:rPr lang="en-US" sz="2000" kern="1200" dirty="0"/>
          </a:br>
          <a:r>
            <a:rPr lang="en-US" sz="2000" kern="1200" dirty="0"/>
            <a:t>Level 5 Leader</a:t>
          </a:r>
        </a:p>
      </dsp:txBody>
      <dsp:txXfrm>
        <a:off x="5837953" y="1606810"/>
        <a:ext cx="2259559" cy="1129779"/>
      </dsp:txXfrm>
    </dsp:sp>
    <dsp:sp modelId="{4330AD3B-6054-4E99-ADFB-ED05B5DCAE99}">
      <dsp:nvSpPr>
        <dsp:cNvPr id="0" name=""/>
        <dsp:cNvSpPr/>
      </dsp:nvSpPr>
      <dsp:spPr>
        <a:xfrm>
          <a:off x="6402843"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Working Class</a:t>
          </a:r>
          <a:br>
            <a:rPr lang="en-US" sz="2000" kern="1200" dirty="0"/>
          </a:br>
          <a:r>
            <a:rPr lang="en-US" sz="2000" kern="1200" dirty="0"/>
            <a:t>Level 3 Leader</a:t>
          </a:r>
        </a:p>
      </dsp:txBody>
      <dsp:txXfrm>
        <a:off x="6402843" y="3211097"/>
        <a:ext cx="2259559" cy="1129779"/>
      </dsp:txXfrm>
    </dsp:sp>
    <dsp:sp modelId="{104C44A1-3957-4A4F-BBCE-534EE024C203}">
      <dsp:nvSpPr>
        <dsp:cNvPr id="0" name=""/>
        <dsp:cNvSpPr/>
      </dsp:nvSpPr>
      <dsp:spPr>
        <a:xfrm>
          <a:off x="8572021"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Latina</a:t>
          </a:r>
          <a:br>
            <a:rPr lang="en-US" sz="2000" kern="1200" dirty="0"/>
          </a:br>
          <a:r>
            <a:rPr lang="en-US" sz="2000" kern="1200" dirty="0"/>
            <a:t>Level 4 Leader</a:t>
          </a:r>
        </a:p>
      </dsp:txBody>
      <dsp:txXfrm>
        <a:off x="8572021" y="1606810"/>
        <a:ext cx="2259559" cy="11297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BC367-36EB-43B2-8180-56246D55F825}">
      <dsp:nvSpPr>
        <dsp:cNvPr id="0" name=""/>
        <dsp:cNvSpPr/>
      </dsp:nvSpPr>
      <dsp:spPr>
        <a:xfrm>
          <a:off x="3068836" y="0"/>
          <a:ext cx="2045890"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bg1"/>
            </a:solidFill>
          </a:endParaRPr>
        </a:p>
        <a:p>
          <a:pPr marL="0" lvl="0" indent="0" algn="ctr" defTabSz="1066800">
            <a:lnSpc>
              <a:spcPct val="90000"/>
            </a:lnSpc>
            <a:spcBef>
              <a:spcPct val="0"/>
            </a:spcBef>
            <a:spcAft>
              <a:spcPct val="35000"/>
            </a:spcAft>
            <a:buNone/>
          </a:pPr>
          <a:r>
            <a:rPr lang="en-US" sz="2400" kern="1200" dirty="0">
              <a:solidFill>
                <a:schemeClr val="bg1"/>
              </a:solidFill>
            </a:rPr>
            <a:t>Board</a:t>
          </a:r>
        </a:p>
      </dsp:txBody>
      <dsp:txXfrm>
        <a:off x="3068836" y="0"/>
        <a:ext cx="2045890" cy="1046956"/>
      </dsp:txXfrm>
    </dsp:sp>
    <dsp:sp modelId="{35907AFF-0667-4790-B533-C646B03C9765}">
      <dsp:nvSpPr>
        <dsp:cNvPr id="0" name=""/>
        <dsp:cNvSpPr/>
      </dsp:nvSpPr>
      <dsp:spPr>
        <a:xfrm>
          <a:off x="2045890" y="1046956"/>
          <a:ext cx="4091781"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Senior Management</a:t>
          </a:r>
        </a:p>
      </dsp:txBody>
      <dsp:txXfrm>
        <a:off x="2761952" y="1046956"/>
        <a:ext cx="2659657" cy="1046956"/>
      </dsp:txXfrm>
    </dsp:sp>
    <dsp:sp modelId="{7BF27C2C-7932-49AF-8C3C-891AE5EDD362}">
      <dsp:nvSpPr>
        <dsp:cNvPr id="0" name=""/>
        <dsp:cNvSpPr/>
      </dsp:nvSpPr>
      <dsp:spPr>
        <a:xfrm>
          <a:off x="1022945" y="2093912"/>
          <a:ext cx="6137672"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Middle Management</a:t>
          </a:r>
        </a:p>
      </dsp:txBody>
      <dsp:txXfrm>
        <a:off x="2097038" y="2093912"/>
        <a:ext cx="3989486" cy="1046956"/>
      </dsp:txXfrm>
    </dsp:sp>
    <dsp:sp modelId="{37D81A2F-79CD-47F5-9ED1-A730D25037BF}">
      <dsp:nvSpPr>
        <dsp:cNvPr id="0" name=""/>
        <dsp:cNvSpPr/>
      </dsp:nvSpPr>
      <dsp:spPr>
        <a:xfrm>
          <a:off x="0" y="3140868"/>
          <a:ext cx="8183563"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Hiring &amp; Entry Level Positions</a:t>
          </a:r>
        </a:p>
      </dsp:txBody>
      <dsp:txXfrm>
        <a:off x="1432123" y="3140868"/>
        <a:ext cx="5319315" cy="10469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6FC6-A8A2-400C-BA18-53DCF61D2B66}">
      <dsp:nvSpPr>
        <dsp:cNvPr id="0" name=""/>
        <dsp:cNvSpPr/>
      </dsp:nvSpPr>
      <dsp:spPr>
        <a:xfrm>
          <a:off x="4137743" y="1684"/>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Drive</a:t>
          </a:r>
        </a:p>
      </dsp:txBody>
      <dsp:txXfrm>
        <a:off x="4198339" y="62280"/>
        <a:ext cx="1788535" cy="1120131"/>
      </dsp:txXfrm>
    </dsp:sp>
    <dsp:sp modelId="{FBDAA6B7-0617-40C3-85C7-E37B374083E0}">
      <dsp:nvSpPr>
        <dsp:cNvPr id="0" name=""/>
        <dsp:cNvSpPr/>
      </dsp:nvSpPr>
      <dsp:spPr>
        <a:xfrm>
          <a:off x="3041836" y="622346"/>
          <a:ext cx="4101542" cy="4101542"/>
        </a:xfrm>
        <a:custGeom>
          <a:avLst/>
          <a:gdLst/>
          <a:ahLst/>
          <a:cxnLst/>
          <a:rect l="0" t="0" r="0" b="0"/>
          <a:pathLst>
            <a:path>
              <a:moveTo>
                <a:pt x="3269250" y="401234"/>
              </a:moveTo>
              <a:arcTo wR="2050771" hR="2050771" stAng="183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74B649-FC28-4A78-A1A7-61D32A03F518}">
      <dsp:nvSpPr>
        <dsp:cNvPr id="0" name=""/>
        <dsp:cNvSpPr/>
      </dsp:nvSpPr>
      <dsp:spPr>
        <a:xfrm>
          <a:off x="6188515"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knowledge</a:t>
          </a:r>
        </a:p>
      </dsp:txBody>
      <dsp:txXfrm>
        <a:off x="6249111" y="2113052"/>
        <a:ext cx="1788535" cy="1120131"/>
      </dsp:txXfrm>
    </dsp:sp>
    <dsp:sp modelId="{DA3DD6CD-FF4F-4887-A69C-EF92E39A15FD}">
      <dsp:nvSpPr>
        <dsp:cNvPr id="0" name=""/>
        <dsp:cNvSpPr/>
      </dsp:nvSpPr>
      <dsp:spPr>
        <a:xfrm>
          <a:off x="3041836" y="622346"/>
          <a:ext cx="4101542" cy="4101542"/>
        </a:xfrm>
        <a:custGeom>
          <a:avLst/>
          <a:gdLst/>
          <a:ahLst/>
          <a:cxnLst/>
          <a:rect l="0" t="0" r="0" b="0"/>
          <a:pathLst>
            <a:path>
              <a:moveTo>
                <a:pt x="3888952" y="2960031"/>
              </a:moveTo>
              <a:arcTo wR="2050771" hR="2050771" stAng="15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4780FB-36A2-46D0-8EFD-CB32DF7DC69F}">
      <dsp:nvSpPr>
        <dsp:cNvPr id="0" name=""/>
        <dsp:cNvSpPr/>
      </dsp:nvSpPr>
      <dsp:spPr>
        <a:xfrm>
          <a:off x="4137743" y="4103227"/>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CQ Strategy</a:t>
          </a:r>
        </a:p>
      </dsp:txBody>
      <dsp:txXfrm>
        <a:off x="4198339" y="4163823"/>
        <a:ext cx="1788535" cy="1120131"/>
      </dsp:txXfrm>
    </dsp:sp>
    <dsp:sp modelId="{4D70EC7C-7A40-4598-91BD-488FBFB0E15A}">
      <dsp:nvSpPr>
        <dsp:cNvPr id="0" name=""/>
        <dsp:cNvSpPr/>
      </dsp:nvSpPr>
      <dsp:spPr>
        <a:xfrm>
          <a:off x="3041836" y="622346"/>
          <a:ext cx="4101542" cy="4101542"/>
        </a:xfrm>
        <a:custGeom>
          <a:avLst/>
          <a:gdLst/>
          <a:ahLst/>
          <a:cxnLst/>
          <a:rect l="0" t="0" r="0" b="0"/>
          <a:pathLst>
            <a:path>
              <a:moveTo>
                <a:pt x="832292" y="3700308"/>
              </a:moveTo>
              <a:arcTo wR="2050771" hR="2050771" stAng="7587151"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C8A4F1-4417-4140-9D8E-293F6C65C9B1}">
      <dsp:nvSpPr>
        <dsp:cNvPr id="0" name=""/>
        <dsp:cNvSpPr/>
      </dsp:nvSpPr>
      <dsp:spPr>
        <a:xfrm>
          <a:off x="2086972" y="2052456"/>
          <a:ext cx="1909727" cy="1241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CQ Action</a:t>
          </a:r>
        </a:p>
      </dsp:txBody>
      <dsp:txXfrm>
        <a:off x="2147568" y="2113052"/>
        <a:ext cx="1788535" cy="1120131"/>
      </dsp:txXfrm>
    </dsp:sp>
    <dsp:sp modelId="{98C4E2AC-5938-48F0-B24D-C7EED5FF89FF}">
      <dsp:nvSpPr>
        <dsp:cNvPr id="0" name=""/>
        <dsp:cNvSpPr/>
      </dsp:nvSpPr>
      <dsp:spPr>
        <a:xfrm>
          <a:off x="3041836" y="622346"/>
          <a:ext cx="4101542" cy="4101542"/>
        </a:xfrm>
        <a:custGeom>
          <a:avLst/>
          <a:gdLst/>
          <a:ahLst/>
          <a:cxnLst/>
          <a:rect l="0" t="0" r="0" b="0"/>
          <a:pathLst>
            <a:path>
              <a:moveTo>
                <a:pt x="212590" y="1141511"/>
              </a:moveTo>
              <a:arcTo wR="2050771" hR="2050771" stAng="12379164" swAng="16336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3610B-8B2D-4A2C-BE31-96692287EC4F}"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76E38-06F9-481F-936F-DD0CA0A551B7}" type="slidenum">
              <a:rPr lang="en-US" smtClean="0"/>
              <a:t>‹#›</a:t>
            </a:fld>
            <a:endParaRPr lang="en-US"/>
          </a:p>
        </p:txBody>
      </p:sp>
    </p:spTree>
    <p:extLst>
      <p:ext uri="{BB962C8B-B14F-4D97-AF65-F5344CB8AC3E}">
        <p14:creationId xmlns:p14="http://schemas.microsoft.com/office/powerpoint/2010/main" val="269342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hristianleadershipalliance.org/outcomes-conferenc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Overton_windo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sng" strike="noStrike" dirty="0">
                <a:solidFill>
                  <a:srgbClr val="1155CC"/>
                </a:solidFill>
                <a:effectLst/>
                <a:latin typeface="Arial" panose="020B0604020202020204" pitchFamily="34" charset="0"/>
                <a:hlinkClick r:id="rId3"/>
              </a:rPr>
              <a:t>Developing Cultural Intelligence &amp; Diversity in your Organization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This workshop will help you develop a strategy to increase diversity in your organization and grow the cultural intelligence of staff. We will cover common barriers, managing change and assessing outcomes related to diversity. Outcomes: 1) Identify trends driving the need for increased diversity and common barriers, 2) Apply cross-cultural leadership lessons to expand the cultural intelligence of yourself and others, and 3) Develop a plan, including outcome measures, to increase your organizational diversity.</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1</a:t>
            </a:fld>
            <a:endParaRPr lang="en-US"/>
          </a:p>
        </p:txBody>
      </p:sp>
    </p:spTree>
    <p:extLst>
      <p:ext uri="{BB962C8B-B14F-4D97-AF65-F5344CB8AC3E}">
        <p14:creationId xmlns:p14="http://schemas.microsoft.com/office/powerpoint/2010/main" val="280743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to address these changes? InterVarsity serves as a good case study</a:t>
            </a:r>
          </a:p>
        </p:txBody>
      </p:sp>
      <p:sp>
        <p:nvSpPr>
          <p:cNvPr id="4" name="Slide Number Placeholder 3"/>
          <p:cNvSpPr>
            <a:spLocks noGrp="1"/>
          </p:cNvSpPr>
          <p:nvPr>
            <p:ph type="sldNum" sz="quarter" idx="5"/>
          </p:nvPr>
        </p:nvSpPr>
        <p:spPr/>
        <p:txBody>
          <a:bodyPr/>
          <a:lstStyle/>
          <a:p>
            <a:fld id="{C0576E38-06F9-481F-936F-DD0CA0A551B7}" type="slidenum">
              <a:rPr lang="en-US" smtClean="0"/>
              <a:t>13</a:t>
            </a:fld>
            <a:endParaRPr lang="en-US"/>
          </a:p>
        </p:txBody>
      </p:sp>
    </p:spTree>
    <p:extLst>
      <p:ext uri="{BB962C8B-B14F-4D97-AF65-F5344CB8AC3E}">
        <p14:creationId xmlns:p14="http://schemas.microsoft.com/office/powerpoint/2010/main" val="172525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what makes talking to a group like this difficult is the wide range of organizations and contexts you serve in.</a:t>
            </a:r>
          </a:p>
          <a:p>
            <a:r>
              <a:rPr lang="en-US" dirty="0"/>
              <a:t>What of your organizations are more on the left side vs right site?</a:t>
            </a:r>
          </a:p>
        </p:txBody>
      </p:sp>
      <p:sp>
        <p:nvSpPr>
          <p:cNvPr id="4" name="Slide Number Placeholder 3"/>
          <p:cNvSpPr>
            <a:spLocks noGrp="1"/>
          </p:cNvSpPr>
          <p:nvPr>
            <p:ph type="sldNum" sz="quarter" idx="5"/>
          </p:nvPr>
        </p:nvSpPr>
        <p:spPr/>
        <p:txBody>
          <a:bodyPr/>
          <a:lstStyle/>
          <a:p>
            <a:fld id="{C0576E38-06F9-481F-936F-DD0CA0A551B7}" type="slidenum">
              <a:rPr lang="en-US" smtClean="0"/>
              <a:t>14</a:t>
            </a:fld>
            <a:endParaRPr lang="en-US"/>
          </a:p>
        </p:txBody>
      </p:sp>
    </p:spTree>
    <p:extLst>
      <p:ext uri="{BB962C8B-B14F-4D97-AF65-F5344CB8AC3E}">
        <p14:creationId xmlns:p14="http://schemas.microsoft.com/office/powerpoint/2010/main" val="42856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15</a:t>
            </a:fld>
            <a:endParaRPr lang="en-US"/>
          </a:p>
        </p:txBody>
      </p:sp>
    </p:spTree>
    <p:extLst>
      <p:ext uri="{BB962C8B-B14F-4D97-AF65-F5344CB8AC3E}">
        <p14:creationId xmlns:p14="http://schemas.microsoft.com/office/powerpoint/2010/main" val="3199832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16</a:t>
            </a:fld>
            <a:endParaRPr lang="en-US"/>
          </a:p>
        </p:txBody>
      </p:sp>
    </p:spTree>
    <p:extLst>
      <p:ext uri="{BB962C8B-B14F-4D97-AF65-F5344CB8AC3E}">
        <p14:creationId xmlns:p14="http://schemas.microsoft.com/office/powerpoint/2010/main" val="406660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91440">
              <a:buFont typeface="Arial" panose="020B0604020202020204" pitchFamily="34" charset="0"/>
              <a:buChar char="•"/>
            </a:pPr>
            <a:r>
              <a:rPr lang="en-US" sz="1200"/>
              <a:t>Bob Jones Network</a:t>
            </a:r>
          </a:p>
          <a:p>
            <a:pPr marL="91440" indent="-91440">
              <a:buFont typeface="Arial" panose="020B0604020202020204" pitchFamily="34" charset="0"/>
              <a:buChar char="•"/>
            </a:pPr>
            <a:r>
              <a:rPr lang="en-US" sz="1200"/>
              <a:t>Dallas Statement on Social Justice</a:t>
            </a:r>
          </a:p>
          <a:p>
            <a:pPr marL="91440" indent="-91440">
              <a:buFont typeface="Arial" panose="020B0604020202020204" pitchFamily="34" charset="0"/>
              <a:buChar char="•"/>
            </a:pPr>
            <a:r>
              <a:rPr lang="en-US" sz="1200"/>
              <a:t>Renegade fear-mongers on social media</a:t>
            </a:r>
            <a:endParaRPr lang="en-US"/>
          </a:p>
          <a:p>
            <a:r>
              <a:rPr lang="en-US"/>
              <a:t>https://www.openbible.info/topics/fear_mongers</a:t>
            </a:r>
          </a:p>
          <a:p>
            <a:r>
              <a:rPr lang="en-US" sz="1800" b="0" i="0" u="sng" strike="noStrike" err="1">
                <a:solidFill>
                  <a:srgbClr val="1155CC"/>
                </a:solidFill>
                <a:effectLst/>
                <a:latin typeface="Arial" panose="020B0604020202020204" pitchFamily="34" charset="0"/>
                <a:hlinkClick r:id="rId3"/>
              </a:rPr>
              <a:t>Overton_window</a:t>
            </a:r>
            <a:r>
              <a:rPr lang="en-US" sz="1800" b="0" i="0" u="none" strike="noStrike">
                <a:solidFill>
                  <a:srgbClr val="000000"/>
                </a:solidFill>
                <a:effectLst/>
                <a:latin typeface="Arial" panose="020B0604020202020204" pitchFamily="34" charset="0"/>
              </a:rPr>
              <a:t> </a:t>
            </a:r>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18</a:t>
            </a:fld>
            <a:endParaRPr lang="en-US"/>
          </a:p>
        </p:txBody>
      </p:sp>
    </p:spTree>
    <p:extLst>
      <p:ext uri="{BB962C8B-B14F-4D97-AF65-F5344CB8AC3E}">
        <p14:creationId xmlns:p14="http://schemas.microsoft.com/office/powerpoint/2010/main" val="288444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 Halstead</a:t>
            </a:r>
          </a:p>
        </p:txBody>
      </p:sp>
      <p:sp>
        <p:nvSpPr>
          <p:cNvPr id="4" name="Slide Number Placeholder 3"/>
          <p:cNvSpPr>
            <a:spLocks noGrp="1"/>
          </p:cNvSpPr>
          <p:nvPr>
            <p:ph type="sldNum" sz="quarter" idx="5"/>
          </p:nvPr>
        </p:nvSpPr>
        <p:spPr/>
        <p:txBody>
          <a:bodyPr/>
          <a:lstStyle/>
          <a:p>
            <a:fld id="{C0576E38-06F9-481F-936F-DD0CA0A551B7}" type="slidenum">
              <a:rPr lang="en-US" smtClean="0"/>
              <a:t>19</a:t>
            </a:fld>
            <a:endParaRPr lang="en-US"/>
          </a:p>
        </p:txBody>
      </p:sp>
    </p:spTree>
    <p:extLst>
      <p:ext uri="{BB962C8B-B14F-4D97-AF65-F5344CB8AC3E}">
        <p14:creationId xmlns:p14="http://schemas.microsoft.com/office/powerpoint/2010/main" val="2253700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20</a:t>
            </a:fld>
            <a:endParaRPr lang="en-US"/>
          </a:p>
        </p:txBody>
      </p:sp>
    </p:spTree>
    <p:extLst>
      <p:ext uri="{BB962C8B-B14F-4D97-AF65-F5344CB8AC3E}">
        <p14:creationId xmlns:p14="http://schemas.microsoft.com/office/powerpoint/2010/main" val="174723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21</a:t>
            </a:fld>
            <a:endParaRPr lang="en-US"/>
          </a:p>
        </p:txBody>
      </p:sp>
    </p:spTree>
    <p:extLst>
      <p:ext uri="{BB962C8B-B14F-4D97-AF65-F5344CB8AC3E}">
        <p14:creationId xmlns:p14="http://schemas.microsoft.com/office/powerpoint/2010/main" val="187585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22</a:t>
            </a:fld>
            <a:endParaRPr lang="en-US"/>
          </a:p>
        </p:txBody>
      </p:sp>
    </p:spTree>
    <p:extLst>
      <p:ext uri="{BB962C8B-B14F-4D97-AF65-F5344CB8AC3E}">
        <p14:creationId xmlns:p14="http://schemas.microsoft.com/office/powerpoint/2010/main" val="124011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23</a:t>
            </a:fld>
            <a:endParaRPr lang="en-US"/>
          </a:p>
        </p:txBody>
      </p:sp>
    </p:spTree>
    <p:extLst>
      <p:ext uri="{BB962C8B-B14F-4D97-AF65-F5344CB8AC3E}">
        <p14:creationId xmlns:p14="http://schemas.microsoft.com/office/powerpoint/2010/main" val="379644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history on this verse. </a:t>
            </a:r>
          </a:p>
          <a:p>
            <a:r>
              <a:rPr lang="en-US" dirty="0"/>
              <a:t>Because of our lack of cultural intelligence, we do not recognize how much of a challenge we are taking on.</a:t>
            </a:r>
          </a:p>
          <a:p>
            <a:r>
              <a:rPr lang="en-US" dirty="0"/>
              <a:t>TechMission history</a:t>
            </a:r>
          </a:p>
          <a:p>
            <a:r>
              <a:rPr lang="en-US" dirty="0"/>
              <a:t>Systemic injustice = principalities</a:t>
            </a:r>
          </a:p>
        </p:txBody>
      </p:sp>
      <p:sp>
        <p:nvSpPr>
          <p:cNvPr id="4" name="Slide Number Placeholder 3"/>
          <p:cNvSpPr>
            <a:spLocks noGrp="1"/>
          </p:cNvSpPr>
          <p:nvPr>
            <p:ph type="sldNum" sz="quarter" idx="5"/>
          </p:nvPr>
        </p:nvSpPr>
        <p:spPr/>
        <p:txBody>
          <a:bodyPr/>
          <a:lstStyle/>
          <a:p>
            <a:fld id="{C0576E38-06F9-481F-936F-DD0CA0A551B7}" type="slidenum">
              <a:rPr lang="en-US" smtClean="0"/>
              <a:t>2</a:t>
            </a:fld>
            <a:endParaRPr lang="en-US"/>
          </a:p>
        </p:txBody>
      </p:sp>
    </p:spTree>
    <p:extLst>
      <p:ext uri="{BB962C8B-B14F-4D97-AF65-F5344CB8AC3E}">
        <p14:creationId xmlns:p14="http://schemas.microsoft.com/office/powerpoint/2010/main" val="2024972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CQ Drive Part 2</a:t>
            </a:r>
          </a:p>
        </p:txBody>
      </p:sp>
      <p:sp>
        <p:nvSpPr>
          <p:cNvPr id="4" name="Slide Number Placeholder 3"/>
          <p:cNvSpPr>
            <a:spLocks noGrp="1"/>
          </p:cNvSpPr>
          <p:nvPr>
            <p:ph type="sldNum" sz="quarter" idx="10"/>
          </p:nvPr>
        </p:nvSpPr>
        <p:spPr/>
        <p:txBody>
          <a:bodyPr/>
          <a:lstStyle/>
          <a:p>
            <a:fld id="{D4B79DF1-4064-4CB0-9A58-132F532A7D91}" type="slidenum">
              <a:rPr lang="en-US" smtClean="0"/>
              <a:pPr/>
              <a:t>24</a:t>
            </a:fld>
            <a:endParaRPr lang="en-US"/>
          </a:p>
        </p:txBody>
      </p:sp>
    </p:spTree>
    <p:extLst>
      <p:ext uri="{BB962C8B-B14F-4D97-AF65-F5344CB8AC3E}">
        <p14:creationId xmlns:p14="http://schemas.microsoft.com/office/powerpoint/2010/main" val="35656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25</a:t>
            </a:fld>
            <a:endParaRPr lang="en-US"/>
          </a:p>
        </p:txBody>
      </p:sp>
    </p:spTree>
    <p:extLst>
      <p:ext uri="{BB962C8B-B14F-4D97-AF65-F5344CB8AC3E}">
        <p14:creationId xmlns:p14="http://schemas.microsoft.com/office/powerpoint/2010/main" val="3227080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26</a:t>
            </a:fld>
            <a:endParaRPr lang="en-US"/>
          </a:p>
        </p:txBody>
      </p:sp>
    </p:spTree>
    <p:extLst>
      <p:ext uri="{BB962C8B-B14F-4D97-AF65-F5344CB8AC3E}">
        <p14:creationId xmlns:p14="http://schemas.microsoft.com/office/powerpoint/2010/main" val="2497776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field of missions has had concepts similar to that of intersectionality, but have presented them within a Christian worldview.</a:t>
            </a:r>
          </a:p>
        </p:txBody>
      </p:sp>
      <p:sp>
        <p:nvSpPr>
          <p:cNvPr id="4" name="Slide Number Placeholder 3"/>
          <p:cNvSpPr>
            <a:spLocks noGrp="1"/>
          </p:cNvSpPr>
          <p:nvPr>
            <p:ph type="sldNum" sz="quarter" idx="5"/>
          </p:nvPr>
        </p:nvSpPr>
        <p:spPr/>
        <p:txBody>
          <a:bodyPr/>
          <a:lstStyle/>
          <a:p>
            <a:fld id="{C0576E38-06F9-481F-936F-DD0CA0A551B7}" type="slidenum">
              <a:rPr lang="en-US" smtClean="0"/>
              <a:t>27</a:t>
            </a:fld>
            <a:endParaRPr lang="en-US"/>
          </a:p>
        </p:txBody>
      </p:sp>
    </p:spTree>
    <p:extLst>
      <p:ext uri="{BB962C8B-B14F-4D97-AF65-F5344CB8AC3E}">
        <p14:creationId xmlns:p14="http://schemas.microsoft.com/office/powerpoint/2010/main" val="478618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D4B79DF1-4064-4CB0-9A58-132F532A7D91}" type="slidenum">
              <a:rPr lang="en-US" smtClean="0"/>
              <a:pPr/>
              <a:t>28</a:t>
            </a:fld>
            <a:endParaRPr lang="en-US"/>
          </a:p>
        </p:txBody>
      </p:sp>
    </p:spTree>
    <p:extLst>
      <p:ext uri="{BB962C8B-B14F-4D97-AF65-F5344CB8AC3E}">
        <p14:creationId xmlns:p14="http://schemas.microsoft.com/office/powerpoint/2010/main" val="1034957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Recognize that much of systemic injustice </a:t>
            </a:r>
            <a:r>
              <a:rPr lang="en-US" sz="1200"/>
              <a:t>is Caused by Cross-Cultural Limits of Dominant Groups</a:t>
            </a:r>
            <a:endParaRPr lang="en-US"/>
          </a:p>
          <a:p>
            <a:endParaRPr lang="en-US"/>
          </a:p>
        </p:txBody>
      </p:sp>
      <p:sp>
        <p:nvSpPr>
          <p:cNvPr id="4" name="Slide Number Placeholder 3"/>
          <p:cNvSpPr>
            <a:spLocks noGrp="1"/>
          </p:cNvSpPr>
          <p:nvPr>
            <p:ph type="sldNum" sz="quarter" idx="10"/>
          </p:nvPr>
        </p:nvSpPr>
        <p:spPr/>
        <p:txBody>
          <a:bodyPr/>
          <a:lstStyle/>
          <a:p>
            <a:fld id="{D4B79DF1-4064-4CB0-9A58-132F532A7D91}" type="slidenum">
              <a:rPr lang="en-US" smtClean="0"/>
              <a:pPr/>
              <a:t>29</a:t>
            </a:fld>
            <a:endParaRPr lang="en-US"/>
          </a:p>
        </p:txBody>
      </p:sp>
    </p:spTree>
    <p:extLst>
      <p:ext uri="{BB962C8B-B14F-4D97-AF65-F5344CB8AC3E}">
        <p14:creationId xmlns:p14="http://schemas.microsoft.com/office/powerpoint/2010/main" val="1034957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Maxwell’s Law of the Lid:  “If your leadership rates an 8, then your effectiveness can never be greater than a 7.” This is because you can only effectively lead those at a 7 or below.</a:t>
            </a:r>
          </a:p>
          <a:p>
            <a:r>
              <a:rPr lang="en-US" dirty="0"/>
              <a:t>i.e. someone who is a level 8 leader with White middle-class men, might be a 5 with Black upper-middle-class </a:t>
            </a:r>
            <a:r>
              <a:rPr lang="en-US" dirty="0" err="1"/>
              <a:t>womenEach</a:t>
            </a:r>
            <a:r>
              <a:rPr lang="en-US" dirty="0"/>
              <a:t> person will have a different cross-cultural sphere of influence (or leadership levels) across various groups given their cultural background, identity and personality</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30</a:t>
            </a:fld>
            <a:endParaRPr lang="en-US"/>
          </a:p>
        </p:txBody>
      </p:sp>
    </p:spTree>
    <p:extLst>
      <p:ext uri="{BB962C8B-B14F-4D97-AF65-F5344CB8AC3E}">
        <p14:creationId xmlns:p14="http://schemas.microsoft.com/office/powerpoint/2010/main" val="45174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 </a:t>
            </a:r>
          </a:p>
        </p:txBody>
      </p:sp>
      <p:sp>
        <p:nvSpPr>
          <p:cNvPr id="4" name="Slide Number Placeholder 3"/>
          <p:cNvSpPr>
            <a:spLocks noGrp="1"/>
          </p:cNvSpPr>
          <p:nvPr>
            <p:ph type="sldNum" sz="quarter" idx="5"/>
          </p:nvPr>
        </p:nvSpPr>
        <p:spPr/>
        <p:txBody>
          <a:bodyPr/>
          <a:lstStyle/>
          <a:p>
            <a:fld id="{C0576E38-06F9-481F-936F-DD0CA0A551B7}" type="slidenum">
              <a:rPr lang="en-US" smtClean="0"/>
              <a:t>31</a:t>
            </a:fld>
            <a:endParaRPr lang="en-US"/>
          </a:p>
        </p:txBody>
      </p:sp>
    </p:spTree>
    <p:extLst>
      <p:ext uri="{BB962C8B-B14F-4D97-AF65-F5344CB8AC3E}">
        <p14:creationId xmlns:p14="http://schemas.microsoft.com/office/powerpoint/2010/main" val="4112475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1360582-B852-4F45-8FE6-53802B773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46E845B-2614-4829-B18C-EB63CF6445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dirty="0"/>
              <a:t>Military as a good example</a:t>
            </a:r>
          </a:p>
          <a:p>
            <a:pPr marL="228600" indent="-228600">
              <a:spcBef>
                <a:spcPct val="0"/>
              </a:spcBef>
              <a:buAutoNum type="arabicPeriod"/>
            </a:pPr>
            <a:r>
              <a:rPr lang="en-US" altLang="en-US" dirty="0"/>
              <a:t>Peter Drucker: If you don’t measure it, you can’t manage it.</a:t>
            </a:r>
          </a:p>
          <a:p>
            <a:pPr marL="228600" indent="-228600">
              <a:spcBef>
                <a:spcPct val="0"/>
              </a:spcBef>
              <a:buAutoNum type="arabicPeriod"/>
            </a:pPr>
            <a:r>
              <a:rPr lang="en-US" altLang="en-US" dirty="0"/>
              <a:t>World Vision</a:t>
            </a:r>
          </a:p>
        </p:txBody>
      </p:sp>
      <p:sp>
        <p:nvSpPr>
          <p:cNvPr id="62468" name="Slide Number Placeholder 3">
            <a:extLst>
              <a:ext uri="{FF2B5EF4-FFF2-40B4-BE49-F238E27FC236}">
                <a16:creationId xmlns:a16="http://schemas.microsoft.com/office/drawing/2014/main" id="{64F6FC1B-2BAB-47B6-8050-EACC25CE1F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00E7FC8A-4FA0-4440-8BFD-9094539F2CD7}" type="slidenum">
              <a:rPr lang="en-US" altLang="en-US">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540279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CQ Drive Part 2</a:t>
            </a:r>
          </a:p>
        </p:txBody>
      </p:sp>
      <p:sp>
        <p:nvSpPr>
          <p:cNvPr id="4" name="Slide Number Placeholder 3"/>
          <p:cNvSpPr>
            <a:spLocks noGrp="1"/>
          </p:cNvSpPr>
          <p:nvPr>
            <p:ph type="sldNum" sz="quarter" idx="10"/>
          </p:nvPr>
        </p:nvSpPr>
        <p:spPr/>
        <p:txBody>
          <a:bodyPr/>
          <a:lstStyle/>
          <a:p>
            <a:fld id="{D4B79DF1-4064-4CB0-9A58-132F532A7D91}" type="slidenum">
              <a:rPr lang="en-US" smtClean="0"/>
              <a:pPr/>
              <a:t>36</a:t>
            </a:fld>
            <a:endParaRPr lang="en-US"/>
          </a:p>
        </p:txBody>
      </p:sp>
    </p:spTree>
    <p:extLst>
      <p:ext uri="{BB962C8B-B14F-4D97-AF65-F5344CB8AC3E}">
        <p14:creationId xmlns:p14="http://schemas.microsoft.com/office/powerpoint/2010/main" val="167528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4</a:t>
            </a:fld>
            <a:endParaRPr lang="en-US"/>
          </a:p>
        </p:txBody>
      </p:sp>
    </p:spTree>
    <p:extLst>
      <p:ext uri="{BB962C8B-B14F-4D97-AF65-F5344CB8AC3E}">
        <p14:creationId xmlns:p14="http://schemas.microsoft.com/office/powerpoint/2010/main" val="3607387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37</a:t>
            </a:fld>
            <a:endParaRPr lang="en-US"/>
          </a:p>
        </p:txBody>
      </p:sp>
    </p:spTree>
    <p:extLst>
      <p:ext uri="{BB962C8B-B14F-4D97-AF65-F5344CB8AC3E}">
        <p14:creationId xmlns:p14="http://schemas.microsoft.com/office/powerpoint/2010/main" val="3803882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42</a:t>
            </a:fld>
            <a:endParaRPr lang="en-US"/>
          </a:p>
        </p:txBody>
      </p:sp>
    </p:spTree>
    <p:extLst>
      <p:ext uri="{BB962C8B-B14F-4D97-AF65-F5344CB8AC3E}">
        <p14:creationId xmlns:p14="http://schemas.microsoft.com/office/powerpoint/2010/main" val="4092252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have Christians in Hollywood? In academia?</a:t>
            </a:r>
          </a:p>
        </p:txBody>
      </p:sp>
      <p:sp>
        <p:nvSpPr>
          <p:cNvPr id="4" name="Slide Number Placeholder 3"/>
          <p:cNvSpPr>
            <a:spLocks noGrp="1"/>
          </p:cNvSpPr>
          <p:nvPr>
            <p:ph type="sldNum" sz="quarter" idx="5"/>
          </p:nvPr>
        </p:nvSpPr>
        <p:spPr/>
        <p:txBody>
          <a:bodyPr/>
          <a:lstStyle/>
          <a:p>
            <a:fld id="{C0576E38-06F9-481F-936F-DD0CA0A551B7}" type="slidenum">
              <a:rPr lang="en-US" smtClean="0"/>
              <a:t>43</a:t>
            </a:fld>
            <a:endParaRPr lang="en-US"/>
          </a:p>
        </p:txBody>
      </p:sp>
    </p:spTree>
    <p:extLst>
      <p:ext uri="{BB962C8B-B14F-4D97-AF65-F5344CB8AC3E}">
        <p14:creationId xmlns:p14="http://schemas.microsoft.com/office/powerpoint/2010/main" val="671476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31E28"/>
                </a:solidFill>
                <a:effectLst/>
                <a:latin typeface="Open Sans"/>
              </a:rPr>
              <a:t>“[There is] one God and Father of all, who is over all and through all and in all.” (Ephesians 4:6)</a:t>
            </a:r>
          </a:p>
          <a:p>
            <a:r>
              <a:rPr lang="en-US" b="0" i="0">
                <a:solidFill>
                  <a:srgbClr val="231E28"/>
                </a:solidFill>
                <a:effectLst/>
                <a:latin typeface="Open Sans"/>
              </a:rPr>
              <a:t>“And one called to another and said: ‘Holy, holy, holy is the Lord of hosts; the whole earth is full of his glory!’” (Isaiah 6:3)</a:t>
            </a:r>
          </a:p>
          <a:p>
            <a:r>
              <a:rPr lang="en-US" b="0" i="0">
                <a:solidFill>
                  <a:srgbClr val="231E28"/>
                </a:solidFill>
                <a:effectLst/>
                <a:latin typeface="Open Sans"/>
              </a:rPr>
              <a:t>“If I ascend to heaven, you are there! If I make my bed in </a:t>
            </a:r>
            <a:r>
              <a:rPr lang="en-US" b="0" i="0" err="1">
                <a:solidFill>
                  <a:srgbClr val="231E28"/>
                </a:solidFill>
                <a:effectLst/>
                <a:latin typeface="Open Sans"/>
              </a:rPr>
              <a:t>Sheol</a:t>
            </a:r>
            <a:r>
              <a:rPr lang="en-US" b="0" i="0">
                <a:solidFill>
                  <a:srgbClr val="231E28"/>
                </a:solidFill>
                <a:effectLst/>
                <a:latin typeface="Open Sans"/>
              </a:rPr>
              <a:t>, you are there!” (Psalm 139:8)</a:t>
            </a:r>
            <a:endParaRPr lang="en-US" b="0"/>
          </a:p>
        </p:txBody>
      </p:sp>
      <p:sp>
        <p:nvSpPr>
          <p:cNvPr id="4" name="Slide Number Placeholder 3"/>
          <p:cNvSpPr>
            <a:spLocks noGrp="1"/>
          </p:cNvSpPr>
          <p:nvPr>
            <p:ph type="sldNum" sz="quarter" idx="5"/>
          </p:nvPr>
        </p:nvSpPr>
        <p:spPr/>
        <p:txBody>
          <a:bodyPr/>
          <a:lstStyle/>
          <a:p>
            <a:fld id="{C0576E38-06F9-481F-936F-DD0CA0A551B7}" type="slidenum">
              <a:rPr lang="en-US" smtClean="0"/>
              <a:t>44</a:t>
            </a:fld>
            <a:endParaRPr lang="en-US"/>
          </a:p>
        </p:txBody>
      </p:sp>
    </p:spTree>
    <p:extLst>
      <p:ext uri="{BB962C8B-B14F-4D97-AF65-F5344CB8AC3E}">
        <p14:creationId xmlns:p14="http://schemas.microsoft.com/office/powerpoint/2010/main" val="4087344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45</a:t>
            </a:fld>
            <a:endParaRPr lang="en-US"/>
          </a:p>
        </p:txBody>
      </p:sp>
    </p:spTree>
    <p:extLst>
      <p:ext uri="{BB962C8B-B14F-4D97-AF65-F5344CB8AC3E}">
        <p14:creationId xmlns:p14="http://schemas.microsoft.com/office/powerpoint/2010/main" val="4059973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7F77859-376B-4DFF-A357-B17905F2F6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DA91B517-86B7-441C-91CE-11DCAB06A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Applying systemic theology to a current problem like addiction helps explain how systemic theology can be helpful.</a:t>
            </a:r>
          </a:p>
          <a:p>
            <a:pPr>
              <a:buFontTx/>
              <a:buChar char="•"/>
            </a:pPr>
            <a:r>
              <a:rPr lang="en-US" altLang="en-US" dirty="0"/>
              <a:t> Most problems like addiction have multiple inter-related causes.</a:t>
            </a:r>
          </a:p>
          <a:p>
            <a:pPr>
              <a:buFontTx/>
              <a:buChar char="•"/>
            </a:pPr>
            <a:r>
              <a:rPr lang="en-US" altLang="en-US" dirty="0"/>
              <a:t> Using the four quadrants and the different fields in each quadrant helps to understand different potential causes.</a:t>
            </a:r>
          </a:p>
          <a:p>
            <a:pPr>
              <a:buFontTx/>
              <a:buChar char="•"/>
            </a:pPr>
            <a:r>
              <a:rPr lang="en-US" altLang="en-US" dirty="0"/>
              <a:t> We often try to simplify things into one cause, and we have big debates over which item is the only cause.</a:t>
            </a:r>
          </a:p>
          <a:p>
            <a:pPr>
              <a:buFontTx/>
              <a:buChar char="•"/>
            </a:pPr>
            <a:r>
              <a:rPr lang="en-US" altLang="en-US" dirty="0"/>
              <a:t> These debates often can be summarized as “I believe Quadrant x is the most important (because of my predisposition) vs. I believe Quadrant y is the most important (based on my predisposition).”</a:t>
            </a:r>
          </a:p>
          <a:p>
            <a:pPr>
              <a:buFontTx/>
              <a:buChar char="•"/>
            </a:pPr>
            <a:r>
              <a:rPr lang="en-US" altLang="en-US" dirty="0"/>
              <a:t> If we understand multifaceted systemic causes, we can come up with a multifaceted solution.</a:t>
            </a:r>
          </a:p>
          <a:p>
            <a:endParaRPr lang="en-US" altLang="en-US" dirty="0"/>
          </a:p>
        </p:txBody>
      </p:sp>
      <p:sp>
        <p:nvSpPr>
          <p:cNvPr id="4" name="Slide Number Placeholder 3">
            <a:extLst>
              <a:ext uri="{FF2B5EF4-FFF2-40B4-BE49-F238E27FC236}">
                <a16:creationId xmlns:a16="http://schemas.microsoft.com/office/drawing/2014/main" id="{7F78D1E0-E937-48C6-BA3A-9A2B92FC0BF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5C4BAA-7AAA-403C-85F3-F52CAAC7C2D7}"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spTree>
    <p:extLst>
      <p:ext uri="{BB962C8B-B14F-4D97-AF65-F5344CB8AC3E}">
        <p14:creationId xmlns:p14="http://schemas.microsoft.com/office/powerpoint/2010/main" val="1812439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slides: </a:t>
            </a:r>
            <a:r>
              <a:rPr lang="en-US" dirty="0"/>
              <a:t>I like to think that part of our role as a university that grew out of the rescue mission movement is as an innovation hub similar to the relationship with </a:t>
            </a:r>
            <a:r>
              <a:rPr lang="en-US" b="1" dirty="0"/>
              <a:t>Stanford and Silicon valley</a:t>
            </a:r>
            <a:r>
              <a:rPr lang="en-US" dirty="0"/>
              <a:t>.</a:t>
            </a:r>
          </a:p>
          <a:p>
            <a:r>
              <a:rPr lang="en-US" dirty="0"/>
              <a:t>The problem is that as soon as you use the word innovation in ministry people get worried that you might change things that shouldn’t change. </a:t>
            </a:r>
          </a:p>
          <a:p>
            <a:r>
              <a:rPr lang="en-US" dirty="0"/>
              <a:t>So what can change and what remains the same across generations for ministry?</a:t>
            </a:r>
          </a:p>
          <a:p>
            <a:r>
              <a:rPr lang="en-US" dirty="0"/>
              <a:t>The best book I’ve read it Tim Keller’s Center Church</a:t>
            </a:r>
          </a:p>
        </p:txBody>
      </p:sp>
      <p:sp>
        <p:nvSpPr>
          <p:cNvPr id="4" name="Slide Number Placeholder 3"/>
          <p:cNvSpPr>
            <a:spLocks noGrp="1"/>
          </p:cNvSpPr>
          <p:nvPr>
            <p:ph type="sldNum" sz="quarter" idx="5"/>
          </p:nvPr>
        </p:nvSpPr>
        <p:spPr/>
        <p:txBody>
          <a:bodyPr/>
          <a:lstStyle/>
          <a:p>
            <a:fld id="{C0576E38-06F9-481F-936F-DD0CA0A551B7}" type="slidenum">
              <a:rPr lang="en-US" smtClean="0"/>
              <a:t>55</a:t>
            </a:fld>
            <a:endParaRPr lang="en-US"/>
          </a:p>
        </p:txBody>
      </p:sp>
    </p:spTree>
    <p:extLst>
      <p:ext uri="{BB962C8B-B14F-4D97-AF65-F5344CB8AC3E}">
        <p14:creationId xmlns:p14="http://schemas.microsoft.com/office/powerpoint/2010/main" val="409169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CQ Drive</a:t>
            </a:r>
          </a:p>
        </p:txBody>
      </p:sp>
      <p:sp>
        <p:nvSpPr>
          <p:cNvPr id="4" name="Slide Number Placeholder 3"/>
          <p:cNvSpPr>
            <a:spLocks noGrp="1"/>
          </p:cNvSpPr>
          <p:nvPr>
            <p:ph type="sldNum" sz="quarter" idx="10"/>
          </p:nvPr>
        </p:nvSpPr>
        <p:spPr/>
        <p:txBody>
          <a:bodyPr/>
          <a:lstStyle/>
          <a:p>
            <a:fld id="{D4B79DF1-4064-4CB0-9A58-132F532A7D91}" type="slidenum">
              <a:rPr lang="en-US" smtClean="0"/>
              <a:pPr/>
              <a:t>5</a:t>
            </a:fld>
            <a:endParaRPr lang="en-US"/>
          </a:p>
        </p:txBody>
      </p:sp>
    </p:spTree>
    <p:extLst>
      <p:ext uri="{BB962C8B-B14F-4D97-AF65-F5344CB8AC3E}">
        <p14:creationId xmlns:p14="http://schemas.microsoft.com/office/powerpoint/2010/main" val="194304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6</a:t>
            </a:fld>
            <a:endParaRPr lang="en-US"/>
          </a:p>
        </p:txBody>
      </p:sp>
    </p:spTree>
    <p:extLst>
      <p:ext uri="{BB962C8B-B14F-4D97-AF65-F5344CB8AC3E}">
        <p14:creationId xmlns:p14="http://schemas.microsoft.com/office/powerpoint/2010/main" val="20195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changing generationally?</a:t>
            </a:r>
          </a:p>
        </p:txBody>
      </p:sp>
      <p:sp>
        <p:nvSpPr>
          <p:cNvPr id="4" name="Slide Number Placeholder 3"/>
          <p:cNvSpPr>
            <a:spLocks noGrp="1"/>
          </p:cNvSpPr>
          <p:nvPr>
            <p:ph type="sldNum" sz="quarter" idx="5"/>
          </p:nvPr>
        </p:nvSpPr>
        <p:spPr/>
        <p:txBody>
          <a:bodyPr/>
          <a:lstStyle/>
          <a:p>
            <a:fld id="{C0576E38-06F9-481F-936F-DD0CA0A551B7}" type="slidenum">
              <a:rPr lang="en-US" smtClean="0"/>
              <a:t>7</a:t>
            </a:fld>
            <a:endParaRPr lang="en-US"/>
          </a:p>
        </p:txBody>
      </p:sp>
    </p:spTree>
    <p:extLst>
      <p:ext uri="{BB962C8B-B14F-4D97-AF65-F5344CB8AC3E}">
        <p14:creationId xmlns:p14="http://schemas.microsoft.com/office/powerpoint/2010/main" val="218136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it like growing up in a different racial context?</a:t>
            </a:r>
          </a:p>
          <a:p>
            <a:r>
              <a:rPr lang="en-US" dirty="0"/>
              <a:t>My story: Grew up attending white evangelical churches and schools and Black churches.</a:t>
            </a:r>
          </a:p>
          <a:p>
            <a:r>
              <a:rPr lang="en-US" dirty="0"/>
              <a:t>Grew up in racially mixed neighborhood</a:t>
            </a:r>
          </a:p>
          <a:p>
            <a:r>
              <a:rPr lang="en-US" dirty="0"/>
              <a:t>My spiritual formation in ministry came partly through mentorship of rescue missions and partly from CCDA and the black church</a:t>
            </a:r>
          </a:p>
          <a:p>
            <a:r>
              <a:rPr lang="en-US" dirty="0"/>
              <a:t>For most of our history about 2/3rds of our staff and board have been Black and Latino. Seasons where I was the only white person. That just felt normal to me.</a:t>
            </a:r>
          </a:p>
          <a:p>
            <a:r>
              <a:rPr lang="en-US" dirty="0"/>
              <a:t>The past few years, I feel like have two divorced parents that won’t talk to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remember the good days when John Perkins was a keynote speaker at Promise keeper events and racial reconciliation was “cool”</a:t>
            </a:r>
          </a:p>
          <a:p>
            <a:r>
              <a:rPr lang="en-US" dirty="0"/>
              <a:t>Now you say the words “racial reconciliation” and far right accuses you of imposing critical race theory on them, the far left say it’s a term that’s too slanted toward white people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reality is that many more people in younger generations are growing up in a context with more racial diversity than in previous generations.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help address this</a:t>
            </a:r>
            <a:r>
              <a:rPr lang="en-US"/>
              <a:t>,</a:t>
            </a:r>
            <a:r>
              <a:rPr lang="en-US" dirty="0"/>
              <a:t> one of our top strengths at City Vision has been in helping others grow in their own cultural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8</a:t>
            </a:fld>
            <a:endParaRPr lang="en-US"/>
          </a:p>
        </p:txBody>
      </p:sp>
    </p:spTree>
    <p:extLst>
      <p:ext uri="{BB962C8B-B14F-4D97-AF65-F5344CB8AC3E}">
        <p14:creationId xmlns:p14="http://schemas.microsoft.com/office/powerpoint/2010/main" val="312904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E37AB69-4692-461C-9D4B-A60770B889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C8BF75C-1C43-43D4-9F1D-742798A3B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1.4 million registered nonprofits in USA</a:t>
            </a:r>
          </a:p>
          <a:p>
            <a:pPr lvl="1"/>
            <a:r>
              <a:rPr lang="en-US" altLang="en-US" dirty="0"/>
              <a:t>1,169,000 White-led nonprofits</a:t>
            </a:r>
          </a:p>
          <a:p>
            <a:pPr lvl="1"/>
            <a:r>
              <a:rPr lang="en-US" altLang="en-US" dirty="0"/>
              <a:t>138,600 Black-led nonprofits</a:t>
            </a:r>
          </a:p>
          <a:p>
            <a:pPr lvl="1"/>
            <a:r>
              <a:rPr lang="en-US" altLang="en-US" dirty="0"/>
              <a:t>50,400 Latino-led nonprofits</a:t>
            </a:r>
          </a:p>
          <a:p>
            <a:pPr lvl="1"/>
            <a:r>
              <a:rPr lang="en-US" altLang="en-US" dirty="0"/>
              <a:t>12,600 nonprofits led by other races</a:t>
            </a:r>
          </a:p>
          <a:p>
            <a:r>
              <a:rPr lang="en-US" altLang="en-US" sz="1200" dirty="0"/>
              <a:t>Source: Number of nonprofits from Independent Sector; racial breakdown extrapolated based on survey results at:</a:t>
            </a:r>
          </a:p>
          <a:p>
            <a:r>
              <a:rPr lang="en-US" altLang="en-US" sz="1200" dirty="0"/>
              <a:t>http://www.aecf.org/upload/publicationfiles/executive_transition_survey_report2004.pdf</a:t>
            </a:r>
          </a:p>
          <a:p>
            <a:pPr lvl="0"/>
            <a:endParaRPr lang="en-US" altLang="en-US" dirty="0"/>
          </a:p>
          <a:p>
            <a:pPr>
              <a:spcBef>
                <a:spcPct val="0"/>
              </a:spcBef>
            </a:pPr>
            <a:endParaRPr lang="en-US" altLang="en-US" dirty="0"/>
          </a:p>
        </p:txBody>
      </p:sp>
      <p:sp>
        <p:nvSpPr>
          <p:cNvPr id="41988" name="Slide Number Placeholder 3">
            <a:extLst>
              <a:ext uri="{FF2B5EF4-FFF2-40B4-BE49-F238E27FC236}">
                <a16:creationId xmlns:a16="http://schemas.microsoft.com/office/drawing/2014/main" id="{6ED7D561-01F5-485B-81E2-E564F115A0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42FDF8C0-C162-472A-94A0-9300F01B5BB2}"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Probably the most significant slide of the presentation</a:t>
            </a:r>
          </a:p>
          <a:p>
            <a:pPr marL="228600" indent="-228600">
              <a:buFont typeface="+mj-lt"/>
              <a:buAutoNum type="arabicPeriod"/>
            </a:pPr>
            <a:r>
              <a:rPr lang="en-US" dirty="0"/>
              <a:t>The top three generational differences on social issues are: </a:t>
            </a:r>
            <a:r>
              <a:rPr lang="en-US" b="1" dirty="0"/>
              <a:t>race, gender and sexual orientation</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For organizations that uphold the traditional Biblical view on marriage and sexuality, it will be increasingly important to </a:t>
            </a:r>
            <a:r>
              <a:rPr lang="en-US" b="1" dirty="0"/>
              <a:t>improve the racial and gender diversity of leadership to appeal to Gen X, Millennials &amp; Gen Z donors. Donations today are still primarily driven by Boomers</a:t>
            </a:r>
            <a:r>
              <a:rPr lang="en-US" dirty="0"/>
              <a:t>, so the real pressure will happen when donations are driven by younger generations.</a:t>
            </a:r>
            <a:endParaRPr lang="en-US" b="1" dirty="0"/>
          </a:p>
        </p:txBody>
      </p:sp>
      <p:sp>
        <p:nvSpPr>
          <p:cNvPr id="4" name="Slide Number Placeholder 3"/>
          <p:cNvSpPr>
            <a:spLocks noGrp="1"/>
          </p:cNvSpPr>
          <p:nvPr>
            <p:ph type="sldNum" sz="quarter" idx="5"/>
          </p:nvPr>
        </p:nvSpPr>
        <p:spPr/>
        <p:txBody>
          <a:bodyPr/>
          <a:lstStyle/>
          <a:p>
            <a:fld id="{C0576E38-06F9-481F-936F-DD0CA0A551B7}" type="slidenum">
              <a:rPr lang="en-US" smtClean="0"/>
              <a:t>12</a:t>
            </a:fld>
            <a:endParaRPr lang="en-US"/>
          </a:p>
        </p:txBody>
      </p:sp>
    </p:spTree>
    <p:extLst>
      <p:ext uri="{BB962C8B-B14F-4D97-AF65-F5344CB8AC3E}">
        <p14:creationId xmlns:p14="http://schemas.microsoft.com/office/powerpoint/2010/main" val="1457532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2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7025604" cy="1365300"/>
          </a:xfrm>
          <a:prstGeom prst="rect">
            <a:avLst/>
          </a:prstGeom>
        </p:spPr>
        <p:txBody>
          <a:bodyPr/>
          <a:lstStyle>
            <a:lvl1pPr>
              <a:defRPr sz="4000" b="1">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a:p>
        </p:txBody>
      </p:sp>
      <p:pic>
        <p:nvPicPr>
          <p:cNvPr id="6" name="Picture 5" descr="Logo&#10;&#10;Description automatically generated">
            <a:extLst>
              <a:ext uri="{FF2B5EF4-FFF2-40B4-BE49-F238E27FC236}">
                <a16:creationId xmlns:a16="http://schemas.microsoft.com/office/drawing/2014/main" id="{36EE9DF9-FFB7-4F13-840E-0E1C330E4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130" y="6456255"/>
            <a:ext cx="1147482" cy="347195"/>
          </a:xfrm>
          <a:prstGeom prst="rect">
            <a:avLst/>
          </a:prstGeom>
        </p:spPr>
      </p:pic>
    </p:spTree>
    <p:extLst>
      <p:ext uri="{BB962C8B-B14F-4D97-AF65-F5344CB8AC3E}">
        <p14:creationId xmlns:p14="http://schemas.microsoft.com/office/powerpoint/2010/main" val="16921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8_Title Sl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20273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9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pic>
        <p:nvPicPr>
          <p:cNvPr id="6" name="Picture 5" descr="Logo&#10;&#10;Description automatically generated">
            <a:extLst>
              <a:ext uri="{FF2B5EF4-FFF2-40B4-BE49-F238E27FC236}">
                <a16:creationId xmlns:a16="http://schemas.microsoft.com/office/drawing/2014/main" id="{C415A109-E2AD-41DC-A78C-0039370D0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878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2214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9" y="0"/>
            <a:ext cx="11392648"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90004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0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635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0BF4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8" y="0"/>
            <a:ext cx="11410951"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389841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39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38429"/>
      </p:ext>
    </p:extLst>
  </p:cSld>
  <p:clrMap bg1="lt1" tx1="dk1" bg2="lt2" tx2="dk2" accent1="accent1" accent2="accent2" accent3="accent3" accent4="accent4" accent5="accent5" accent6="accent6" hlink="hlink" folHlink="folHlink"/>
  <p:sldLayoutIdLst>
    <p:sldLayoutId id="2147483729" r:id="rId1"/>
    <p:sldLayoutId id="2147483733" r:id="rId2"/>
    <p:sldLayoutId id="2147483734" r:id="rId3"/>
    <p:sldLayoutId id="2147483732" r:id="rId4"/>
    <p:sldLayoutId id="2147483736" r:id="rId5"/>
    <p:sldLayoutId id="2147483735" r:id="rId6"/>
    <p:sldLayoutId id="214748369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rketingprofs.com/charts/2018/33740/getting-to-know-gen-z-beliefs-preferences-and-behavior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4.jpeg"/><Relationship Id="rId4" Type="http://schemas.openxmlformats.org/officeDocument/2006/relationships/diagramLayout" Target="../diagrams/layout6.xml"/><Relationship Id="rId9"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slideplayer.com/slide/16754144/"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culturalq.com/about-cultural-intelligence/"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philanthropyma.org/resources-tools/common-proposal-for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4.jpeg"/><Relationship Id="rId4" Type="http://schemas.openxmlformats.org/officeDocument/2006/relationships/diagramLayout" Target="../diagrams/layout9.xml"/><Relationship Id="rId9" Type="http://schemas.openxmlformats.org/officeDocument/2006/relationships/image" Target="../media/image20.jpe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https://www.insidehighered.com/news/2017/04/26/college-completion-rates-vary-race-and-ethnicity-report-finds" TargetMode="External"/><Relationship Id="rId7" Type="http://schemas.openxmlformats.org/officeDocument/2006/relationships/diagramColors" Target="../diagrams/colors11.xml"/><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quarterly.gospelinlife.com/a-biblical-critique-of-secular-justice-and-critical-theory/"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aecf.org/upload/publicationfiles/executive_transition_survey_report200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Cultural Intelligence &amp; Diversity in your Organization</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CLA Outcomes Conference</a:t>
            </a:r>
          </a:p>
          <a:p>
            <a:endParaRPr lang="en-US" dirty="0"/>
          </a:p>
        </p:txBody>
      </p:sp>
    </p:spTree>
    <p:extLst>
      <p:ext uri="{BB962C8B-B14F-4D97-AF65-F5344CB8AC3E}">
        <p14:creationId xmlns:p14="http://schemas.microsoft.com/office/powerpoint/2010/main" val="60569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A693-1141-49CE-8238-64F338F8535B}"/>
              </a:ext>
            </a:extLst>
          </p:cNvPr>
          <p:cNvSpPr>
            <a:spLocks noGrp="1"/>
          </p:cNvSpPr>
          <p:nvPr>
            <p:ph type="title"/>
          </p:nvPr>
        </p:nvSpPr>
        <p:spPr/>
        <p:txBody>
          <a:bodyPr/>
          <a:lstStyle/>
          <a:p>
            <a:r>
              <a:rPr lang="en-US" dirty="0"/>
              <a:t>Percentage of Nonprofit Female CEOs</a:t>
            </a:r>
          </a:p>
        </p:txBody>
      </p:sp>
      <p:pic>
        <p:nvPicPr>
          <p:cNvPr id="3" name="Picture 2">
            <a:extLst>
              <a:ext uri="{FF2B5EF4-FFF2-40B4-BE49-F238E27FC236}">
                <a16:creationId xmlns:a16="http://schemas.microsoft.com/office/drawing/2014/main" id="{34E9137A-0AD6-45EB-8B72-002C2D3E4B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8241" y="496069"/>
            <a:ext cx="9628824" cy="5992597"/>
          </a:xfrm>
          <a:prstGeom prst="rect">
            <a:avLst/>
          </a:prstGeom>
        </p:spPr>
      </p:pic>
      <p:sp>
        <p:nvSpPr>
          <p:cNvPr id="4" name="TextBox 3">
            <a:extLst>
              <a:ext uri="{FF2B5EF4-FFF2-40B4-BE49-F238E27FC236}">
                <a16:creationId xmlns:a16="http://schemas.microsoft.com/office/drawing/2014/main" id="{5F4EF62D-5E8C-4399-A768-C916EEE3C0C7}"/>
              </a:ext>
            </a:extLst>
          </p:cNvPr>
          <p:cNvSpPr txBox="1"/>
          <p:nvPr/>
        </p:nvSpPr>
        <p:spPr>
          <a:xfrm>
            <a:off x="870857" y="6589412"/>
            <a:ext cx="3015569" cy="261610"/>
          </a:xfrm>
          <a:prstGeom prst="rect">
            <a:avLst/>
          </a:prstGeom>
          <a:noFill/>
        </p:spPr>
        <p:txBody>
          <a:bodyPr wrap="none" rtlCol="0">
            <a:spAutoFit/>
          </a:bodyPr>
          <a:lstStyle/>
          <a:p>
            <a:r>
              <a:rPr lang="en-US" sz="1100" dirty="0">
                <a:solidFill>
                  <a:schemeClr val="bg1"/>
                </a:solidFill>
              </a:rPr>
              <a:t>Source: </a:t>
            </a:r>
            <a:r>
              <a:rPr lang="en-US" sz="1100" dirty="0" err="1">
                <a:solidFill>
                  <a:schemeClr val="bg1"/>
                </a:solidFill>
              </a:rPr>
              <a:t>Guidestar</a:t>
            </a:r>
            <a:r>
              <a:rPr lang="en-US" sz="1100" dirty="0">
                <a:solidFill>
                  <a:schemeClr val="bg1"/>
                </a:solidFill>
              </a:rPr>
              <a:t> Compensation Survey 2015</a:t>
            </a:r>
          </a:p>
        </p:txBody>
      </p:sp>
    </p:spTree>
    <p:extLst>
      <p:ext uri="{BB962C8B-B14F-4D97-AF65-F5344CB8AC3E}">
        <p14:creationId xmlns:p14="http://schemas.microsoft.com/office/powerpoint/2010/main" val="37780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3AA0E1-9077-485E-AEA6-7F47B1E0F42D}"/>
              </a:ext>
            </a:extLst>
          </p:cNvPr>
          <p:cNvSpPr>
            <a:spLocks noGrp="1"/>
          </p:cNvSpPr>
          <p:nvPr>
            <p:ph type="title"/>
          </p:nvPr>
        </p:nvSpPr>
        <p:spPr/>
        <p:txBody>
          <a:bodyPr/>
          <a:lstStyle/>
          <a:p>
            <a:r>
              <a:rPr lang="en-US" sz="3200" dirty="0"/>
              <a:t>Women in Leadership Evangelical Organizations vs. All Nonprofits</a:t>
            </a:r>
          </a:p>
        </p:txBody>
      </p:sp>
      <p:sp>
        <p:nvSpPr>
          <p:cNvPr id="4" name="Content Placeholder 3">
            <a:extLst>
              <a:ext uri="{FF2B5EF4-FFF2-40B4-BE49-F238E27FC236}">
                <a16:creationId xmlns:a16="http://schemas.microsoft.com/office/drawing/2014/main" id="{9A8CB8C5-29E8-4978-BC95-7BB1EB2F67C8}"/>
              </a:ext>
            </a:extLst>
          </p:cNvPr>
          <p:cNvSpPr>
            <a:spLocks noGrp="1"/>
          </p:cNvSpPr>
          <p:nvPr>
            <p:ph sz="quarter" idx="10"/>
          </p:nvPr>
        </p:nvSpPr>
        <p:spPr>
          <a:xfrm>
            <a:off x="153988" y="996950"/>
            <a:ext cx="5789611" cy="5689600"/>
          </a:xfrm>
        </p:spPr>
        <p:txBody>
          <a:bodyPr/>
          <a:lstStyle/>
          <a:p>
            <a:pPr marL="0" indent="0">
              <a:buNone/>
            </a:pPr>
            <a:r>
              <a:rPr lang="en-US" dirty="0"/>
              <a:t>In Evangelical Organizations Women hold:</a:t>
            </a:r>
          </a:p>
          <a:p>
            <a:r>
              <a:rPr lang="en-US" dirty="0"/>
              <a:t>21% of board position</a:t>
            </a:r>
          </a:p>
          <a:p>
            <a:r>
              <a:rPr lang="en-US" dirty="0"/>
              <a:t>16% of CEOs</a:t>
            </a:r>
          </a:p>
          <a:p>
            <a:r>
              <a:rPr lang="en-US" dirty="0"/>
              <a:t>19% of top-paid leadership positions</a:t>
            </a:r>
          </a:p>
          <a:p>
            <a:pPr lvl="1"/>
            <a:endParaRPr lang="en-US" dirty="0"/>
          </a:p>
        </p:txBody>
      </p:sp>
      <p:sp>
        <p:nvSpPr>
          <p:cNvPr id="5" name="Content Placeholder 3">
            <a:extLst>
              <a:ext uri="{FF2B5EF4-FFF2-40B4-BE49-F238E27FC236}">
                <a16:creationId xmlns:a16="http://schemas.microsoft.com/office/drawing/2014/main" id="{8B93C72D-3EAF-484F-BF53-8E53AFE01761}"/>
              </a:ext>
            </a:extLst>
          </p:cNvPr>
          <p:cNvSpPr txBox="1">
            <a:spLocks/>
          </p:cNvSpPr>
          <p:nvPr/>
        </p:nvSpPr>
        <p:spPr>
          <a:xfrm>
            <a:off x="5943599" y="1068314"/>
            <a:ext cx="5789611" cy="568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Across All Nonprofits Women </a:t>
            </a:r>
            <a:br>
              <a:rPr lang="en-US" dirty="0"/>
            </a:br>
            <a:r>
              <a:rPr lang="en-US" dirty="0"/>
              <a:t>hold:</a:t>
            </a:r>
          </a:p>
          <a:p>
            <a:r>
              <a:rPr lang="en-US" dirty="0"/>
              <a:t>43% of board position</a:t>
            </a:r>
          </a:p>
          <a:p>
            <a:r>
              <a:rPr lang="en-US" dirty="0"/>
              <a:t>40% of CEOs</a:t>
            </a:r>
          </a:p>
          <a:p>
            <a:pPr lvl="1"/>
            <a:endParaRPr lang="en-US" dirty="0"/>
          </a:p>
        </p:txBody>
      </p:sp>
      <p:sp>
        <p:nvSpPr>
          <p:cNvPr id="7" name="TextBox 6">
            <a:extLst>
              <a:ext uri="{FF2B5EF4-FFF2-40B4-BE49-F238E27FC236}">
                <a16:creationId xmlns:a16="http://schemas.microsoft.com/office/drawing/2014/main" id="{81E7424C-7554-4215-8702-098359A49AE4}"/>
              </a:ext>
            </a:extLst>
          </p:cNvPr>
          <p:cNvSpPr txBox="1"/>
          <p:nvPr/>
        </p:nvSpPr>
        <p:spPr>
          <a:xfrm>
            <a:off x="434866" y="6352900"/>
            <a:ext cx="7284495" cy="338554"/>
          </a:xfrm>
          <a:prstGeom prst="rect">
            <a:avLst/>
          </a:prstGeom>
          <a:noFill/>
        </p:spPr>
        <p:txBody>
          <a:bodyPr wrap="none" rtlCol="0">
            <a:spAutoFit/>
          </a:bodyPr>
          <a:lstStyle/>
          <a:p>
            <a:r>
              <a:rPr lang="en-US" sz="1600" dirty="0"/>
              <a:t>Source: Women in Leadership National Study, Amy Reynolds, Wheaton College</a:t>
            </a:r>
          </a:p>
        </p:txBody>
      </p:sp>
    </p:spTree>
    <p:extLst>
      <p:ext uri="{BB962C8B-B14F-4D97-AF65-F5344CB8AC3E}">
        <p14:creationId xmlns:p14="http://schemas.microsoft.com/office/powerpoint/2010/main" val="313523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8CC6-E0DC-4420-B508-D8A8068FA303}"/>
              </a:ext>
            </a:extLst>
          </p:cNvPr>
          <p:cNvSpPr>
            <a:spLocks noGrp="1"/>
          </p:cNvSpPr>
          <p:nvPr>
            <p:ph type="title"/>
          </p:nvPr>
        </p:nvSpPr>
        <p:spPr/>
        <p:txBody>
          <a:bodyPr/>
          <a:lstStyle/>
          <a:p>
            <a:r>
              <a:rPr lang="en-US" dirty="0"/>
              <a:t>Generational Trends on Social Issues and Diversity</a:t>
            </a:r>
          </a:p>
        </p:txBody>
      </p:sp>
      <p:sp>
        <p:nvSpPr>
          <p:cNvPr id="4" name="Rectangle 3">
            <a:extLst>
              <a:ext uri="{FF2B5EF4-FFF2-40B4-BE49-F238E27FC236}">
                <a16:creationId xmlns:a16="http://schemas.microsoft.com/office/drawing/2014/main" id="{86B39230-EB8E-4B71-9D41-92FCAEA61E2F}"/>
              </a:ext>
            </a:extLst>
          </p:cNvPr>
          <p:cNvSpPr/>
          <p:nvPr/>
        </p:nvSpPr>
        <p:spPr>
          <a:xfrm>
            <a:off x="917448" y="6612647"/>
            <a:ext cx="8098536" cy="261610"/>
          </a:xfrm>
          <a:prstGeom prst="rect">
            <a:avLst/>
          </a:prstGeom>
        </p:spPr>
        <p:txBody>
          <a:bodyPr wrap="square">
            <a:spAutoFit/>
          </a:bodyPr>
          <a:lstStyle/>
          <a:p>
            <a:r>
              <a:rPr lang="en-US" sz="1100" dirty="0">
                <a:solidFill>
                  <a:schemeClr val="bg1"/>
                </a:solidFill>
                <a:hlinkClick r:id="rId3">
                  <a:extLst>
                    <a:ext uri="{A12FA001-AC4F-418D-AE19-62706E023703}">
                      <ahyp:hlinkClr xmlns:ahyp="http://schemas.microsoft.com/office/drawing/2018/hyperlinkcolor" val="tx"/>
                    </a:ext>
                  </a:extLst>
                </a:hlinkClick>
              </a:rPr>
              <a:t>Source: https://www.marketingprofs.com/charts/2018/33740/getting-to-know-gen-z-beliefs-preferences-and-behaviors</a:t>
            </a:r>
            <a:endParaRPr lang="en-US" sz="1100" dirty="0">
              <a:solidFill>
                <a:schemeClr val="bg1"/>
              </a:solidFill>
            </a:endParaRPr>
          </a:p>
        </p:txBody>
      </p:sp>
      <p:pic>
        <p:nvPicPr>
          <p:cNvPr id="1028" name="Picture 4">
            <a:extLst>
              <a:ext uri="{FF2B5EF4-FFF2-40B4-BE49-F238E27FC236}">
                <a16:creationId xmlns:a16="http://schemas.microsoft.com/office/drawing/2014/main" id="{61172F07-3B10-4FD5-AEEC-B4C902A653C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380999" y="1078860"/>
            <a:ext cx="11285443" cy="483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6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F764-C85D-483A-970C-6F8AE4CD7009}"/>
              </a:ext>
            </a:extLst>
          </p:cNvPr>
          <p:cNvSpPr>
            <a:spLocks noGrp="1"/>
          </p:cNvSpPr>
          <p:nvPr>
            <p:ph type="title"/>
          </p:nvPr>
        </p:nvSpPr>
        <p:spPr/>
        <p:txBody>
          <a:bodyPr/>
          <a:lstStyle/>
          <a:p>
            <a:r>
              <a:rPr lang="en-US" dirty="0"/>
              <a:t>Case Study: </a:t>
            </a:r>
            <a:r>
              <a:rPr lang="en-US"/>
              <a:t>InterVarsity</a:t>
            </a:r>
            <a:endParaRPr lang="en-US" dirty="0"/>
          </a:p>
        </p:txBody>
      </p:sp>
      <p:sp>
        <p:nvSpPr>
          <p:cNvPr id="3" name="Content Placeholder 2">
            <a:extLst>
              <a:ext uri="{FF2B5EF4-FFF2-40B4-BE49-F238E27FC236}">
                <a16:creationId xmlns:a16="http://schemas.microsoft.com/office/drawing/2014/main" id="{43DBD014-4E58-4764-A2F7-42635D7968CA}"/>
              </a:ext>
            </a:extLst>
          </p:cNvPr>
          <p:cNvSpPr>
            <a:spLocks noGrp="1"/>
          </p:cNvSpPr>
          <p:nvPr>
            <p:ph sz="quarter" idx="10"/>
          </p:nvPr>
        </p:nvSpPr>
        <p:spPr>
          <a:xfrm>
            <a:off x="153989" y="996950"/>
            <a:ext cx="9211888" cy="5689600"/>
          </a:xfrm>
        </p:spPr>
        <p:txBody>
          <a:bodyPr/>
          <a:lstStyle/>
          <a:p>
            <a:r>
              <a:rPr lang="en-US" dirty="0"/>
              <a:t>Context</a:t>
            </a:r>
          </a:p>
          <a:p>
            <a:pPr lvl="1"/>
            <a:r>
              <a:rPr lang="en-US" sz="2200" dirty="0"/>
              <a:t>Serves largely on secular college campuses that are racially diverse </a:t>
            </a:r>
            <a:br>
              <a:rPr lang="en-US" sz="2200" dirty="0"/>
            </a:br>
            <a:r>
              <a:rPr lang="en-US" sz="2200"/>
              <a:t>and are </a:t>
            </a:r>
            <a:r>
              <a:rPr lang="en-US" sz="2200" dirty="0"/>
              <a:t>more left-leaning</a:t>
            </a:r>
          </a:p>
          <a:p>
            <a:endParaRPr lang="en-US" sz="1400" dirty="0"/>
          </a:p>
          <a:p>
            <a:r>
              <a:rPr lang="en-US" dirty="0"/>
              <a:t>Strategic choices</a:t>
            </a:r>
          </a:p>
          <a:p>
            <a:pPr lvl="1"/>
            <a:r>
              <a:rPr lang="en-US" sz="2200" dirty="0"/>
              <a:t>Strongly promote gender equality and racial equality</a:t>
            </a:r>
          </a:p>
          <a:p>
            <a:pPr lvl="1"/>
            <a:r>
              <a:rPr lang="en-US" sz="2200" dirty="0"/>
              <a:t>Developed policies to clearly affirm traditional view on marriage and sexuality </a:t>
            </a:r>
          </a:p>
          <a:p>
            <a:pPr lvl="1"/>
            <a:endParaRPr lang="en-US" sz="1200" dirty="0"/>
          </a:p>
          <a:p>
            <a:r>
              <a:rPr lang="en-US" dirty="0"/>
              <a:t>Implications</a:t>
            </a:r>
          </a:p>
          <a:p>
            <a:pPr lvl="1"/>
            <a:r>
              <a:rPr lang="en-US" sz="2200"/>
              <a:t>InterVarsity </a:t>
            </a:r>
            <a:r>
              <a:rPr lang="en-US" sz="2200" dirty="0"/>
              <a:t>Press became global leader on evangelical racial dialog</a:t>
            </a:r>
          </a:p>
          <a:p>
            <a:pPr lvl="1"/>
            <a:r>
              <a:rPr lang="en-US" sz="2200" dirty="0"/>
              <a:t>Was banned from meeting on several leftist campuses creating social stigma and limited recruitment</a:t>
            </a:r>
          </a:p>
          <a:p>
            <a:pPr lvl="1"/>
            <a:r>
              <a:rPr lang="en-US" sz="2200" dirty="0"/>
              <a:t>Some </a:t>
            </a:r>
            <a:r>
              <a:rPr lang="en-US" sz="2200"/>
              <a:t>InterVarsity</a:t>
            </a:r>
            <a:r>
              <a:rPr lang="en-US" sz="2200" dirty="0"/>
              <a:t> chapters at leftist campuses left </a:t>
            </a:r>
            <a:r>
              <a:rPr lang="en-US" sz="2200"/>
              <a:t>InterVarsity</a:t>
            </a:r>
            <a:endParaRPr lang="en-US" sz="2200" dirty="0"/>
          </a:p>
        </p:txBody>
      </p:sp>
      <p:pic>
        <p:nvPicPr>
          <p:cNvPr id="2050" name="Picture 2" descr="InterVarsity Christian Fellowship USA - YouTube">
            <a:extLst>
              <a:ext uri="{FF2B5EF4-FFF2-40B4-BE49-F238E27FC236}">
                <a16:creationId xmlns:a16="http://schemas.microsoft.com/office/drawing/2014/main" id="{A278FEF2-075B-4C54-9199-C7A1C02B813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475838" y="1095883"/>
            <a:ext cx="2239433" cy="241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3519-7A01-4FC4-99B5-D2BFAAC7565D}"/>
              </a:ext>
            </a:extLst>
          </p:cNvPr>
          <p:cNvSpPr>
            <a:spLocks noGrp="1"/>
          </p:cNvSpPr>
          <p:nvPr>
            <p:ph type="title"/>
          </p:nvPr>
        </p:nvSpPr>
        <p:spPr/>
        <p:txBody>
          <a:bodyPr/>
          <a:lstStyle/>
          <a:p>
            <a:r>
              <a:rPr lang="en-US" sz="3600" dirty="0"/>
              <a:t>How Significant Are External Pressures for Change? </a:t>
            </a:r>
          </a:p>
        </p:txBody>
      </p:sp>
      <p:sp>
        <p:nvSpPr>
          <p:cNvPr id="3" name="Content Placeholder 2">
            <a:extLst>
              <a:ext uri="{FF2B5EF4-FFF2-40B4-BE49-F238E27FC236}">
                <a16:creationId xmlns:a16="http://schemas.microsoft.com/office/drawing/2014/main" id="{32E1D80F-2ABB-42A2-8DAA-39BD16959839}"/>
              </a:ext>
            </a:extLst>
          </p:cNvPr>
          <p:cNvSpPr>
            <a:spLocks noGrp="1"/>
          </p:cNvSpPr>
          <p:nvPr>
            <p:ph sz="quarter" idx="10"/>
          </p:nvPr>
        </p:nvSpPr>
        <p:spPr>
          <a:xfrm>
            <a:off x="128588" y="2384282"/>
            <a:ext cx="5844896" cy="3948278"/>
          </a:xfrm>
        </p:spPr>
        <p:txBody>
          <a:bodyPr/>
          <a:lstStyle/>
          <a:p>
            <a:pPr>
              <a:lnSpc>
                <a:spcPct val="100000"/>
              </a:lnSpc>
              <a:spcBef>
                <a:spcPts val="0"/>
              </a:spcBef>
            </a:pPr>
            <a:r>
              <a:rPr lang="en-US" sz="2400" dirty="0"/>
              <a:t>Examples: Atlanta, Miami, Detroit, San Francisco, South Africa, etc.</a:t>
            </a:r>
          </a:p>
          <a:p>
            <a:pPr>
              <a:lnSpc>
                <a:spcPct val="100000"/>
              </a:lnSpc>
              <a:spcBef>
                <a:spcPts val="0"/>
              </a:spcBef>
            </a:pPr>
            <a:r>
              <a:rPr lang="en-US" sz="2400" dirty="0"/>
              <a:t>Majority of constituents are of different race/ethnicity of leadership</a:t>
            </a:r>
          </a:p>
          <a:p>
            <a:pPr>
              <a:lnSpc>
                <a:spcPct val="100000"/>
              </a:lnSpc>
              <a:spcBef>
                <a:spcPts val="0"/>
              </a:spcBef>
            </a:pPr>
            <a:r>
              <a:rPr lang="en-US" sz="2400" dirty="0"/>
              <a:t>Extended community/city is different racial/ethnic group than leadership</a:t>
            </a:r>
          </a:p>
          <a:p>
            <a:pPr>
              <a:lnSpc>
                <a:spcPct val="100000"/>
              </a:lnSpc>
              <a:spcBef>
                <a:spcPts val="0"/>
              </a:spcBef>
            </a:pPr>
            <a:r>
              <a:rPr lang="en-US" sz="2400" dirty="0"/>
              <a:t>Younger donors (including evangelicals) in your region strongly value diversity in leadership</a:t>
            </a:r>
          </a:p>
        </p:txBody>
      </p:sp>
      <p:sp>
        <p:nvSpPr>
          <p:cNvPr id="4" name="Content Placeholder 2">
            <a:extLst>
              <a:ext uri="{FF2B5EF4-FFF2-40B4-BE49-F238E27FC236}">
                <a16:creationId xmlns:a16="http://schemas.microsoft.com/office/drawing/2014/main" id="{8289F92D-E294-4E34-A8E0-E199127B67EF}"/>
              </a:ext>
            </a:extLst>
          </p:cNvPr>
          <p:cNvSpPr txBox="1">
            <a:spLocks/>
          </p:cNvSpPr>
          <p:nvPr/>
        </p:nvSpPr>
        <p:spPr>
          <a:xfrm>
            <a:off x="6096001" y="2384282"/>
            <a:ext cx="5844896" cy="3825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t>Examples: ministries serving regions with predominantly white community</a:t>
            </a:r>
          </a:p>
          <a:p>
            <a:pPr>
              <a:lnSpc>
                <a:spcPct val="100000"/>
              </a:lnSpc>
              <a:spcBef>
                <a:spcPts val="0"/>
              </a:spcBef>
            </a:pPr>
            <a:r>
              <a:rPr lang="en-US" sz="2400" dirty="0"/>
              <a:t>Limited differences in leadership and constituents</a:t>
            </a:r>
          </a:p>
          <a:p>
            <a:pPr>
              <a:lnSpc>
                <a:spcPct val="100000"/>
              </a:lnSpc>
              <a:spcBef>
                <a:spcPts val="0"/>
              </a:spcBef>
            </a:pPr>
            <a:r>
              <a:rPr lang="en-US" sz="2400" dirty="0"/>
              <a:t>Extended community/city is White and conservative</a:t>
            </a:r>
          </a:p>
          <a:p>
            <a:pPr>
              <a:lnSpc>
                <a:spcPct val="100000"/>
              </a:lnSpc>
              <a:spcBef>
                <a:spcPts val="0"/>
              </a:spcBef>
            </a:pPr>
            <a:r>
              <a:rPr lang="en-US" sz="2400" dirty="0"/>
              <a:t>Donors in your region do not place significant value on diversity</a:t>
            </a:r>
          </a:p>
        </p:txBody>
      </p:sp>
      <p:pic>
        <p:nvPicPr>
          <p:cNvPr id="1026" name="Picture 2" descr="Low-Tac Peel &amp; Stick Graph, Bell Curve with Normal Distribution">
            <a:extLst>
              <a:ext uri="{FF2B5EF4-FFF2-40B4-BE49-F238E27FC236}">
                <a16:creationId xmlns:a16="http://schemas.microsoft.com/office/drawing/2014/main" id="{1005E8CB-FF16-43B4-9944-D5A7F555CD0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858170" y="933450"/>
            <a:ext cx="8424863" cy="13934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7FD0DE-485A-4B6F-A29C-DFF5E32ECE1E}"/>
              </a:ext>
            </a:extLst>
          </p:cNvPr>
          <p:cNvSpPr txBox="1"/>
          <p:nvPr/>
        </p:nvSpPr>
        <p:spPr>
          <a:xfrm>
            <a:off x="8483600" y="1289050"/>
            <a:ext cx="3274038" cy="830997"/>
          </a:xfrm>
          <a:prstGeom prst="rect">
            <a:avLst/>
          </a:prstGeom>
          <a:noFill/>
        </p:spPr>
        <p:txBody>
          <a:bodyPr wrap="none" rtlCol="0">
            <a:spAutoFit/>
          </a:bodyPr>
          <a:lstStyle/>
          <a:p>
            <a:r>
              <a:rPr lang="en-US" sz="2400" b="1" dirty="0"/>
              <a:t>Less Immediate Need</a:t>
            </a:r>
          </a:p>
          <a:p>
            <a:endParaRPr lang="en-US" sz="2400" b="1" dirty="0"/>
          </a:p>
        </p:txBody>
      </p:sp>
      <p:sp>
        <p:nvSpPr>
          <p:cNvPr id="7" name="TextBox 6">
            <a:extLst>
              <a:ext uri="{FF2B5EF4-FFF2-40B4-BE49-F238E27FC236}">
                <a16:creationId xmlns:a16="http://schemas.microsoft.com/office/drawing/2014/main" id="{84059658-7397-4A99-B1E2-70CA2C83EE2E}"/>
              </a:ext>
            </a:extLst>
          </p:cNvPr>
          <p:cNvSpPr txBox="1"/>
          <p:nvPr/>
        </p:nvSpPr>
        <p:spPr>
          <a:xfrm>
            <a:off x="504672" y="1289050"/>
            <a:ext cx="3514488" cy="461665"/>
          </a:xfrm>
          <a:prstGeom prst="rect">
            <a:avLst/>
          </a:prstGeom>
          <a:noFill/>
        </p:spPr>
        <p:txBody>
          <a:bodyPr wrap="none" rtlCol="0">
            <a:spAutoFit/>
          </a:bodyPr>
          <a:lstStyle/>
          <a:p>
            <a:r>
              <a:rPr lang="en-US" sz="2400" b="1" dirty="0"/>
              <a:t>Great Need for Change</a:t>
            </a:r>
          </a:p>
        </p:txBody>
      </p:sp>
    </p:spTree>
    <p:extLst>
      <p:ext uri="{BB962C8B-B14F-4D97-AF65-F5344CB8AC3E}">
        <p14:creationId xmlns:p14="http://schemas.microsoft.com/office/powerpoint/2010/main" val="14080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896" y="2381010"/>
            <a:ext cx="7323020" cy="1365300"/>
          </a:xfrm>
        </p:spPr>
        <p:txBody>
          <a:bodyPr/>
          <a:lstStyle/>
          <a:p>
            <a:r>
              <a:rPr lang="en-US" dirty="0"/>
              <a:t>Part 2: How to Grow in CQ Knowledge</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CLA Outcomes Conference</a:t>
            </a:r>
          </a:p>
          <a:p>
            <a:endParaRPr lang="en-US" dirty="0"/>
          </a:p>
        </p:txBody>
      </p:sp>
    </p:spTree>
    <p:extLst>
      <p:ext uri="{BB962C8B-B14F-4D97-AF65-F5344CB8AC3E}">
        <p14:creationId xmlns:p14="http://schemas.microsoft.com/office/powerpoint/2010/main" val="368635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2. CQ Knowledge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44226841"/>
              </p:ext>
            </p:extLst>
          </p:nvPr>
        </p:nvGraphicFramePr>
        <p:xfrm>
          <a:off x="881027" y="446677"/>
          <a:ext cx="10185215" cy="534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725520" y="4045778"/>
            <a:ext cx="3713965" cy="584775"/>
          </a:xfrm>
          <a:prstGeom prst="rect">
            <a:avLst/>
          </a:prstGeom>
          <a:noFill/>
        </p:spPr>
        <p:txBody>
          <a:bodyPr wrap="none" rtlCol="0">
            <a:spAutoFit/>
          </a:bodyPr>
          <a:lstStyle/>
          <a:p>
            <a:r>
              <a:rPr lang="en-US" sz="1600" dirty="0">
                <a:highlight>
                  <a:srgbClr val="00FF00"/>
                </a:highlight>
              </a:rPr>
              <a:t>Part 2: develop cross-cultural fluency </a:t>
            </a:r>
            <a:br>
              <a:rPr lang="en-US" sz="1600" dirty="0">
                <a:highlight>
                  <a:srgbClr val="00FF00"/>
                </a:highlight>
              </a:rPr>
            </a:br>
            <a:r>
              <a:rPr lang="en-US" sz="1600" dirty="0">
                <a:highlight>
                  <a:srgbClr val="00FF00"/>
                </a:highlight>
              </a:rPr>
              <a:t>needed to lead bridge-building efforts </a:t>
            </a:r>
          </a:p>
        </p:txBody>
      </p:sp>
      <p:sp>
        <p:nvSpPr>
          <p:cNvPr id="11" name="TextBox 10">
            <a:extLst>
              <a:ext uri="{FF2B5EF4-FFF2-40B4-BE49-F238E27FC236}">
                <a16:creationId xmlns:a16="http://schemas.microsoft.com/office/drawing/2014/main" id="{BDAD1778-EED7-4F62-9647-C79D358D90D3}"/>
              </a:ext>
            </a:extLst>
          </p:cNvPr>
          <p:cNvSpPr txBox="1"/>
          <p:nvPr/>
        </p:nvSpPr>
        <p:spPr>
          <a:xfrm>
            <a:off x="7452565" y="1587417"/>
            <a:ext cx="184731" cy="230832"/>
          </a:xfrm>
          <a:prstGeom prst="rect">
            <a:avLst/>
          </a:prstGeom>
          <a:noFill/>
        </p:spPr>
        <p:txBody>
          <a:bodyPr wrap="none" rtlCol="0">
            <a:spAutoFit/>
          </a:bodyPr>
          <a:lstStyle/>
          <a:p>
            <a:endParaRPr lang="en-US" sz="900" dirty="0"/>
          </a:p>
        </p:txBody>
      </p:sp>
      <p:sp>
        <p:nvSpPr>
          <p:cNvPr id="8" name="TextBox 7">
            <a:extLst>
              <a:ext uri="{FF2B5EF4-FFF2-40B4-BE49-F238E27FC236}">
                <a16:creationId xmlns:a16="http://schemas.microsoft.com/office/drawing/2014/main" id="{C5D81970-5789-4231-B6DC-EA5546324F4A}"/>
              </a:ext>
            </a:extLst>
          </p:cNvPr>
          <p:cNvSpPr txBox="1"/>
          <p:nvPr/>
        </p:nvSpPr>
        <p:spPr>
          <a:xfrm>
            <a:off x="7257256" y="962812"/>
            <a:ext cx="4645311" cy="584775"/>
          </a:xfrm>
          <a:prstGeom prst="rect">
            <a:avLst/>
          </a:prstGeom>
          <a:noFill/>
        </p:spPr>
        <p:txBody>
          <a:bodyPr wrap="none" rtlCol="0">
            <a:spAutoFit/>
          </a:bodyPr>
          <a:lstStyle/>
          <a:p>
            <a:r>
              <a:rPr lang="en-US" sz="1600" dirty="0"/>
              <a:t>Biblical repentance of head and heart prioritizing </a:t>
            </a:r>
            <a:br>
              <a:rPr lang="en-US" sz="1600" dirty="0"/>
            </a:br>
            <a:r>
              <a:rPr lang="en-US" sz="1600" dirty="0"/>
              <a:t>growth cross-cultural fluency &amp; diversity</a:t>
            </a:r>
          </a:p>
        </p:txBody>
      </p:sp>
      <p:pic>
        <p:nvPicPr>
          <p:cNvPr id="9" name="Picture 2" descr="Image result for affective cognitive psychomotor">
            <a:extLst>
              <a:ext uri="{FF2B5EF4-FFF2-40B4-BE49-F238E27FC236}">
                <a16:creationId xmlns:a16="http://schemas.microsoft.com/office/drawing/2014/main" id="{A33AB6EB-F9DF-4137-957C-EDC4B439A93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127" t="24011" r="39705" b="32600"/>
          <a:stretch/>
        </p:blipFill>
        <p:spPr bwMode="auto">
          <a:xfrm>
            <a:off x="7935549" y="1625132"/>
            <a:ext cx="665723" cy="5230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affective cognitive psychomotor">
            <a:extLst>
              <a:ext uri="{FF2B5EF4-FFF2-40B4-BE49-F238E27FC236}">
                <a16:creationId xmlns:a16="http://schemas.microsoft.com/office/drawing/2014/main" id="{A0FE2BBF-FD05-4260-AC7D-78F0FD5828C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312" t="24011" r="66165" b="30083"/>
          <a:stretch/>
        </p:blipFill>
        <p:spPr bwMode="auto">
          <a:xfrm>
            <a:off x="9012067" y="2912803"/>
            <a:ext cx="567845" cy="5394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affective cognitive psychomotor">
            <a:extLst>
              <a:ext uri="{FF2B5EF4-FFF2-40B4-BE49-F238E27FC236}">
                <a16:creationId xmlns:a16="http://schemas.microsoft.com/office/drawing/2014/main" id="{26A1D4FE-31FF-451D-9C0F-86DD414B7B9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312" t="24011" r="66165" b="30083"/>
          <a:stretch/>
        </p:blipFill>
        <p:spPr bwMode="auto">
          <a:xfrm>
            <a:off x="8704708" y="1637161"/>
            <a:ext cx="567845" cy="5394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47194EC-9C7A-4C7F-BBF6-ABCCFF048D02}"/>
              </a:ext>
            </a:extLst>
          </p:cNvPr>
          <p:cNvSpPr txBox="1"/>
          <p:nvPr/>
        </p:nvSpPr>
        <p:spPr>
          <a:xfrm>
            <a:off x="8474619" y="1679058"/>
            <a:ext cx="330540" cy="338554"/>
          </a:xfrm>
          <a:prstGeom prst="rect">
            <a:avLst/>
          </a:prstGeom>
          <a:noFill/>
        </p:spPr>
        <p:txBody>
          <a:bodyPr wrap="none" rtlCol="0">
            <a:spAutoFit/>
          </a:bodyPr>
          <a:lstStyle/>
          <a:p>
            <a:r>
              <a:rPr lang="en-US" sz="1600" b="1" dirty="0"/>
              <a:t>+</a:t>
            </a:r>
          </a:p>
        </p:txBody>
      </p:sp>
    </p:spTree>
    <p:extLst>
      <p:ext uri="{BB962C8B-B14F-4D97-AF65-F5344CB8AC3E}">
        <p14:creationId xmlns:p14="http://schemas.microsoft.com/office/powerpoint/2010/main" val="417319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C570-4C08-4890-B804-D407C41203AE}"/>
              </a:ext>
            </a:extLst>
          </p:cNvPr>
          <p:cNvSpPr>
            <a:spLocks noGrp="1"/>
          </p:cNvSpPr>
          <p:nvPr>
            <p:ph type="title"/>
          </p:nvPr>
        </p:nvSpPr>
        <p:spPr/>
        <p:txBody>
          <a:bodyPr>
            <a:noAutofit/>
          </a:bodyPr>
          <a:lstStyle/>
          <a:p>
            <a:r>
              <a:rPr lang="en-US" sz="2800" dirty="0"/>
              <a:t>1. Develop a plan to grow your cultural intelligence individually &amp; organizationally</a:t>
            </a:r>
          </a:p>
        </p:txBody>
      </p:sp>
      <p:sp>
        <p:nvSpPr>
          <p:cNvPr id="3" name="Content Placeholder 2">
            <a:extLst>
              <a:ext uri="{FF2B5EF4-FFF2-40B4-BE49-F238E27FC236}">
                <a16:creationId xmlns:a16="http://schemas.microsoft.com/office/drawing/2014/main" id="{31ADE228-93FB-41FC-9E6A-183E87913CC5}"/>
              </a:ext>
            </a:extLst>
          </p:cNvPr>
          <p:cNvSpPr>
            <a:spLocks noGrp="1"/>
          </p:cNvSpPr>
          <p:nvPr>
            <p:ph sz="quarter" idx="10"/>
          </p:nvPr>
        </p:nvSpPr>
        <p:spPr/>
        <p:txBody>
          <a:bodyPr/>
          <a:lstStyle/>
          <a:p>
            <a:r>
              <a:rPr lang="en-US" dirty="0"/>
              <a:t>Individually</a:t>
            </a:r>
          </a:p>
          <a:p>
            <a:pPr lvl="1"/>
            <a:r>
              <a:rPr lang="en-US" dirty="0"/>
              <a:t>Head/Cognitive: Reading, taking a course, watching videos, learning a language</a:t>
            </a:r>
          </a:p>
          <a:p>
            <a:pPr lvl="1"/>
            <a:r>
              <a:rPr lang="en-US" dirty="0"/>
              <a:t>Heart/Affective: Cross-cultural friendships, attending cross-cultural church as a minority, immersion in cross-cultural community as a minority, being supervised cross-culturally</a:t>
            </a:r>
          </a:p>
          <a:p>
            <a:pPr lvl="1"/>
            <a:r>
              <a:rPr lang="en-US" dirty="0"/>
              <a:t>Hands/Psychomotor: Managing cross-culturally, working cross-culturally (peers), serving cross-culturally (clients)</a:t>
            </a:r>
          </a:p>
          <a:p>
            <a:r>
              <a:rPr lang="en-US" dirty="0"/>
              <a:t>Organizationally</a:t>
            </a:r>
          </a:p>
          <a:p>
            <a:pPr lvl="1"/>
            <a:r>
              <a:rPr lang="en-US" dirty="0"/>
              <a:t>Develop a cross-cultural assessment plan</a:t>
            </a:r>
          </a:p>
          <a:p>
            <a:pPr lvl="1"/>
            <a:r>
              <a:rPr lang="en-US" dirty="0"/>
              <a:t>Conduct interviews, analyze data &amp; diagnose problems</a:t>
            </a:r>
          </a:p>
          <a:p>
            <a:pPr lvl="1"/>
            <a:r>
              <a:rPr lang="en-US" dirty="0"/>
              <a:t>Develop a plan with develop goals &amp; outcomes that stretch organization but not beyond its limit</a:t>
            </a:r>
          </a:p>
          <a:p>
            <a:pPr lvl="1"/>
            <a:r>
              <a:rPr lang="en-US" dirty="0"/>
              <a:t>Staffing &amp; training strategy</a:t>
            </a:r>
          </a:p>
          <a:p>
            <a:pPr lvl="1"/>
            <a:endParaRPr lang="en-US" dirty="0"/>
          </a:p>
        </p:txBody>
      </p:sp>
    </p:spTree>
    <p:extLst>
      <p:ext uri="{BB962C8B-B14F-4D97-AF65-F5344CB8AC3E}">
        <p14:creationId xmlns:p14="http://schemas.microsoft.com/office/powerpoint/2010/main" val="37994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a:xfrm>
            <a:off x="440183" y="54028"/>
            <a:ext cx="11311634" cy="680670"/>
          </a:xfrm>
        </p:spPr>
        <p:txBody>
          <a:bodyPr/>
          <a:lstStyle/>
          <a:p>
            <a:r>
              <a:rPr lang="en-US" sz="2800" dirty="0"/>
              <a:t>2. Know Where You Want to Go</a:t>
            </a:r>
            <a:br>
              <a:rPr lang="en-US" sz="2800" dirty="0"/>
            </a:br>
            <a:r>
              <a:rPr lang="en-US" sz="2800" dirty="0"/>
              <a:t>Use Appropriate Training &amp; Leaders to Expand Cultural Intelligence</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extLst>
              <p:ext uri="{D42A27DB-BD31-4B8C-83A1-F6EECF244321}">
                <p14:modId xmlns:p14="http://schemas.microsoft.com/office/powerpoint/2010/main" val="4144166254"/>
              </p:ext>
            </p:extLst>
          </p:nvPr>
        </p:nvGraphicFramePr>
        <p:xfrm>
          <a:off x="-533400" y="1471956"/>
          <a:ext cx="13284200" cy="538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919BCA9-9993-4794-B90B-49777A11F8BF}"/>
              </a:ext>
            </a:extLst>
          </p:cNvPr>
          <p:cNvSpPr txBox="1"/>
          <p:nvPr/>
        </p:nvSpPr>
        <p:spPr>
          <a:xfrm>
            <a:off x="4266817" y="5479913"/>
            <a:ext cx="2011423" cy="1169551"/>
          </a:xfrm>
          <a:prstGeom prst="rect">
            <a:avLst/>
          </a:prstGeom>
          <a:noFill/>
        </p:spPr>
        <p:txBody>
          <a:bodyPr wrap="square">
            <a:spAutoFit/>
          </a:bodyPr>
          <a:lstStyle/>
          <a:p>
            <a:pPr marL="91440" indent="-91440">
              <a:buFont typeface="Arial" panose="020B0604020202020204" pitchFamily="34" charset="0"/>
              <a:buChar char="•"/>
            </a:pPr>
            <a:r>
              <a:rPr lang="en-US" sz="1400" dirty="0"/>
              <a:t>Intervarsity Press</a:t>
            </a:r>
          </a:p>
          <a:p>
            <a:pPr marL="91440" indent="-91440">
              <a:buFont typeface="Arial" panose="020B0604020202020204" pitchFamily="34" charset="0"/>
              <a:buChar char="•"/>
            </a:pPr>
            <a:r>
              <a:rPr lang="en-US" sz="1400" dirty="0"/>
              <a:t>John Perkins</a:t>
            </a:r>
          </a:p>
          <a:p>
            <a:pPr marL="91440" indent="-91440">
              <a:buFont typeface="Arial" panose="020B0604020202020204" pitchFamily="34" charset="0"/>
              <a:buChar char="•"/>
            </a:pPr>
            <a:r>
              <a:rPr lang="en-US" sz="1400" dirty="0"/>
              <a:t>Brenda Salter McNeil</a:t>
            </a:r>
          </a:p>
          <a:p>
            <a:pPr marL="91440" indent="-91440">
              <a:buFont typeface="Arial" panose="020B0604020202020204" pitchFamily="34" charset="0"/>
              <a:buChar char="•"/>
            </a:pPr>
            <a:r>
              <a:rPr lang="en-US" sz="1400" dirty="0"/>
              <a:t>Miles McPherson</a:t>
            </a:r>
          </a:p>
          <a:p>
            <a:pPr marL="91440" indent="-91440">
              <a:buFont typeface="Arial" panose="020B0604020202020204" pitchFamily="34" charset="0"/>
              <a:buChar char="•"/>
            </a:pPr>
            <a:r>
              <a:rPr lang="en-US" sz="1400" dirty="0"/>
              <a:t>CCDA 1.0</a:t>
            </a:r>
          </a:p>
        </p:txBody>
      </p:sp>
      <p:sp>
        <p:nvSpPr>
          <p:cNvPr id="18" name="TextBox 17">
            <a:extLst>
              <a:ext uri="{FF2B5EF4-FFF2-40B4-BE49-F238E27FC236}">
                <a16:creationId xmlns:a16="http://schemas.microsoft.com/office/drawing/2014/main" id="{B8C790F9-847F-49D4-A3D0-153E7ADEBAF7}"/>
              </a:ext>
            </a:extLst>
          </p:cNvPr>
          <p:cNvSpPr txBox="1"/>
          <p:nvPr/>
        </p:nvSpPr>
        <p:spPr>
          <a:xfrm>
            <a:off x="2194853" y="939520"/>
            <a:ext cx="2862771" cy="584775"/>
          </a:xfrm>
          <a:prstGeom prst="rect">
            <a:avLst/>
          </a:prstGeom>
          <a:noFill/>
        </p:spPr>
        <p:txBody>
          <a:bodyPr wrap="none" rtlCol="0">
            <a:spAutoFit/>
          </a:bodyPr>
          <a:lstStyle/>
          <a:p>
            <a:pPr algn="ctr"/>
            <a:r>
              <a:rPr lang="en-US" sz="1600" b="1">
                <a:solidFill>
                  <a:srgbClr val="FF0000"/>
                </a:solidFill>
              </a:rPr>
              <a:t>Identify Training &amp; Leaders </a:t>
            </a:r>
            <a:br>
              <a:rPr lang="en-US" sz="1600" b="1">
                <a:solidFill>
                  <a:srgbClr val="FF0000"/>
                </a:solidFill>
              </a:rPr>
            </a:br>
            <a:r>
              <a:rPr lang="en-US" sz="1600" b="1">
                <a:solidFill>
                  <a:srgbClr val="FF0000"/>
                </a:solidFill>
              </a:rPr>
              <a:t>Appropriate for Your Goals</a:t>
            </a:r>
          </a:p>
        </p:txBody>
      </p:sp>
      <p:sp>
        <p:nvSpPr>
          <p:cNvPr id="19" name="Arrow: Down 18">
            <a:extLst>
              <a:ext uri="{FF2B5EF4-FFF2-40B4-BE49-F238E27FC236}">
                <a16:creationId xmlns:a16="http://schemas.microsoft.com/office/drawing/2014/main" id="{BE7CF5B1-746C-4E5C-8D41-6FF02BFE2A38}"/>
              </a:ext>
            </a:extLst>
          </p:cNvPr>
          <p:cNvSpPr/>
          <p:nvPr/>
        </p:nvSpPr>
        <p:spPr>
          <a:xfrm rot="19926948">
            <a:off x="4287864" y="1597078"/>
            <a:ext cx="414441" cy="13172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2A04EC8-4004-414B-BC07-CA41F4AAA6B8}"/>
              </a:ext>
            </a:extLst>
          </p:cNvPr>
          <p:cNvSpPr txBox="1"/>
          <p:nvPr/>
        </p:nvSpPr>
        <p:spPr>
          <a:xfrm rot="16200000">
            <a:off x="-829202" y="3472163"/>
            <a:ext cx="1959896" cy="369332"/>
          </a:xfrm>
          <a:prstGeom prst="rect">
            <a:avLst/>
          </a:prstGeom>
          <a:noFill/>
        </p:spPr>
        <p:txBody>
          <a:bodyPr wrap="none" rtlCol="0">
            <a:spAutoFit/>
          </a:bodyPr>
          <a:lstStyle/>
          <a:p>
            <a:r>
              <a:rPr lang="en-US" b="1"/>
              <a:t>Nearly all-White</a:t>
            </a:r>
          </a:p>
        </p:txBody>
      </p:sp>
      <p:sp>
        <p:nvSpPr>
          <p:cNvPr id="27" name="TextBox 26">
            <a:extLst>
              <a:ext uri="{FF2B5EF4-FFF2-40B4-BE49-F238E27FC236}">
                <a16:creationId xmlns:a16="http://schemas.microsoft.com/office/drawing/2014/main" id="{8ACDA486-8915-4E6D-9E65-B5974AAD00F4}"/>
              </a:ext>
            </a:extLst>
          </p:cNvPr>
          <p:cNvSpPr txBox="1"/>
          <p:nvPr/>
        </p:nvSpPr>
        <p:spPr>
          <a:xfrm rot="16200000">
            <a:off x="10785333" y="3714216"/>
            <a:ext cx="2444002" cy="369332"/>
          </a:xfrm>
          <a:prstGeom prst="rect">
            <a:avLst/>
          </a:prstGeom>
          <a:noFill/>
        </p:spPr>
        <p:txBody>
          <a:bodyPr wrap="none" rtlCol="0">
            <a:spAutoFit/>
          </a:bodyPr>
          <a:lstStyle/>
          <a:p>
            <a:r>
              <a:rPr lang="en-US" b="1"/>
              <a:t>Nearly all non-White</a:t>
            </a:r>
          </a:p>
        </p:txBody>
      </p:sp>
      <p:sp>
        <p:nvSpPr>
          <p:cNvPr id="13" name="TextBox 12">
            <a:extLst>
              <a:ext uri="{FF2B5EF4-FFF2-40B4-BE49-F238E27FC236}">
                <a16:creationId xmlns:a16="http://schemas.microsoft.com/office/drawing/2014/main" id="{22CB3302-1438-41CA-8399-DC232E5DA02A}"/>
              </a:ext>
            </a:extLst>
          </p:cNvPr>
          <p:cNvSpPr txBox="1"/>
          <p:nvPr/>
        </p:nvSpPr>
        <p:spPr>
          <a:xfrm>
            <a:off x="2698287" y="5479913"/>
            <a:ext cx="1305597" cy="954107"/>
          </a:xfrm>
          <a:prstGeom prst="rect">
            <a:avLst/>
          </a:prstGeom>
          <a:noFill/>
        </p:spPr>
        <p:txBody>
          <a:bodyPr wrap="square">
            <a:spAutoFit/>
          </a:bodyPr>
          <a:lstStyle/>
          <a:p>
            <a:pPr marL="91440" indent="-91440">
              <a:buFont typeface="Arial" panose="020B0604020202020204" pitchFamily="34" charset="0"/>
              <a:buChar char="•"/>
            </a:pPr>
            <a:r>
              <a:rPr lang="en-US" sz="1400" dirty="0"/>
              <a:t>Brian Fikkert</a:t>
            </a:r>
          </a:p>
          <a:p>
            <a:pPr marL="91440" indent="-91440">
              <a:buFont typeface="Arial" panose="020B0604020202020204" pitchFamily="34" charset="0"/>
              <a:buChar char="•"/>
            </a:pPr>
            <a:r>
              <a:rPr lang="en-US" sz="1400" dirty="0"/>
              <a:t>Bob Lupton </a:t>
            </a:r>
          </a:p>
          <a:p>
            <a:pPr marL="91440" indent="-91440">
              <a:buFont typeface="Arial" panose="020B0604020202020204" pitchFamily="34" charset="0"/>
              <a:buChar char="•"/>
            </a:pPr>
            <a:r>
              <a:rPr lang="en-US" sz="1400" dirty="0"/>
              <a:t>Ray Bakke</a:t>
            </a:r>
          </a:p>
          <a:p>
            <a:pPr marL="91440" indent="-91440">
              <a:buFont typeface="Arial" panose="020B0604020202020204" pitchFamily="34" charset="0"/>
              <a:buChar char="•"/>
            </a:pPr>
            <a:r>
              <a:rPr lang="en-US" sz="1400" dirty="0"/>
              <a:t>Tim Keller</a:t>
            </a:r>
          </a:p>
        </p:txBody>
      </p:sp>
      <p:sp>
        <p:nvSpPr>
          <p:cNvPr id="14" name="TextBox 13">
            <a:extLst>
              <a:ext uri="{FF2B5EF4-FFF2-40B4-BE49-F238E27FC236}">
                <a16:creationId xmlns:a16="http://schemas.microsoft.com/office/drawing/2014/main" id="{215F1CF3-3E9B-442F-8B2D-B26B64C89C63}"/>
              </a:ext>
            </a:extLst>
          </p:cNvPr>
          <p:cNvSpPr txBox="1"/>
          <p:nvPr/>
        </p:nvSpPr>
        <p:spPr>
          <a:xfrm>
            <a:off x="7094175" y="5482917"/>
            <a:ext cx="2011423" cy="1169551"/>
          </a:xfrm>
          <a:prstGeom prst="rect">
            <a:avLst/>
          </a:prstGeom>
          <a:noFill/>
        </p:spPr>
        <p:txBody>
          <a:bodyPr wrap="square">
            <a:spAutoFit/>
          </a:bodyPr>
          <a:lstStyle/>
          <a:p>
            <a:pPr marL="91440" indent="-91440">
              <a:buFont typeface="Arial" panose="020B0604020202020204" pitchFamily="34" charset="0"/>
              <a:buChar char="•"/>
            </a:pPr>
            <a:r>
              <a:rPr lang="en-US" sz="1400" dirty="0"/>
              <a:t>Intervarsity Press</a:t>
            </a:r>
          </a:p>
          <a:p>
            <a:pPr marL="91440" indent="-91440">
              <a:buFont typeface="Arial" panose="020B0604020202020204" pitchFamily="34" charset="0"/>
              <a:buChar char="•"/>
            </a:pPr>
            <a:r>
              <a:rPr lang="en-US" sz="1400" dirty="0"/>
              <a:t>Sheila Wise Rowe</a:t>
            </a:r>
          </a:p>
          <a:p>
            <a:pPr marL="91440" indent="-91440">
              <a:buFont typeface="Arial" panose="020B0604020202020204" pitchFamily="34" charset="0"/>
              <a:buChar char="•"/>
            </a:pPr>
            <a:r>
              <a:rPr lang="en-US" sz="1400" dirty="0"/>
              <a:t>Robert Chao Romero</a:t>
            </a:r>
          </a:p>
          <a:p>
            <a:pPr marL="91440" indent="-91440">
              <a:buFont typeface="Arial" panose="020B0604020202020204" pitchFamily="34" charset="0"/>
              <a:buChar char="•"/>
            </a:pPr>
            <a:r>
              <a:rPr lang="en-US" sz="1400" dirty="0"/>
              <a:t>Carl Ellis</a:t>
            </a:r>
          </a:p>
          <a:p>
            <a:pPr marL="91440" indent="-91440">
              <a:buFont typeface="Arial" panose="020B0604020202020204" pitchFamily="34" charset="0"/>
              <a:buChar char="•"/>
            </a:pPr>
            <a:r>
              <a:rPr lang="en-US" sz="1400" dirty="0"/>
              <a:t>CCDA 2.0</a:t>
            </a:r>
          </a:p>
        </p:txBody>
      </p:sp>
    </p:spTree>
    <p:extLst>
      <p:ext uri="{BB962C8B-B14F-4D97-AF65-F5344CB8AC3E}">
        <p14:creationId xmlns:p14="http://schemas.microsoft.com/office/powerpoint/2010/main" val="32803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3EC930B-8AED-4686-BDA7-980890324A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79C6144-8AEE-485C-8579-AC7D932A76B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D0701730-EA77-4E1F-ACC7-055F62FC3ED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F1E9D6D-55C9-4A11-B62D-4A66F2AAC51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FF1B44B1-7D3D-4341-AF79-4669D1D9C050}"/>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8E7A09A2-569D-4DAB-9B49-67CA3BFE7C8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18" grpId="0"/>
      <p:bldP spid="19" grpId="0" animBg="1"/>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4C1F-7415-4A92-8D87-F7321EB77375}"/>
              </a:ext>
            </a:extLst>
          </p:cNvPr>
          <p:cNvSpPr>
            <a:spLocks noGrp="1"/>
          </p:cNvSpPr>
          <p:nvPr>
            <p:ph type="title"/>
          </p:nvPr>
        </p:nvSpPr>
        <p:spPr/>
        <p:txBody>
          <a:bodyPr/>
          <a:lstStyle/>
          <a:p>
            <a:r>
              <a:rPr lang="en-US" dirty="0"/>
              <a:t>Most Effective Cross-Cultural Partnerships Utilize Two Bridge Builders: CCDA</a:t>
            </a:r>
          </a:p>
        </p:txBody>
      </p:sp>
      <p:pic>
        <p:nvPicPr>
          <p:cNvPr id="1026" name="Picture 2" descr="Bridge, Water, River, Crossing, Limit, Danube, Stream">
            <a:extLst>
              <a:ext uri="{FF2B5EF4-FFF2-40B4-BE49-F238E27FC236}">
                <a16:creationId xmlns:a16="http://schemas.microsoft.com/office/drawing/2014/main" id="{C4A462A1-5398-4ECA-9163-B7B5022DF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82" b="21391"/>
          <a:stretch/>
        </p:blipFill>
        <p:spPr bwMode="auto">
          <a:xfrm>
            <a:off x="1315498" y="2865120"/>
            <a:ext cx="9523650" cy="2682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4D3B43-6CFC-46A9-860D-0A12FEA45B55}"/>
              </a:ext>
            </a:extLst>
          </p:cNvPr>
          <p:cNvSpPr txBox="1"/>
          <p:nvPr/>
        </p:nvSpPr>
        <p:spPr>
          <a:xfrm>
            <a:off x="1726978" y="5379720"/>
            <a:ext cx="3307124" cy="646331"/>
          </a:xfrm>
          <a:prstGeom prst="rect">
            <a:avLst/>
          </a:prstGeom>
          <a:noFill/>
        </p:spPr>
        <p:txBody>
          <a:bodyPr wrap="none" rtlCol="0">
            <a:spAutoFit/>
          </a:bodyPr>
          <a:lstStyle/>
          <a:p>
            <a:r>
              <a:rPr lang="en-US" dirty="0"/>
              <a:t>Culturally fluent in bridging to </a:t>
            </a:r>
            <a:br>
              <a:rPr lang="en-US" dirty="0"/>
            </a:br>
            <a:r>
              <a:rPr lang="en-US" dirty="0"/>
              <a:t>African American culture</a:t>
            </a:r>
          </a:p>
        </p:txBody>
      </p:sp>
      <p:sp>
        <p:nvSpPr>
          <p:cNvPr id="10" name="TextBox 9">
            <a:extLst>
              <a:ext uri="{FF2B5EF4-FFF2-40B4-BE49-F238E27FC236}">
                <a16:creationId xmlns:a16="http://schemas.microsoft.com/office/drawing/2014/main" id="{744FBB9F-B2AD-4C53-9525-B318E4F65D77}"/>
              </a:ext>
            </a:extLst>
          </p:cNvPr>
          <p:cNvSpPr txBox="1"/>
          <p:nvPr/>
        </p:nvSpPr>
        <p:spPr>
          <a:xfrm>
            <a:off x="7462107" y="5344919"/>
            <a:ext cx="3045706" cy="646331"/>
          </a:xfrm>
          <a:prstGeom prst="rect">
            <a:avLst/>
          </a:prstGeom>
          <a:noFill/>
        </p:spPr>
        <p:txBody>
          <a:bodyPr wrap="none" rtlCol="0">
            <a:spAutoFit/>
          </a:bodyPr>
          <a:lstStyle/>
          <a:p>
            <a:r>
              <a:rPr lang="en-US" dirty="0"/>
              <a:t>Black “missionary” to White</a:t>
            </a:r>
          </a:p>
          <a:p>
            <a:r>
              <a:rPr lang="en-US" dirty="0"/>
              <a:t>evangelicals on issue of race</a:t>
            </a:r>
          </a:p>
        </p:txBody>
      </p:sp>
      <p:pic>
        <p:nvPicPr>
          <p:cNvPr id="4098" name="Picture 2" descr="John M. Perkins">
            <a:extLst>
              <a:ext uri="{FF2B5EF4-FFF2-40B4-BE49-F238E27FC236}">
                <a16:creationId xmlns:a16="http://schemas.microsoft.com/office/drawing/2014/main" id="{3D4A7F8F-44F6-442C-A046-FA1BC6078B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02" b="10400"/>
          <a:stretch/>
        </p:blipFill>
        <p:spPr bwMode="auto">
          <a:xfrm>
            <a:off x="8181071" y="735629"/>
            <a:ext cx="1536135" cy="18305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C215891-CAC1-4E15-AA3C-F26323080D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339" y="831949"/>
            <a:ext cx="1666875" cy="1666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A9DE57-7E22-47FC-9964-C0BE35F55DD8}"/>
              </a:ext>
            </a:extLst>
          </p:cNvPr>
          <p:cNvSpPr txBox="1"/>
          <p:nvPr/>
        </p:nvSpPr>
        <p:spPr>
          <a:xfrm>
            <a:off x="2055339" y="2516839"/>
            <a:ext cx="1705532" cy="369332"/>
          </a:xfrm>
          <a:prstGeom prst="rect">
            <a:avLst/>
          </a:prstGeom>
          <a:noFill/>
        </p:spPr>
        <p:txBody>
          <a:bodyPr wrap="none" rtlCol="0">
            <a:spAutoFit/>
          </a:bodyPr>
          <a:lstStyle/>
          <a:p>
            <a:r>
              <a:rPr lang="en-US" dirty="0"/>
              <a:t>Wayne Gordon</a:t>
            </a:r>
          </a:p>
        </p:txBody>
      </p:sp>
      <p:sp>
        <p:nvSpPr>
          <p:cNvPr id="13" name="TextBox 12">
            <a:extLst>
              <a:ext uri="{FF2B5EF4-FFF2-40B4-BE49-F238E27FC236}">
                <a16:creationId xmlns:a16="http://schemas.microsoft.com/office/drawing/2014/main" id="{F82AC7A6-0A99-4EF0-8330-1C97872F232E}"/>
              </a:ext>
            </a:extLst>
          </p:cNvPr>
          <p:cNvSpPr txBox="1"/>
          <p:nvPr/>
        </p:nvSpPr>
        <p:spPr>
          <a:xfrm>
            <a:off x="8273156" y="2545170"/>
            <a:ext cx="1444050" cy="369332"/>
          </a:xfrm>
          <a:prstGeom prst="rect">
            <a:avLst/>
          </a:prstGeom>
          <a:noFill/>
        </p:spPr>
        <p:txBody>
          <a:bodyPr wrap="none" rtlCol="0">
            <a:spAutoFit/>
          </a:bodyPr>
          <a:lstStyle/>
          <a:p>
            <a:r>
              <a:rPr lang="en-US" dirty="0"/>
              <a:t>John Perkins</a:t>
            </a:r>
          </a:p>
        </p:txBody>
      </p:sp>
    </p:spTree>
    <p:extLst>
      <p:ext uri="{BB962C8B-B14F-4D97-AF65-F5344CB8AC3E}">
        <p14:creationId xmlns:p14="http://schemas.microsoft.com/office/powerpoint/2010/main" val="355438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0C59-0D5D-4849-BAA1-F428EC6ADD24}"/>
              </a:ext>
            </a:extLst>
          </p:cNvPr>
          <p:cNvSpPr>
            <a:spLocks noGrp="1"/>
          </p:cNvSpPr>
          <p:nvPr>
            <p:ph type="title"/>
          </p:nvPr>
        </p:nvSpPr>
        <p:spPr/>
        <p:txBody>
          <a:bodyPr/>
          <a:lstStyle/>
          <a:p>
            <a:r>
              <a:rPr lang="en-US" sz="4000" dirty="0"/>
              <a:t>Biblical Reflection on Why Diversity Efforts Fail</a:t>
            </a:r>
          </a:p>
        </p:txBody>
      </p:sp>
      <p:sp>
        <p:nvSpPr>
          <p:cNvPr id="3" name="Content Placeholder 2">
            <a:extLst>
              <a:ext uri="{FF2B5EF4-FFF2-40B4-BE49-F238E27FC236}">
                <a16:creationId xmlns:a16="http://schemas.microsoft.com/office/drawing/2014/main" id="{5E9C3DBC-E70E-4A4B-8370-2E9B811C410A}"/>
              </a:ext>
            </a:extLst>
          </p:cNvPr>
          <p:cNvSpPr>
            <a:spLocks noGrp="1"/>
          </p:cNvSpPr>
          <p:nvPr>
            <p:ph sz="quarter" idx="10"/>
          </p:nvPr>
        </p:nvSpPr>
        <p:spPr/>
        <p:txBody>
          <a:bodyPr/>
          <a:lstStyle/>
          <a:p>
            <a:pPr marL="0" indent="0">
              <a:buNone/>
            </a:pPr>
            <a:r>
              <a:rPr lang="en-US" b="1" dirty="0"/>
              <a:t>Luke 14: 28-32. </a:t>
            </a:r>
            <a:r>
              <a:rPr lang="en-US" dirty="0"/>
              <a:t>For which of you, desiring to build a tower, does not first sit down and count the cost, whether he has enough to complete it? Otherwise, when he has laid a foundation and is not able to finish, all who see it begin to mock him, saying, ‘This man began to build and was not able to finish.’ </a:t>
            </a:r>
          </a:p>
          <a:p>
            <a:pPr marL="0" indent="0">
              <a:buNone/>
            </a:pPr>
            <a:endParaRPr lang="en-US" sz="1400" dirty="0"/>
          </a:p>
          <a:p>
            <a:pPr marL="0" indent="0">
              <a:buNone/>
            </a:pPr>
            <a:r>
              <a:rPr lang="en-US" dirty="0"/>
              <a:t>Or what king, going out to encounter another king in war, will not sit down first and deliberate whether he is able with ten thousand to meet him who comes against him with twenty thousand? And if not, while the other is yet a great way off, he sends a delegation and asks for terms of peace. </a:t>
            </a:r>
          </a:p>
          <a:p>
            <a:pPr marL="0" indent="0">
              <a:buNone/>
            </a:pPr>
            <a:endParaRPr lang="en-US" sz="1400" dirty="0"/>
          </a:p>
          <a:p>
            <a:pPr marL="0" indent="0">
              <a:buNone/>
            </a:pPr>
            <a:r>
              <a:rPr lang="en-US" b="1" dirty="0"/>
              <a:t>Ephesians 6:12. </a:t>
            </a:r>
            <a:r>
              <a:rPr lang="en-US" dirty="0"/>
              <a:t>For we wrestle not against flesh and blood, but against principalities, against powers, against the rulers of the darkness of this world, against spiritual wickedness in high places.</a:t>
            </a:r>
          </a:p>
        </p:txBody>
      </p:sp>
    </p:spTree>
    <p:extLst>
      <p:ext uri="{BB962C8B-B14F-4D97-AF65-F5344CB8AC3E}">
        <p14:creationId xmlns:p14="http://schemas.microsoft.com/office/powerpoint/2010/main" val="202608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4C1F-7415-4A92-8D87-F7321EB77375}"/>
              </a:ext>
            </a:extLst>
          </p:cNvPr>
          <p:cNvSpPr>
            <a:spLocks noGrp="1"/>
          </p:cNvSpPr>
          <p:nvPr>
            <p:ph type="title"/>
          </p:nvPr>
        </p:nvSpPr>
        <p:spPr/>
        <p:txBody>
          <a:bodyPr/>
          <a:lstStyle/>
          <a:p>
            <a:r>
              <a:rPr lang="en-US" dirty="0"/>
              <a:t>Most Effective Cross-Cultural Partnerships Utilize Two Bridge Builders</a:t>
            </a:r>
          </a:p>
        </p:txBody>
      </p:sp>
      <p:pic>
        <p:nvPicPr>
          <p:cNvPr id="1026" name="Picture 2" descr="Bridge, Water, River, Crossing, Limit, Danube, Stream">
            <a:extLst>
              <a:ext uri="{FF2B5EF4-FFF2-40B4-BE49-F238E27FC236}">
                <a16:creationId xmlns:a16="http://schemas.microsoft.com/office/drawing/2014/main" id="{C4A462A1-5398-4ECA-9163-B7B5022DF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82" b="21391"/>
          <a:stretch/>
        </p:blipFill>
        <p:spPr bwMode="auto">
          <a:xfrm>
            <a:off x="1315498" y="2865120"/>
            <a:ext cx="9523650" cy="2682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e photo of Angel RW Halstead">
            <a:extLst>
              <a:ext uri="{FF2B5EF4-FFF2-40B4-BE49-F238E27FC236}">
                <a16:creationId xmlns:a16="http://schemas.microsoft.com/office/drawing/2014/main" id="{7AA9216C-CF9A-41B2-9D1A-458D7CDAA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474" y="661988"/>
            <a:ext cx="2203132" cy="22031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wearing a suit and tie smiling at the camera&#10;&#10;Description automatically generated">
            <a:extLst>
              <a:ext uri="{FF2B5EF4-FFF2-40B4-BE49-F238E27FC236}">
                <a16:creationId xmlns:a16="http://schemas.microsoft.com/office/drawing/2014/main" id="{64C769DB-CD87-418A-A254-724A2FEB64D0}"/>
              </a:ext>
            </a:extLst>
          </p:cNvPr>
          <p:cNvPicPr>
            <a:picLocks noChangeAspect="1"/>
          </p:cNvPicPr>
          <p:nvPr/>
        </p:nvPicPr>
        <p:blipFill rotWithShape="1">
          <a:blip r:embed="rId5">
            <a:extLst>
              <a:ext uri="{28A0092B-C50C-407E-A947-70E740481C1C}">
                <a14:useLocalDpi xmlns:a14="http://schemas.microsoft.com/office/drawing/2010/main" val="0"/>
              </a:ext>
            </a:extLst>
          </a:blip>
          <a:srcRect t="10642"/>
          <a:stretch/>
        </p:blipFill>
        <p:spPr>
          <a:xfrm>
            <a:off x="2205540" y="661694"/>
            <a:ext cx="1882728" cy="2222239"/>
          </a:xfrm>
          <a:prstGeom prst="rect">
            <a:avLst/>
          </a:prstGeom>
        </p:spPr>
      </p:pic>
      <p:sp>
        <p:nvSpPr>
          <p:cNvPr id="9" name="TextBox 8">
            <a:extLst>
              <a:ext uri="{FF2B5EF4-FFF2-40B4-BE49-F238E27FC236}">
                <a16:creationId xmlns:a16="http://schemas.microsoft.com/office/drawing/2014/main" id="{AB4D3B43-6CFC-46A9-860D-0A12FEA45B55}"/>
              </a:ext>
            </a:extLst>
          </p:cNvPr>
          <p:cNvSpPr txBox="1"/>
          <p:nvPr/>
        </p:nvSpPr>
        <p:spPr>
          <a:xfrm>
            <a:off x="1726978" y="5379720"/>
            <a:ext cx="3307124" cy="646331"/>
          </a:xfrm>
          <a:prstGeom prst="rect">
            <a:avLst/>
          </a:prstGeom>
          <a:noFill/>
        </p:spPr>
        <p:txBody>
          <a:bodyPr wrap="none" rtlCol="0">
            <a:spAutoFit/>
          </a:bodyPr>
          <a:lstStyle/>
          <a:p>
            <a:r>
              <a:rPr lang="en-US" dirty="0"/>
              <a:t>Culturally fluent in bridging to </a:t>
            </a:r>
            <a:br>
              <a:rPr lang="en-US" dirty="0"/>
            </a:br>
            <a:r>
              <a:rPr lang="en-US" dirty="0"/>
              <a:t>African American culture</a:t>
            </a:r>
          </a:p>
        </p:txBody>
      </p:sp>
      <p:sp>
        <p:nvSpPr>
          <p:cNvPr id="10" name="TextBox 9">
            <a:extLst>
              <a:ext uri="{FF2B5EF4-FFF2-40B4-BE49-F238E27FC236}">
                <a16:creationId xmlns:a16="http://schemas.microsoft.com/office/drawing/2014/main" id="{744FBB9F-B2AD-4C53-9525-B318E4F65D77}"/>
              </a:ext>
            </a:extLst>
          </p:cNvPr>
          <p:cNvSpPr txBox="1"/>
          <p:nvPr/>
        </p:nvSpPr>
        <p:spPr>
          <a:xfrm>
            <a:off x="7462107" y="5344919"/>
            <a:ext cx="3033203" cy="646331"/>
          </a:xfrm>
          <a:prstGeom prst="rect">
            <a:avLst/>
          </a:prstGeom>
          <a:noFill/>
        </p:spPr>
        <p:txBody>
          <a:bodyPr wrap="none" rtlCol="0">
            <a:spAutoFit/>
          </a:bodyPr>
          <a:lstStyle/>
          <a:p>
            <a:r>
              <a:rPr lang="en-US" dirty="0"/>
              <a:t>Culturally fluent in bridging </a:t>
            </a:r>
            <a:br>
              <a:rPr lang="en-US" dirty="0"/>
            </a:br>
            <a:r>
              <a:rPr lang="en-US" dirty="0"/>
              <a:t>to White culture</a:t>
            </a:r>
          </a:p>
        </p:txBody>
      </p:sp>
    </p:spTree>
    <p:extLst>
      <p:ext uri="{BB962C8B-B14F-4D97-AF65-F5344CB8AC3E}">
        <p14:creationId xmlns:p14="http://schemas.microsoft.com/office/powerpoint/2010/main" val="3660885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4C1F-7415-4A92-8D87-F7321EB77375}"/>
              </a:ext>
            </a:extLst>
          </p:cNvPr>
          <p:cNvSpPr>
            <a:spLocks noGrp="1"/>
          </p:cNvSpPr>
          <p:nvPr>
            <p:ph type="title"/>
          </p:nvPr>
        </p:nvSpPr>
        <p:spPr/>
        <p:txBody>
          <a:bodyPr/>
          <a:lstStyle/>
          <a:p>
            <a:r>
              <a:rPr lang="en-US" dirty="0"/>
              <a:t>Most Effective Cross-Cultural Partnerships Utilize Two Bridge Builders</a:t>
            </a:r>
          </a:p>
        </p:txBody>
      </p:sp>
      <p:pic>
        <p:nvPicPr>
          <p:cNvPr id="1026" name="Picture 2" descr="Bridge, Water, River, Crossing, Limit, Danube, Stream">
            <a:extLst>
              <a:ext uri="{FF2B5EF4-FFF2-40B4-BE49-F238E27FC236}">
                <a16:creationId xmlns:a16="http://schemas.microsoft.com/office/drawing/2014/main" id="{C4A462A1-5398-4ECA-9163-B7B5022DF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82" b="21391"/>
          <a:stretch/>
        </p:blipFill>
        <p:spPr bwMode="auto">
          <a:xfrm>
            <a:off x="1315498" y="2865120"/>
            <a:ext cx="9523650" cy="2682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94084D-F099-437F-8CEB-469333F8D613}"/>
              </a:ext>
            </a:extLst>
          </p:cNvPr>
          <p:cNvSpPr txBox="1"/>
          <p:nvPr/>
        </p:nvSpPr>
        <p:spPr>
          <a:xfrm>
            <a:off x="1726978" y="5379720"/>
            <a:ext cx="3307124" cy="646331"/>
          </a:xfrm>
          <a:prstGeom prst="rect">
            <a:avLst/>
          </a:prstGeom>
          <a:noFill/>
        </p:spPr>
        <p:txBody>
          <a:bodyPr wrap="none" rtlCol="0">
            <a:spAutoFit/>
          </a:bodyPr>
          <a:lstStyle/>
          <a:p>
            <a:r>
              <a:rPr lang="en-US" dirty="0"/>
              <a:t>Culturally fluent in bridging to </a:t>
            </a:r>
            <a:br>
              <a:rPr lang="en-US" dirty="0"/>
            </a:br>
            <a:r>
              <a:rPr lang="en-US" dirty="0"/>
              <a:t>African American culture</a:t>
            </a:r>
          </a:p>
        </p:txBody>
      </p:sp>
      <p:sp>
        <p:nvSpPr>
          <p:cNvPr id="5" name="TextBox 4">
            <a:extLst>
              <a:ext uri="{FF2B5EF4-FFF2-40B4-BE49-F238E27FC236}">
                <a16:creationId xmlns:a16="http://schemas.microsoft.com/office/drawing/2014/main" id="{079CDB43-5A34-44F4-9D35-A982CB9FD225}"/>
              </a:ext>
            </a:extLst>
          </p:cNvPr>
          <p:cNvSpPr txBox="1"/>
          <p:nvPr/>
        </p:nvSpPr>
        <p:spPr>
          <a:xfrm>
            <a:off x="7462107" y="5344919"/>
            <a:ext cx="3033203" cy="646331"/>
          </a:xfrm>
          <a:prstGeom prst="rect">
            <a:avLst/>
          </a:prstGeom>
          <a:noFill/>
        </p:spPr>
        <p:txBody>
          <a:bodyPr wrap="none" rtlCol="0">
            <a:spAutoFit/>
          </a:bodyPr>
          <a:lstStyle/>
          <a:p>
            <a:r>
              <a:rPr lang="en-US" dirty="0"/>
              <a:t>Culturally fluent in bridging </a:t>
            </a:r>
            <a:br>
              <a:rPr lang="en-US" dirty="0"/>
            </a:br>
            <a:r>
              <a:rPr lang="en-US" dirty="0"/>
              <a:t>to White culture</a:t>
            </a:r>
          </a:p>
        </p:txBody>
      </p:sp>
      <p:pic>
        <p:nvPicPr>
          <p:cNvPr id="7" name="Picture 6" descr="A person wearing a suit and tie smiling at the camera&#10;&#10;Description automatically generated">
            <a:extLst>
              <a:ext uri="{FF2B5EF4-FFF2-40B4-BE49-F238E27FC236}">
                <a16:creationId xmlns:a16="http://schemas.microsoft.com/office/drawing/2014/main" id="{64C769DB-CD87-418A-A254-724A2FEB64D0}"/>
              </a:ext>
            </a:extLst>
          </p:cNvPr>
          <p:cNvPicPr>
            <a:picLocks noChangeAspect="1"/>
          </p:cNvPicPr>
          <p:nvPr/>
        </p:nvPicPr>
        <p:blipFill rotWithShape="1">
          <a:blip r:embed="rId4">
            <a:extLst>
              <a:ext uri="{28A0092B-C50C-407E-A947-70E740481C1C}">
                <a14:useLocalDpi xmlns:a14="http://schemas.microsoft.com/office/drawing/2010/main" val="0"/>
              </a:ext>
            </a:extLst>
          </a:blip>
          <a:srcRect t="10642"/>
          <a:stretch/>
        </p:blipFill>
        <p:spPr>
          <a:xfrm>
            <a:off x="2205540" y="661694"/>
            <a:ext cx="1882728" cy="2222239"/>
          </a:xfrm>
          <a:prstGeom prst="rect">
            <a:avLst/>
          </a:prstGeom>
        </p:spPr>
      </p:pic>
      <p:pic>
        <p:nvPicPr>
          <p:cNvPr id="2050" name="Picture 2" descr="Harriet Hodge-Henry">
            <a:extLst>
              <a:ext uri="{FF2B5EF4-FFF2-40B4-BE49-F238E27FC236}">
                <a16:creationId xmlns:a16="http://schemas.microsoft.com/office/drawing/2014/main" id="{6F3AD45D-1EE3-4DF6-8BA3-7C4FDD1DA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734" y="661694"/>
            <a:ext cx="1749950" cy="218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45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4C1F-7415-4A92-8D87-F7321EB77375}"/>
              </a:ext>
            </a:extLst>
          </p:cNvPr>
          <p:cNvSpPr>
            <a:spLocks noGrp="1"/>
          </p:cNvSpPr>
          <p:nvPr>
            <p:ph type="title"/>
          </p:nvPr>
        </p:nvSpPr>
        <p:spPr/>
        <p:txBody>
          <a:bodyPr/>
          <a:lstStyle/>
          <a:p>
            <a:r>
              <a:rPr lang="en-US" dirty="0"/>
              <a:t>Most Effective Cross-Cultural Partnerships Utilize Two Bridge Builders</a:t>
            </a:r>
          </a:p>
        </p:txBody>
      </p:sp>
      <p:pic>
        <p:nvPicPr>
          <p:cNvPr id="1026" name="Picture 2" descr="Bridge, Water, River, Crossing, Limit, Danube, Stream">
            <a:extLst>
              <a:ext uri="{FF2B5EF4-FFF2-40B4-BE49-F238E27FC236}">
                <a16:creationId xmlns:a16="http://schemas.microsoft.com/office/drawing/2014/main" id="{C4A462A1-5398-4ECA-9163-B7B5022DF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82" b="21391"/>
          <a:stretch/>
        </p:blipFill>
        <p:spPr bwMode="auto">
          <a:xfrm>
            <a:off x="1315498" y="2865120"/>
            <a:ext cx="9523650" cy="2682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94084D-F099-437F-8CEB-469333F8D613}"/>
              </a:ext>
            </a:extLst>
          </p:cNvPr>
          <p:cNvSpPr txBox="1"/>
          <p:nvPr/>
        </p:nvSpPr>
        <p:spPr>
          <a:xfrm>
            <a:off x="1726978" y="5379720"/>
            <a:ext cx="3075073" cy="646331"/>
          </a:xfrm>
          <a:prstGeom prst="rect">
            <a:avLst/>
          </a:prstGeom>
          <a:noFill/>
        </p:spPr>
        <p:txBody>
          <a:bodyPr wrap="none" rtlCol="0">
            <a:spAutoFit/>
          </a:bodyPr>
          <a:lstStyle/>
          <a:p>
            <a:r>
              <a:rPr lang="en-US" dirty="0"/>
              <a:t>Growing in fluency bridging </a:t>
            </a:r>
          </a:p>
          <a:p>
            <a:r>
              <a:rPr lang="en-US" dirty="0"/>
              <a:t>to Latino/a culture</a:t>
            </a:r>
          </a:p>
        </p:txBody>
      </p:sp>
      <p:sp>
        <p:nvSpPr>
          <p:cNvPr id="5" name="TextBox 4">
            <a:extLst>
              <a:ext uri="{FF2B5EF4-FFF2-40B4-BE49-F238E27FC236}">
                <a16:creationId xmlns:a16="http://schemas.microsoft.com/office/drawing/2014/main" id="{079CDB43-5A34-44F4-9D35-A982CB9FD225}"/>
              </a:ext>
            </a:extLst>
          </p:cNvPr>
          <p:cNvSpPr txBox="1"/>
          <p:nvPr/>
        </p:nvSpPr>
        <p:spPr>
          <a:xfrm>
            <a:off x="7229542" y="5360907"/>
            <a:ext cx="3209533" cy="646331"/>
          </a:xfrm>
          <a:prstGeom prst="rect">
            <a:avLst/>
          </a:prstGeom>
          <a:noFill/>
        </p:spPr>
        <p:txBody>
          <a:bodyPr wrap="none" rtlCol="0">
            <a:spAutoFit/>
          </a:bodyPr>
          <a:lstStyle/>
          <a:p>
            <a:r>
              <a:rPr lang="en-US" dirty="0"/>
              <a:t>Latino pastor culturally fluent </a:t>
            </a:r>
            <a:br>
              <a:rPr lang="en-US" dirty="0"/>
            </a:br>
            <a:r>
              <a:rPr lang="en-US" dirty="0"/>
              <a:t>in bridging to White culture</a:t>
            </a:r>
          </a:p>
        </p:txBody>
      </p:sp>
      <p:pic>
        <p:nvPicPr>
          <p:cNvPr id="7" name="Picture 6" descr="A person wearing a suit and tie smiling at the camera&#10;&#10;Description automatically generated">
            <a:extLst>
              <a:ext uri="{FF2B5EF4-FFF2-40B4-BE49-F238E27FC236}">
                <a16:creationId xmlns:a16="http://schemas.microsoft.com/office/drawing/2014/main" id="{64C769DB-CD87-418A-A254-724A2FEB64D0}"/>
              </a:ext>
            </a:extLst>
          </p:cNvPr>
          <p:cNvPicPr>
            <a:picLocks noChangeAspect="1"/>
          </p:cNvPicPr>
          <p:nvPr/>
        </p:nvPicPr>
        <p:blipFill rotWithShape="1">
          <a:blip r:embed="rId4">
            <a:extLst>
              <a:ext uri="{28A0092B-C50C-407E-A947-70E740481C1C}">
                <a14:useLocalDpi xmlns:a14="http://schemas.microsoft.com/office/drawing/2010/main" val="0"/>
              </a:ext>
            </a:extLst>
          </a:blip>
          <a:srcRect t="10642"/>
          <a:stretch/>
        </p:blipFill>
        <p:spPr>
          <a:xfrm>
            <a:off x="2205540" y="661694"/>
            <a:ext cx="1882728" cy="2222239"/>
          </a:xfrm>
          <a:prstGeom prst="rect">
            <a:avLst/>
          </a:prstGeom>
        </p:spPr>
      </p:pic>
      <p:pic>
        <p:nvPicPr>
          <p:cNvPr id="9" name="Picture 2">
            <a:extLst>
              <a:ext uri="{FF2B5EF4-FFF2-40B4-BE49-F238E27FC236}">
                <a16:creationId xmlns:a16="http://schemas.microsoft.com/office/drawing/2014/main" id="{FF4358B4-F3D8-44E0-92AC-93A5799325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734" y="641071"/>
            <a:ext cx="1736302" cy="231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4C1F-7415-4A92-8D87-F7321EB77375}"/>
              </a:ext>
            </a:extLst>
          </p:cNvPr>
          <p:cNvSpPr>
            <a:spLocks noGrp="1"/>
          </p:cNvSpPr>
          <p:nvPr>
            <p:ph type="title"/>
          </p:nvPr>
        </p:nvSpPr>
        <p:spPr/>
        <p:txBody>
          <a:bodyPr/>
          <a:lstStyle/>
          <a:p>
            <a:r>
              <a:rPr lang="en-US" dirty="0"/>
              <a:t>How Cross-Cultural Partnerships Fail</a:t>
            </a:r>
          </a:p>
        </p:txBody>
      </p:sp>
      <p:pic>
        <p:nvPicPr>
          <p:cNvPr id="1026" name="Picture 2" descr="Bridge, Water, River, Crossing, Limit, Danube, Stream">
            <a:extLst>
              <a:ext uri="{FF2B5EF4-FFF2-40B4-BE49-F238E27FC236}">
                <a16:creationId xmlns:a16="http://schemas.microsoft.com/office/drawing/2014/main" id="{C4A462A1-5398-4ECA-9163-B7B5022DF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82" b="21391"/>
          <a:stretch/>
        </p:blipFill>
        <p:spPr bwMode="auto">
          <a:xfrm>
            <a:off x="1315498" y="2865120"/>
            <a:ext cx="9523650" cy="2682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94084D-F099-437F-8CEB-469333F8D613}"/>
              </a:ext>
            </a:extLst>
          </p:cNvPr>
          <p:cNvSpPr txBox="1"/>
          <p:nvPr/>
        </p:nvSpPr>
        <p:spPr>
          <a:xfrm>
            <a:off x="1707928" y="1310640"/>
            <a:ext cx="2830647" cy="923330"/>
          </a:xfrm>
          <a:prstGeom prst="rect">
            <a:avLst/>
          </a:prstGeom>
          <a:noFill/>
        </p:spPr>
        <p:txBody>
          <a:bodyPr wrap="none" rtlCol="0">
            <a:spAutoFit/>
          </a:bodyPr>
          <a:lstStyle/>
          <a:p>
            <a:r>
              <a:rPr lang="en-US" dirty="0"/>
              <a:t>Primary leader has limited</a:t>
            </a:r>
          </a:p>
          <a:p>
            <a:r>
              <a:rPr lang="en-US" dirty="0"/>
              <a:t>cross-cultural fluency </a:t>
            </a:r>
          </a:p>
          <a:p>
            <a:r>
              <a:rPr lang="en-US" dirty="0"/>
              <a:t>(not a core competency)</a:t>
            </a:r>
          </a:p>
        </p:txBody>
      </p:sp>
      <p:sp>
        <p:nvSpPr>
          <p:cNvPr id="5" name="TextBox 4">
            <a:extLst>
              <a:ext uri="{FF2B5EF4-FFF2-40B4-BE49-F238E27FC236}">
                <a16:creationId xmlns:a16="http://schemas.microsoft.com/office/drawing/2014/main" id="{079CDB43-5A34-44F4-9D35-A982CB9FD225}"/>
              </a:ext>
            </a:extLst>
          </p:cNvPr>
          <p:cNvSpPr txBox="1"/>
          <p:nvPr/>
        </p:nvSpPr>
        <p:spPr>
          <a:xfrm>
            <a:off x="7439092" y="1398507"/>
            <a:ext cx="2738057" cy="923330"/>
          </a:xfrm>
          <a:prstGeom prst="rect">
            <a:avLst/>
          </a:prstGeom>
          <a:noFill/>
        </p:spPr>
        <p:txBody>
          <a:bodyPr wrap="none" rtlCol="0">
            <a:spAutoFit/>
          </a:bodyPr>
          <a:lstStyle/>
          <a:p>
            <a:r>
              <a:rPr lang="en-US" dirty="0"/>
              <a:t>Hires minority in ministry</a:t>
            </a:r>
          </a:p>
          <a:p>
            <a:r>
              <a:rPr lang="en-US" dirty="0"/>
              <a:t>who is not called to be a</a:t>
            </a:r>
            <a:br>
              <a:rPr lang="en-US" dirty="0"/>
            </a:br>
            <a:r>
              <a:rPr lang="en-US" dirty="0"/>
              <a:t>bridge builder </a:t>
            </a:r>
          </a:p>
        </p:txBody>
      </p:sp>
    </p:spTree>
    <p:extLst>
      <p:ext uri="{BB962C8B-B14F-4D97-AF65-F5344CB8AC3E}">
        <p14:creationId xmlns:p14="http://schemas.microsoft.com/office/powerpoint/2010/main" val="47193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896" y="2381010"/>
            <a:ext cx="7323020" cy="1365300"/>
          </a:xfrm>
        </p:spPr>
        <p:txBody>
          <a:bodyPr/>
          <a:lstStyle/>
          <a:p>
            <a:r>
              <a:rPr lang="en-US" dirty="0"/>
              <a:t>Part 3: Six Lessons to Inform </a:t>
            </a:r>
            <a:br>
              <a:rPr lang="en-US" dirty="0"/>
            </a:br>
            <a:r>
              <a:rPr lang="en-US" dirty="0"/>
              <a:t>Your CQ Strategy</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CLA Outcomes Conference</a:t>
            </a:r>
          </a:p>
          <a:p>
            <a:endParaRPr lang="en-US" dirty="0"/>
          </a:p>
        </p:txBody>
      </p:sp>
    </p:spTree>
    <p:extLst>
      <p:ext uri="{BB962C8B-B14F-4D97-AF65-F5344CB8AC3E}">
        <p14:creationId xmlns:p14="http://schemas.microsoft.com/office/powerpoint/2010/main" val="3639579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3. CQ Strategy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14681519"/>
              </p:ext>
            </p:extLst>
          </p:nvPr>
        </p:nvGraphicFramePr>
        <p:xfrm>
          <a:off x="881027" y="446677"/>
          <a:ext cx="10185215" cy="534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0999" y="4164244"/>
            <a:ext cx="3869970" cy="830997"/>
          </a:xfrm>
          <a:prstGeom prst="rect">
            <a:avLst/>
          </a:prstGeom>
          <a:noFill/>
        </p:spPr>
        <p:txBody>
          <a:bodyPr wrap="none" rtlCol="0">
            <a:spAutoFit/>
          </a:bodyPr>
          <a:lstStyle/>
          <a:p>
            <a:r>
              <a:rPr lang="en-US" sz="1600" dirty="0">
                <a:highlight>
                  <a:srgbClr val="00FF00"/>
                </a:highlight>
              </a:rPr>
              <a:t>Part 3. Identify strategic steps based on</a:t>
            </a:r>
          </a:p>
          <a:p>
            <a:r>
              <a:rPr lang="en-US" sz="1600" dirty="0">
                <a:highlight>
                  <a:srgbClr val="00FF00"/>
                </a:highlight>
              </a:rPr>
              <a:t>an accurate cultural assessment of where</a:t>
            </a:r>
          </a:p>
          <a:p>
            <a:r>
              <a:rPr lang="en-US" sz="1600" dirty="0">
                <a:highlight>
                  <a:srgbClr val="00FF00"/>
                </a:highlight>
              </a:rPr>
              <a:t>you are and where you want to go</a:t>
            </a:r>
            <a:endParaRPr lang="en-US" sz="900" dirty="0">
              <a:highlight>
                <a:srgbClr val="00FF00"/>
              </a:highlight>
            </a:endParaRPr>
          </a:p>
        </p:txBody>
      </p:sp>
      <p:sp>
        <p:nvSpPr>
          <p:cNvPr id="7" name="TextBox 6"/>
          <p:cNvSpPr txBox="1"/>
          <p:nvPr/>
        </p:nvSpPr>
        <p:spPr>
          <a:xfrm>
            <a:off x="7725520" y="4045778"/>
            <a:ext cx="3713965" cy="584775"/>
          </a:xfrm>
          <a:prstGeom prst="rect">
            <a:avLst/>
          </a:prstGeom>
          <a:noFill/>
        </p:spPr>
        <p:txBody>
          <a:bodyPr wrap="none" rtlCol="0">
            <a:spAutoFit/>
          </a:bodyPr>
          <a:lstStyle/>
          <a:p>
            <a:r>
              <a:rPr lang="en-US" sz="1600" dirty="0"/>
              <a:t>Part 2. Develop cross-cultural fluency </a:t>
            </a:r>
          </a:p>
          <a:p>
            <a:r>
              <a:rPr lang="en-US" sz="1600" dirty="0"/>
              <a:t>needed to lead bridge-building efforts </a:t>
            </a:r>
          </a:p>
        </p:txBody>
      </p:sp>
      <p:sp>
        <p:nvSpPr>
          <p:cNvPr id="11" name="TextBox 10">
            <a:extLst>
              <a:ext uri="{FF2B5EF4-FFF2-40B4-BE49-F238E27FC236}">
                <a16:creationId xmlns:a16="http://schemas.microsoft.com/office/drawing/2014/main" id="{BDAD1778-EED7-4F62-9647-C79D358D90D3}"/>
              </a:ext>
            </a:extLst>
          </p:cNvPr>
          <p:cNvSpPr txBox="1"/>
          <p:nvPr/>
        </p:nvSpPr>
        <p:spPr>
          <a:xfrm>
            <a:off x="7452565" y="1587417"/>
            <a:ext cx="184731" cy="230832"/>
          </a:xfrm>
          <a:prstGeom prst="rect">
            <a:avLst/>
          </a:prstGeom>
          <a:noFill/>
        </p:spPr>
        <p:txBody>
          <a:bodyPr wrap="none" rtlCol="0">
            <a:spAutoFit/>
          </a:bodyPr>
          <a:lstStyle/>
          <a:p>
            <a:endParaRPr lang="en-US" sz="900" dirty="0"/>
          </a:p>
        </p:txBody>
      </p:sp>
      <p:sp>
        <p:nvSpPr>
          <p:cNvPr id="8" name="TextBox 7">
            <a:extLst>
              <a:ext uri="{FF2B5EF4-FFF2-40B4-BE49-F238E27FC236}">
                <a16:creationId xmlns:a16="http://schemas.microsoft.com/office/drawing/2014/main" id="{C5D81970-5789-4231-B6DC-EA5546324F4A}"/>
              </a:ext>
            </a:extLst>
          </p:cNvPr>
          <p:cNvSpPr txBox="1"/>
          <p:nvPr/>
        </p:nvSpPr>
        <p:spPr>
          <a:xfrm>
            <a:off x="6984301" y="843597"/>
            <a:ext cx="4916346" cy="584775"/>
          </a:xfrm>
          <a:prstGeom prst="rect">
            <a:avLst/>
          </a:prstGeom>
          <a:noFill/>
        </p:spPr>
        <p:txBody>
          <a:bodyPr wrap="none" rtlCol="0">
            <a:spAutoFit/>
          </a:bodyPr>
          <a:lstStyle/>
          <a:p>
            <a:r>
              <a:rPr lang="en-US" sz="1600" dirty="0"/>
              <a:t>Part 1. Biblical repentance of head and heart </a:t>
            </a:r>
          </a:p>
          <a:p>
            <a:r>
              <a:rPr lang="en-US" sz="1600" dirty="0"/>
              <a:t>prioritizing growth cross-cultural fluency &amp; diversity</a:t>
            </a:r>
          </a:p>
        </p:txBody>
      </p:sp>
      <p:pic>
        <p:nvPicPr>
          <p:cNvPr id="9" name="Picture 2" descr="Image result for affective cognitive psychomotor">
            <a:extLst>
              <a:ext uri="{FF2B5EF4-FFF2-40B4-BE49-F238E27FC236}">
                <a16:creationId xmlns:a16="http://schemas.microsoft.com/office/drawing/2014/main" id="{A33AB6EB-F9DF-4137-957C-EDC4B439A93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127" t="24011" r="39705" b="32600"/>
          <a:stretch/>
        </p:blipFill>
        <p:spPr bwMode="auto">
          <a:xfrm>
            <a:off x="7935549" y="1625132"/>
            <a:ext cx="665723" cy="5230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affective cognitive psychomotor">
            <a:extLst>
              <a:ext uri="{FF2B5EF4-FFF2-40B4-BE49-F238E27FC236}">
                <a16:creationId xmlns:a16="http://schemas.microsoft.com/office/drawing/2014/main" id="{F4EC7D7D-A213-4757-8C96-8CD250DB638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2941" t="24011" r="13244" b="30117"/>
          <a:stretch/>
        </p:blipFill>
        <p:spPr bwMode="auto">
          <a:xfrm>
            <a:off x="5924579" y="5870257"/>
            <a:ext cx="751375" cy="5548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affective cognitive psychomotor">
            <a:extLst>
              <a:ext uri="{FF2B5EF4-FFF2-40B4-BE49-F238E27FC236}">
                <a16:creationId xmlns:a16="http://schemas.microsoft.com/office/drawing/2014/main" id="{A0FE2BBF-FD05-4260-AC7D-78F0FD5828CB}"/>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9012067" y="2912803"/>
            <a:ext cx="567845" cy="5394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affective cognitive psychomotor">
            <a:extLst>
              <a:ext uri="{FF2B5EF4-FFF2-40B4-BE49-F238E27FC236}">
                <a16:creationId xmlns:a16="http://schemas.microsoft.com/office/drawing/2014/main" id="{7525DB81-A44B-4FDE-97C4-B778DEE2F71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5358522" y="5870257"/>
            <a:ext cx="567845" cy="53949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E6662CA-1755-4389-989F-5F13F5178CAF}"/>
              </a:ext>
            </a:extLst>
          </p:cNvPr>
          <p:cNvSpPr txBox="1"/>
          <p:nvPr/>
        </p:nvSpPr>
        <p:spPr>
          <a:xfrm>
            <a:off x="5814914" y="5938072"/>
            <a:ext cx="330540" cy="338554"/>
          </a:xfrm>
          <a:prstGeom prst="rect">
            <a:avLst/>
          </a:prstGeom>
          <a:noFill/>
        </p:spPr>
        <p:txBody>
          <a:bodyPr wrap="none" rtlCol="0">
            <a:spAutoFit/>
          </a:bodyPr>
          <a:lstStyle/>
          <a:p>
            <a:r>
              <a:rPr lang="en-US" sz="1600" b="1" dirty="0"/>
              <a:t>+</a:t>
            </a:r>
          </a:p>
        </p:txBody>
      </p:sp>
      <p:pic>
        <p:nvPicPr>
          <p:cNvPr id="17" name="Picture 2" descr="Image result for affective cognitive psychomotor">
            <a:extLst>
              <a:ext uri="{FF2B5EF4-FFF2-40B4-BE49-F238E27FC236}">
                <a16:creationId xmlns:a16="http://schemas.microsoft.com/office/drawing/2014/main" id="{26A1D4FE-31FF-451D-9C0F-86DD414B7B9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8704708" y="1637161"/>
            <a:ext cx="567845" cy="5394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47194EC-9C7A-4C7F-BBF6-ABCCFF048D02}"/>
              </a:ext>
            </a:extLst>
          </p:cNvPr>
          <p:cNvSpPr txBox="1"/>
          <p:nvPr/>
        </p:nvSpPr>
        <p:spPr>
          <a:xfrm>
            <a:off x="8474619" y="1679058"/>
            <a:ext cx="330540" cy="338554"/>
          </a:xfrm>
          <a:prstGeom prst="rect">
            <a:avLst/>
          </a:prstGeom>
          <a:noFill/>
        </p:spPr>
        <p:txBody>
          <a:bodyPr wrap="none" rtlCol="0">
            <a:spAutoFit/>
          </a:bodyPr>
          <a:lstStyle/>
          <a:p>
            <a:r>
              <a:rPr lang="en-US" sz="1600" b="1" dirty="0"/>
              <a:t>+</a:t>
            </a:r>
          </a:p>
        </p:txBody>
      </p:sp>
    </p:spTree>
    <p:extLst>
      <p:ext uri="{BB962C8B-B14F-4D97-AF65-F5344CB8AC3E}">
        <p14:creationId xmlns:p14="http://schemas.microsoft.com/office/powerpoint/2010/main" val="3526548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34A7-BCF1-4562-AEB2-7955A95F288E}"/>
              </a:ext>
            </a:extLst>
          </p:cNvPr>
          <p:cNvSpPr>
            <a:spLocks noGrp="1"/>
          </p:cNvSpPr>
          <p:nvPr>
            <p:ph type="title"/>
          </p:nvPr>
        </p:nvSpPr>
        <p:spPr/>
        <p:txBody>
          <a:bodyPr>
            <a:noAutofit/>
          </a:bodyPr>
          <a:lstStyle/>
          <a:p>
            <a:r>
              <a:rPr lang="en-US" dirty="0"/>
              <a:t>Most Cross-Cultural and Diversity Efforts Fail from Inability to Accurately Count the Cost</a:t>
            </a:r>
          </a:p>
        </p:txBody>
      </p:sp>
      <p:sp>
        <p:nvSpPr>
          <p:cNvPr id="7" name="TextBox 6">
            <a:extLst>
              <a:ext uri="{FF2B5EF4-FFF2-40B4-BE49-F238E27FC236}">
                <a16:creationId xmlns:a16="http://schemas.microsoft.com/office/drawing/2014/main" id="{3148B74E-94B1-406A-AF40-4148ACA99B8A}"/>
              </a:ext>
            </a:extLst>
          </p:cNvPr>
          <p:cNvSpPr txBox="1"/>
          <p:nvPr/>
        </p:nvSpPr>
        <p:spPr>
          <a:xfrm>
            <a:off x="2439415" y="5358680"/>
            <a:ext cx="8068871" cy="1077218"/>
          </a:xfrm>
          <a:prstGeom prst="rect">
            <a:avLst/>
          </a:prstGeom>
          <a:noFill/>
        </p:spPr>
        <p:txBody>
          <a:bodyPr wrap="square" rtlCol="0">
            <a:spAutoFit/>
          </a:bodyPr>
          <a:lstStyle/>
          <a:p>
            <a:r>
              <a:rPr lang="en-US" sz="3200" dirty="0"/>
              <a:t>How do you count the cost</a:t>
            </a:r>
          </a:p>
          <a:p>
            <a:r>
              <a:rPr lang="en-US" sz="3200" dirty="0"/>
              <a:t>in diversity &amp; cross-cultural efforts?</a:t>
            </a:r>
          </a:p>
        </p:txBody>
      </p:sp>
      <p:pic>
        <p:nvPicPr>
          <p:cNvPr id="1026" name="Picture 2" descr="Counting The Cost Luke 14: ppt download">
            <a:extLst>
              <a:ext uri="{FF2B5EF4-FFF2-40B4-BE49-F238E27FC236}">
                <a16:creationId xmlns:a16="http://schemas.microsoft.com/office/drawing/2014/main" id="{664D152D-A536-4F94-A5A1-860329951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996" y="557270"/>
            <a:ext cx="6366886" cy="47751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9B7145-765A-45BF-AB41-54A6B30E539E}"/>
              </a:ext>
            </a:extLst>
          </p:cNvPr>
          <p:cNvSpPr txBox="1"/>
          <p:nvPr/>
        </p:nvSpPr>
        <p:spPr>
          <a:xfrm>
            <a:off x="380999" y="6582488"/>
            <a:ext cx="4116833" cy="246221"/>
          </a:xfrm>
          <a:prstGeom prst="rect">
            <a:avLst/>
          </a:prstGeom>
          <a:noFill/>
        </p:spPr>
        <p:txBody>
          <a:bodyPr wrap="none" rtlCol="0">
            <a:spAutoFit/>
          </a:bodyPr>
          <a:lstStyle/>
          <a:p>
            <a:r>
              <a:rPr lang="en-US" sz="1000" dirty="0">
                <a:solidFill>
                  <a:schemeClr val="bg1"/>
                </a:solidFill>
              </a:rPr>
              <a:t>Image Source: </a:t>
            </a:r>
            <a:r>
              <a:rPr lang="en-US" sz="1000" dirty="0">
                <a:solidFill>
                  <a:schemeClr val="bg1"/>
                </a:solidFill>
                <a:hlinkClick r:id="rId4">
                  <a:extLst>
                    <a:ext uri="{A12FA001-AC4F-418D-AE19-62706E023703}">
                      <ahyp:hlinkClr xmlns:ahyp="http://schemas.microsoft.com/office/drawing/2018/hyperlinkcolor" val="tx"/>
                    </a:ext>
                  </a:extLst>
                </a:hlinkClick>
              </a:rPr>
              <a:t>https://slideplayer.com/slide/16754144/</a:t>
            </a:r>
            <a:r>
              <a:rPr lang="en-US" sz="1000" dirty="0">
                <a:solidFill>
                  <a:schemeClr val="bg1"/>
                </a:solidFill>
              </a:rPr>
              <a:t> and Wikipedia</a:t>
            </a:r>
          </a:p>
        </p:txBody>
      </p:sp>
    </p:spTree>
    <p:extLst>
      <p:ext uri="{BB962C8B-B14F-4D97-AF65-F5344CB8AC3E}">
        <p14:creationId xmlns:p14="http://schemas.microsoft.com/office/powerpoint/2010/main" val="216100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5DB5D7-07E6-4360-B835-0BE5545D620B}"/>
              </a:ext>
            </a:extLst>
          </p:cNvPr>
          <p:cNvSpPr>
            <a:spLocks noGrp="1"/>
          </p:cNvSpPr>
          <p:nvPr>
            <p:ph type="title"/>
          </p:nvPr>
        </p:nvSpPr>
        <p:spPr>
          <a:xfrm>
            <a:off x="434866" y="53018"/>
            <a:ext cx="11212180" cy="680670"/>
          </a:xfrm>
        </p:spPr>
        <p:txBody>
          <a:bodyPr>
            <a:noAutofit/>
          </a:bodyPr>
          <a:lstStyle/>
          <a:p>
            <a:r>
              <a:rPr lang="en-US" sz="2800" dirty="0"/>
              <a:t>Lesson 1: Understand Cultural Degrees of Separation to Assess Cultural Distance</a:t>
            </a:r>
          </a:p>
        </p:txBody>
      </p:sp>
      <p:sp>
        <p:nvSpPr>
          <p:cNvPr id="4" name="Content Placeholder 3">
            <a:extLst>
              <a:ext uri="{FF2B5EF4-FFF2-40B4-BE49-F238E27FC236}">
                <a16:creationId xmlns:a16="http://schemas.microsoft.com/office/drawing/2014/main" id="{DED76C6F-62A8-49BC-9D30-BFB15E65405B}"/>
              </a:ext>
            </a:extLst>
          </p:cNvPr>
          <p:cNvSpPr>
            <a:spLocks noGrp="1"/>
          </p:cNvSpPr>
          <p:nvPr>
            <p:ph sz="quarter" idx="10"/>
          </p:nvPr>
        </p:nvSpPr>
        <p:spPr/>
        <p:txBody>
          <a:bodyPr/>
          <a:lstStyle/>
          <a:p>
            <a:r>
              <a:rPr lang="en-US" sz="2400" dirty="0"/>
              <a:t>Ralph Winter represents cultural degrees of separation as E0 (same culture), E1 (one degree removed), E2 (2 degrees removed)</a:t>
            </a:r>
          </a:p>
          <a:p>
            <a:r>
              <a:rPr lang="en-US" sz="2400" dirty="0"/>
              <a:t>Key dimensions that may influence degrees of separation or distance</a:t>
            </a:r>
          </a:p>
          <a:p>
            <a:pPr lvl="1"/>
            <a:r>
              <a:rPr lang="en-US" sz="2000" dirty="0"/>
              <a:t>Race/Ethnicity</a:t>
            </a:r>
          </a:p>
          <a:p>
            <a:pPr lvl="1"/>
            <a:r>
              <a:rPr lang="en-US" sz="2000" dirty="0"/>
              <a:t>Social class: poor, working, middle, upper</a:t>
            </a:r>
          </a:p>
          <a:p>
            <a:pPr lvl="1"/>
            <a:r>
              <a:rPr lang="en-US" sz="2000" dirty="0"/>
              <a:t>Gender</a:t>
            </a:r>
          </a:p>
          <a:p>
            <a:pPr lvl="1"/>
            <a:r>
              <a:rPr lang="en-US" sz="2000" dirty="0"/>
              <a:t>Language</a:t>
            </a:r>
          </a:p>
          <a:p>
            <a:pPr lvl="1"/>
            <a:r>
              <a:rPr lang="en-US" sz="2000" dirty="0"/>
              <a:t>Immigrant generation (first, second)</a:t>
            </a:r>
          </a:p>
          <a:p>
            <a:pPr lvl="1"/>
            <a:r>
              <a:rPr lang="en-US" sz="2000" dirty="0"/>
              <a:t>Country of origin</a:t>
            </a:r>
          </a:p>
          <a:p>
            <a:pPr lvl="1"/>
            <a:r>
              <a:rPr lang="en-US" sz="2000" dirty="0"/>
              <a:t>Christian vs. non-Christian (and various denominations)</a:t>
            </a:r>
          </a:p>
          <a:p>
            <a:pPr lvl="1"/>
            <a:r>
              <a:rPr lang="en-US" sz="2000" dirty="0"/>
              <a:t>Organizational values alignment</a:t>
            </a:r>
          </a:p>
          <a:p>
            <a:r>
              <a:rPr lang="en-US" sz="2400" dirty="0"/>
              <a:t>You learn how these dimensions affect your cultural distance based on your knowledge of yourself, other cultures and experience</a:t>
            </a:r>
          </a:p>
        </p:txBody>
      </p:sp>
    </p:spTree>
    <p:extLst>
      <p:ext uri="{BB962C8B-B14F-4D97-AF65-F5344CB8AC3E}">
        <p14:creationId xmlns:p14="http://schemas.microsoft.com/office/powerpoint/2010/main" val="8931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5400" y="289560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3276600" y="9906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373210" y="3584778"/>
            <a:ext cx="708848" cy="584775"/>
          </a:xfrm>
          <a:prstGeom prst="rect">
            <a:avLst/>
          </a:prstGeom>
          <a:noFill/>
        </p:spPr>
        <p:txBody>
          <a:bodyPr wrap="none" rtlCol="0">
            <a:spAutoFit/>
          </a:bodyPr>
          <a:lstStyle/>
          <a:p>
            <a:pPr algn="ctr"/>
            <a:r>
              <a:rPr lang="en-US" sz="1600"/>
              <a:t>Poor </a:t>
            </a:r>
            <a:br>
              <a:rPr lang="en-US" sz="1600"/>
            </a:br>
            <a:r>
              <a:rPr lang="en-US" sz="1600"/>
              <a:t>White</a:t>
            </a:r>
          </a:p>
        </p:txBody>
      </p:sp>
      <p:sp>
        <p:nvSpPr>
          <p:cNvPr id="10" name="Oval 9"/>
          <p:cNvSpPr/>
          <p:nvPr/>
        </p:nvSpPr>
        <p:spPr>
          <a:xfrm>
            <a:off x="4191000" y="1905000"/>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514482" y="5602284"/>
            <a:ext cx="3163046" cy="584775"/>
          </a:xfrm>
          <a:prstGeom prst="rect">
            <a:avLst/>
          </a:prstGeom>
          <a:noFill/>
        </p:spPr>
        <p:txBody>
          <a:bodyPr wrap="none" rtlCol="0">
            <a:spAutoFit/>
          </a:bodyPr>
          <a:lstStyle/>
          <a:p>
            <a:pPr algn="ctr"/>
            <a:r>
              <a:rPr lang="en-US" sz="1600"/>
              <a:t>First Generation, Poor or Middle </a:t>
            </a:r>
            <a:br>
              <a:rPr lang="en-US" sz="1600"/>
            </a:br>
            <a:r>
              <a:rPr lang="en-US" sz="1600"/>
              <a:t>Class Latino/a or Asian</a:t>
            </a:r>
          </a:p>
        </p:txBody>
      </p:sp>
      <p:sp>
        <p:nvSpPr>
          <p:cNvPr id="2" name="Title 1"/>
          <p:cNvSpPr>
            <a:spLocks noGrp="1"/>
          </p:cNvSpPr>
          <p:nvPr>
            <p:ph type="title"/>
          </p:nvPr>
        </p:nvSpPr>
        <p:spPr/>
        <p:txBody>
          <a:bodyPr>
            <a:normAutofit fontScale="90000"/>
          </a:bodyPr>
          <a:lstStyle/>
          <a:p>
            <a:r>
              <a:rPr lang="en-US" sz="2400" dirty="0"/>
              <a:t>Lesson 2: Assess </a:t>
            </a:r>
            <a:r>
              <a:rPr lang="en-US" dirty="0"/>
              <a:t>Your Personal Cross-Cultural Sphere of Influence</a:t>
            </a:r>
          </a:p>
        </p:txBody>
      </p:sp>
      <p:sp>
        <p:nvSpPr>
          <p:cNvPr id="12" name="TextBox 11"/>
          <p:cNvSpPr txBox="1"/>
          <p:nvPr/>
        </p:nvSpPr>
        <p:spPr>
          <a:xfrm>
            <a:off x="5224266" y="3544669"/>
            <a:ext cx="1668085" cy="646331"/>
          </a:xfrm>
          <a:prstGeom prst="rect">
            <a:avLst/>
          </a:prstGeom>
          <a:noFill/>
        </p:spPr>
        <p:txBody>
          <a:bodyPr wrap="none" rtlCol="0">
            <a:spAutoFit/>
          </a:bodyPr>
          <a:lstStyle/>
          <a:p>
            <a:pPr algn="ctr"/>
            <a:r>
              <a:rPr lang="en-US"/>
              <a:t>White &amp; Black</a:t>
            </a:r>
            <a:br>
              <a:rPr lang="en-US"/>
            </a:br>
            <a:r>
              <a:rPr lang="en-US"/>
              <a:t>Working Class</a:t>
            </a:r>
          </a:p>
        </p:txBody>
      </p:sp>
      <p:sp>
        <p:nvSpPr>
          <p:cNvPr id="16" name="TextBox 15">
            <a:extLst>
              <a:ext uri="{FF2B5EF4-FFF2-40B4-BE49-F238E27FC236}">
                <a16:creationId xmlns:a16="http://schemas.microsoft.com/office/drawing/2014/main" id="{B0FE8BD3-FD0B-4EC7-8141-3B58DCF1C2ED}"/>
              </a:ext>
            </a:extLst>
          </p:cNvPr>
          <p:cNvSpPr txBox="1"/>
          <p:nvPr/>
        </p:nvSpPr>
        <p:spPr>
          <a:xfrm>
            <a:off x="3303128" y="3228802"/>
            <a:ext cx="915635" cy="1077218"/>
          </a:xfrm>
          <a:prstGeom prst="rect">
            <a:avLst/>
          </a:prstGeom>
          <a:noFill/>
        </p:spPr>
        <p:txBody>
          <a:bodyPr wrap="none" rtlCol="0">
            <a:spAutoFit/>
          </a:bodyPr>
          <a:lstStyle/>
          <a:p>
            <a:pPr algn="ctr"/>
            <a:r>
              <a:rPr lang="en-US" sz="1600"/>
              <a:t>Black </a:t>
            </a:r>
            <a:br>
              <a:rPr lang="en-US" sz="1600"/>
            </a:br>
            <a:r>
              <a:rPr lang="en-US" sz="1600"/>
              <a:t>Poor or </a:t>
            </a:r>
            <a:br>
              <a:rPr lang="en-US" sz="1600"/>
            </a:br>
            <a:r>
              <a:rPr lang="en-US" sz="1600"/>
              <a:t>Middle</a:t>
            </a:r>
            <a:br>
              <a:rPr lang="en-US" sz="1600"/>
            </a:br>
            <a:r>
              <a:rPr lang="en-US" sz="1600"/>
              <a:t> Class</a:t>
            </a:r>
          </a:p>
        </p:txBody>
      </p:sp>
      <p:sp>
        <p:nvSpPr>
          <p:cNvPr id="14" name="TextBox 13">
            <a:extLst>
              <a:ext uri="{FF2B5EF4-FFF2-40B4-BE49-F238E27FC236}">
                <a16:creationId xmlns:a16="http://schemas.microsoft.com/office/drawing/2014/main" id="{BF77F1AE-469B-47E0-9DFC-FACFC38795DB}"/>
              </a:ext>
            </a:extLst>
          </p:cNvPr>
          <p:cNvSpPr txBox="1"/>
          <p:nvPr/>
        </p:nvSpPr>
        <p:spPr>
          <a:xfrm>
            <a:off x="7011217" y="3445955"/>
            <a:ext cx="787395" cy="830997"/>
          </a:xfrm>
          <a:prstGeom prst="rect">
            <a:avLst/>
          </a:prstGeom>
          <a:noFill/>
        </p:spPr>
        <p:txBody>
          <a:bodyPr wrap="none" rtlCol="0">
            <a:spAutoFit/>
          </a:bodyPr>
          <a:lstStyle/>
          <a:p>
            <a:pPr algn="ctr"/>
            <a:r>
              <a:rPr lang="en-US" sz="1600"/>
              <a:t>White</a:t>
            </a:r>
            <a:br>
              <a:rPr lang="en-US" sz="1600"/>
            </a:br>
            <a:r>
              <a:rPr lang="en-US" sz="1600"/>
              <a:t>Middle</a:t>
            </a:r>
            <a:br>
              <a:rPr lang="en-US" sz="1600"/>
            </a:br>
            <a:r>
              <a:rPr lang="en-US" sz="1600"/>
              <a:t>Class </a:t>
            </a:r>
          </a:p>
        </p:txBody>
      </p:sp>
      <p:sp>
        <p:nvSpPr>
          <p:cNvPr id="17" name="TextBox 16">
            <a:extLst>
              <a:ext uri="{FF2B5EF4-FFF2-40B4-BE49-F238E27FC236}">
                <a16:creationId xmlns:a16="http://schemas.microsoft.com/office/drawing/2014/main" id="{7DABFEF2-41CB-4DEF-971C-C918C8013A9B}"/>
              </a:ext>
            </a:extLst>
          </p:cNvPr>
          <p:cNvSpPr txBox="1"/>
          <p:nvPr/>
        </p:nvSpPr>
        <p:spPr>
          <a:xfrm>
            <a:off x="5031702" y="4756237"/>
            <a:ext cx="2128596" cy="584775"/>
          </a:xfrm>
          <a:prstGeom prst="rect">
            <a:avLst/>
          </a:prstGeom>
          <a:noFill/>
        </p:spPr>
        <p:txBody>
          <a:bodyPr wrap="none" rtlCol="0">
            <a:spAutoFit/>
          </a:bodyPr>
          <a:lstStyle/>
          <a:p>
            <a:pPr algn="ctr"/>
            <a:r>
              <a:rPr lang="en-US" sz="1600"/>
              <a:t>2+ Gen Latino/a &amp; </a:t>
            </a:r>
            <a:br>
              <a:rPr lang="en-US" sz="1600"/>
            </a:br>
            <a:r>
              <a:rPr lang="en-US" sz="1600"/>
              <a:t>Asian Working Class </a:t>
            </a:r>
          </a:p>
        </p:txBody>
      </p:sp>
      <p:sp>
        <p:nvSpPr>
          <p:cNvPr id="18" name="TextBox 17">
            <a:extLst>
              <a:ext uri="{FF2B5EF4-FFF2-40B4-BE49-F238E27FC236}">
                <a16:creationId xmlns:a16="http://schemas.microsoft.com/office/drawing/2014/main" id="{F2035E76-C995-4436-90B6-F677AE4E62EF}"/>
              </a:ext>
            </a:extLst>
          </p:cNvPr>
          <p:cNvSpPr txBox="1"/>
          <p:nvPr/>
        </p:nvSpPr>
        <p:spPr>
          <a:xfrm>
            <a:off x="7848600" y="3048000"/>
            <a:ext cx="887872" cy="1323439"/>
          </a:xfrm>
          <a:prstGeom prst="rect">
            <a:avLst/>
          </a:prstGeom>
          <a:noFill/>
        </p:spPr>
        <p:txBody>
          <a:bodyPr wrap="none" rtlCol="0">
            <a:spAutoFit/>
          </a:bodyPr>
          <a:lstStyle/>
          <a:p>
            <a:pPr algn="ctr"/>
            <a:r>
              <a:rPr lang="en-US" sz="1600"/>
              <a:t>White</a:t>
            </a:r>
            <a:br>
              <a:rPr lang="en-US" sz="1600"/>
            </a:br>
            <a:r>
              <a:rPr lang="en-US" sz="1600"/>
              <a:t>Upper</a:t>
            </a:r>
            <a:br>
              <a:rPr lang="en-US" sz="1600"/>
            </a:br>
            <a:r>
              <a:rPr lang="en-US" sz="1600"/>
              <a:t>Middle</a:t>
            </a:r>
            <a:br>
              <a:rPr lang="en-US" sz="1600"/>
            </a:br>
            <a:r>
              <a:rPr lang="en-US" sz="1600"/>
              <a:t>Class </a:t>
            </a:r>
            <a:br>
              <a:rPr lang="en-US" sz="1600"/>
            </a:br>
            <a:r>
              <a:rPr lang="en-US" sz="1600"/>
              <a:t>Women</a:t>
            </a:r>
          </a:p>
        </p:txBody>
      </p:sp>
      <p:sp>
        <p:nvSpPr>
          <p:cNvPr id="19" name="TextBox 18">
            <a:extLst>
              <a:ext uri="{FF2B5EF4-FFF2-40B4-BE49-F238E27FC236}">
                <a16:creationId xmlns:a16="http://schemas.microsoft.com/office/drawing/2014/main" id="{93688FF0-A504-4AD2-B19E-5C271DE0C9FE}"/>
              </a:ext>
            </a:extLst>
          </p:cNvPr>
          <p:cNvSpPr txBox="1"/>
          <p:nvPr/>
        </p:nvSpPr>
        <p:spPr>
          <a:xfrm>
            <a:off x="5776968" y="2957422"/>
            <a:ext cx="511680" cy="246221"/>
          </a:xfrm>
          <a:prstGeom prst="rect">
            <a:avLst/>
          </a:prstGeom>
          <a:noFill/>
        </p:spPr>
        <p:txBody>
          <a:bodyPr wrap="none" rtlCol="0">
            <a:spAutoFit/>
          </a:bodyPr>
          <a:lstStyle/>
          <a:p>
            <a:pPr algn="ctr"/>
            <a:r>
              <a:rPr lang="en-US" sz="1000">
                <a:solidFill>
                  <a:schemeClr val="bg1">
                    <a:lumMod val="65000"/>
                  </a:schemeClr>
                </a:solidFill>
              </a:rPr>
              <a:t>Tier 1</a:t>
            </a:r>
          </a:p>
        </p:txBody>
      </p:sp>
      <p:sp>
        <p:nvSpPr>
          <p:cNvPr id="20" name="TextBox 19">
            <a:extLst>
              <a:ext uri="{FF2B5EF4-FFF2-40B4-BE49-F238E27FC236}">
                <a16:creationId xmlns:a16="http://schemas.microsoft.com/office/drawing/2014/main" id="{A10157F0-BA00-48B1-9AC3-FE8CA76EB102}"/>
              </a:ext>
            </a:extLst>
          </p:cNvPr>
          <p:cNvSpPr txBox="1"/>
          <p:nvPr/>
        </p:nvSpPr>
        <p:spPr>
          <a:xfrm>
            <a:off x="5838797" y="1938269"/>
            <a:ext cx="511680" cy="246221"/>
          </a:xfrm>
          <a:prstGeom prst="rect">
            <a:avLst/>
          </a:prstGeom>
          <a:noFill/>
        </p:spPr>
        <p:txBody>
          <a:bodyPr wrap="none" rtlCol="0">
            <a:spAutoFit/>
          </a:bodyPr>
          <a:lstStyle/>
          <a:p>
            <a:pPr algn="ctr"/>
            <a:r>
              <a:rPr lang="en-US" sz="1000">
                <a:solidFill>
                  <a:schemeClr val="bg1">
                    <a:lumMod val="65000"/>
                  </a:schemeClr>
                </a:solidFill>
              </a:rPr>
              <a:t>Tier 2</a:t>
            </a:r>
          </a:p>
        </p:txBody>
      </p:sp>
      <p:sp>
        <p:nvSpPr>
          <p:cNvPr id="21" name="TextBox 20">
            <a:extLst>
              <a:ext uri="{FF2B5EF4-FFF2-40B4-BE49-F238E27FC236}">
                <a16:creationId xmlns:a16="http://schemas.microsoft.com/office/drawing/2014/main" id="{B1C709FF-4D3B-473A-9716-05BF36B9CC28}"/>
              </a:ext>
            </a:extLst>
          </p:cNvPr>
          <p:cNvSpPr txBox="1"/>
          <p:nvPr/>
        </p:nvSpPr>
        <p:spPr>
          <a:xfrm>
            <a:off x="5802468" y="1054356"/>
            <a:ext cx="511680" cy="246221"/>
          </a:xfrm>
          <a:prstGeom prst="rect">
            <a:avLst/>
          </a:prstGeom>
          <a:noFill/>
        </p:spPr>
        <p:txBody>
          <a:bodyPr wrap="none" rtlCol="0">
            <a:spAutoFit/>
          </a:bodyPr>
          <a:lstStyle/>
          <a:p>
            <a:pPr algn="ctr"/>
            <a:r>
              <a:rPr lang="en-US" sz="1000">
                <a:solidFill>
                  <a:schemeClr val="bg1">
                    <a:lumMod val="65000"/>
                  </a:schemeClr>
                </a:solidFill>
              </a:rPr>
              <a:t>Tier 3</a:t>
            </a:r>
          </a:p>
        </p:txBody>
      </p:sp>
      <p:sp>
        <p:nvSpPr>
          <p:cNvPr id="22" name="TextBox 21">
            <a:extLst>
              <a:ext uri="{FF2B5EF4-FFF2-40B4-BE49-F238E27FC236}">
                <a16:creationId xmlns:a16="http://schemas.microsoft.com/office/drawing/2014/main" id="{A6A05BA2-E1A5-45AF-AE42-F8C4F732AE7E}"/>
              </a:ext>
            </a:extLst>
          </p:cNvPr>
          <p:cNvSpPr txBox="1"/>
          <p:nvPr/>
        </p:nvSpPr>
        <p:spPr>
          <a:xfrm>
            <a:off x="4848717" y="1295400"/>
            <a:ext cx="2542683" cy="584775"/>
          </a:xfrm>
          <a:prstGeom prst="rect">
            <a:avLst/>
          </a:prstGeom>
          <a:noFill/>
        </p:spPr>
        <p:txBody>
          <a:bodyPr wrap="none" rtlCol="0">
            <a:spAutoFit/>
          </a:bodyPr>
          <a:lstStyle/>
          <a:p>
            <a:pPr algn="ctr"/>
            <a:r>
              <a:rPr lang="en-US" sz="1600"/>
              <a:t>International Middle Class</a:t>
            </a:r>
            <a:br>
              <a:rPr lang="en-US" sz="1600"/>
            </a:br>
            <a:r>
              <a:rPr lang="en-US" sz="1600"/>
              <a:t>(other language)</a:t>
            </a:r>
          </a:p>
        </p:txBody>
      </p:sp>
      <p:sp>
        <p:nvSpPr>
          <p:cNvPr id="23" name="TextBox 22">
            <a:extLst>
              <a:ext uri="{FF2B5EF4-FFF2-40B4-BE49-F238E27FC236}">
                <a16:creationId xmlns:a16="http://schemas.microsoft.com/office/drawing/2014/main" id="{52FCF376-D256-4FDF-A06A-091721373D63}"/>
              </a:ext>
            </a:extLst>
          </p:cNvPr>
          <p:cNvSpPr txBox="1"/>
          <p:nvPr/>
        </p:nvSpPr>
        <p:spPr>
          <a:xfrm>
            <a:off x="8377288" y="1273206"/>
            <a:ext cx="1505541" cy="338554"/>
          </a:xfrm>
          <a:prstGeom prst="rect">
            <a:avLst/>
          </a:prstGeom>
          <a:noFill/>
        </p:spPr>
        <p:txBody>
          <a:bodyPr wrap="none" rtlCol="0">
            <a:spAutoFit/>
          </a:bodyPr>
          <a:lstStyle/>
          <a:p>
            <a:pPr algn="ctr"/>
            <a:r>
              <a:rPr lang="en-US" sz="1600"/>
              <a:t>Everyone Else</a:t>
            </a:r>
          </a:p>
        </p:txBody>
      </p:sp>
    </p:spTree>
    <p:extLst>
      <p:ext uri="{BB962C8B-B14F-4D97-AF65-F5344CB8AC3E}">
        <p14:creationId xmlns:p14="http://schemas.microsoft.com/office/powerpoint/2010/main" val="16522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p:bldP spid="16" grpId="0"/>
      <p:bldP spid="14" grpId="0"/>
      <p:bldP spid="17" grpId="0"/>
      <p:bldP spid="18" grpId="0"/>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5400" y="289560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3276600" y="9906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800999" y="4648200"/>
            <a:ext cx="2544286" cy="861774"/>
          </a:xfrm>
          <a:prstGeom prst="rect">
            <a:avLst/>
          </a:prstGeom>
          <a:noFill/>
        </p:spPr>
        <p:txBody>
          <a:bodyPr wrap="none" rtlCol="0">
            <a:spAutoFit/>
          </a:bodyPr>
          <a:lstStyle/>
          <a:p>
            <a:pPr algn="ctr"/>
            <a:r>
              <a:rPr lang="en-US" sz="1400"/>
              <a:t>Participants from Evangelical </a:t>
            </a:r>
            <a:br>
              <a:rPr lang="en-US" sz="1400"/>
            </a:br>
            <a:r>
              <a:rPr lang="en-US" sz="1400"/>
              <a:t>Programs Serving The Poor</a:t>
            </a:r>
          </a:p>
          <a:p>
            <a:pPr algn="ctr"/>
            <a:r>
              <a:rPr lang="en-US" sz="1100"/>
              <a:t>(largely Adult White &amp; Black </a:t>
            </a:r>
            <a:br>
              <a:rPr lang="en-US" sz="1100"/>
            </a:br>
            <a:r>
              <a:rPr lang="en-US" sz="1100"/>
              <a:t>Working Class)</a:t>
            </a:r>
          </a:p>
        </p:txBody>
      </p:sp>
      <p:sp>
        <p:nvSpPr>
          <p:cNvPr id="10" name="Oval 9"/>
          <p:cNvSpPr/>
          <p:nvPr/>
        </p:nvSpPr>
        <p:spPr>
          <a:xfrm>
            <a:off x="4191000" y="1905000"/>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234265" y="5555903"/>
            <a:ext cx="1723485" cy="861774"/>
          </a:xfrm>
          <a:prstGeom prst="rect">
            <a:avLst/>
          </a:prstGeom>
          <a:noFill/>
        </p:spPr>
        <p:txBody>
          <a:bodyPr wrap="none" rtlCol="0">
            <a:spAutoFit/>
          </a:bodyPr>
          <a:lstStyle/>
          <a:p>
            <a:pPr algn="ctr"/>
            <a:r>
              <a:rPr lang="en-US" sz="1400"/>
              <a:t>Christians Seeking</a:t>
            </a:r>
            <a:br>
              <a:rPr lang="en-US" sz="1400"/>
            </a:br>
            <a:r>
              <a:rPr lang="en-US" sz="1400"/>
              <a:t>Affordable Degrees</a:t>
            </a:r>
            <a:br>
              <a:rPr lang="en-US" sz="1400"/>
            </a:br>
            <a:r>
              <a:rPr lang="en-US" sz="1100"/>
              <a:t>(largely adult White &amp; </a:t>
            </a:r>
            <a:br>
              <a:rPr lang="en-US" sz="1100"/>
            </a:br>
            <a:r>
              <a:rPr lang="en-US" sz="1100"/>
              <a:t>Black working class)</a:t>
            </a:r>
          </a:p>
        </p:txBody>
      </p:sp>
      <p:sp>
        <p:nvSpPr>
          <p:cNvPr id="2" name="Title 1"/>
          <p:cNvSpPr>
            <a:spLocks noGrp="1"/>
          </p:cNvSpPr>
          <p:nvPr>
            <p:ph type="title"/>
          </p:nvPr>
        </p:nvSpPr>
        <p:spPr/>
        <p:txBody>
          <a:bodyPr>
            <a:normAutofit fontScale="90000"/>
          </a:bodyPr>
          <a:lstStyle/>
          <a:p>
            <a:r>
              <a:rPr lang="en-US" sz="2400" dirty="0"/>
              <a:t>Lesson 3. Assess </a:t>
            </a:r>
            <a:r>
              <a:rPr lang="en-US" dirty="0"/>
              <a:t>Your Organizational Cross-Cultural Sphere of Influence </a:t>
            </a:r>
          </a:p>
        </p:txBody>
      </p:sp>
      <p:sp>
        <p:nvSpPr>
          <p:cNvPr id="12" name="TextBox 11"/>
          <p:cNvSpPr txBox="1"/>
          <p:nvPr/>
        </p:nvSpPr>
        <p:spPr>
          <a:xfrm>
            <a:off x="5146037" y="3216295"/>
            <a:ext cx="1824537" cy="861774"/>
          </a:xfrm>
          <a:prstGeom prst="rect">
            <a:avLst/>
          </a:prstGeom>
          <a:noFill/>
        </p:spPr>
        <p:txBody>
          <a:bodyPr wrap="none" rtlCol="0">
            <a:spAutoFit/>
          </a:bodyPr>
          <a:lstStyle/>
          <a:p>
            <a:pPr algn="ctr"/>
            <a:r>
              <a:rPr lang="en-US" sz="1400" dirty="0"/>
              <a:t>Bible-Centered</a:t>
            </a:r>
            <a:br>
              <a:rPr lang="en-US" sz="1400" dirty="0"/>
            </a:br>
            <a:r>
              <a:rPr lang="en-US" sz="1400" dirty="0"/>
              <a:t>Christians</a:t>
            </a:r>
            <a:r>
              <a:rPr lang="en-US" sz="1100" dirty="0"/>
              <a:t>(largely Adult </a:t>
            </a:r>
            <a:br>
              <a:rPr lang="en-US" sz="1100" dirty="0"/>
            </a:br>
            <a:r>
              <a:rPr lang="en-US" sz="1100" dirty="0"/>
              <a:t>White &amp; Black</a:t>
            </a:r>
            <a:br>
              <a:rPr lang="en-US" sz="1100" dirty="0"/>
            </a:br>
            <a:r>
              <a:rPr lang="en-US" sz="1100" dirty="0"/>
              <a:t>Working Class)</a:t>
            </a:r>
            <a:endParaRPr lang="en-US" sz="1400" dirty="0"/>
          </a:p>
        </p:txBody>
      </p:sp>
      <p:sp>
        <p:nvSpPr>
          <p:cNvPr id="15" name="TextBox 14">
            <a:extLst>
              <a:ext uri="{FF2B5EF4-FFF2-40B4-BE49-F238E27FC236}">
                <a16:creationId xmlns:a16="http://schemas.microsoft.com/office/drawing/2014/main" id="{BE539F0F-7A54-467A-B8B2-6445787C92D1}"/>
              </a:ext>
            </a:extLst>
          </p:cNvPr>
          <p:cNvSpPr txBox="1"/>
          <p:nvPr/>
        </p:nvSpPr>
        <p:spPr>
          <a:xfrm>
            <a:off x="4572000" y="2141547"/>
            <a:ext cx="2986394" cy="754053"/>
          </a:xfrm>
          <a:prstGeom prst="rect">
            <a:avLst/>
          </a:prstGeom>
          <a:noFill/>
        </p:spPr>
        <p:txBody>
          <a:bodyPr wrap="square" rtlCol="0">
            <a:spAutoFit/>
          </a:bodyPr>
          <a:lstStyle/>
          <a:p>
            <a:pPr algn="ctr"/>
            <a:r>
              <a:rPr lang="en-US" sz="1600"/>
              <a:t>Christians</a:t>
            </a:r>
          </a:p>
          <a:p>
            <a:pPr algn="ctr"/>
            <a:r>
              <a:rPr lang="en-US" sz="1600"/>
              <a:t>in Nonprofit Professions</a:t>
            </a:r>
          </a:p>
          <a:p>
            <a:pPr algn="ctr"/>
            <a:r>
              <a:rPr lang="en-US" sz="1100"/>
              <a:t>(largely Adult White &amp; Black Working Class)</a:t>
            </a:r>
          </a:p>
        </p:txBody>
      </p:sp>
      <p:sp>
        <p:nvSpPr>
          <p:cNvPr id="16" name="TextBox 15">
            <a:extLst>
              <a:ext uri="{FF2B5EF4-FFF2-40B4-BE49-F238E27FC236}">
                <a16:creationId xmlns:a16="http://schemas.microsoft.com/office/drawing/2014/main" id="{B0FE8BD3-FD0B-4EC7-8141-3B58DCF1C2ED}"/>
              </a:ext>
            </a:extLst>
          </p:cNvPr>
          <p:cNvSpPr txBox="1"/>
          <p:nvPr/>
        </p:nvSpPr>
        <p:spPr>
          <a:xfrm>
            <a:off x="4674778" y="1143000"/>
            <a:ext cx="2842445" cy="692497"/>
          </a:xfrm>
          <a:prstGeom prst="rect">
            <a:avLst/>
          </a:prstGeom>
          <a:noFill/>
        </p:spPr>
        <p:txBody>
          <a:bodyPr wrap="none" rtlCol="0">
            <a:spAutoFit/>
          </a:bodyPr>
          <a:lstStyle/>
          <a:p>
            <a:pPr algn="ctr"/>
            <a:r>
              <a:rPr lang="en-US" sz="1400"/>
              <a:t>Non-Christians Seeking</a:t>
            </a:r>
            <a:br>
              <a:rPr lang="en-US" sz="1400"/>
            </a:br>
            <a:r>
              <a:rPr lang="en-US" sz="1400"/>
              <a:t>Affordable Nonprofit Degrees</a:t>
            </a:r>
            <a:br>
              <a:rPr lang="en-US" sz="1600"/>
            </a:br>
            <a:r>
              <a:rPr lang="en-US" sz="1100"/>
              <a:t>(largely adult White &amp; Black working class)</a:t>
            </a:r>
          </a:p>
        </p:txBody>
      </p:sp>
      <p:sp>
        <p:nvSpPr>
          <p:cNvPr id="14" name="TextBox 13">
            <a:extLst>
              <a:ext uri="{FF2B5EF4-FFF2-40B4-BE49-F238E27FC236}">
                <a16:creationId xmlns:a16="http://schemas.microsoft.com/office/drawing/2014/main" id="{86206180-C7BC-4235-97A1-666FFF92C03D}"/>
              </a:ext>
            </a:extLst>
          </p:cNvPr>
          <p:cNvSpPr txBox="1"/>
          <p:nvPr/>
        </p:nvSpPr>
        <p:spPr>
          <a:xfrm>
            <a:off x="5776968" y="2957422"/>
            <a:ext cx="511680" cy="246221"/>
          </a:xfrm>
          <a:prstGeom prst="rect">
            <a:avLst/>
          </a:prstGeom>
          <a:noFill/>
        </p:spPr>
        <p:txBody>
          <a:bodyPr wrap="none" rtlCol="0">
            <a:spAutoFit/>
          </a:bodyPr>
          <a:lstStyle/>
          <a:p>
            <a:pPr algn="ctr"/>
            <a:r>
              <a:rPr lang="en-US" sz="1000">
                <a:solidFill>
                  <a:schemeClr val="bg1">
                    <a:lumMod val="65000"/>
                  </a:schemeClr>
                </a:solidFill>
              </a:rPr>
              <a:t>Tier 1</a:t>
            </a:r>
          </a:p>
        </p:txBody>
      </p:sp>
      <p:sp>
        <p:nvSpPr>
          <p:cNvPr id="17" name="TextBox 16">
            <a:extLst>
              <a:ext uri="{FF2B5EF4-FFF2-40B4-BE49-F238E27FC236}">
                <a16:creationId xmlns:a16="http://schemas.microsoft.com/office/drawing/2014/main" id="{CD4FEC1B-C0E9-4010-8193-0D6C211A218A}"/>
              </a:ext>
            </a:extLst>
          </p:cNvPr>
          <p:cNvSpPr txBox="1"/>
          <p:nvPr/>
        </p:nvSpPr>
        <p:spPr>
          <a:xfrm>
            <a:off x="5838797" y="1938269"/>
            <a:ext cx="511680" cy="246221"/>
          </a:xfrm>
          <a:prstGeom prst="rect">
            <a:avLst/>
          </a:prstGeom>
          <a:noFill/>
        </p:spPr>
        <p:txBody>
          <a:bodyPr wrap="none" rtlCol="0">
            <a:spAutoFit/>
          </a:bodyPr>
          <a:lstStyle/>
          <a:p>
            <a:pPr algn="ctr"/>
            <a:r>
              <a:rPr lang="en-US" sz="1000">
                <a:solidFill>
                  <a:schemeClr val="bg1">
                    <a:lumMod val="65000"/>
                  </a:schemeClr>
                </a:solidFill>
              </a:rPr>
              <a:t>Tier 2</a:t>
            </a:r>
          </a:p>
        </p:txBody>
      </p:sp>
      <p:sp>
        <p:nvSpPr>
          <p:cNvPr id="18" name="TextBox 17">
            <a:extLst>
              <a:ext uri="{FF2B5EF4-FFF2-40B4-BE49-F238E27FC236}">
                <a16:creationId xmlns:a16="http://schemas.microsoft.com/office/drawing/2014/main" id="{5635E8A3-D92F-4517-911F-167B724ED872}"/>
              </a:ext>
            </a:extLst>
          </p:cNvPr>
          <p:cNvSpPr txBox="1"/>
          <p:nvPr/>
        </p:nvSpPr>
        <p:spPr>
          <a:xfrm>
            <a:off x="5802468" y="972979"/>
            <a:ext cx="511680" cy="246221"/>
          </a:xfrm>
          <a:prstGeom prst="rect">
            <a:avLst/>
          </a:prstGeom>
          <a:noFill/>
        </p:spPr>
        <p:txBody>
          <a:bodyPr wrap="none" rtlCol="0">
            <a:spAutoFit/>
          </a:bodyPr>
          <a:lstStyle/>
          <a:p>
            <a:pPr algn="ctr"/>
            <a:r>
              <a:rPr lang="en-US" sz="1000">
                <a:solidFill>
                  <a:schemeClr val="bg1">
                    <a:lumMod val="65000"/>
                  </a:schemeClr>
                </a:solidFill>
              </a:rPr>
              <a:t>Tier 3</a:t>
            </a:r>
          </a:p>
        </p:txBody>
      </p:sp>
      <p:sp>
        <p:nvSpPr>
          <p:cNvPr id="19" name="TextBox 18">
            <a:extLst>
              <a:ext uri="{FF2B5EF4-FFF2-40B4-BE49-F238E27FC236}">
                <a16:creationId xmlns:a16="http://schemas.microsoft.com/office/drawing/2014/main" id="{7DC610DD-1601-46DB-8985-CBDFF1155BA9}"/>
              </a:ext>
            </a:extLst>
          </p:cNvPr>
          <p:cNvSpPr txBox="1"/>
          <p:nvPr/>
        </p:nvSpPr>
        <p:spPr>
          <a:xfrm>
            <a:off x="7800598" y="3066207"/>
            <a:ext cx="987770" cy="1384995"/>
          </a:xfrm>
          <a:prstGeom prst="rect">
            <a:avLst/>
          </a:prstGeom>
          <a:noFill/>
        </p:spPr>
        <p:txBody>
          <a:bodyPr wrap="none" rtlCol="0">
            <a:spAutoFit/>
          </a:bodyPr>
          <a:lstStyle/>
          <a:p>
            <a:pPr algn="ctr"/>
            <a:r>
              <a:rPr lang="en-US" sz="1200"/>
              <a:t>Asian &amp;</a:t>
            </a:r>
            <a:br>
              <a:rPr lang="en-US" sz="1200"/>
            </a:br>
            <a:r>
              <a:rPr lang="en-US" sz="1200"/>
              <a:t>Latino </a:t>
            </a:r>
            <a:br>
              <a:rPr lang="en-US" sz="1200"/>
            </a:br>
            <a:r>
              <a:rPr lang="en-US" sz="1200"/>
              <a:t>Christians </a:t>
            </a:r>
          </a:p>
          <a:p>
            <a:pPr algn="ctr"/>
            <a:r>
              <a:rPr lang="en-US" sz="1200"/>
              <a:t>In Nonprofit</a:t>
            </a:r>
            <a:br>
              <a:rPr lang="en-US" sz="1200"/>
            </a:br>
            <a:r>
              <a:rPr lang="en-US" sz="1200"/>
              <a:t>Professions</a:t>
            </a:r>
          </a:p>
          <a:p>
            <a:pPr algn="ctr"/>
            <a:r>
              <a:rPr lang="en-US" sz="1200"/>
              <a:t>Or Program</a:t>
            </a:r>
            <a:br>
              <a:rPr lang="en-US" sz="1200"/>
            </a:br>
            <a:r>
              <a:rPr lang="en-US" sz="1200"/>
              <a:t>Participants</a:t>
            </a:r>
            <a:endParaRPr lang="en-US" sz="1050"/>
          </a:p>
        </p:txBody>
      </p:sp>
      <p:sp>
        <p:nvSpPr>
          <p:cNvPr id="20" name="TextBox 19">
            <a:extLst>
              <a:ext uri="{FF2B5EF4-FFF2-40B4-BE49-F238E27FC236}">
                <a16:creationId xmlns:a16="http://schemas.microsoft.com/office/drawing/2014/main" id="{B9D0D77B-7725-442F-AD11-7C46186C4431}"/>
              </a:ext>
            </a:extLst>
          </p:cNvPr>
          <p:cNvSpPr txBox="1"/>
          <p:nvPr/>
        </p:nvSpPr>
        <p:spPr>
          <a:xfrm>
            <a:off x="3238559" y="3371671"/>
            <a:ext cx="1071126" cy="1015663"/>
          </a:xfrm>
          <a:prstGeom prst="rect">
            <a:avLst/>
          </a:prstGeom>
          <a:noFill/>
        </p:spPr>
        <p:txBody>
          <a:bodyPr wrap="none" rtlCol="0">
            <a:spAutoFit/>
          </a:bodyPr>
          <a:lstStyle/>
          <a:p>
            <a:pPr algn="ctr"/>
            <a:r>
              <a:rPr lang="en-US" sz="1200"/>
              <a:t>International </a:t>
            </a:r>
            <a:br>
              <a:rPr lang="en-US" sz="1200"/>
            </a:br>
            <a:r>
              <a:rPr lang="en-US" sz="1200"/>
              <a:t>Students</a:t>
            </a:r>
            <a:br>
              <a:rPr lang="en-US" sz="1200"/>
            </a:br>
            <a:r>
              <a:rPr lang="en-US" sz="1200"/>
              <a:t>in NGOs or </a:t>
            </a:r>
            <a:br>
              <a:rPr lang="en-US" sz="1200"/>
            </a:br>
            <a:r>
              <a:rPr lang="en-US" sz="1200"/>
              <a:t>Parachurch</a:t>
            </a:r>
            <a:br>
              <a:rPr lang="en-US" sz="1200"/>
            </a:br>
            <a:r>
              <a:rPr lang="en-US" sz="1200"/>
              <a:t>Ministries</a:t>
            </a:r>
            <a:endParaRPr lang="en-US" sz="1050"/>
          </a:p>
        </p:txBody>
      </p:sp>
      <p:sp>
        <p:nvSpPr>
          <p:cNvPr id="21" name="TextBox 20">
            <a:extLst>
              <a:ext uri="{FF2B5EF4-FFF2-40B4-BE49-F238E27FC236}">
                <a16:creationId xmlns:a16="http://schemas.microsoft.com/office/drawing/2014/main" id="{8CD4A495-5D15-47DE-8B7F-F544AF6F5298}"/>
              </a:ext>
            </a:extLst>
          </p:cNvPr>
          <p:cNvSpPr txBox="1"/>
          <p:nvPr/>
        </p:nvSpPr>
        <p:spPr>
          <a:xfrm>
            <a:off x="8377288" y="1273206"/>
            <a:ext cx="1505541" cy="338554"/>
          </a:xfrm>
          <a:prstGeom prst="rect">
            <a:avLst/>
          </a:prstGeom>
          <a:noFill/>
        </p:spPr>
        <p:txBody>
          <a:bodyPr wrap="none" rtlCol="0">
            <a:spAutoFit/>
          </a:bodyPr>
          <a:lstStyle/>
          <a:p>
            <a:pPr algn="ctr"/>
            <a:r>
              <a:rPr lang="en-US" sz="1600"/>
              <a:t>Everyone Else</a:t>
            </a:r>
          </a:p>
        </p:txBody>
      </p:sp>
      <p:sp>
        <p:nvSpPr>
          <p:cNvPr id="22" name="TextBox 21">
            <a:extLst>
              <a:ext uri="{FF2B5EF4-FFF2-40B4-BE49-F238E27FC236}">
                <a16:creationId xmlns:a16="http://schemas.microsoft.com/office/drawing/2014/main" id="{52D9100E-5CB3-4F8F-81FE-9A8092C71138}"/>
              </a:ext>
            </a:extLst>
          </p:cNvPr>
          <p:cNvSpPr txBox="1"/>
          <p:nvPr/>
        </p:nvSpPr>
        <p:spPr>
          <a:xfrm>
            <a:off x="627529" y="5867400"/>
            <a:ext cx="3865289" cy="646331"/>
          </a:xfrm>
          <a:prstGeom prst="rect">
            <a:avLst/>
          </a:prstGeom>
          <a:noFill/>
        </p:spPr>
        <p:txBody>
          <a:bodyPr wrap="none" rtlCol="0">
            <a:spAutoFit/>
          </a:bodyPr>
          <a:lstStyle/>
          <a:p>
            <a:r>
              <a:rPr lang="en-US" dirty="0"/>
              <a:t>Closer to center means that we </a:t>
            </a:r>
          </a:p>
          <a:p>
            <a:r>
              <a:rPr lang="en-US" dirty="0"/>
              <a:t>typically serve them most effectively</a:t>
            </a:r>
          </a:p>
        </p:txBody>
      </p:sp>
    </p:spTree>
    <p:extLst>
      <p:ext uri="{BB962C8B-B14F-4D97-AF65-F5344CB8AC3E}">
        <p14:creationId xmlns:p14="http://schemas.microsoft.com/office/powerpoint/2010/main" val="42711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p:bldP spid="15"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6384-7DE8-4E00-8AD9-A7E8AE9935F8}"/>
              </a:ext>
            </a:extLst>
          </p:cNvPr>
          <p:cNvSpPr>
            <a:spLocks noGrp="1"/>
          </p:cNvSpPr>
          <p:nvPr>
            <p:ph type="title"/>
          </p:nvPr>
        </p:nvSpPr>
        <p:spPr/>
        <p:txBody>
          <a:bodyPr/>
          <a:lstStyle/>
          <a:p>
            <a:r>
              <a:rPr lang="en-US" dirty="0"/>
              <a:t>What is Cultural Intelligence (CQ)</a:t>
            </a:r>
          </a:p>
        </p:txBody>
      </p:sp>
      <p:sp>
        <p:nvSpPr>
          <p:cNvPr id="3" name="Content Placeholder 2">
            <a:extLst>
              <a:ext uri="{FF2B5EF4-FFF2-40B4-BE49-F238E27FC236}">
                <a16:creationId xmlns:a16="http://schemas.microsoft.com/office/drawing/2014/main" id="{0C1445AB-1A8B-40F4-B176-69B0987938F1}"/>
              </a:ext>
            </a:extLst>
          </p:cNvPr>
          <p:cNvSpPr>
            <a:spLocks noGrp="1"/>
          </p:cNvSpPr>
          <p:nvPr>
            <p:ph sz="quarter" idx="10"/>
          </p:nvPr>
        </p:nvSpPr>
        <p:spPr/>
        <p:txBody>
          <a:bodyPr/>
          <a:lstStyle/>
          <a:p>
            <a:r>
              <a:rPr lang="en-US" dirty="0"/>
              <a:t>CQ is a cultural analog to IQ and EQ (combining head, heart and hands)</a:t>
            </a:r>
          </a:p>
          <a:p>
            <a:r>
              <a:rPr lang="en-US" dirty="0"/>
              <a:t>CQ measures ways of assessing and improving effectiveness for culturally diverse situations</a:t>
            </a:r>
          </a:p>
        </p:txBody>
      </p:sp>
      <p:graphicFrame>
        <p:nvGraphicFramePr>
          <p:cNvPr id="4" name="Content Placeholder 3">
            <a:extLst>
              <a:ext uri="{FF2B5EF4-FFF2-40B4-BE49-F238E27FC236}">
                <a16:creationId xmlns:a16="http://schemas.microsoft.com/office/drawing/2014/main" id="{860B8C16-899A-4C77-AD7F-318EBB4C9E1B}"/>
              </a:ext>
            </a:extLst>
          </p:cNvPr>
          <p:cNvGraphicFramePr>
            <a:graphicFrameLocks/>
          </p:cNvGraphicFramePr>
          <p:nvPr>
            <p:extLst>
              <p:ext uri="{D42A27DB-BD31-4B8C-83A1-F6EECF244321}">
                <p14:modId xmlns:p14="http://schemas.microsoft.com/office/powerpoint/2010/main" val="69295104"/>
              </p:ext>
            </p:extLst>
          </p:nvPr>
        </p:nvGraphicFramePr>
        <p:xfrm>
          <a:off x="760887" y="2438062"/>
          <a:ext cx="8957115" cy="4297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B0D049F-37AF-4C6F-B0F0-20656AA8EEC9}"/>
              </a:ext>
            </a:extLst>
          </p:cNvPr>
          <p:cNvSpPr txBox="1"/>
          <p:nvPr/>
        </p:nvSpPr>
        <p:spPr>
          <a:xfrm>
            <a:off x="4635151" y="4178203"/>
            <a:ext cx="1460849" cy="646331"/>
          </a:xfrm>
          <a:prstGeom prst="rect">
            <a:avLst/>
          </a:prstGeom>
          <a:noFill/>
        </p:spPr>
        <p:txBody>
          <a:bodyPr wrap="none" rtlCol="0">
            <a:spAutoFit/>
          </a:bodyPr>
          <a:lstStyle/>
          <a:p>
            <a:r>
              <a:rPr lang="en-US" dirty="0"/>
              <a:t>CQ: Cultural </a:t>
            </a:r>
          </a:p>
          <a:p>
            <a:r>
              <a:rPr lang="en-US" dirty="0"/>
              <a:t>Intelligence</a:t>
            </a:r>
          </a:p>
        </p:txBody>
      </p:sp>
      <p:sp>
        <p:nvSpPr>
          <p:cNvPr id="13" name="TextBox 12">
            <a:extLst>
              <a:ext uri="{FF2B5EF4-FFF2-40B4-BE49-F238E27FC236}">
                <a16:creationId xmlns:a16="http://schemas.microsoft.com/office/drawing/2014/main" id="{2F75D5CC-50DC-46F0-A7D1-850D18B71C9A}"/>
              </a:ext>
            </a:extLst>
          </p:cNvPr>
          <p:cNvSpPr txBox="1"/>
          <p:nvPr/>
        </p:nvSpPr>
        <p:spPr>
          <a:xfrm>
            <a:off x="35268" y="6442502"/>
            <a:ext cx="3110147" cy="415498"/>
          </a:xfrm>
          <a:prstGeom prst="rect">
            <a:avLst/>
          </a:prstGeom>
          <a:noFill/>
        </p:spPr>
        <p:txBody>
          <a:bodyPr wrap="none" rtlCol="0">
            <a:spAutoFit/>
          </a:bodyPr>
          <a:lstStyle/>
          <a:p>
            <a:r>
              <a:rPr lang="en-US" sz="1050" dirty="0"/>
              <a:t>Adapted from Dr. David Livermore’s Model</a:t>
            </a:r>
          </a:p>
          <a:p>
            <a:r>
              <a:rPr lang="en-US" sz="1050" dirty="0">
                <a:hlinkClick r:id="rId7"/>
              </a:rPr>
              <a:t>https://culturalq.com/about-cultural-intelligence/</a:t>
            </a:r>
            <a:endParaRPr lang="en-US" sz="1050" dirty="0"/>
          </a:p>
        </p:txBody>
      </p:sp>
    </p:spTree>
    <p:extLst>
      <p:ext uri="{BB962C8B-B14F-4D97-AF65-F5344CB8AC3E}">
        <p14:creationId xmlns:p14="http://schemas.microsoft.com/office/powerpoint/2010/main" val="425300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80F9-30D0-4C2E-8ADA-04FF68DDB8E7}"/>
              </a:ext>
            </a:extLst>
          </p:cNvPr>
          <p:cNvSpPr>
            <a:spLocks noGrp="1"/>
          </p:cNvSpPr>
          <p:nvPr>
            <p:ph type="title"/>
          </p:nvPr>
        </p:nvSpPr>
        <p:spPr/>
        <p:txBody>
          <a:bodyPr/>
          <a:lstStyle/>
          <a:p>
            <a:r>
              <a:rPr lang="en-US" dirty="0"/>
              <a:t>Lesson 4. Your Sphere of Influence is Determined by Cross-Cultural Law of the Lid</a:t>
            </a:r>
          </a:p>
        </p:txBody>
      </p:sp>
      <p:pic>
        <p:nvPicPr>
          <p:cNvPr id="3074" name="Picture 2" descr="Law of the Lid — 1 of 21 Irrefutable Laws of leadership • SajiGroup">
            <a:extLst>
              <a:ext uri="{FF2B5EF4-FFF2-40B4-BE49-F238E27FC236}">
                <a16:creationId xmlns:a16="http://schemas.microsoft.com/office/drawing/2014/main" id="{42C94C1C-0257-425C-B068-2EEB4C66D88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260" b="6589"/>
          <a:stretch/>
        </p:blipFill>
        <p:spPr bwMode="auto">
          <a:xfrm>
            <a:off x="1960726" y="926681"/>
            <a:ext cx="8270547" cy="40948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C4552C-EC53-455F-AB30-95F6BECC63B9}"/>
              </a:ext>
            </a:extLst>
          </p:cNvPr>
          <p:cNvSpPr txBox="1"/>
          <p:nvPr/>
        </p:nvSpPr>
        <p:spPr>
          <a:xfrm>
            <a:off x="380999" y="6582488"/>
            <a:ext cx="5533887" cy="246221"/>
          </a:xfrm>
          <a:prstGeom prst="rect">
            <a:avLst/>
          </a:prstGeom>
          <a:noFill/>
        </p:spPr>
        <p:txBody>
          <a:bodyPr wrap="none" rtlCol="0">
            <a:spAutoFit/>
          </a:bodyPr>
          <a:lstStyle/>
          <a:p>
            <a:r>
              <a:rPr lang="en-US" sz="1000" dirty="0">
                <a:solidFill>
                  <a:schemeClr val="bg1"/>
                </a:solidFill>
              </a:rPr>
              <a:t>Image Source: https://sajigroup.com/the-21-irrefutable-laws-of-leadership-the-law-of-the-lid/ </a:t>
            </a:r>
          </a:p>
        </p:txBody>
      </p:sp>
      <p:sp>
        <p:nvSpPr>
          <p:cNvPr id="6" name="TextBox 5">
            <a:extLst>
              <a:ext uri="{FF2B5EF4-FFF2-40B4-BE49-F238E27FC236}">
                <a16:creationId xmlns:a16="http://schemas.microsoft.com/office/drawing/2014/main" id="{1BB91759-198C-42F9-8D3F-0CF96E67DCAF}"/>
              </a:ext>
            </a:extLst>
          </p:cNvPr>
          <p:cNvSpPr txBox="1"/>
          <p:nvPr/>
        </p:nvSpPr>
        <p:spPr>
          <a:xfrm>
            <a:off x="615499" y="5209571"/>
            <a:ext cx="10810462" cy="369332"/>
          </a:xfrm>
          <a:prstGeom prst="rect">
            <a:avLst/>
          </a:prstGeom>
          <a:noFill/>
        </p:spPr>
        <p:txBody>
          <a:bodyPr wrap="square" rtlCol="0">
            <a:spAutoFit/>
          </a:bodyPr>
          <a:lstStyle/>
          <a:p>
            <a:r>
              <a:rPr lang="en-US" b="1" dirty="0">
                <a:solidFill>
                  <a:srgbClr val="FF0000"/>
                </a:solidFill>
              </a:rPr>
              <a:t>In Cross Cultural Contexts: Your leadership ability will vary across different cross-cultural groups</a:t>
            </a:r>
          </a:p>
        </p:txBody>
      </p:sp>
    </p:spTree>
    <p:extLst>
      <p:ext uri="{BB962C8B-B14F-4D97-AF65-F5344CB8AC3E}">
        <p14:creationId xmlns:p14="http://schemas.microsoft.com/office/powerpoint/2010/main" val="266028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9708-C963-4531-AAFF-B139EA5C0978}"/>
              </a:ext>
            </a:extLst>
          </p:cNvPr>
          <p:cNvSpPr>
            <a:spLocks noGrp="1"/>
          </p:cNvSpPr>
          <p:nvPr>
            <p:ph type="title"/>
          </p:nvPr>
        </p:nvSpPr>
        <p:spPr/>
        <p:txBody>
          <a:bodyPr>
            <a:normAutofit fontScale="90000"/>
          </a:bodyPr>
          <a:lstStyle/>
          <a:p>
            <a:r>
              <a:rPr lang="en-US" dirty="0"/>
              <a:t>Lesson 4. How Cross-Cultural Law of the Lid Plays Out Organizationally</a:t>
            </a:r>
          </a:p>
        </p:txBody>
      </p:sp>
      <p:graphicFrame>
        <p:nvGraphicFramePr>
          <p:cNvPr id="4" name="Content Placeholder 3">
            <a:extLst>
              <a:ext uri="{FF2B5EF4-FFF2-40B4-BE49-F238E27FC236}">
                <a16:creationId xmlns:a16="http://schemas.microsoft.com/office/drawing/2014/main" id="{AC71A291-053B-4B73-AAB8-FF4D7B6EAFA9}"/>
              </a:ext>
            </a:extLst>
          </p:cNvPr>
          <p:cNvGraphicFramePr>
            <a:graphicFrameLocks noGrp="1"/>
          </p:cNvGraphicFramePr>
          <p:nvPr>
            <p:ph idx="4294967295"/>
          </p:nvPr>
        </p:nvGraphicFramePr>
        <p:xfrm>
          <a:off x="0" y="1143000"/>
          <a:ext cx="11201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848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8154101-0AC2-42AC-A1BC-D9A998626A8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BFF8A3D-A31E-473F-AB22-EBF404C9C5B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F9599A6-1F99-4A5A-AF51-B672D05DCDE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6E9DE7B7-6E3C-46AE-8DD0-D4D2D63C977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745EF22-87E1-47B3-9DE5-3FF49AA1C4C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3CD48AD-36D3-4DF2-89AC-00CEB13C8FB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574392A-A71F-42EF-AD56-68006954A62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BD4BDB0B-455D-4D94-BA3C-6A2DC7367D5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842CFF6-C784-4EF0-8D20-BCF4A71828A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86C8DD13-E8CE-4619-A8BF-1F3C2CE4020B}"/>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23B30C96-67D9-4ED2-A3AB-956846CCA33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3FB37EF0-B729-4CBD-8FA7-EB7B29D5B67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4330AD3B-6054-4E99-ADFB-ED05B5DCAE9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C4799A71-0294-48A7-9EE5-79A0A5130DE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104C44A1-3957-4A4F-BBCE-534EE024C2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9945-C985-47E1-9FF5-22A8B9F34F7B}"/>
              </a:ext>
            </a:extLst>
          </p:cNvPr>
          <p:cNvSpPr>
            <a:spLocks noGrp="1"/>
          </p:cNvSpPr>
          <p:nvPr>
            <p:ph type="title"/>
          </p:nvPr>
        </p:nvSpPr>
        <p:spPr/>
        <p:txBody>
          <a:bodyPr>
            <a:noAutofit/>
          </a:bodyPr>
          <a:lstStyle/>
          <a:p>
            <a:r>
              <a:rPr lang="en-US" sz="2800" dirty="0"/>
              <a:t>Lesson 5. Conduct Evaluation to Get Honest Measure of Organization’s Cultural Sphere of Influence</a:t>
            </a:r>
          </a:p>
        </p:txBody>
      </p:sp>
      <p:sp>
        <p:nvSpPr>
          <p:cNvPr id="3" name="Content Placeholder 2">
            <a:extLst>
              <a:ext uri="{FF2B5EF4-FFF2-40B4-BE49-F238E27FC236}">
                <a16:creationId xmlns:a16="http://schemas.microsoft.com/office/drawing/2014/main" id="{813179E7-EDE5-44E3-B4F3-2113824C82F1}"/>
              </a:ext>
            </a:extLst>
          </p:cNvPr>
          <p:cNvSpPr>
            <a:spLocks noGrp="1"/>
          </p:cNvSpPr>
          <p:nvPr>
            <p:ph sz="quarter" idx="10"/>
          </p:nvPr>
        </p:nvSpPr>
        <p:spPr>
          <a:xfrm>
            <a:off x="177257" y="2792421"/>
            <a:ext cx="11967896" cy="3378859"/>
          </a:xfrm>
        </p:spPr>
        <p:txBody>
          <a:bodyPr/>
          <a:lstStyle/>
          <a:p>
            <a:r>
              <a:rPr lang="en-US" sz="2400" dirty="0"/>
              <a:t>Assess demographics of participants (not showing up is a big indicator)</a:t>
            </a:r>
          </a:p>
          <a:p>
            <a:r>
              <a:rPr lang="en-US" sz="2400" dirty="0"/>
              <a:t>Assess success rates and complaints of constituents across key cultural dimensions</a:t>
            </a:r>
          </a:p>
          <a:p>
            <a:r>
              <a:rPr lang="en-US" sz="2400" dirty="0"/>
              <a:t>Do you have adequate staffing that is culturally close to be able to meet their needs?</a:t>
            </a:r>
          </a:p>
          <a:p>
            <a:r>
              <a:rPr lang="en-US" sz="2400" dirty="0"/>
              <a:t>What is the difference in success rates of clients across Race/Ethnicity? Other Factors?</a:t>
            </a:r>
          </a:p>
          <a:p>
            <a:r>
              <a:rPr lang="en-US" sz="2400" dirty="0"/>
              <a:t>Diagnose: If the success rates are much lower for key target groups, then you are not focused enough on meeting the cultural needs of your clients. </a:t>
            </a:r>
          </a:p>
          <a:p>
            <a:r>
              <a:rPr lang="en-US" sz="2400" dirty="0"/>
              <a:t>See Sample Diversity Data Form at: </a:t>
            </a:r>
            <a:br>
              <a:rPr lang="en-US" sz="2400" dirty="0"/>
            </a:br>
            <a:r>
              <a:rPr lang="en-US" sz="2000" dirty="0">
                <a:hlinkClick r:id="rId2"/>
              </a:rPr>
              <a:t>https://www.philanthropyma.org/resources-tools/common-proposal-form</a:t>
            </a:r>
            <a:endParaRPr lang="en-US" sz="2400" dirty="0"/>
          </a:p>
        </p:txBody>
      </p:sp>
      <p:sp>
        <p:nvSpPr>
          <p:cNvPr id="4" name="Rectangle 3">
            <a:extLst>
              <a:ext uri="{FF2B5EF4-FFF2-40B4-BE49-F238E27FC236}">
                <a16:creationId xmlns:a16="http://schemas.microsoft.com/office/drawing/2014/main" id="{9CEA4B81-DA03-46E8-BB6B-49A7609B0312}"/>
              </a:ext>
            </a:extLst>
          </p:cNvPr>
          <p:cNvSpPr/>
          <p:nvPr/>
        </p:nvSpPr>
        <p:spPr>
          <a:xfrm>
            <a:off x="2096408" y="929600"/>
            <a:ext cx="7781781" cy="1446550"/>
          </a:xfrm>
          <a:prstGeom prst="rect">
            <a:avLst/>
          </a:prstGeom>
          <a:noFill/>
        </p:spPr>
        <p:txBody>
          <a:bodyPr wrap="square" rtlCol="0">
            <a:spAutoFit/>
          </a:bodyPr>
          <a:lstStyle/>
          <a:p>
            <a:r>
              <a:rPr lang="en-US" sz="3200" dirty="0"/>
              <a:t>“What you don’t measure, </a:t>
            </a:r>
          </a:p>
          <a:p>
            <a:r>
              <a:rPr lang="en-US" sz="3200" dirty="0"/>
              <a:t>you can’t improve.”</a:t>
            </a:r>
            <a:br>
              <a:rPr lang="en-US" sz="3200" dirty="0"/>
            </a:br>
            <a:r>
              <a:rPr lang="en-US" sz="2400" dirty="0"/>
              <a:t>- Peter Drucker</a:t>
            </a:r>
          </a:p>
        </p:txBody>
      </p:sp>
      <p:pic>
        <p:nvPicPr>
          <p:cNvPr id="5" name="Picture 2" descr="Drucker-portrait-bkt 1014.jpg">
            <a:extLst>
              <a:ext uri="{FF2B5EF4-FFF2-40B4-BE49-F238E27FC236}">
                <a16:creationId xmlns:a16="http://schemas.microsoft.com/office/drawing/2014/main" id="{68B8B1A2-1808-4D2C-8A0D-679713C6CA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491" y="992870"/>
            <a:ext cx="1383279" cy="1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9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a:extLst>
              <a:ext uri="{FF2B5EF4-FFF2-40B4-BE49-F238E27FC236}">
                <a16:creationId xmlns:a16="http://schemas.microsoft.com/office/drawing/2014/main" id="{91A510CD-F9AC-4D57-B47A-6CB5258628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3383" y="369333"/>
            <a:ext cx="8645694" cy="5350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76669C-8724-441A-8FFE-9EADBDA1556A}"/>
              </a:ext>
            </a:extLst>
          </p:cNvPr>
          <p:cNvSpPr>
            <a:spLocks noGrp="1"/>
          </p:cNvSpPr>
          <p:nvPr>
            <p:ph type="title"/>
          </p:nvPr>
        </p:nvSpPr>
        <p:spPr/>
        <p:txBody>
          <a:bodyPr/>
          <a:lstStyle/>
          <a:p>
            <a:r>
              <a:rPr lang="en-US" dirty="0"/>
              <a:t>Lesson 5. Example of Measuring Cross-Cultural Effectiveness (City Vision example)</a:t>
            </a:r>
          </a:p>
        </p:txBody>
      </p:sp>
    </p:spTree>
    <p:extLst>
      <p:ext uri="{BB962C8B-B14F-4D97-AF65-F5344CB8AC3E}">
        <p14:creationId xmlns:p14="http://schemas.microsoft.com/office/powerpoint/2010/main" val="3230831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3AFF-AB8C-4C34-84DA-8E55CFF0E393}"/>
              </a:ext>
            </a:extLst>
          </p:cNvPr>
          <p:cNvSpPr>
            <a:spLocks noGrp="1"/>
          </p:cNvSpPr>
          <p:nvPr>
            <p:ph type="title"/>
          </p:nvPr>
        </p:nvSpPr>
        <p:spPr/>
        <p:txBody>
          <a:bodyPr/>
          <a:lstStyle/>
          <a:p>
            <a:pPr>
              <a:defRPr/>
            </a:pPr>
            <a:r>
              <a:rPr lang="en-US" dirty="0"/>
              <a:t>Lesson 6. Develop a Leadership Pipeline Strategy to Increase Diversity</a:t>
            </a:r>
          </a:p>
        </p:txBody>
      </p:sp>
      <p:graphicFrame>
        <p:nvGraphicFramePr>
          <p:cNvPr id="4" name="Content Placeholder 3">
            <a:extLst>
              <a:ext uri="{FF2B5EF4-FFF2-40B4-BE49-F238E27FC236}">
                <a16:creationId xmlns:a16="http://schemas.microsoft.com/office/drawing/2014/main" id="{85522219-7295-4B32-8D6C-6C7B795BCA4B}"/>
              </a:ext>
            </a:extLst>
          </p:cNvPr>
          <p:cNvGraphicFramePr>
            <a:graphicFrameLocks noGrp="1"/>
          </p:cNvGraphicFramePr>
          <p:nvPr>
            <p:ph idx="4294967295"/>
          </p:nvPr>
        </p:nvGraphicFramePr>
        <p:xfrm>
          <a:off x="1895171" y="696453"/>
          <a:ext cx="818356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a:extLst>
              <a:ext uri="{FF2B5EF4-FFF2-40B4-BE49-F238E27FC236}">
                <a16:creationId xmlns:a16="http://schemas.microsoft.com/office/drawing/2014/main" id="{E90B797C-DF23-4407-BBFA-A2A2C3CEB7A6}"/>
              </a:ext>
            </a:extLst>
          </p:cNvPr>
          <p:cNvSpPr/>
          <p:nvPr/>
        </p:nvSpPr>
        <p:spPr>
          <a:xfrm>
            <a:off x="2929118" y="2751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49" name="TextBox 5">
            <a:extLst>
              <a:ext uri="{FF2B5EF4-FFF2-40B4-BE49-F238E27FC236}">
                <a16:creationId xmlns:a16="http://schemas.microsoft.com/office/drawing/2014/main" id="{93BDB29F-A714-4A82-9845-ABA0131D0FD2}"/>
              </a:ext>
            </a:extLst>
          </p:cNvPr>
          <p:cNvSpPr txBox="1">
            <a:spLocks noChangeArrowheads="1"/>
          </p:cNvSpPr>
          <p:nvPr/>
        </p:nvSpPr>
        <p:spPr bwMode="auto">
          <a:xfrm>
            <a:off x="1106668" y="650936"/>
            <a:ext cx="3651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b="1" dirty="0"/>
              <a:t>1. Diversity Measurements</a:t>
            </a:r>
          </a:p>
          <a:p>
            <a:r>
              <a:rPr lang="en-US" altLang="en-US" b="1" dirty="0"/>
              <a:t>&amp; Intentionality</a:t>
            </a:r>
          </a:p>
          <a:p>
            <a:r>
              <a:rPr lang="en-US" altLang="en-US" b="1" dirty="0"/>
              <a:t>At Every Level</a:t>
            </a:r>
          </a:p>
        </p:txBody>
      </p:sp>
      <p:sp>
        <p:nvSpPr>
          <p:cNvPr id="7" name="Right Arrow 6">
            <a:extLst>
              <a:ext uri="{FF2B5EF4-FFF2-40B4-BE49-F238E27FC236}">
                <a16:creationId xmlns:a16="http://schemas.microsoft.com/office/drawing/2014/main" id="{62560828-5AC7-4B20-BAFE-421DED9FAFC4}"/>
              </a:ext>
            </a:extLst>
          </p:cNvPr>
          <p:cNvSpPr/>
          <p:nvPr/>
        </p:nvSpPr>
        <p:spPr>
          <a:xfrm>
            <a:off x="3767318" y="18367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a:extLst>
              <a:ext uri="{FF2B5EF4-FFF2-40B4-BE49-F238E27FC236}">
                <a16:creationId xmlns:a16="http://schemas.microsoft.com/office/drawing/2014/main" id="{783675B4-98B5-479C-A548-1A2C923AFEB6}"/>
              </a:ext>
            </a:extLst>
          </p:cNvPr>
          <p:cNvSpPr/>
          <p:nvPr/>
        </p:nvSpPr>
        <p:spPr>
          <a:xfrm>
            <a:off x="1938518" y="37417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a:extLst>
              <a:ext uri="{FF2B5EF4-FFF2-40B4-BE49-F238E27FC236}">
                <a16:creationId xmlns:a16="http://schemas.microsoft.com/office/drawing/2014/main" id="{E20B05A0-82A1-455A-BECB-2C37BCB008E0}"/>
              </a:ext>
            </a:extLst>
          </p:cNvPr>
          <p:cNvSpPr/>
          <p:nvPr/>
        </p:nvSpPr>
        <p:spPr>
          <a:xfrm>
            <a:off x="4757918" y="846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a:extLst>
              <a:ext uri="{FF2B5EF4-FFF2-40B4-BE49-F238E27FC236}">
                <a16:creationId xmlns:a16="http://schemas.microsoft.com/office/drawing/2014/main" id="{0694024D-7F49-49C0-AB11-D4652987CCB3}"/>
              </a:ext>
            </a:extLst>
          </p:cNvPr>
          <p:cNvSpPr/>
          <p:nvPr/>
        </p:nvSpPr>
        <p:spPr>
          <a:xfrm rot="10800000">
            <a:off x="6662918" y="846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a:extLst>
              <a:ext uri="{FF2B5EF4-FFF2-40B4-BE49-F238E27FC236}">
                <a16:creationId xmlns:a16="http://schemas.microsoft.com/office/drawing/2014/main" id="{559BADCE-CF01-4BD3-B670-17E3B3918E3D}"/>
              </a:ext>
            </a:extLst>
          </p:cNvPr>
          <p:cNvSpPr/>
          <p:nvPr/>
        </p:nvSpPr>
        <p:spPr>
          <a:xfrm rot="10800000">
            <a:off x="7501118" y="17605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a:extLst>
              <a:ext uri="{FF2B5EF4-FFF2-40B4-BE49-F238E27FC236}">
                <a16:creationId xmlns:a16="http://schemas.microsoft.com/office/drawing/2014/main" id="{194A516C-68AE-44C6-B4F2-06011E2312DA}"/>
              </a:ext>
            </a:extLst>
          </p:cNvPr>
          <p:cNvSpPr/>
          <p:nvPr/>
        </p:nvSpPr>
        <p:spPr>
          <a:xfrm rot="10800000">
            <a:off x="8491718" y="2751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a:extLst>
              <a:ext uri="{FF2B5EF4-FFF2-40B4-BE49-F238E27FC236}">
                <a16:creationId xmlns:a16="http://schemas.microsoft.com/office/drawing/2014/main" id="{2E1CD861-587B-499A-8016-20BF89A0FC98}"/>
              </a:ext>
            </a:extLst>
          </p:cNvPr>
          <p:cNvSpPr/>
          <p:nvPr/>
        </p:nvSpPr>
        <p:spPr>
          <a:xfrm rot="10800000">
            <a:off x="9482318" y="37417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7" name="TextBox 13">
            <a:extLst>
              <a:ext uri="{FF2B5EF4-FFF2-40B4-BE49-F238E27FC236}">
                <a16:creationId xmlns:a16="http://schemas.microsoft.com/office/drawing/2014/main" id="{DC47674A-D6AD-476E-94EB-8D24F77C60BD}"/>
              </a:ext>
            </a:extLst>
          </p:cNvPr>
          <p:cNvSpPr txBox="1">
            <a:spLocks noChangeArrowheads="1"/>
          </p:cNvSpPr>
          <p:nvPr/>
        </p:nvSpPr>
        <p:spPr bwMode="auto">
          <a:xfrm>
            <a:off x="8722698" y="1641536"/>
            <a:ext cx="2843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b="1" dirty="0"/>
              <a:t>2. Diversity At Every</a:t>
            </a:r>
          </a:p>
          <a:p>
            <a:r>
              <a:rPr lang="en-US" altLang="en-US" b="1" dirty="0"/>
              <a:t>Level Needed for </a:t>
            </a:r>
          </a:p>
          <a:p>
            <a:r>
              <a:rPr lang="en-US" altLang="en-US" b="1" dirty="0"/>
              <a:t>Leadership Pipeline</a:t>
            </a:r>
          </a:p>
        </p:txBody>
      </p:sp>
      <p:sp>
        <p:nvSpPr>
          <p:cNvPr id="31758" name="TextBox 14">
            <a:extLst>
              <a:ext uri="{FF2B5EF4-FFF2-40B4-BE49-F238E27FC236}">
                <a16:creationId xmlns:a16="http://schemas.microsoft.com/office/drawing/2014/main" id="{44151BF8-3F24-4D66-82EB-66980A909AB9}"/>
              </a:ext>
            </a:extLst>
          </p:cNvPr>
          <p:cNvSpPr txBox="1">
            <a:spLocks noChangeArrowheads="1"/>
          </p:cNvSpPr>
          <p:nvPr/>
        </p:nvSpPr>
        <p:spPr bwMode="auto">
          <a:xfrm>
            <a:off x="1633719" y="4884800"/>
            <a:ext cx="6189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b="1" dirty="0"/>
              <a:t>3. Recognize That Values &amp; Culture Will Be Set</a:t>
            </a:r>
          </a:p>
          <a:p>
            <a:r>
              <a:rPr lang="en-US" altLang="en-US" b="1" dirty="0"/>
              <a:t>    By Those With Power In The Organization</a:t>
            </a:r>
          </a:p>
        </p:txBody>
      </p:sp>
      <p:sp>
        <p:nvSpPr>
          <p:cNvPr id="3" name="TextBox 2">
            <a:extLst>
              <a:ext uri="{FF2B5EF4-FFF2-40B4-BE49-F238E27FC236}">
                <a16:creationId xmlns:a16="http://schemas.microsoft.com/office/drawing/2014/main" id="{F5BF16F6-5F38-4F63-951B-2E7CB853604C}"/>
              </a:ext>
            </a:extLst>
          </p:cNvPr>
          <p:cNvSpPr txBox="1"/>
          <p:nvPr/>
        </p:nvSpPr>
        <p:spPr>
          <a:xfrm>
            <a:off x="972731" y="5471531"/>
            <a:ext cx="8637173" cy="707886"/>
          </a:xfrm>
          <a:prstGeom prst="rect">
            <a:avLst/>
          </a:prstGeom>
          <a:noFill/>
        </p:spPr>
        <p:txBody>
          <a:bodyPr wrap="none" rtlCol="0">
            <a:spAutoFit/>
          </a:bodyPr>
          <a:lstStyle/>
          <a:p>
            <a:r>
              <a:rPr lang="en-US" sz="2000" b="1" dirty="0"/>
              <a:t>4. Recognize that leadership diversity priorities will be in tension with </a:t>
            </a:r>
          </a:p>
          <a:p>
            <a:r>
              <a:rPr lang="en-US" sz="2000" b="1" dirty="0"/>
              <a:t>other priorities. Focus on maximizing mission in the long-term.</a:t>
            </a:r>
          </a:p>
        </p:txBody>
      </p:sp>
    </p:spTree>
    <p:extLst>
      <p:ext uri="{BB962C8B-B14F-4D97-AF65-F5344CB8AC3E}">
        <p14:creationId xmlns:p14="http://schemas.microsoft.com/office/powerpoint/2010/main" val="78540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749" grpId="0"/>
      <p:bldP spid="7" grpId="0" animBg="1"/>
      <p:bldP spid="8" grpId="0" animBg="1"/>
      <p:bldP spid="9" grpId="0" animBg="1"/>
      <p:bldP spid="10" grpId="0" animBg="1"/>
      <p:bldP spid="11" grpId="0" animBg="1"/>
      <p:bldP spid="12" grpId="0" animBg="1"/>
      <p:bldP spid="13" grpId="0" animBg="1"/>
      <p:bldP spid="31757" grpId="0"/>
      <p:bldP spid="31758"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75E0585-723C-4067-996A-FB331FFA7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1160895" cy="461665"/>
          </a:xfrm>
          <a:prstGeom prst="rect">
            <a:avLst/>
          </a:prstGeom>
          <a:noFill/>
        </p:spPr>
        <p:txBody>
          <a:bodyPr wrap="none" rtlCol="0">
            <a:spAutoFit/>
          </a:bodyPr>
          <a:lstStyle/>
          <a:p>
            <a:r>
              <a:rPr lang="en-US" sz="2400" b="1" dirty="0">
                <a:solidFill>
                  <a:schemeClr val="bg1"/>
                </a:solidFill>
              </a:rPr>
              <a:t>Clients</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1385892" cy="677108"/>
          </a:xfrm>
          <a:prstGeom prst="rect">
            <a:avLst/>
          </a:prstGeom>
          <a:noFill/>
        </p:spPr>
        <p:txBody>
          <a:bodyPr wrap="none" rtlCol="0">
            <a:spAutoFit/>
          </a:bodyPr>
          <a:lstStyle/>
          <a:p>
            <a:r>
              <a:rPr lang="en-US" sz="2000" b="1" dirty="0">
                <a:solidFill>
                  <a:schemeClr val="bg1"/>
                </a:solidFill>
              </a:rPr>
              <a:t>Resources</a:t>
            </a:r>
          </a:p>
          <a:p>
            <a:pPr marL="285750" indent="-285750">
              <a:buFont typeface="Arial" panose="020B0604020202020204" pitchFamily="34" charset="0"/>
              <a:buChar char="•"/>
            </a:pPr>
            <a:r>
              <a:rPr lang="en-US" dirty="0">
                <a:solidFill>
                  <a:schemeClr val="bg1"/>
                </a:solidFill>
              </a:rPr>
              <a:t>Funders</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42535"/>
            <a:ext cx="11434605" cy="430887"/>
          </a:xfrm>
          <a:prstGeom prst="rect">
            <a:avLst/>
          </a:prstGeom>
          <a:solidFill>
            <a:schemeClr val="tx1">
              <a:alpha val="30000"/>
            </a:schemeClr>
          </a:solidFill>
        </p:spPr>
        <p:txBody>
          <a:bodyPr wrap="none" rtlCol="0">
            <a:spAutoFit/>
          </a:bodyPr>
          <a:lstStyle/>
          <a:p>
            <a:r>
              <a:rPr lang="en-US" sz="2200" dirty="0">
                <a:solidFill>
                  <a:schemeClr val="bg1"/>
                </a:solidFill>
              </a:rPr>
              <a:t>As Budget Grows the Cultural Center Can Move too Far from Clients Limiting Effectiveness</a:t>
            </a:r>
          </a:p>
        </p:txBody>
      </p:sp>
      <p:sp>
        <p:nvSpPr>
          <p:cNvPr id="2" name="Rectangle 1">
            <a:extLst>
              <a:ext uri="{FF2B5EF4-FFF2-40B4-BE49-F238E27FC236}">
                <a16:creationId xmlns:a16="http://schemas.microsoft.com/office/drawing/2014/main" id="{3C86A743-1356-4D06-96F2-D6747791C2F9}"/>
              </a:ext>
            </a:extLst>
          </p:cNvPr>
          <p:cNvSpPr/>
          <p:nvPr/>
        </p:nvSpPr>
        <p:spPr>
          <a:xfrm>
            <a:off x="3151189" y="2214265"/>
            <a:ext cx="2226029" cy="685884"/>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Organization’s</a:t>
            </a:r>
          </a:p>
          <a:p>
            <a:pPr algn="ctr"/>
            <a:r>
              <a:rPr lang="en-US" dirty="0"/>
              <a:t>Cultural Center</a:t>
            </a:r>
          </a:p>
        </p:txBody>
      </p:sp>
      <p:sp>
        <p:nvSpPr>
          <p:cNvPr id="12" name="Rectangle 11">
            <a:extLst>
              <a:ext uri="{FF2B5EF4-FFF2-40B4-BE49-F238E27FC236}">
                <a16:creationId xmlns:a16="http://schemas.microsoft.com/office/drawing/2014/main" id="{77C0E632-87BE-48AE-8F77-C255579FA809}"/>
              </a:ext>
            </a:extLst>
          </p:cNvPr>
          <p:cNvSpPr/>
          <p:nvPr/>
        </p:nvSpPr>
        <p:spPr>
          <a:xfrm>
            <a:off x="6841623" y="4800516"/>
            <a:ext cx="2370616" cy="685884"/>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Large Organization’s</a:t>
            </a:r>
          </a:p>
          <a:p>
            <a:pPr algn="ctr"/>
            <a:r>
              <a:rPr lang="en-US" dirty="0"/>
              <a:t>Cultural Center</a:t>
            </a:r>
          </a:p>
        </p:txBody>
      </p:sp>
      <p:pic>
        <p:nvPicPr>
          <p:cNvPr id="3" name="Picture 2">
            <a:extLst>
              <a:ext uri="{FF2B5EF4-FFF2-40B4-BE49-F238E27FC236}">
                <a16:creationId xmlns:a16="http://schemas.microsoft.com/office/drawing/2014/main" id="{07A484BD-2D7D-47DB-9EAA-07C2B232C0D9}"/>
              </a:ext>
            </a:extLst>
          </p:cNvPr>
          <p:cNvPicPr>
            <a:picLocks noChangeAspect="1"/>
          </p:cNvPicPr>
          <p:nvPr/>
        </p:nvPicPr>
        <p:blipFill>
          <a:blip r:embed="rId3"/>
          <a:stretch>
            <a:fillRect/>
          </a:stretch>
        </p:blipFill>
        <p:spPr>
          <a:xfrm>
            <a:off x="193281" y="1494730"/>
            <a:ext cx="2514600" cy="266700"/>
          </a:xfrm>
          <a:prstGeom prst="rect">
            <a:avLst/>
          </a:prstGeom>
        </p:spPr>
      </p:pic>
      <p:pic>
        <p:nvPicPr>
          <p:cNvPr id="4" name="Picture 3">
            <a:extLst>
              <a:ext uri="{FF2B5EF4-FFF2-40B4-BE49-F238E27FC236}">
                <a16:creationId xmlns:a16="http://schemas.microsoft.com/office/drawing/2014/main" id="{5FF0FC87-4B4B-414F-89E1-DABA074DF8B3}"/>
              </a:ext>
            </a:extLst>
          </p:cNvPr>
          <p:cNvPicPr>
            <a:picLocks noChangeAspect="1"/>
          </p:cNvPicPr>
          <p:nvPr/>
        </p:nvPicPr>
        <p:blipFill>
          <a:blip r:embed="rId4"/>
          <a:stretch>
            <a:fillRect/>
          </a:stretch>
        </p:blipFill>
        <p:spPr>
          <a:xfrm>
            <a:off x="8793897" y="6164496"/>
            <a:ext cx="2720340" cy="541020"/>
          </a:xfrm>
          <a:prstGeom prst="rect">
            <a:avLst/>
          </a:prstGeom>
        </p:spPr>
      </p:pic>
    </p:spTree>
    <p:extLst>
      <p:ext uri="{BB962C8B-B14F-4D97-AF65-F5344CB8AC3E}">
        <p14:creationId xmlns:p14="http://schemas.microsoft.com/office/powerpoint/2010/main" val="161138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896" y="2381010"/>
            <a:ext cx="7323020" cy="1365300"/>
          </a:xfrm>
        </p:spPr>
        <p:txBody>
          <a:bodyPr/>
          <a:lstStyle/>
          <a:p>
            <a:r>
              <a:rPr lang="en-US" dirty="0"/>
              <a:t>Part 4: CQ Action &amp; Next Steps</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CLA Outcomes Conference</a:t>
            </a:r>
          </a:p>
          <a:p>
            <a:endParaRPr lang="en-US" dirty="0"/>
          </a:p>
        </p:txBody>
      </p:sp>
    </p:spTree>
    <p:extLst>
      <p:ext uri="{BB962C8B-B14F-4D97-AF65-F5344CB8AC3E}">
        <p14:creationId xmlns:p14="http://schemas.microsoft.com/office/powerpoint/2010/main" val="95031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4. CQ Action</a:t>
            </a:r>
          </a:p>
        </p:txBody>
      </p:sp>
      <p:graphicFrame>
        <p:nvGraphicFramePr>
          <p:cNvPr id="4" name="Content Placeholder 3"/>
          <p:cNvGraphicFramePr>
            <a:graphicFrameLocks noGrp="1"/>
          </p:cNvGraphicFramePr>
          <p:nvPr>
            <p:ph idx="4294967295"/>
          </p:nvPr>
        </p:nvGraphicFramePr>
        <p:xfrm>
          <a:off x="881027" y="446677"/>
          <a:ext cx="10185215" cy="534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0999" y="4164244"/>
            <a:ext cx="3869970" cy="830997"/>
          </a:xfrm>
          <a:prstGeom prst="rect">
            <a:avLst/>
          </a:prstGeom>
          <a:noFill/>
        </p:spPr>
        <p:txBody>
          <a:bodyPr wrap="none" rtlCol="0">
            <a:spAutoFit/>
          </a:bodyPr>
          <a:lstStyle/>
          <a:p>
            <a:r>
              <a:rPr lang="en-US" sz="1600" dirty="0"/>
              <a:t>Part 3. Identify strategic steps based on</a:t>
            </a:r>
          </a:p>
          <a:p>
            <a:r>
              <a:rPr lang="en-US" sz="1600" dirty="0"/>
              <a:t>an accurate cultural assessment of where</a:t>
            </a:r>
          </a:p>
          <a:p>
            <a:r>
              <a:rPr lang="en-US" sz="1600" dirty="0"/>
              <a:t>you are and where you want to go</a:t>
            </a:r>
            <a:endParaRPr lang="en-US" sz="900" dirty="0"/>
          </a:p>
        </p:txBody>
      </p:sp>
      <p:sp>
        <p:nvSpPr>
          <p:cNvPr id="7" name="TextBox 6"/>
          <p:cNvSpPr txBox="1"/>
          <p:nvPr/>
        </p:nvSpPr>
        <p:spPr>
          <a:xfrm>
            <a:off x="7725520" y="4045778"/>
            <a:ext cx="3713965" cy="584775"/>
          </a:xfrm>
          <a:prstGeom prst="rect">
            <a:avLst/>
          </a:prstGeom>
          <a:noFill/>
        </p:spPr>
        <p:txBody>
          <a:bodyPr wrap="none" rtlCol="0">
            <a:spAutoFit/>
          </a:bodyPr>
          <a:lstStyle/>
          <a:p>
            <a:r>
              <a:rPr lang="en-US" sz="1600" dirty="0"/>
              <a:t>Part 2. Develop cross-cultural fluency </a:t>
            </a:r>
          </a:p>
          <a:p>
            <a:r>
              <a:rPr lang="en-US" sz="1600" dirty="0"/>
              <a:t>needed to lead bridge-building efforts </a:t>
            </a:r>
          </a:p>
        </p:txBody>
      </p:sp>
      <p:sp>
        <p:nvSpPr>
          <p:cNvPr id="11" name="TextBox 10">
            <a:extLst>
              <a:ext uri="{FF2B5EF4-FFF2-40B4-BE49-F238E27FC236}">
                <a16:creationId xmlns:a16="http://schemas.microsoft.com/office/drawing/2014/main" id="{BDAD1778-EED7-4F62-9647-C79D358D90D3}"/>
              </a:ext>
            </a:extLst>
          </p:cNvPr>
          <p:cNvSpPr txBox="1"/>
          <p:nvPr/>
        </p:nvSpPr>
        <p:spPr>
          <a:xfrm>
            <a:off x="7452565" y="1587417"/>
            <a:ext cx="184731" cy="230832"/>
          </a:xfrm>
          <a:prstGeom prst="rect">
            <a:avLst/>
          </a:prstGeom>
          <a:noFill/>
        </p:spPr>
        <p:txBody>
          <a:bodyPr wrap="none" rtlCol="0">
            <a:spAutoFit/>
          </a:bodyPr>
          <a:lstStyle/>
          <a:p>
            <a:endParaRPr lang="en-US" sz="900" dirty="0"/>
          </a:p>
        </p:txBody>
      </p:sp>
      <p:sp>
        <p:nvSpPr>
          <p:cNvPr id="8" name="TextBox 7">
            <a:extLst>
              <a:ext uri="{FF2B5EF4-FFF2-40B4-BE49-F238E27FC236}">
                <a16:creationId xmlns:a16="http://schemas.microsoft.com/office/drawing/2014/main" id="{C5D81970-5789-4231-B6DC-EA5546324F4A}"/>
              </a:ext>
            </a:extLst>
          </p:cNvPr>
          <p:cNvSpPr txBox="1"/>
          <p:nvPr/>
        </p:nvSpPr>
        <p:spPr>
          <a:xfrm>
            <a:off x="6984301" y="843597"/>
            <a:ext cx="4916346" cy="584775"/>
          </a:xfrm>
          <a:prstGeom prst="rect">
            <a:avLst/>
          </a:prstGeom>
          <a:noFill/>
        </p:spPr>
        <p:txBody>
          <a:bodyPr wrap="none" rtlCol="0">
            <a:spAutoFit/>
          </a:bodyPr>
          <a:lstStyle/>
          <a:p>
            <a:r>
              <a:rPr lang="en-US" sz="1600" dirty="0"/>
              <a:t>Part 1. Biblical repentance of head and heart </a:t>
            </a:r>
          </a:p>
          <a:p>
            <a:r>
              <a:rPr lang="en-US" sz="1600" dirty="0"/>
              <a:t>prioritizing growth cross-cultural fluency &amp; diversity</a:t>
            </a:r>
          </a:p>
        </p:txBody>
      </p:sp>
      <p:pic>
        <p:nvPicPr>
          <p:cNvPr id="9" name="Picture 2" descr="Image result for affective cognitive psychomotor">
            <a:extLst>
              <a:ext uri="{FF2B5EF4-FFF2-40B4-BE49-F238E27FC236}">
                <a16:creationId xmlns:a16="http://schemas.microsoft.com/office/drawing/2014/main" id="{A33AB6EB-F9DF-4137-957C-EDC4B439A93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127" t="24011" r="39705" b="32600"/>
          <a:stretch/>
        </p:blipFill>
        <p:spPr bwMode="auto">
          <a:xfrm>
            <a:off x="7935549" y="1625132"/>
            <a:ext cx="665723" cy="5230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affective cognitive psychomotor">
            <a:extLst>
              <a:ext uri="{FF2B5EF4-FFF2-40B4-BE49-F238E27FC236}">
                <a16:creationId xmlns:a16="http://schemas.microsoft.com/office/drawing/2014/main" id="{F4EC7D7D-A213-4757-8C96-8CD250DB638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2941" t="24011" r="13244" b="30117"/>
          <a:stretch/>
        </p:blipFill>
        <p:spPr bwMode="auto">
          <a:xfrm>
            <a:off x="5924579" y="5870257"/>
            <a:ext cx="751375" cy="5548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affective cognitive psychomotor">
            <a:extLst>
              <a:ext uri="{FF2B5EF4-FFF2-40B4-BE49-F238E27FC236}">
                <a16:creationId xmlns:a16="http://schemas.microsoft.com/office/drawing/2014/main" id="{A0FE2BBF-FD05-4260-AC7D-78F0FD5828CB}"/>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9012067" y="2912803"/>
            <a:ext cx="567845" cy="5394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affective cognitive psychomotor">
            <a:extLst>
              <a:ext uri="{FF2B5EF4-FFF2-40B4-BE49-F238E27FC236}">
                <a16:creationId xmlns:a16="http://schemas.microsoft.com/office/drawing/2014/main" id="{7525DB81-A44B-4FDE-97C4-B778DEE2F71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5358522" y="5870257"/>
            <a:ext cx="567845" cy="5394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affective cognitive psychomotor">
            <a:extLst>
              <a:ext uri="{FF2B5EF4-FFF2-40B4-BE49-F238E27FC236}">
                <a16:creationId xmlns:a16="http://schemas.microsoft.com/office/drawing/2014/main" id="{DE88F770-F518-4872-BF52-65D864213D1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2941" t="24011" r="13244" b="30117"/>
          <a:stretch/>
        </p:blipFill>
        <p:spPr bwMode="auto">
          <a:xfrm>
            <a:off x="2238384" y="3095911"/>
            <a:ext cx="660902" cy="4880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E6662CA-1755-4389-989F-5F13F5178CAF}"/>
              </a:ext>
            </a:extLst>
          </p:cNvPr>
          <p:cNvSpPr txBox="1"/>
          <p:nvPr/>
        </p:nvSpPr>
        <p:spPr>
          <a:xfrm>
            <a:off x="5814914" y="5938072"/>
            <a:ext cx="330540" cy="338554"/>
          </a:xfrm>
          <a:prstGeom prst="rect">
            <a:avLst/>
          </a:prstGeom>
          <a:noFill/>
        </p:spPr>
        <p:txBody>
          <a:bodyPr wrap="none" rtlCol="0">
            <a:spAutoFit/>
          </a:bodyPr>
          <a:lstStyle/>
          <a:p>
            <a:r>
              <a:rPr lang="en-US" sz="1600" b="1" dirty="0"/>
              <a:t>+</a:t>
            </a:r>
          </a:p>
        </p:txBody>
      </p:sp>
      <p:pic>
        <p:nvPicPr>
          <p:cNvPr id="17" name="Picture 2" descr="Image result for affective cognitive psychomotor">
            <a:extLst>
              <a:ext uri="{FF2B5EF4-FFF2-40B4-BE49-F238E27FC236}">
                <a16:creationId xmlns:a16="http://schemas.microsoft.com/office/drawing/2014/main" id="{26A1D4FE-31FF-451D-9C0F-86DD414B7B9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312" t="24011" r="66165" b="30083"/>
          <a:stretch/>
        </p:blipFill>
        <p:spPr bwMode="auto">
          <a:xfrm>
            <a:off x="8704708" y="1637161"/>
            <a:ext cx="567845" cy="5394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47194EC-9C7A-4C7F-BBF6-ABCCFF048D02}"/>
              </a:ext>
            </a:extLst>
          </p:cNvPr>
          <p:cNvSpPr txBox="1"/>
          <p:nvPr/>
        </p:nvSpPr>
        <p:spPr>
          <a:xfrm>
            <a:off x="8474619" y="1679058"/>
            <a:ext cx="330540" cy="338554"/>
          </a:xfrm>
          <a:prstGeom prst="rect">
            <a:avLst/>
          </a:prstGeom>
          <a:noFill/>
        </p:spPr>
        <p:txBody>
          <a:bodyPr wrap="none" rtlCol="0">
            <a:spAutoFit/>
          </a:bodyPr>
          <a:lstStyle/>
          <a:p>
            <a:r>
              <a:rPr lang="en-US" sz="1600" b="1" dirty="0"/>
              <a:t>+</a:t>
            </a:r>
          </a:p>
        </p:txBody>
      </p:sp>
      <p:sp>
        <p:nvSpPr>
          <p:cNvPr id="19" name="TextBox 18">
            <a:extLst>
              <a:ext uri="{FF2B5EF4-FFF2-40B4-BE49-F238E27FC236}">
                <a16:creationId xmlns:a16="http://schemas.microsoft.com/office/drawing/2014/main" id="{B4A0BFEB-1EE5-4359-BE3F-BD517327DF5E}"/>
              </a:ext>
            </a:extLst>
          </p:cNvPr>
          <p:cNvSpPr txBox="1"/>
          <p:nvPr/>
        </p:nvSpPr>
        <p:spPr>
          <a:xfrm>
            <a:off x="479666" y="1135984"/>
            <a:ext cx="3771303" cy="830997"/>
          </a:xfrm>
          <a:prstGeom prst="rect">
            <a:avLst/>
          </a:prstGeom>
          <a:noFill/>
        </p:spPr>
        <p:txBody>
          <a:bodyPr wrap="square" rtlCol="0">
            <a:spAutoFit/>
          </a:bodyPr>
          <a:lstStyle/>
          <a:p>
            <a:r>
              <a:rPr lang="en-US" sz="1600" dirty="0">
                <a:highlight>
                  <a:srgbClr val="00FF00"/>
                </a:highlight>
              </a:rPr>
              <a:t>Part 4. Apply principles of change management to implement steps of change. Learn &amp; repeat whole process.</a:t>
            </a:r>
            <a:endParaRPr lang="en-US" sz="900" dirty="0">
              <a:highlight>
                <a:srgbClr val="00FF00"/>
              </a:highlight>
            </a:endParaRPr>
          </a:p>
        </p:txBody>
      </p:sp>
    </p:spTree>
    <p:extLst>
      <p:ext uri="{BB962C8B-B14F-4D97-AF65-F5344CB8AC3E}">
        <p14:creationId xmlns:p14="http://schemas.microsoft.com/office/powerpoint/2010/main" val="1729264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753C-FFA5-4D0F-9813-84FDBC3E8013}"/>
              </a:ext>
            </a:extLst>
          </p:cNvPr>
          <p:cNvSpPr>
            <a:spLocks noGrp="1"/>
          </p:cNvSpPr>
          <p:nvPr>
            <p:ph type="title"/>
          </p:nvPr>
        </p:nvSpPr>
        <p:spPr/>
        <p:txBody>
          <a:bodyPr/>
          <a:lstStyle/>
          <a:p>
            <a:r>
              <a:rPr lang="en-US" dirty="0"/>
              <a:t>Change Management Process</a:t>
            </a:r>
          </a:p>
        </p:txBody>
      </p:sp>
      <p:pic>
        <p:nvPicPr>
          <p:cNvPr id="4098" name="Picture 2" descr="shadrok-change">
            <a:extLst>
              <a:ext uri="{FF2B5EF4-FFF2-40B4-BE49-F238E27FC236}">
                <a16:creationId xmlns:a16="http://schemas.microsoft.com/office/drawing/2014/main" id="{21D97293-5E32-427B-8B0A-8773EB668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9300"/>
            <a:ext cx="12192000" cy="535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B4A490-6167-44EC-AC11-149C019041F4}"/>
              </a:ext>
            </a:extLst>
          </p:cNvPr>
          <p:cNvSpPr/>
          <p:nvPr/>
        </p:nvSpPr>
        <p:spPr>
          <a:xfrm>
            <a:off x="2600328" y="866775"/>
            <a:ext cx="2286000" cy="524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79849D-2619-4C52-9630-DAD59A1CD944}"/>
              </a:ext>
            </a:extLst>
          </p:cNvPr>
          <p:cNvSpPr/>
          <p:nvPr/>
        </p:nvSpPr>
        <p:spPr>
          <a:xfrm>
            <a:off x="4705352" y="1019175"/>
            <a:ext cx="2286000" cy="524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DAF038-4A06-49E5-9367-C97525C8DA54}"/>
              </a:ext>
            </a:extLst>
          </p:cNvPr>
          <p:cNvSpPr/>
          <p:nvPr/>
        </p:nvSpPr>
        <p:spPr>
          <a:xfrm>
            <a:off x="6991351" y="1252758"/>
            <a:ext cx="2286000" cy="524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22A49D-2BF1-4A3B-9E49-56B2F8EEB96A}"/>
              </a:ext>
            </a:extLst>
          </p:cNvPr>
          <p:cNvSpPr/>
          <p:nvPr/>
        </p:nvSpPr>
        <p:spPr>
          <a:xfrm>
            <a:off x="9191627" y="1343613"/>
            <a:ext cx="2781297" cy="524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14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753C-FFA5-4D0F-9813-84FDBC3E8013}"/>
              </a:ext>
            </a:extLst>
          </p:cNvPr>
          <p:cNvSpPr>
            <a:spLocks noGrp="1"/>
          </p:cNvSpPr>
          <p:nvPr>
            <p:ph type="title"/>
          </p:nvPr>
        </p:nvSpPr>
        <p:spPr/>
        <p:txBody>
          <a:bodyPr/>
          <a:lstStyle/>
          <a:p>
            <a:r>
              <a:rPr lang="en-US" dirty="0"/>
              <a:t>Change Management Process</a:t>
            </a:r>
          </a:p>
        </p:txBody>
      </p:sp>
      <p:pic>
        <p:nvPicPr>
          <p:cNvPr id="4098" name="Picture 2" descr="shadrok-change">
            <a:extLst>
              <a:ext uri="{FF2B5EF4-FFF2-40B4-BE49-F238E27FC236}">
                <a16:creationId xmlns:a16="http://schemas.microsoft.com/office/drawing/2014/main" id="{21D97293-5E32-427B-8B0A-8773EB668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9300"/>
            <a:ext cx="12192000" cy="535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Initial Diversity Efforts Often Fail</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16145287"/>
              </p:ext>
            </p:extLst>
          </p:nvPr>
        </p:nvGraphicFramePr>
        <p:xfrm>
          <a:off x="881027" y="446677"/>
          <a:ext cx="10185215" cy="534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04082" y="4061886"/>
            <a:ext cx="3262432" cy="830997"/>
          </a:xfrm>
          <a:prstGeom prst="rect">
            <a:avLst/>
          </a:prstGeom>
          <a:noFill/>
        </p:spPr>
        <p:txBody>
          <a:bodyPr wrap="none" rtlCol="0">
            <a:spAutoFit/>
          </a:bodyPr>
          <a:lstStyle/>
          <a:p>
            <a:r>
              <a:rPr lang="en-US" sz="1600" dirty="0"/>
              <a:t>Do not know enough to assess </a:t>
            </a:r>
          </a:p>
          <a:p>
            <a:r>
              <a:rPr lang="en-US" sz="1600" dirty="0"/>
              <a:t>how significant of a cross-cultural </a:t>
            </a:r>
          </a:p>
          <a:p>
            <a:r>
              <a:rPr lang="en-US" sz="1600" dirty="0"/>
              <a:t>challenge you are taking on</a:t>
            </a:r>
            <a:endParaRPr lang="en-US" sz="900" dirty="0"/>
          </a:p>
        </p:txBody>
      </p:sp>
      <p:sp>
        <p:nvSpPr>
          <p:cNvPr id="7" name="TextBox 6"/>
          <p:cNvSpPr txBox="1"/>
          <p:nvPr/>
        </p:nvSpPr>
        <p:spPr>
          <a:xfrm>
            <a:off x="7725520" y="4045778"/>
            <a:ext cx="3862596" cy="584775"/>
          </a:xfrm>
          <a:prstGeom prst="rect">
            <a:avLst/>
          </a:prstGeom>
          <a:noFill/>
        </p:spPr>
        <p:txBody>
          <a:bodyPr wrap="none" rtlCol="0">
            <a:spAutoFit/>
          </a:bodyPr>
          <a:lstStyle/>
          <a:p>
            <a:r>
              <a:rPr lang="en-US" sz="1600" dirty="0"/>
              <a:t>Learn just enough to be dangerous:</a:t>
            </a:r>
          </a:p>
          <a:p>
            <a:r>
              <a:rPr lang="en-US" sz="1600" dirty="0"/>
              <a:t>Learn about the need, but not the “how”.</a:t>
            </a:r>
          </a:p>
        </p:txBody>
      </p:sp>
      <p:sp>
        <p:nvSpPr>
          <p:cNvPr id="10" name="TextBox 9">
            <a:extLst>
              <a:ext uri="{FF2B5EF4-FFF2-40B4-BE49-F238E27FC236}">
                <a16:creationId xmlns:a16="http://schemas.microsoft.com/office/drawing/2014/main" id="{5017DFFE-62B3-4350-A849-D6E6BBB22DDA}"/>
              </a:ext>
            </a:extLst>
          </p:cNvPr>
          <p:cNvSpPr txBox="1"/>
          <p:nvPr/>
        </p:nvSpPr>
        <p:spPr>
          <a:xfrm>
            <a:off x="881027" y="1171918"/>
            <a:ext cx="3517435" cy="830997"/>
          </a:xfrm>
          <a:prstGeom prst="rect">
            <a:avLst/>
          </a:prstGeom>
          <a:noFill/>
        </p:spPr>
        <p:txBody>
          <a:bodyPr wrap="square" rtlCol="0">
            <a:spAutoFit/>
          </a:bodyPr>
          <a:lstStyle/>
          <a:p>
            <a:r>
              <a:rPr lang="en-US" sz="1600" dirty="0"/>
              <a:t>Take on more than you can handle</a:t>
            </a:r>
          </a:p>
          <a:p>
            <a:r>
              <a:rPr lang="en-US" sz="1600" dirty="0"/>
              <a:t>resulting in conflict &amp; failure: </a:t>
            </a:r>
            <a:br>
              <a:rPr lang="en-US" sz="1600" dirty="0"/>
            </a:br>
            <a:r>
              <a:rPr lang="en-US" sz="1600" dirty="0"/>
              <a:t>“I’m never doing that again”</a:t>
            </a:r>
            <a:endParaRPr lang="en-US" sz="900" dirty="0"/>
          </a:p>
        </p:txBody>
      </p:sp>
      <p:sp>
        <p:nvSpPr>
          <p:cNvPr id="11" name="TextBox 10">
            <a:extLst>
              <a:ext uri="{FF2B5EF4-FFF2-40B4-BE49-F238E27FC236}">
                <a16:creationId xmlns:a16="http://schemas.microsoft.com/office/drawing/2014/main" id="{BDAD1778-EED7-4F62-9647-C79D358D90D3}"/>
              </a:ext>
            </a:extLst>
          </p:cNvPr>
          <p:cNvSpPr txBox="1"/>
          <p:nvPr/>
        </p:nvSpPr>
        <p:spPr>
          <a:xfrm>
            <a:off x="7452565" y="1587417"/>
            <a:ext cx="184731" cy="230832"/>
          </a:xfrm>
          <a:prstGeom prst="rect">
            <a:avLst/>
          </a:prstGeom>
          <a:noFill/>
        </p:spPr>
        <p:txBody>
          <a:bodyPr wrap="none" rtlCol="0">
            <a:spAutoFit/>
          </a:bodyPr>
          <a:lstStyle/>
          <a:p>
            <a:endParaRPr lang="en-US" sz="900" dirty="0"/>
          </a:p>
        </p:txBody>
      </p:sp>
      <p:sp>
        <p:nvSpPr>
          <p:cNvPr id="8" name="TextBox 7">
            <a:extLst>
              <a:ext uri="{FF2B5EF4-FFF2-40B4-BE49-F238E27FC236}">
                <a16:creationId xmlns:a16="http://schemas.microsoft.com/office/drawing/2014/main" id="{C5D81970-5789-4231-B6DC-EA5546324F4A}"/>
              </a:ext>
            </a:extLst>
          </p:cNvPr>
          <p:cNvSpPr txBox="1"/>
          <p:nvPr/>
        </p:nvSpPr>
        <p:spPr>
          <a:xfrm>
            <a:off x="7147450" y="772699"/>
            <a:ext cx="4095737" cy="338554"/>
          </a:xfrm>
          <a:prstGeom prst="rect">
            <a:avLst/>
          </a:prstGeom>
          <a:noFill/>
        </p:spPr>
        <p:txBody>
          <a:bodyPr wrap="none" rtlCol="0">
            <a:spAutoFit/>
          </a:bodyPr>
          <a:lstStyle/>
          <a:p>
            <a:r>
              <a:rPr lang="en-US" sz="1600" dirty="0"/>
              <a:t>“We need to do something about diversity”</a:t>
            </a:r>
          </a:p>
        </p:txBody>
      </p:sp>
      <p:sp>
        <p:nvSpPr>
          <p:cNvPr id="3" name="TextBox 2">
            <a:extLst>
              <a:ext uri="{FF2B5EF4-FFF2-40B4-BE49-F238E27FC236}">
                <a16:creationId xmlns:a16="http://schemas.microsoft.com/office/drawing/2014/main" id="{79681579-332D-42DE-AA57-B2CEA37C9801}"/>
              </a:ext>
            </a:extLst>
          </p:cNvPr>
          <p:cNvSpPr txBox="1"/>
          <p:nvPr/>
        </p:nvSpPr>
        <p:spPr>
          <a:xfrm>
            <a:off x="4079304" y="1356584"/>
            <a:ext cx="638316" cy="923330"/>
          </a:xfrm>
          <a:prstGeom prst="rect">
            <a:avLst/>
          </a:prstGeom>
          <a:noFill/>
        </p:spPr>
        <p:txBody>
          <a:bodyPr wrap="none" rtlCol="0">
            <a:spAutoFit/>
          </a:bodyPr>
          <a:lstStyle/>
          <a:p>
            <a:r>
              <a:rPr lang="en-US" sz="5400" b="1" dirty="0"/>
              <a:t>X</a:t>
            </a:r>
          </a:p>
        </p:txBody>
      </p:sp>
    </p:spTree>
    <p:extLst>
      <p:ext uri="{BB962C8B-B14F-4D97-AF65-F5344CB8AC3E}">
        <p14:creationId xmlns:p14="http://schemas.microsoft.com/office/powerpoint/2010/main" val="366030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B726FC6-A8A2-400C-BA18-53DCF61D2B6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FBDAA6B7-0617-40C3-85C7-E37B374083E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2F74B649-FC28-4A78-A1A7-61D32A03F51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DA3DD6CD-FF4F-4887-A69C-EF92E39A15F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214780FB-36A2-46D0-8EFD-CB32DF7DC69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4D70EC7C-7A40-4598-91BD-488FBFB0E15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11C8A4F1-4417-4140-9D8E-293F6C65C9B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98C4E2AC-5938-48F0-B24D-C7EED5FF89FF}"/>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nodePh="1">
                                  <p:stCondLst>
                                    <p:cond delay="0"/>
                                  </p:stCondLst>
                                  <p:endCondLst>
                                    <p:cond evt="begin" delay="0">
                                      <p:tn val="39"/>
                                    </p:cond>
                                  </p:end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7" grpId="0"/>
      <p:bldP spid="10" grpId="0"/>
      <p:bldP spid="11" grpId="0"/>
      <p:bldP spid="8"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BAE4B-810F-4D53-8271-30D6DA48B732}"/>
              </a:ext>
            </a:extLst>
          </p:cNvPr>
          <p:cNvPicPr>
            <a:picLocks noChangeAspect="1"/>
          </p:cNvPicPr>
          <p:nvPr/>
        </p:nvPicPr>
        <p:blipFill rotWithShape="1">
          <a:blip r:embed="rId2"/>
          <a:srcRect r="776" b="3531"/>
          <a:stretch/>
        </p:blipFill>
        <p:spPr>
          <a:xfrm>
            <a:off x="1003111" y="1"/>
            <a:ext cx="10474657" cy="4879390"/>
          </a:xfrm>
          <a:prstGeom prst="rect">
            <a:avLst/>
          </a:prstGeom>
        </p:spPr>
      </p:pic>
      <p:pic>
        <p:nvPicPr>
          <p:cNvPr id="7" name="Picture 6">
            <a:extLst>
              <a:ext uri="{FF2B5EF4-FFF2-40B4-BE49-F238E27FC236}">
                <a16:creationId xmlns:a16="http://schemas.microsoft.com/office/drawing/2014/main" id="{B955E24D-073C-4A3E-87D8-E83EE55EDB4A}"/>
              </a:ext>
            </a:extLst>
          </p:cNvPr>
          <p:cNvPicPr>
            <a:picLocks noChangeAspect="1"/>
          </p:cNvPicPr>
          <p:nvPr/>
        </p:nvPicPr>
        <p:blipFill rotWithShape="1">
          <a:blip r:embed="rId3"/>
          <a:srcRect t="2019" b="40360"/>
          <a:stretch/>
        </p:blipFill>
        <p:spPr>
          <a:xfrm>
            <a:off x="1603613" y="4899544"/>
            <a:ext cx="9273654" cy="1937983"/>
          </a:xfrm>
          <a:prstGeom prst="rect">
            <a:avLst/>
          </a:prstGeom>
        </p:spPr>
      </p:pic>
      <p:pic>
        <p:nvPicPr>
          <p:cNvPr id="9" name="Picture 8">
            <a:extLst>
              <a:ext uri="{FF2B5EF4-FFF2-40B4-BE49-F238E27FC236}">
                <a16:creationId xmlns:a16="http://schemas.microsoft.com/office/drawing/2014/main" id="{4DEFA732-BC65-4DD0-A45D-A7DE5102CB4F}"/>
              </a:ext>
            </a:extLst>
          </p:cNvPr>
          <p:cNvPicPr>
            <a:picLocks noChangeAspect="1"/>
          </p:cNvPicPr>
          <p:nvPr/>
        </p:nvPicPr>
        <p:blipFill>
          <a:blip r:embed="rId4"/>
          <a:stretch>
            <a:fillRect/>
          </a:stretch>
        </p:blipFill>
        <p:spPr>
          <a:xfrm>
            <a:off x="4751305" y="4831623"/>
            <a:ext cx="3052085" cy="2080967"/>
          </a:xfrm>
          <a:prstGeom prst="rect">
            <a:avLst/>
          </a:prstGeom>
        </p:spPr>
      </p:pic>
      <p:sp>
        <p:nvSpPr>
          <p:cNvPr id="6" name="TextBox 5">
            <a:extLst>
              <a:ext uri="{FF2B5EF4-FFF2-40B4-BE49-F238E27FC236}">
                <a16:creationId xmlns:a16="http://schemas.microsoft.com/office/drawing/2014/main" id="{68C7073B-B39C-4008-869E-4B7B37F1FA8F}"/>
              </a:ext>
            </a:extLst>
          </p:cNvPr>
          <p:cNvSpPr txBox="1"/>
          <p:nvPr/>
        </p:nvSpPr>
        <p:spPr>
          <a:xfrm>
            <a:off x="254247" y="5243719"/>
            <a:ext cx="1254639" cy="1077218"/>
          </a:xfrm>
          <a:prstGeom prst="rect">
            <a:avLst/>
          </a:prstGeom>
          <a:noFill/>
        </p:spPr>
        <p:txBody>
          <a:bodyPr wrap="none" rtlCol="0">
            <a:spAutoFit/>
          </a:bodyPr>
          <a:lstStyle/>
          <a:p>
            <a:pPr algn="ctr"/>
            <a:r>
              <a:rPr lang="en-US" sz="1600" b="1" dirty="0">
                <a:solidFill>
                  <a:srgbClr val="FF0000"/>
                </a:solidFill>
              </a:rPr>
              <a:t>Courses</a:t>
            </a:r>
          </a:p>
          <a:p>
            <a:pPr algn="ctr"/>
            <a:r>
              <a:rPr lang="en-US" sz="1600" b="1" dirty="0">
                <a:solidFill>
                  <a:srgbClr val="FF0000"/>
                </a:solidFill>
              </a:rPr>
              <a:t>Available </a:t>
            </a:r>
          </a:p>
          <a:p>
            <a:pPr algn="ctr"/>
            <a:r>
              <a:rPr lang="en-US" sz="1600" b="1" dirty="0">
                <a:solidFill>
                  <a:srgbClr val="FF0000"/>
                </a:solidFill>
              </a:rPr>
              <a:t>for Free or </a:t>
            </a:r>
            <a:br>
              <a:rPr lang="en-US" sz="1600" b="1" dirty="0">
                <a:solidFill>
                  <a:srgbClr val="FF0000"/>
                </a:solidFill>
              </a:rPr>
            </a:br>
            <a:r>
              <a:rPr lang="en-US" sz="1600" b="1" dirty="0">
                <a:solidFill>
                  <a:srgbClr val="FF0000"/>
                </a:solidFill>
              </a:rPr>
              <a:t>For Credit</a:t>
            </a:r>
          </a:p>
        </p:txBody>
      </p:sp>
      <p:sp>
        <p:nvSpPr>
          <p:cNvPr id="8" name="Arrow: Down 7">
            <a:extLst>
              <a:ext uri="{FF2B5EF4-FFF2-40B4-BE49-F238E27FC236}">
                <a16:creationId xmlns:a16="http://schemas.microsoft.com/office/drawing/2014/main" id="{F17965EA-AA2C-433A-9B5A-A2F71F53F0A0}"/>
              </a:ext>
            </a:extLst>
          </p:cNvPr>
          <p:cNvSpPr/>
          <p:nvPr/>
        </p:nvSpPr>
        <p:spPr>
          <a:xfrm rot="16200000">
            <a:off x="949266" y="6270484"/>
            <a:ext cx="414441" cy="5153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3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3823E-4F10-4317-A489-45CFD3853073}"/>
              </a:ext>
            </a:extLst>
          </p:cNvPr>
          <p:cNvPicPr>
            <a:picLocks noChangeAspect="1"/>
          </p:cNvPicPr>
          <p:nvPr/>
        </p:nvPicPr>
        <p:blipFill>
          <a:blip r:embed="rId2"/>
          <a:stretch>
            <a:fillRect/>
          </a:stretch>
        </p:blipFill>
        <p:spPr>
          <a:xfrm>
            <a:off x="972359" y="0"/>
            <a:ext cx="10247281" cy="6858000"/>
          </a:xfrm>
          <a:prstGeom prst="rect">
            <a:avLst/>
          </a:prstGeom>
        </p:spPr>
      </p:pic>
    </p:spTree>
    <p:extLst>
      <p:ext uri="{BB962C8B-B14F-4D97-AF65-F5344CB8AC3E}">
        <p14:creationId xmlns:p14="http://schemas.microsoft.com/office/powerpoint/2010/main" val="790637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896" y="2381010"/>
            <a:ext cx="7323020" cy="1365300"/>
          </a:xfrm>
        </p:spPr>
        <p:txBody>
          <a:bodyPr/>
          <a:lstStyle/>
          <a:p>
            <a:r>
              <a:rPr lang="en-US" dirty="0"/>
              <a:t>Not Used or Appendix</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CLA Outcomes Conference</a:t>
            </a:r>
          </a:p>
          <a:p>
            <a:endParaRPr lang="en-US" dirty="0"/>
          </a:p>
        </p:txBody>
      </p:sp>
    </p:spTree>
    <p:extLst>
      <p:ext uri="{BB962C8B-B14F-4D97-AF65-F5344CB8AC3E}">
        <p14:creationId xmlns:p14="http://schemas.microsoft.com/office/powerpoint/2010/main" val="3934256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p:txBody>
          <a:bodyPr/>
          <a:lstStyle/>
          <a:p>
            <a:r>
              <a:rPr lang="en-US" sz="3600" dirty="0"/>
              <a:t>Translating Social Sciences Through a Christian Worldview</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extLst>
              <p:ext uri="{D42A27DB-BD31-4B8C-83A1-F6EECF244321}">
                <p14:modId xmlns:p14="http://schemas.microsoft.com/office/powerpoint/2010/main" val="1308488532"/>
              </p:ext>
            </p:extLst>
          </p:nvPr>
        </p:nvGraphicFramePr>
        <p:xfrm>
          <a:off x="2536292" y="1593465"/>
          <a:ext cx="2983055" cy="313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A317AAF-3217-4286-8C7B-9A3B8C7D31F0}"/>
              </a:ext>
            </a:extLst>
          </p:cNvPr>
          <p:cNvSpPr txBox="1"/>
          <p:nvPr/>
        </p:nvSpPr>
        <p:spPr>
          <a:xfrm>
            <a:off x="21050" y="2651466"/>
            <a:ext cx="1217898" cy="1200329"/>
          </a:xfrm>
          <a:prstGeom prst="rect">
            <a:avLst/>
          </a:prstGeom>
          <a:noFill/>
        </p:spPr>
        <p:txBody>
          <a:bodyPr wrap="none" rtlCol="0">
            <a:spAutoFit/>
          </a:bodyPr>
          <a:lstStyle/>
          <a:p>
            <a:r>
              <a:rPr lang="en-US" b="1" dirty="0"/>
              <a:t>Church</a:t>
            </a:r>
            <a:br>
              <a:rPr lang="en-US" b="1" dirty="0"/>
            </a:br>
            <a:r>
              <a:rPr lang="en-US" b="1" dirty="0"/>
              <a:t>Gathered</a:t>
            </a:r>
            <a:endParaRPr lang="en-US" dirty="0"/>
          </a:p>
          <a:p>
            <a:r>
              <a:rPr lang="en-US" dirty="0"/>
              <a:t>(not of </a:t>
            </a:r>
            <a:br>
              <a:rPr lang="en-US" dirty="0"/>
            </a:br>
            <a:r>
              <a:rPr lang="en-US" dirty="0"/>
              <a:t>the world)</a:t>
            </a:r>
          </a:p>
        </p:txBody>
      </p:sp>
      <p:sp>
        <p:nvSpPr>
          <p:cNvPr id="8" name="TextBox 7">
            <a:extLst>
              <a:ext uri="{FF2B5EF4-FFF2-40B4-BE49-F238E27FC236}">
                <a16:creationId xmlns:a16="http://schemas.microsoft.com/office/drawing/2014/main" id="{CCBF1C90-1F7F-4E2C-9574-F4A27238E7A2}"/>
              </a:ext>
            </a:extLst>
          </p:cNvPr>
          <p:cNvSpPr txBox="1"/>
          <p:nvPr/>
        </p:nvSpPr>
        <p:spPr>
          <a:xfrm>
            <a:off x="10828282" y="2408988"/>
            <a:ext cx="1217898" cy="1200329"/>
          </a:xfrm>
          <a:prstGeom prst="rect">
            <a:avLst/>
          </a:prstGeom>
          <a:noFill/>
        </p:spPr>
        <p:txBody>
          <a:bodyPr wrap="none" rtlCol="0">
            <a:spAutoFit/>
          </a:bodyPr>
          <a:lstStyle/>
          <a:p>
            <a:r>
              <a:rPr lang="en-US" b="1" dirty="0"/>
              <a:t>Church</a:t>
            </a:r>
            <a:br>
              <a:rPr lang="en-US" b="1" dirty="0"/>
            </a:br>
            <a:r>
              <a:rPr lang="en-US" b="1" dirty="0"/>
              <a:t>Scattered</a:t>
            </a:r>
            <a:br>
              <a:rPr lang="en-US" b="1" dirty="0"/>
            </a:br>
            <a:r>
              <a:rPr lang="en-US" dirty="0"/>
              <a:t>(sent into </a:t>
            </a:r>
            <a:br>
              <a:rPr lang="en-US" dirty="0"/>
            </a:br>
            <a:r>
              <a:rPr lang="en-US" dirty="0"/>
              <a:t>the world)</a:t>
            </a:r>
            <a:endParaRPr lang="en-US" b="1" dirty="0"/>
          </a:p>
        </p:txBody>
      </p:sp>
      <p:grpSp>
        <p:nvGrpSpPr>
          <p:cNvPr id="9" name="Group 8">
            <a:extLst>
              <a:ext uri="{FF2B5EF4-FFF2-40B4-BE49-F238E27FC236}">
                <a16:creationId xmlns:a16="http://schemas.microsoft.com/office/drawing/2014/main" id="{612ECD1E-6FD1-4B7D-B5B0-D58C357F55F1}"/>
              </a:ext>
            </a:extLst>
          </p:cNvPr>
          <p:cNvGrpSpPr/>
          <p:nvPr/>
        </p:nvGrpSpPr>
        <p:grpSpPr>
          <a:xfrm>
            <a:off x="7989010" y="1686906"/>
            <a:ext cx="2839272" cy="2843387"/>
            <a:chOff x="3522741" y="3411"/>
            <a:chExt cx="5380415" cy="5380415"/>
          </a:xfrm>
        </p:grpSpPr>
        <p:sp>
          <p:nvSpPr>
            <p:cNvPr id="10" name="Oval 9">
              <a:extLst>
                <a:ext uri="{FF2B5EF4-FFF2-40B4-BE49-F238E27FC236}">
                  <a16:creationId xmlns:a16="http://schemas.microsoft.com/office/drawing/2014/main" id="{750EB916-E7E7-40AA-92A5-A10681974C9A}"/>
                </a:ext>
              </a:extLst>
            </p:cNvPr>
            <p:cNvSpPr/>
            <p:nvPr/>
          </p:nvSpPr>
          <p:spPr>
            <a:xfrm>
              <a:off x="3522741" y="3411"/>
              <a:ext cx="5380415" cy="53804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14BC4D9F-27F0-4494-9F75-0E2CE39B56D3}"/>
                </a:ext>
              </a:extLst>
            </p:cNvPr>
            <p:cNvSpPr txBox="1"/>
            <p:nvPr/>
          </p:nvSpPr>
          <p:spPr>
            <a:xfrm>
              <a:off x="4310685" y="791355"/>
              <a:ext cx="3804527" cy="380452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53340" rIns="0" bIns="53340" numCol="1" spcCol="1270" anchor="ctr" anchorCtr="0">
              <a:noAutofit/>
            </a:bodyPr>
            <a:lstStyle/>
            <a:p>
              <a:pPr marL="0" lvl="0" indent="0" algn="ctr" defTabSz="1866900">
                <a:lnSpc>
                  <a:spcPct val="90000"/>
                </a:lnSpc>
                <a:spcBef>
                  <a:spcPct val="0"/>
                </a:spcBef>
                <a:spcAft>
                  <a:spcPct val="35000"/>
                </a:spcAft>
                <a:buNone/>
              </a:pPr>
              <a:r>
                <a:rPr lang="en-US" sz="2400" kern="1200" dirty="0"/>
                <a:t>Secular Social Sciences</a:t>
              </a:r>
            </a:p>
          </p:txBody>
        </p:sp>
      </p:grpSp>
      <p:sp>
        <p:nvSpPr>
          <p:cNvPr id="12" name="TextBox 11">
            <a:extLst>
              <a:ext uri="{FF2B5EF4-FFF2-40B4-BE49-F238E27FC236}">
                <a16:creationId xmlns:a16="http://schemas.microsoft.com/office/drawing/2014/main" id="{0868408E-1306-4F81-9A87-501FACADF315}"/>
              </a:ext>
            </a:extLst>
          </p:cNvPr>
          <p:cNvSpPr txBox="1"/>
          <p:nvPr/>
        </p:nvSpPr>
        <p:spPr>
          <a:xfrm>
            <a:off x="8855488" y="4569975"/>
            <a:ext cx="3424271" cy="2062103"/>
          </a:xfrm>
          <a:prstGeom prst="rect">
            <a:avLst/>
          </a:prstGeom>
          <a:noFill/>
        </p:spPr>
        <p:txBody>
          <a:bodyPr wrap="none" rtlCol="0">
            <a:spAutoFit/>
          </a:bodyPr>
          <a:lstStyle/>
          <a:p>
            <a:pPr marL="182880" indent="-182880">
              <a:buFont typeface="Arial" panose="020B0604020202020204" pitchFamily="34" charset="0"/>
              <a:buChar char="•"/>
            </a:pPr>
            <a:r>
              <a:rPr lang="en-US" sz="1600" dirty="0"/>
              <a:t>Political Science</a:t>
            </a:r>
          </a:p>
          <a:p>
            <a:pPr marL="182880" indent="-182880">
              <a:buFont typeface="Arial" panose="020B0604020202020204" pitchFamily="34" charset="0"/>
              <a:buChar char="•"/>
            </a:pPr>
            <a:r>
              <a:rPr lang="en-US" sz="1600" dirty="0"/>
              <a:t>History</a:t>
            </a:r>
          </a:p>
          <a:p>
            <a:pPr marL="182880" indent="-182880">
              <a:buFont typeface="Arial" panose="020B0604020202020204" pitchFamily="34" charset="0"/>
              <a:buChar char="•"/>
            </a:pPr>
            <a:r>
              <a:rPr lang="en-US" sz="1600" dirty="0"/>
              <a:t>Economics</a:t>
            </a:r>
          </a:p>
          <a:p>
            <a:pPr marL="182880" indent="-182880">
              <a:buFont typeface="Arial" panose="020B0604020202020204" pitchFamily="34" charset="0"/>
              <a:buChar char="•"/>
            </a:pPr>
            <a:r>
              <a:rPr lang="en-US" sz="1600" dirty="0"/>
              <a:t>Sociology</a:t>
            </a:r>
          </a:p>
          <a:p>
            <a:pPr marL="182880" indent="-182880">
              <a:buFont typeface="Arial" panose="020B0604020202020204" pitchFamily="34" charset="0"/>
              <a:buChar char="•"/>
            </a:pPr>
            <a:r>
              <a:rPr lang="en-US" sz="1600" dirty="0"/>
              <a:t>Critical Race Theory</a:t>
            </a:r>
          </a:p>
          <a:p>
            <a:pPr marL="182880" indent="-182880">
              <a:buFont typeface="Arial" panose="020B0604020202020204" pitchFamily="34" charset="0"/>
              <a:buChar char="•"/>
            </a:pPr>
            <a:r>
              <a:rPr lang="en-US" sz="1600" dirty="0"/>
              <a:t>Anthropology</a:t>
            </a:r>
          </a:p>
          <a:p>
            <a:pPr marL="182880" indent="-182880">
              <a:buFont typeface="Arial" panose="020B0604020202020204" pitchFamily="34" charset="0"/>
              <a:buChar char="•"/>
            </a:pPr>
            <a:r>
              <a:rPr lang="en-US" sz="1600" dirty="0"/>
              <a:t>Cultural Studies &amp; Gender Studies</a:t>
            </a:r>
          </a:p>
          <a:p>
            <a:pPr marL="182880" indent="-182880">
              <a:buFont typeface="Arial" panose="020B0604020202020204" pitchFamily="34" charset="0"/>
              <a:buChar char="•"/>
            </a:pPr>
            <a:r>
              <a:rPr lang="en-US" sz="1600" dirty="0"/>
              <a:t>Social Identity Development</a:t>
            </a:r>
          </a:p>
        </p:txBody>
      </p:sp>
      <p:sp>
        <p:nvSpPr>
          <p:cNvPr id="14" name="TextBox 13">
            <a:extLst>
              <a:ext uri="{FF2B5EF4-FFF2-40B4-BE49-F238E27FC236}">
                <a16:creationId xmlns:a16="http://schemas.microsoft.com/office/drawing/2014/main" id="{BAB12D0E-5848-4C23-A7FD-0ABCEAEE8E69}"/>
              </a:ext>
            </a:extLst>
          </p:cNvPr>
          <p:cNvSpPr txBox="1"/>
          <p:nvPr/>
        </p:nvSpPr>
        <p:spPr>
          <a:xfrm>
            <a:off x="5519346" y="4587525"/>
            <a:ext cx="2885465" cy="2062103"/>
          </a:xfrm>
          <a:prstGeom prst="rect">
            <a:avLst/>
          </a:prstGeom>
          <a:noFill/>
        </p:spPr>
        <p:txBody>
          <a:bodyPr wrap="square">
            <a:spAutoFit/>
          </a:bodyPr>
          <a:lstStyle/>
          <a:p>
            <a:r>
              <a:rPr lang="en-US" sz="1600" b="1" dirty="0"/>
              <a:t>Inadequate Translations</a:t>
            </a:r>
          </a:p>
          <a:p>
            <a:pPr marL="182880" indent="-182880">
              <a:buFont typeface="Arial" panose="020B0604020202020204" pitchFamily="34" charset="0"/>
              <a:buChar char="•"/>
            </a:pPr>
            <a:r>
              <a:rPr lang="en-US" sz="1600" dirty="0"/>
              <a:t>Levels of Explanation in Counseling</a:t>
            </a:r>
          </a:p>
          <a:p>
            <a:pPr marL="182880" indent="-182880">
              <a:buFont typeface="Arial" panose="020B0604020202020204" pitchFamily="34" charset="0"/>
              <a:buChar char="•"/>
            </a:pPr>
            <a:r>
              <a:rPr lang="en-US" sz="1600" dirty="0"/>
              <a:t>Weak Integration Christian Counseling</a:t>
            </a:r>
          </a:p>
          <a:p>
            <a:pPr marL="182880" indent="-182880">
              <a:buFont typeface="Arial" panose="020B0604020202020204" pitchFamily="34" charset="0"/>
              <a:buChar char="•"/>
            </a:pPr>
            <a:r>
              <a:rPr lang="en-US" sz="1600" dirty="0"/>
              <a:t>Social Gospel</a:t>
            </a:r>
          </a:p>
          <a:p>
            <a:pPr marL="182880" indent="-182880">
              <a:buFont typeface="Arial" panose="020B0604020202020204" pitchFamily="34" charset="0"/>
              <a:buChar char="•"/>
            </a:pPr>
            <a:r>
              <a:rPr lang="en-US" sz="1600" dirty="0"/>
              <a:t>Christians with Secular Worldview in their field</a:t>
            </a:r>
          </a:p>
        </p:txBody>
      </p:sp>
      <p:sp>
        <p:nvSpPr>
          <p:cNvPr id="18" name="TextBox 17">
            <a:extLst>
              <a:ext uri="{FF2B5EF4-FFF2-40B4-BE49-F238E27FC236}">
                <a16:creationId xmlns:a16="http://schemas.microsoft.com/office/drawing/2014/main" id="{ACCA3A34-AC06-4C10-88F3-C51FC2C5A63F}"/>
              </a:ext>
            </a:extLst>
          </p:cNvPr>
          <p:cNvSpPr txBox="1"/>
          <p:nvPr/>
        </p:nvSpPr>
        <p:spPr>
          <a:xfrm>
            <a:off x="2424853" y="4587525"/>
            <a:ext cx="3183467" cy="1323439"/>
          </a:xfrm>
          <a:prstGeom prst="rect">
            <a:avLst/>
          </a:prstGeom>
          <a:noFill/>
        </p:spPr>
        <p:txBody>
          <a:bodyPr wrap="square">
            <a:spAutoFit/>
          </a:bodyPr>
          <a:lstStyle/>
          <a:p>
            <a:r>
              <a:rPr lang="en-US" sz="1600" dirty="0"/>
              <a:t>City Vision Courses</a:t>
            </a:r>
          </a:p>
          <a:p>
            <a:pPr marL="182880" indent="-182880">
              <a:buFont typeface="Arial" panose="020B0604020202020204" pitchFamily="34" charset="0"/>
              <a:buChar char="•"/>
            </a:pPr>
            <a:r>
              <a:rPr lang="en-US" sz="1600" dirty="0"/>
              <a:t>Christian Community </a:t>
            </a:r>
            <a:r>
              <a:rPr lang="en-US" sz="1600" dirty="0" err="1"/>
              <a:t>Dev’t</a:t>
            </a:r>
            <a:endParaRPr lang="en-US" sz="1600" dirty="0"/>
          </a:p>
          <a:p>
            <a:pPr marL="182880" indent="-182880">
              <a:buFont typeface="Arial" panose="020B0604020202020204" pitchFamily="34" charset="0"/>
              <a:buChar char="•"/>
            </a:pPr>
            <a:r>
              <a:rPr lang="en-US" sz="1600" dirty="0"/>
              <a:t>Cross-Cultural Ministry</a:t>
            </a:r>
          </a:p>
          <a:p>
            <a:pPr marL="182880" indent="-182880">
              <a:buFont typeface="Arial" panose="020B0604020202020204" pitchFamily="34" charset="0"/>
              <a:buChar char="•"/>
            </a:pPr>
            <a:r>
              <a:rPr lang="en-US" sz="1600" dirty="0"/>
              <a:t>Leadership in Under</a:t>
            </a:r>
            <a:br>
              <a:rPr lang="en-US" sz="1600" dirty="0"/>
            </a:br>
            <a:r>
              <a:rPr lang="en-US" sz="1600" dirty="0"/>
              <a:t>Resourced Environments</a:t>
            </a:r>
          </a:p>
        </p:txBody>
      </p:sp>
      <p:sp>
        <p:nvSpPr>
          <p:cNvPr id="19" name="TextBox 18">
            <a:extLst>
              <a:ext uri="{FF2B5EF4-FFF2-40B4-BE49-F238E27FC236}">
                <a16:creationId xmlns:a16="http://schemas.microsoft.com/office/drawing/2014/main" id="{5921DF61-ACD6-400D-B0A5-9AA90122CCE9}"/>
              </a:ext>
            </a:extLst>
          </p:cNvPr>
          <p:cNvSpPr txBox="1"/>
          <p:nvPr/>
        </p:nvSpPr>
        <p:spPr>
          <a:xfrm>
            <a:off x="1528401" y="948540"/>
            <a:ext cx="4579843" cy="584775"/>
          </a:xfrm>
          <a:prstGeom prst="rect">
            <a:avLst/>
          </a:prstGeom>
          <a:noFill/>
        </p:spPr>
        <p:txBody>
          <a:bodyPr wrap="none" rtlCol="0">
            <a:spAutoFit/>
          </a:bodyPr>
          <a:lstStyle/>
          <a:p>
            <a:pPr algn="ctr"/>
            <a:r>
              <a:rPr lang="en-US" sz="1600" b="1" dirty="0">
                <a:solidFill>
                  <a:srgbClr val="FF0000"/>
                </a:solidFill>
              </a:rPr>
              <a:t>New Cross-Cultural Competencies Needed </a:t>
            </a:r>
            <a:br>
              <a:rPr lang="en-US" sz="1600" b="1" dirty="0">
                <a:solidFill>
                  <a:srgbClr val="FF0000"/>
                </a:solidFill>
              </a:rPr>
            </a:br>
            <a:r>
              <a:rPr lang="en-US" sz="1600" b="1" dirty="0">
                <a:solidFill>
                  <a:srgbClr val="FF0000"/>
                </a:solidFill>
              </a:rPr>
              <a:t>to Manage Demographic Transition in Society</a:t>
            </a:r>
          </a:p>
        </p:txBody>
      </p:sp>
    </p:spTree>
    <p:extLst>
      <p:ext uri="{BB962C8B-B14F-4D97-AF65-F5344CB8AC3E}">
        <p14:creationId xmlns:p14="http://schemas.microsoft.com/office/powerpoint/2010/main" val="3162295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B9DC3-DA52-46DC-8CAA-3B24A4EFED1D}"/>
              </a:ext>
            </a:extLst>
          </p:cNvPr>
          <p:cNvSpPr>
            <a:spLocks noGrp="1"/>
          </p:cNvSpPr>
          <p:nvPr>
            <p:ph type="title"/>
          </p:nvPr>
        </p:nvSpPr>
        <p:spPr/>
        <p:txBody>
          <a:bodyPr/>
          <a:lstStyle/>
          <a:p>
            <a:r>
              <a:rPr lang="en-US"/>
              <a:t>Dualism Heresy: Secular-Sacred Divide</a:t>
            </a:r>
          </a:p>
        </p:txBody>
      </p:sp>
      <p:cxnSp>
        <p:nvCxnSpPr>
          <p:cNvPr id="6" name="Straight Connector 5">
            <a:extLst>
              <a:ext uri="{FF2B5EF4-FFF2-40B4-BE49-F238E27FC236}">
                <a16:creationId xmlns:a16="http://schemas.microsoft.com/office/drawing/2014/main" id="{01E2EFF2-1762-4ECC-B062-E3084531BE50}"/>
              </a:ext>
            </a:extLst>
          </p:cNvPr>
          <p:cNvCxnSpPr>
            <a:cxnSpLocks/>
          </p:cNvCxnSpPr>
          <p:nvPr/>
        </p:nvCxnSpPr>
        <p:spPr>
          <a:xfrm>
            <a:off x="5664200" y="425450"/>
            <a:ext cx="44450" cy="3441700"/>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571D1E2-A96E-4E64-85E8-D10737E254D7}"/>
              </a:ext>
            </a:extLst>
          </p:cNvPr>
          <p:cNvSpPr txBox="1"/>
          <p:nvPr/>
        </p:nvSpPr>
        <p:spPr>
          <a:xfrm>
            <a:off x="6735209" y="1777999"/>
            <a:ext cx="3931333" cy="1200329"/>
          </a:xfrm>
          <a:prstGeom prst="rect">
            <a:avLst/>
          </a:prstGeom>
          <a:noFill/>
        </p:spPr>
        <p:txBody>
          <a:bodyPr wrap="none" rtlCol="0">
            <a:spAutoFit/>
          </a:bodyPr>
          <a:lstStyle/>
          <a:p>
            <a:r>
              <a:rPr lang="en-US" b="1"/>
              <a:t>Secular</a:t>
            </a:r>
          </a:p>
          <a:p>
            <a:pPr marL="285750" indent="-285750">
              <a:buFont typeface="Arial" panose="020B0604020202020204" pitchFamily="34" charset="0"/>
              <a:buChar char="•"/>
            </a:pPr>
            <a:r>
              <a:rPr lang="en-US"/>
              <a:t>Counseling/Psychology/Sociology</a:t>
            </a:r>
          </a:p>
          <a:p>
            <a:pPr marL="285750" indent="-285750">
              <a:buFont typeface="Arial" panose="020B0604020202020204" pitchFamily="34" charset="0"/>
              <a:buChar char="•"/>
            </a:pPr>
            <a:r>
              <a:rPr lang="en-US"/>
              <a:t>Science</a:t>
            </a:r>
          </a:p>
          <a:p>
            <a:pPr marL="285750" indent="-285750">
              <a:buFont typeface="Arial" panose="020B0604020202020204" pitchFamily="34" charset="0"/>
              <a:buChar char="•"/>
            </a:pPr>
            <a:r>
              <a:rPr lang="en-US"/>
              <a:t>The other 6 days</a:t>
            </a:r>
          </a:p>
        </p:txBody>
      </p:sp>
      <p:sp>
        <p:nvSpPr>
          <p:cNvPr id="8" name="TextBox 7">
            <a:extLst>
              <a:ext uri="{FF2B5EF4-FFF2-40B4-BE49-F238E27FC236}">
                <a16:creationId xmlns:a16="http://schemas.microsoft.com/office/drawing/2014/main" id="{6FC605E3-46F1-496D-B4F5-1B2D4C5424AB}"/>
              </a:ext>
            </a:extLst>
          </p:cNvPr>
          <p:cNvSpPr txBox="1"/>
          <p:nvPr/>
        </p:nvSpPr>
        <p:spPr>
          <a:xfrm>
            <a:off x="2584450" y="1778000"/>
            <a:ext cx="2053191" cy="1200329"/>
          </a:xfrm>
          <a:prstGeom prst="rect">
            <a:avLst/>
          </a:prstGeom>
          <a:noFill/>
        </p:spPr>
        <p:txBody>
          <a:bodyPr wrap="none" rtlCol="0">
            <a:spAutoFit/>
          </a:bodyPr>
          <a:lstStyle/>
          <a:p>
            <a:r>
              <a:rPr lang="en-US" b="1"/>
              <a:t>Sacred</a:t>
            </a:r>
          </a:p>
          <a:p>
            <a:pPr marL="285750" indent="-285750">
              <a:buFont typeface="Arial" panose="020B0604020202020204" pitchFamily="34" charset="0"/>
              <a:buChar char="•"/>
            </a:pPr>
            <a:r>
              <a:rPr lang="en-US"/>
              <a:t>Personal beliefs</a:t>
            </a:r>
          </a:p>
          <a:p>
            <a:pPr marL="285750" indent="-285750">
              <a:buFont typeface="Arial" panose="020B0604020202020204" pitchFamily="34" charset="0"/>
              <a:buChar char="•"/>
            </a:pPr>
            <a:r>
              <a:rPr lang="en-US"/>
              <a:t>Church/religion</a:t>
            </a:r>
          </a:p>
          <a:p>
            <a:pPr marL="285750" indent="-285750">
              <a:buFont typeface="Arial" panose="020B0604020202020204" pitchFamily="34" charset="0"/>
              <a:buChar char="•"/>
            </a:pPr>
            <a:r>
              <a:rPr lang="en-US"/>
              <a:t>Sunday</a:t>
            </a:r>
          </a:p>
        </p:txBody>
      </p:sp>
      <p:sp>
        <p:nvSpPr>
          <p:cNvPr id="10" name="TextBox 9">
            <a:extLst>
              <a:ext uri="{FF2B5EF4-FFF2-40B4-BE49-F238E27FC236}">
                <a16:creationId xmlns:a16="http://schemas.microsoft.com/office/drawing/2014/main" id="{3ED2F874-BF81-4DFB-B75C-931E3BD06E0D}"/>
              </a:ext>
            </a:extLst>
          </p:cNvPr>
          <p:cNvSpPr txBox="1"/>
          <p:nvPr/>
        </p:nvSpPr>
        <p:spPr>
          <a:xfrm>
            <a:off x="895350" y="4540250"/>
            <a:ext cx="10372198" cy="1200329"/>
          </a:xfrm>
          <a:prstGeom prst="rect">
            <a:avLst/>
          </a:prstGeom>
          <a:noFill/>
        </p:spPr>
        <p:txBody>
          <a:bodyPr wrap="none" lIns="91440" tIns="45720" rIns="91440" bIns="45720" rtlCol="0" anchor="t">
            <a:spAutoFit/>
          </a:bodyPr>
          <a:lstStyle/>
          <a:p>
            <a:r>
              <a:rPr lang="en-US"/>
              <a:t>“The sacred-secular dualism is the </a:t>
            </a:r>
            <a:r>
              <a:rPr lang="en-US" b="1"/>
              <a:t>worst heresy</a:t>
            </a:r>
            <a:r>
              <a:rPr lang="en-US"/>
              <a:t> of the Christian church worldwide” – R. Paul Stevens</a:t>
            </a:r>
          </a:p>
          <a:p>
            <a:endParaRPr lang="en-US"/>
          </a:p>
          <a:p>
            <a:r>
              <a:rPr lang="en-US"/>
              <a:t>The whole world is sacred and under God. Ephesians 4:6, Isaiah 6:3, Psalm 139:8</a:t>
            </a:r>
          </a:p>
          <a:p>
            <a:endParaRPr lang="en-US"/>
          </a:p>
        </p:txBody>
      </p:sp>
    </p:spTree>
    <p:extLst>
      <p:ext uri="{BB962C8B-B14F-4D97-AF65-F5344CB8AC3E}">
        <p14:creationId xmlns:p14="http://schemas.microsoft.com/office/powerpoint/2010/main" val="1765595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796-5767-4A44-A2D6-5CD409773DF7}"/>
              </a:ext>
            </a:extLst>
          </p:cNvPr>
          <p:cNvSpPr>
            <a:spLocks noGrp="1"/>
          </p:cNvSpPr>
          <p:nvPr>
            <p:ph type="title"/>
          </p:nvPr>
        </p:nvSpPr>
        <p:spPr/>
        <p:txBody>
          <a:bodyPr/>
          <a:lstStyle/>
          <a:p>
            <a:r>
              <a:rPr lang="en-US"/>
              <a:t>Christian vs. Secular Social Science Worldview</a:t>
            </a:r>
          </a:p>
        </p:txBody>
      </p:sp>
      <p:sp>
        <p:nvSpPr>
          <p:cNvPr id="3" name="Content Placeholder 2">
            <a:extLst>
              <a:ext uri="{FF2B5EF4-FFF2-40B4-BE49-F238E27FC236}">
                <a16:creationId xmlns:a16="http://schemas.microsoft.com/office/drawing/2014/main" id="{3281A14C-0752-439B-A1E5-5A5FE075CFD4}"/>
              </a:ext>
            </a:extLst>
          </p:cNvPr>
          <p:cNvSpPr>
            <a:spLocks noGrp="1"/>
          </p:cNvSpPr>
          <p:nvPr>
            <p:ph sz="quarter" idx="10"/>
          </p:nvPr>
        </p:nvSpPr>
        <p:spPr>
          <a:xfrm>
            <a:off x="0" y="996950"/>
            <a:ext cx="12128500" cy="5689600"/>
          </a:xfrm>
        </p:spPr>
        <p:txBody>
          <a:bodyPr lIns="91440" tIns="45720" rIns="91440" bIns="45720" anchor="t"/>
          <a:lstStyle/>
          <a:p>
            <a:pPr marL="0" indent="0">
              <a:buNone/>
            </a:pPr>
            <a:r>
              <a:rPr lang="en-US" sz="2000"/>
              <a:t>			</a:t>
            </a:r>
            <a:r>
              <a:rPr lang="en-US" sz="2000" b="1" u="sng"/>
              <a:t>Christian Worldview</a:t>
            </a:r>
            <a:r>
              <a:rPr lang="en-US" sz="2000" b="1"/>
              <a:t>		</a:t>
            </a:r>
            <a:r>
              <a:rPr lang="en-US" sz="2000" b="1" u="sng"/>
              <a:t>Dominant Secular Social Science Worldview</a:t>
            </a:r>
          </a:p>
          <a:p>
            <a:pPr marL="0" indent="0">
              <a:buNone/>
            </a:pPr>
            <a:r>
              <a:rPr lang="en-US" sz="2000"/>
              <a:t>Base Worldview		Christian Worldview		Secular Scientific Naturalism</a:t>
            </a:r>
          </a:p>
          <a:p>
            <a:pPr marL="0" indent="0">
              <a:buNone/>
            </a:pPr>
            <a:r>
              <a:rPr lang="en-US" sz="2000"/>
              <a:t>Fundamental Problem? 	Sin				Social/Psychological Problem: i.e. Unequal Power</a:t>
            </a:r>
          </a:p>
          <a:p>
            <a:pPr marL="0" indent="0">
              <a:buNone/>
            </a:pPr>
            <a:r>
              <a:rPr lang="en-US" sz="2000"/>
              <a:t>Solution?		Salvation 			Social/Counseling Solution (Power)</a:t>
            </a:r>
          </a:p>
          <a:p>
            <a:pPr marL="0" indent="0">
              <a:buNone/>
            </a:pPr>
            <a:r>
              <a:rPr lang="en-US" sz="2000"/>
              <a:t>Who are we? 		In God’s Image but fallen	Thinking animals/Collection of atoms</a:t>
            </a:r>
            <a:br>
              <a:rPr lang="en-US" sz="2000"/>
            </a:br>
            <a:r>
              <a:rPr lang="en-US" sz="2000"/>
              <a:t>			Identity in Christ		Primary Identity is social/group identity</a:t>
            </a:r>
          </a:p>
          <a:p>
            <a:pPr marL="0" indent="0">
              <a:buNone/>
            </a:pPr>
            <a:r>
              <a:rPr lang="en-US" sz="2000"/>
              <a:t>Where we came from?	God				Accidental Cosmic Chance</a:t>
            </a:r>
          </a:p>
          <a:p>
            <a:pPr marL="0" indent="0">
              <a:buNone/>
            </a:pPr>
            <a:r>
              <a:rPr lang="en-US" sz="2000"/>
              <a:t>Philosophy?		Spiritual, wholistic		Materialistic, postmodern</a:t>
            </a:r>
          </a:p>
          <a:p>
            <a:pPr marL="0" indent="0">
              <a:buNone/>
            </a:pPr>
            <a:r>
              <a:rPr lang="en-US" sz="2000"/>
              <a:t>What is truth?		Biblical+ general revelation	Entirely socially constructed</a:t>
            </a:r>
          </a:p>
          <a:p>
            <a:pPr marL="0" indent="0">
              <a:buNone/>
            </a:pPr>
            <a:r>
              <a:rPr lang="en-US" sz="2000"/>
              <a:t>Values			Bible-based			Pretends (falsely) to be value-free</a:t>
            </a:r>
            <a:endParaRPr lang="en-US" sz="2000">
              <a:cs typeface="Segoe UI"/>
            </a:endParaRPr>
          </a:p>
          <a:p>
            <a:pPr marL="0" indent="0">
              <a:buNone/>
            </a:pPr>
            <a:r>
              <a:rPr lang="en-US" sz="2000"/>
              <a:t>How should I live?	Love God, Love Others		Individual Pleasure Maximizing </a:t>
            </a:r>
            <a:br>
              <a:rPr lang="en-US" sz="2000"/>
            </a:br>
            <a:r>
              <a:rPr lang="en-US" sz="2000"/>
              <a:t>							and/or Social Activism</a:t>
            </a:r>
          </a:p>
        </p:txBody>
      </p:sp>
      <p:sp>
        <p:nvSpPr>
          <p:cNvPr id="4" name="TextBox 3">
            <a:extLst>
              <a:ext uri="{FF2B5EF4-FFF2-40B4-BE49-F238E27FC236}">
                <a16:creationId xmlns:a16="http://schemas.microsoft.com/office/drawing/2014/main" id="{14CC9998-BA1F-4F75-83DE-D227E3EF9DDA}"/>
              </a:ext>
            </a:extLst>
          </p:cNvPr>
          <p:cNvSpPr txBox="1"/>
          <p:nvPr/>
        </p:nvSpPr>
        <p:spPr>
          <a:xfrm>
            <a:off x="228600" y="6353175"/>
            <a:ext cx="5487271" cy="369332"/>
          </a:xfrm>
          <a:prstGeom prst="rect">
            <a:avLst/>
          </a:prstGeom>
          <a:noFill/>
        </p:spPr>
        <p:txBody>
          <a:bodyPr wrap="none" rtlCol="0">
            <a:spAutoFit/>
          </a:bodyPr>
          <a:lstStyle/>
          <a:p>
            <a:r>
              <a:rPr lang="en-US"/>
              <a:t>Sources: </a:t>
            </a:r>
            <a:r>
              <a:rPr lang="en-US" i="1"/>
              <a:t>The Universe Next Door</a:t>
            </a:r>
            <a:r>
              <a:rPr lang="en-US"/>
              <a:t>, </a:t>
            </a:r>
            <a:r>
              <a:rPr lang="en-US" i="1"/>
              <a:t>Hidden Worldviews</a:t>
            </a:r>
            <a:endParaRPr lang="en-US"/>
          </a:p>
        </p:txBody>
      </p:sp>
    </p:spTree>
    <p:extLst>
      <p:ext uri="{BB962C8B-B14F-4D97-AF65-F5344CB8AC3E}">
        <p14:creationId xmlns:p14="http://schemas.microsoft.com/office/powerpoint/2010/main" val="26998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212B9F-EA4E-499D-99A0-3FFC150FA03C}"/>
              </a:ext>
            </a:extLst>
          </p:cNvPr>
          <p:cNvSpPr>
            <a:spLocks noGrp="1"/>
          </p:cNvSpPr>
          <p:nvPr>
            <p:ph type="title"/>
          </p:nvPr>
        </p:nvSpPr>
        <p:spPr/>
        <p:txBody>
          <a:bodyPr/>
          <a:lstStyle/>
          <a:p>
            <a:r>
              <a:rPr lang="en-US" sz="3400" dirty="0"/>
              <a:t>Individual Development, Community Development &amp; Reform</a:t>
            </a:r>
          </a:p>
        </p:txBody>
      </p:sp>
      <p:sp>
        <p:nvSpPr>
          <p:cNvPr id="4" name="Content Placeholder 3">
            <a:extLst>
              <a:ext uri="{FF2B5EF4-FFF2-40B4-BE49-F238E27FC236}">
                <a16:creationId xmlns:a16="http://schemas.microsoft.com/office/drawing/2014/main" id="{0DA25759-5AA3-4B38-924D-FF2527B1693C}"/>
              </a:ext>
            </a:extLst>
          </p:cNvPr>
          <p:cNvSpPr>
            <a:spLocks noGrp="1"/>
          </p:cNvSpPr>
          <p:nvPr>
            <p:ph sz="quarter" idx="10"/>
          </p:nvPr>
        </p:nvSpPr>
        <p:spPr>
          <a:xfrm>
            <a:off x="0" y="996950"/>
            <a:ext cx="12192000" cy="5689600"/>
          </a:xfrm>
        </p:spPr>
        <p:txBody>
          <a:bodyPr/>
          <a:lstStyle/>
          <a:p>
            <a:r>
              <a:rPr lang="en-US" dirty="0"/>
              <a:t>Relief/Charity			give a man a fish</a:t>
            </a:r>
          </a:p>
          <a:p>
            <a:r>
              <a:rPr lang="en-US" dirty="0"/>
              <a:t>Individual Development 	teach a man to fish</a:t>
            </a:r>
          </a:p>
          <a:p>
            <a:r>
              <a:rPr lang="en-US" dirty="0"/>
              <a:t>Community Development	microloan program for fishing equipment</a:t>
            </a:r>
          </a:p>
          <a:p>
            <a:pPr marL="0" indent="0">
              <a:buNone/>
            </a:pPr>
            <a:r>
              <a:rPr lang="en-US" dirty="0"/>
              <a:t>					loan to buy a lake</a:t>
            </a:r>
          </a:p>
          <a:p>
            <a:pPr marL="0" indent="0">
              <a:buNone/>
            </a:pPr>
            <a:r>
              <a:rPr lang="en-US" dirty="0"/>
              <a:t>					raise up indigenous leaders to train others</a:t>
            </a:r>
          </a:p>
          <a:p>
            <a:r>
              <a:rPr lang="en-US" dirty="0"/>
              <a:t>Advocacy/Reform		teach on global structures of fishing industry</a:t>
            </a:r>
          </a:p>
          <a:p>
            <a:pPr marL="0" indent="0">
              <a:buNone/>
            </a:pPr>
            <a:r>
              <a:rPr lang="en-US" dirty="0"/>
              <a:t>					just laws to provide fair access to fishing</a:t>
            </a:r>
          </a:p>
          <a:p>
            <a:pPr marL="0" indent="0">
              <a:buNone/>
            </a:pPr>
            <a:r>
              <a:rPr lang="en-US" dirty="0"/>
              <a:t>					just macroeconomic policies to maximize</a:t>
            </a:r>
            <a:br>
              <a:rPr lang="en-US" dirty="0"/>
            </a:br>
            <a:r>
              <a:rPr lang="en-US" dirty="0"/>
              <a:t>					national revenue of fishing industry</a:t>
            </a:r>
          </a:p>
        </p:txBody>
      </p:sp>
    </p:spTree>
    <p:extLst>
      <p:ext uri="{BB962C8B-B14F-4D97-AF65-F5344CB8AC3E}">
        <p14:creationId xmlns:p14="http://schemas.microsoft.com/office/powerpoint/2010/main" val="180731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B1EB-5AA5-4D26-9FB2-2B25A323FCCE}"/>
              </a:ext>
            </a:extLst>
          </p:cNvPr>
          <p:cNvSpPr>
            <a:spLocks noGrp="1"/>
          </p:cNvSpPr>
          <p:nvPr>
            <p:ph type="title"/>
          </p:nvPr>
        </p:nvSpPr>
        <p:spPr/>
        <p:txBody>
          <a:bodyPr>
            <a:normAutofit fontScale="90000"/>
          </a:bodyPr>
          <a:lstStyle/>
          <a:p>
            <a:r>
              <a:rPr lang="en-US" dirty="0"/>
              <a:t>Assess Organizational Demographics with a Diversity Data Form</a:t>
            </a:r>
          </a:p>
        </p:txBody>
      </p:sp>
      <p:graphicFrame>
        <p:nvGraphicFramePr>
          <p:cNvPr id="6" name="Object 5">
            <a:extLst>
              <a:ext uri="{FF2B5EF4-FFF2-40B4-BE49-F238E27FC236}">
                <a16:creationId xmlns:a16="http://schemas.microsoft.com/office/drawing/2014/main" id="{94D2A861-793F-4A06-AED0-751202709944}"/>
              </a:ext>
            </a:extLst>
          </p:cNvPr>
          <p:cNvGraphicFramePr>
            <a:graphicFrameLocks noChangeAspect="1"/>
          </p:cNvGraphicFramePr>
          <p:nvPr/>
        </p:nvGraphicFramePr>
        <p:xfrm>
          <a:off x="650147" y="1371600"/>
          <a:ext cx="10815505" cy="4404360"/>
        </p:xfrm>
        <a:graphic>
          <a:graphicData uri="http://schemas.openxmlformats.org/presentationml/2006/ole">
            <mc:AlternateContent xmlns:mc="http://schemas.openxmlformats.org/markup-compatibility/2006">
              <mc:Choice xmlns:v="urn:schemas-microsoft-com:vml" Requires="v">
                <p:oleObj name="Worksheet" r:id="rId2" imgW="14011157" imgH="5705375" progId="Excel.Sheet.12">
                  <p:embed/>
                </p:oleObj>
              </mc:Choice>
              <mc:Fallback>
                <p:oleObj name="Worksheet" r:id="rId2" imgW="14011157" imgH="5705375" progId="Excel.Sheet.12">
                  <p:embed/>
                  <p:pic>
                    <p:nvPicPr>
                      <p:cNvPr id="6" name="Object 5">
                        <a:extLst>
                          <a:ext uri="{FF2B5EF4-FFF2-40B4-BE49-F238E27FC236}">
                            <a16:creationId xmlns:a16="http://schemas.microsoft.com/office/drawing/2014/main" id="{94D2A861-793F-4A06-AED0-751202709944}"/>
                          </a:ext>
                        </a:extLst>
                      </p:cNvPr>
                      <p:cNvPicPr/>
                      <p:nvPr/>
                    </p:nvPicPr>
                    <p:blipFill>
                      <a:blip r:embed="rId3"/>
                      <a:stretch>
                        <a:fillRect/>
                      </a:stretch>
                    </p:blipFill>
                    <p:spPr>
                      <a:xfrm>
                        <a:off x="650147" y="1371600"/>
                        <a:ext cx="10815505" cy="4404360"/>
                      </a:xfrm>
                      <a:prstGeom prst="rect">
                        <a:avLst/>
                      </a:prstGeom>
                    </p:spPr>
                  </p:pic>
                </p:oleObj>
              </mc:Fallback>
            </mc:AlternateContent>
          </a:graphicData>
        </a:graphic>
      </p:graphicFrame>
    </p:spTree>
    <p:extLst>
      <p:ext uri="{BB962C8B-B14F-4D97-AF65-F5344CB8AC3E}">
        <p14:creationId xmlns:p14="http://schemas.microsoft.com/office/powerpoint/2010/main" val="428141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CA62-2E6F-4087-838E-86806F4C1DA8}"/>
              </a:ext>
            </a:extLst>
          </p:cNvPr>
          <p:cNvSpPr>
            <a:spLocks noGrp="1"/>
          </p:cNvSpPr>
          <p:nvPr>
            <p:ph type="title"/>
          </p:nvPr>
        </p:nvSpPr>
        <p:spPr>
          <a:xfrm>
            <a:off x="380999" y="-29496"/>
            <a:ext cx="10810462" cy="369333"/>
          </a:xfrm>
        </p:spPr>
        <p:txBody>
          <a:bodyPr>
            <a:noAutofit/>
          </a:bodyPr>
          <a:lstStyle/>
          <a:p>
            <a:r>
              <a:rPr lang="en-US" sz="2800" dirty="0"/>
              <a:t>Lesson 1. Benchmarking Success Rates across Demographics to Industry</a:t>
            </a:r>
          </a:p>
        </p:txBody>
      </p:sp>
      <p:pic>
        <p:nvPicPr>
          <p:cNvPr id="5122" name="Picture 2">
            <a:extLst>
              <a:ext uri="{FF2B5EF4-FFF2-40B4-BE49-F238E27FC236}">
                <a16:creationId xmlns:a16="http://schemas.microsoft.com/office/drawing/2014/main" id="{3FC91001-B170-49BA-887C-51A8959C4D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5037" y="438024"/>
            <a:ext cx="7781925" cy="5300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F409EE-0921-44C4-80BE-FE8886AE78CF}"/>
              </a:ext>
            </a:extLst>
          </p:cNvPr>
          <p:cNvSpPr txBox="1"/>
          <p:nvPr/>
        </p:nvSpPr>
        <p:spPr>
          <a:xfrm>
            <a:off x="1143000" y="6522413"/>
            <a:ext cx="5628464" cy="215444"/>
          </a:xfrm>
          <a:prstGeom prst="rect">
            <a:avLst/>
          </a:prstGeom>
          <a:noFill/>
        </p:spPr>
        <p:txBody>
          <a:bodyPr wrap="none" rtlCol="0">
            <a:spAutoFit/>
          </a:bodyPr>
          <a:lstStyle/>
          <a:p>
            <a:r>
              <a:rPr lang="en-US" sz="800" dirty="0">
                <a:solidFill>
                  <a:schemeClr val="bg1"/>
                </a:solidFill>
                <a:hlinkClick r:id="rId3">
                  <a:extLst>
                    <a:ext uri="{A12FA001-AC4F-418D-AE19-62706E023703}">
                      <ahyp:hlinkClr xmlns:ahyp="http://schemas.microsoft.com/office/drawing/2018/hyperlinkcolor" val="tx"/>
                    </a:ext>
                  </a:extLst>
                </a:hlinkClick>
              </a:rPr>
              <a:t>Source: https://www.insidehighered.com/news/2017/04/26/college-completion-rates-vary-race-and-ethnicity-report-finds</a:t>
            </a:r>
            <a:endParaRPr lang="en-US" sz="800" dirty="0">
              <a:solidFill>
                <a:schemeClr val="bg1"/>
              </a:solidFill>
            </a:endParaRPr>
          </a:p>
        </p:txBody>
      </p:sp>
      <p:graphicFrame>
        <p:nvGraphicFramePr>
          <p:cNvPr id="5" name="Diagram 4">
            <a:extLst>
              <a:ext uri="{FF2B5EF4-FFF2-40B4-BE49-F238E27FC236}">
                <a16:creationId xmlns:a16="http://schemas.microsoft.com/office/drawing/2014/main" id="{28037806-751A-4C53-AC71-CB045B23D4D8}"/>
              </a:ext>
            </a:extLst>
          </p:cNvPr>
          <p:cNvGraphicFramePr/>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4788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75E0585-723C-4067-996A-FB331FFA7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1842171" cy="461665"/>
          </a:xfrm>
          <a:prstGeom prst="rect">
            <a:avLst/>
          </a:prstGeom>
          <a:noFill/>
        </p:spPr>
        <p:txBody>
          <a:bodyPr wrap="none" rtlCol="0">
            <a:spAutoFit/>
          </a:bodyPr>
          <a:lstStyle/>
          <a:p>
            <a:r>
              <a:rPr lang="en-US" sz="2400" b="1">
                <a:solidFill>
                  <a:schemeClr val="bg1"/>
                </a:solidFill>
              </a:rPr>
              <a:t>Our Clients</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2268570" cy="954107"/>
          </a:xfrm>
          <a:prstGeom prst="rect">
            <a:avLst/>
          </a:prstGeom>
          <a:noFill/>
        </p:spPr>
        <p:txBody>
          <a:bodyPr wrap="none" rtlCol="0">
            <a:spAutoFit/>
          </a:bodyPr>
          <a:lstStyle/>
          <a:p>
            <a:r>
              <a:rPr lang="en-US" sz="2000" b="1">
                <a:solidFill>
                  <a:schemeClr val="bg1"/>
                </a:solidFill>
              </a:rPr>
              <a:t>Resources</a:t>
            </a:r>
          </a:p>
          <a:p>
            <a:pPr marL="285750" indent="-285750">
              <a:buFont typeface="Arial" panose="020B0604020202020204" pitchFamily="34" charset="0"/>
              <a:buChar char="•"/>
            </a:pPr>
            <a:r>
              <a:rPr lang="en-US">
                <a:solidFill>
                  <a:schemeClr val="bg1"/>
                </a:solidFill>
              </a:rPr>
              <a:t>Funders</a:t>
            </a:r>
          </a:p>
          <a:p>
            <a:pPr marL="285750" indent="-285750">
              <a:buFont typeface="Arial" panose="020B0604020202020204" pitchFamily="34" charset="0"/>
              <a:buChar char="•"/>
            </a:pPr>
            <a:r>
              <a:rPr lang="en-US">
                <a:solidFill>
                  <a:schemeClr val="bg1"/>
                </a:solidFill>
              </a:rPr>
              <a:t>Dominant Culture</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42535"/>
            <a:ext cx="11743408" cy="430887"/>
          </a:xfrm>
          <a:prstGeom prst="rect">
            <a:avLst/>
          </a:prstGeom>
          <a:solidFill>
            <a:schemeClr val="tx1">
              <a:alpha val="30000"/>
            </a:schemeClr>
          </a:solidFill>
        </p:spPr>
        <p:txBody>
          <a:bodyPr wrap="none" rtlCol="0">
            <a:spAutoFit/>
          </a:bodyPr>
          <a:lstStyle/>
          <a:p>
            <a:r>
              <a:rPr lang="en-US" sz="2200">
                <a:solidFill>
                  <a:schemeClr val="bg1"/>
                </a:solidFill>
              </a:rPr>
              <a:t>Goal: Stretch organization’s cross-cultural limits to maximize long-term mission effectiveness</a:t>
            </a:r>
          </a:p>
        </p:txBody>
      </p:sp>
    </p:spTree>
    <p:extLst>
      <p:ext uri="{BB962C8B-B14F-4D97-AF65-F5344CB8AC3E}">
        <p14:creationId xmlns:p14="http://schemas.microsoft.com/office/powerpoint/2010/main" val="18306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896" y="2381010"/>
            <a:ext cx="7323020" cy="1365300"/>
          </a:xfrm>
        </p:spPr>
        <p:txBody>
          <a:bodyPr/>
          <a:lstStyle/>
          <a:p>
            <a:r>
              <a:rPr lang="en-US" sz="3600" dirty="0"/>
              <a:t>Part 1. CQ Drive: Recognize the Need for Increased Diversity in Your Organization</a:t>
            </a:r>
          </a:p>
        </p:txBody>
      </p:sp>
      <p:sp>
        <p:nvSpPr>
          <p:cNvPr id="3" name="Text Placeholder 2">
            <a:extLst>
              <a:ext uri="{FF2B5EF4-FFF2-40B4-BE49-F238E27FC236}">
                <a16:creationId xmlns:a16="http://schemas.microsoft.com/office/drawing/2014/main" id="{23B3B7C0-B1EB-4FC2-B896-A97B7617FA33}"/>
              </a:ext>
            </a:extLst>
          </p:cNvPr>
          <p:cNvSpPr>
            <a:spLocks noGrp="1"/>
          </p:cNvSpPr>
          <p:nvPr>
            <p:ph type="body" sz="quarter" idx="10"/>
          </p:nvPr>
        </p:nvSpPr>
        <p:spPr>
          <a:xfrm>
            <a:off x="6197096" y="3851315"/>
            <a:ext cx="2980276" cy="390525"/>
          </a:xfrm>
        </p:spPr>
        <p:txBody>
          <a:bodyPr/>
          <a:lstStyle/>
          <a:p>
            <a:r>
              <a:rPr lang="en-US" dirty="0"/>
              <a:t>Andrew Sears, President</a:t>
            </a:r>
            <a:br>
              <a:rPr lang="en-US" dirty="0"/>
            </a:br>
            <a:r>
              <a:rPr lang="en-US" dirty="0"/>
              <a:t>City Vision University</a:t>
            </a:r>
            <a:br>
              <a:rPr lang="en-US" dirty="0"/>
            </a:br>
            <a:r>
              <a:rPr lang="en-US" dirty="0"/>
              <a:t>CLA Outcomes Conference</a:t>
            </a:r>
          </a:p>
          <a:p>
            <a:endParaRPr lang="en-US" dirty="0"/>
          </a:p>
        </p:txBody>
      </p:sp>
    </p:spTree>
    <p:extLst>
      <p:ext uri="{BB962C8B-B14F-4D97-AF65-F5344CB8AC3E}">
        <p14:creationId xmlns:p14="http://schemas.microsoft.com/office/powerpoint/2010/main" val="2951263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9278DB-D409-4544-9154-0165C1F9FB9A}"/>
              </a:ext>
            </a:extLst>
          </p:cNvPr>
          <p:cNvSpPr>
            <a:spLocks noGrp="1"/>
          </p:cNvSpPr>
          <p:nvPr>
            <p:ph type="title"/>
          </p:nvPr>
        </p:nvSpPr>
        <p:spPr/>
        <p:txBody>
          <a:bodyPr/>
          <a:lstStyle/>
          <a:p>
            <a:r>
              <a:rPr lang="en-US" dirty="0"/>
              <a:t>Lesson 5. Understand Types of Injustice</a:t>
            </a:r>
          </a:p>
        </p:txBody>
      </p:sp>
      <p:cxnSp>
        <p:nvCxnSpPr>
          <p:cNvPr id="9" name="Straight Connector 8">
            <a:extLst>
              <a:ext uri="{FF2B5EF4-FFF2-40B4-BE49-F238E27FC236}">
                <a16:creationId xmlns:a16="http://schemas.microsoft.com/office/drawing/2014/main" id="{9321F790-A5F2-4C81-AFBF-B0941A18F611}"/>
              </a:ext>
            </a:extLst>
          </p:cNvPr>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61017B-9F0E-4149-A0A9-BCBBEEA363EC}"/>
              </a:ext>
            </a:extLst>
          </p:cNvPr>
          <p:cNvCxnSpPr>
            <a:cxnSpLocks/>
          </p:cNvCxnSpPr>
          <p:nvPr/>
        </p:nvCxnSpPr>
        <p:spPr>
          <a:xfrm>
            <a:off x="278674" y="31691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6340CB-459D-4372-A67B-3B9B08233BE4}"/>
              </a:ext>
            </a:extLst>
          </p:cNvPr>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2" name="TextBox 11">
            <a:extLst>
              <a:ext uri="{FF2B5EF4-FFF2-40B4-BE49-F238E27FC236}">
                <a16:creationId xmlns:a16="http://schemas.microsoft.com/office/drawing/2014/main" id="{B403127E-74AF-4C8C-8D62-25F3DA65B759}"/>
              </a:ext>
            </a:extLst>
          </p:cNvPr>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3" name="TextBox 12">
            <a:extLst>
              <a:ext uri="{FF2B5EF4-FFF2-40B4-BE49-F238E27FC236}">
                <a16:creationId xmlns:a16="http://schemas.microsoft.com/office/drawing/2014/main" id="{50B575B3-C169-42DA-A0B4-BEF713EE979A}"/>
              </a:ext>
            </a:extLst>
          </p:cNvPr>
          <p:cNvSpPr txBox="1"/>
          <p:nvPr/>
        </p:nvSpPr>
        <p:spPr>
          <a:xfrm>
            <a:off x="1734984" y="6518881"/>
            <a:ext cx="1376402" cy="369332"/>
          </a:xfrm>
          <a:prstGeom prst="rect">
            <a:avLst/>
          </a:prstGeom>
          <a:noFill/>
        </p:spPr>
        <p:txBody>
          <a:bodyPr wrap="none" rtlCol="0">
            <a:spAutoFit/>
          </a:bodyPr>
          <a:lstStyle/>
          <a:p>
            <a:r>
              <a:rPr lang="en-US" b="1" dirty="0">
                <a:solidFill>
                  <a:schemeClr val="bg1"/>
                </a:solidFill>
              </a:rPr>
              <a:t>Intentional</a:t>
            </a:r>
          </a:p>
        </p:txBody>
      </p:sp>
      <p:sp>
        <p:nvSpPr>
          <p:cNvPr id="14" name="TextBox 13">
            <a:extLst>
              <a:ext uri="{FF2B5EF4-FFF2-40B4-BE49-F238E27FC236}">
                <a16:creationId xmlns:a16="http://schemas.microsoft.com/office/drawing/2014/main" id="{408F9DE3-7E6D-4891-B51F-8642AA283936}"/>
              </a:ext>
            </a:extLst>
          </p:cNvPr>
          <p:cNvSpPr txBox="1"/>
          <p:nvPr/>
        </p:nvSpPr>
        <p:spPr>
          <a:xfrm>
            <a:off x="6008191" y="6534722"/>
            <a:ext cx="1674561" cy="369332"/>
          </a:xfrm>
          <a:prstGeom prst="rect">
            <a:avLst/>
          </a:prstGeom>
          <a:noFill/>
        </p:spPr>
        <p:txBody>
          <a:bodyPr wrap="none" rtlCol="0">
            <a:spAutoFit/>
          </a:bodyPr>
          <a:lstStyle/>
          <a:p>
            <a:r>
              <a:rPr lang="en-US" b="1" dirty="0">
                <a:solidFill>
                  <a:schemeClr val="bg1"/>
                </a:solidFill>
              </a:rPr>
              <a:t>Unintentional</a:t>
            </a:r>
          </a:p>
        </p:txBody>
      </p:sp>
      <p:sp>
        <p:nvSpPr>
          <p:cNvPr id="19" name="TextBox 18">
            <a:extLst>
              <a:ext uri="{FF2B5EF4-FFF2-40B4-BE49-F238E27FC236}">
                <a16:creationId xmlns:a16="http://schemas.microsoft.com/office/drawing/2014/main" id="{16EE11F1-28FA-45FA-8FA7-57C21064C726}"/>
              </a:ext>
            </a:extLst>
          </p:cNvPr>
          <p:cNvSpPr txBox="1"/>
          <p:nvPr/>
        </p:nvSpPr>
        <p:spPr>
          <a:xfrm>
            <a:off x="458675" y="782559"/>
            <a:ext cx="3767634" cy="923330"/>
          </a:xfrm>
          <a:prstGeom prst="rect">
            <a:avLst/>
          </a:prstGeom>
          <a:noFill/>
        </p:spPr>
        <p:txBody>
          <a:bodyPr wrap="none" rtlCol="0">
            <a:spAutoFit/>
          </a:bodyPr>
          <a:lstStyle/>
          <a:p>
            <a:pPr marL="285750" indent="-285750">
              <a:buFont typeface="Arial" panose="020B0604020202020204" pitchFamily="34" charset="0"/>
              <a:buChar char="•"/>
            </a:pPr>
            <a:r>
              <a:rPr lang="en-US" dirty="0"/>
              <a:t>Bigotry</a:t>
            </a:r>
          </a:p>
          <a:p>
            <a:pPr marL="285750" indent="-285750">
              <a:buFont typeface="Arial" panose="020B0604020202020204" pitchFamily="34" charset="0"/>
              <a:buChar char="•"/>
            </a:pPr>
            <a:r>
              <a:rPr lang="en-US" dirty="0"/>
              <a:t>Selfishness </a:t>
            </a:r>
          </a:p>
          <a:p>
            <a:pPr marL="285750" indent="-285750">
              <a:buFont typeface="Arial" panose="020B0604020202020204" pitchFamily="34" charset="0"/>
              <a:buChar char="•"/>
            </a:pPr>
            <a:r>
              <a:rPr lang="en-US" dirty="0"/>
              <a:t>Bullying &amp; abusive management</a:t>
            </a:r>
          </a:p>
        </p:txBody>
      </p:sp>
      <p:sp>
        <p:nvSpPr>
          <p:cNvPr id="20" name="TextBox 19">
            <a:extLst>
              <a:ext uri="{FF2B5EF4-FFF2-40B4-BE49-F238E27FC236}">
                <a16:creationId xmlns:a16="http://schemas.microsoft.com/office/drawing/2014/main" id="{B87F2C05-71C4-468C-858B-751C5E16FDD0}"/>
              </a:ext>
            </a:extLst>
          </p:cNvPr>
          <p:cNvSpPr txBox="1"/>
          <p:nvPr/>
        </p:nvSpPr>
        <p:spPr>
          <a:xfrm>
            <a:off x="432931" y="4071497"/>
            <a:ext cx="4894169" cy="646331"/>
          </a:xfrm>
          <a:prstGeom prst="rect">
            <a:avLst/>
          </a:prstGeom>
          <a:noFill/>
        </p:spPr>
        <p:txBody>
          <a:bodyPr wrap="square" rtlCol="0">
            <a:spAutoFit/>
          </a:bodyPr>
          <a:lstStyle/>
          <a:p>
            <a:pPr marL="285750" indent="-285750">
              <a:buFont typeface="Arial" panose="020B0604020202020204" pitchFamily="34" charset="0"/>
              <a:buChar char="•"/>
            </a:pPr>
            <a:r>
              <a:rPr lang="en-US" dirty="0"/>
              <a:t>Unjust laws, policies &amp; exploitation creating an unequal playing field</a:t>
            </a:r>
          </a:p>
        </p:txBody>
      </p:sp>
      <p:sp>
        <p:nvSpPr>
          <p:cNvPr id="21" name="TextBox 20">
            <a:extLst>
              <a:ext uri="{FF2B5EF4-FFF2-40B4-BE49-F238E27FC236}">
                <a16:creationId xmlns:a16="http://schemas.microsoft.com/office/drawing/2014/main" id="{EE19281F-D93A-401A-AE33-FF48F6406194}"/>
              </a:ext>
            </a:extLst>
          </p:cNvPr>
          <p:cNvSpPr txBox="1"/>
          <p:nvPr/>
        </p:nvSpPr>
        <p:spPr>
          <a:xfrm>
            <a:off x="6158916" y="826136"/>
            <a:ext cx="4636654" cy="923330"/>
          </a:xfrm>
          <a:prstGeom prst="rect">
            <a:avLst/>
          </a:prstGeom>
          <a:noFill/>
        </p:spPr>
        <p:txBody>
          <a:bodyPr wrap="none" rtlCol="0">
            <a:spAutoFit/>
          </a:bodyPr>
          <a:lstStyle/>
          <a:p>
            <a:pPr marL="285750" indent="-285750">
              <a:buFont typeface="Arial" panose="020B0604020202020204" pitchFamily="34" charset="0"/>
              <a:buChar char="•"/>
            </a:pPr>
            <a:r>
              <a:rPr lang="en-US" dirty="0"/>
              <a:t>Not understanding culture &amp; perspective</a:t>
            </a:r>
          </a:p>
          <a:p>
            <a:pPr marL="285750" indent="-285750">
              <a:buFont typeface="Arial" panose="020B0604020202020204" pitchFamily="34" charset="0"/>
              <a:buChar char="•"/>
            </a:pPr>
            <a:r>
              <a:rPr lang="en-US" dirty="0"/>
              <a:t>Unintended offense</a:t>
            </a:r>
          </a:p>
          <a:p>
            <a:pPr marL="285750" indent="-285750">
              <a:buFont typeface="Arial" panose="020B0604020202020204" pitchFamily="34" charset="0"/>
              <a:buChar char="•"/>
            </a:pPr>
            <a:r>
              <a:rPr lang="en-US" dirty="0"/>
              <a:t>Unconscious individual bias</a:t>
            </a:r>
          </a:p>
        </p:txBody>
      </p:sp>
      <p:sp>
        <p:nvSpPr>
          <p:cNvPr id="22" name="TextBox 21">
            <a:extLst>
              <a:ext uri="{FF2B5EF4-FFF2-40B4-BE49-F238E27FC236}">
                <a16:creationId xmlns:a16="http://schemas.microsoft.com/office/drawing/2014/main" id="{5578D4F3-8FCB-4574-87D0-A89B3A32CEAE}"/>
              </a:ext>
            </a:extLst>
          </p:cNvPr>
          <p:cNvSpPr txBox="1"/>
          <p:nvPr/>
        </p:nvSpPr>
        <p:spPr>
          <a:xfrm>
            <a:off x="5860851" y="4100807"/>
            <a:ext cx="5680979" cy="923330"/>
          </a:xfrm>
          <a:prstGeom prst="rect">
            <a:avLst/>
          </a:prstGeom>
          <a:noFill/>
        </p:spPr>
        <p:txBody>
          <a:bodyPr wrap="none" rtlCol="0">
            <a:spAutoFit/>
          </a:bodyPr>
          <a:lstStyle/>
          <a:p>
            <a:pPr marL="285750" indent="-285750">
              <a:buFont typeface="Arial" panose="020B0604020202020204" pitchFamily="34" charset="0"/>
              <a:buChar char="•"/>
            </a:pPr>
            <a:r>
              <a:rPr lang="en-US" dirty="0"/>
              <a:t>Resources &amp; leadership tend to be concentrated in </a:t>
            </a:r>
            <a:br>
              <a:rPr lang="en-US" dirty="0"/>
            </a:br>
            <a:r>
              <a:rPr lang="en-US" dirty="0"/>
              <a:t>White, Western, Middle/Upper Class and Male</a:t>
            </a:r>
          </a:p>
          <a:p>
            <a:pPr marL="285750" indent="-285750">
              <a:buFont typeface="Arial" panose="020B0604020202020204" pitchFamily="34" charset="0"/>
              <a:buChar char="•"/>
            </a:pPr>
            <a:r>
              <a:rPr lang="en-US" dirty="0"/>
              <a:t>Creates cultural encroachment &amp; assimilation</a:t>
            </a:r>
          </a:p>
        </p:txBody>
      </p:sp>
      <p:sp>
        <p:nvSpPr>
          <p:cNvPr id="24" name="TextBox 23">
            <a:extLst>
              <a:ext uri="{FF2B5EF4-FFF2-40B4-BE49-F238E27FC236}">
                <a16:creationId xmlns:a16="http://schemas.microsoft.com/office/drawing/2014/main" id="{E6326E8B-580B-4586-AABA-FA699BF61B44}"/>
              </a:ext>
            </a:extLst>
          </p:cNvPr>
          <p:cNvSpPr txBox="1"/>
          <p:nvPr/>
        </p:nvSpPr>
        <p:spPr>
          <a:xfrm>
            <a:off x="5373931" y="2756812"/>
            <a:ext cx="659155" cy="1200329"/>
          </a:xfrm>
          <a:prstGeom prst="rect">
            <a:avLst/>
          </a:prstGeom>
          <a:noFill/>
        </p:spPr>
        <p:txBody>
          <a:bodyPr wrap="none" rtlCol="0">
            <a:spAutoFit/>
          </a:bodyPr>
          <a:lstStyle/>
          <a:p>
            <a:pPr marL="342900" indent="-342900">
              <a:buAutoNum type="arabicPlain"/>
            </a:pPr>
            <a:r>
              <a:rPr lang="en-US" dirty="0"/>
              <a:t>2</a:t>
            </a:r>
          </a:p>
          <a:p>
            <a:endParaRPr lang="en-US" dirty="0"/>
          </a:p>
          <a:p>
            <a:r>
              <a:rPr lang="en-US" dirty="0"/>
              <a:t>3   </a:t>
            </a:r>
            <a:r>
              <a:rPr lang="en-US" sz="200" dirty="0"/>
              <a:t>  </a:t>
            </a:r>
            <a:r>
              <a:rPr lang="en-US" dirty="0"/>
              <a:t>4</a:t>
            </a:r>
          </a:p>
          <a:p>
            <a:pPr marL="342900" indent="-342900">
              <a:buAutoNum type="arabicPlain"/>
            </a:pPr>
            <a:endParaRPr lang="en-US" dirty="0"/>
          </a:p>
        </p:txBody>
      </p:sp>
      <p:sp>
        <p:nvSpPr>
          <p:cNvPr id="2" name="TextBox 1">
            <a:extLst>
              <a:ext uri="{FF2B5EF4-FFF2-40B4-BE49-F238E27FC236}">
                <a16:creationId xmlns:a16="http://schemas.microsoft.com/office/drawing/2014/main" id="{35AC2D25-E7F1-49B6-8F0F-BF8CE94ADB91}"/>
              </a:ext>
            </a:extLst>
          </p:cNvPr>
          <p:cNvSpPr txBox="1"/>
          <p:nvPr/>
        </p:nvSpPr>
        <p:spPr>
          <a:xfrm>
            <a:off x="6408440" y="2832880"/>
            <a:ext cx="3910686" cy="646331"/>
          </a:xfrm>
          <a:prstGeom prst="rect">
            <a:avLst/>
          </a:prstGeom>
          <a:noFill/>
        </p:spPr>
        <p:txBody>
          <a:bodyPr wrap="none" rtlCol="0">
            <a:spAutoFit/>
          </a:bodyPr>
          <a:lstStyle/>
          <a:p>
            <a:r>
              <a:rPr lang="en-US" b="1" dirty="0">
                <a:solidFill>
                  <a:srgbClr val="FF0000"/>
                </a:solidFill>
              </a:rPr>
              <a:t>Need to Grow Your Cross-Cultural </a:t>
            </a:r>
            <a:br>
              <a:rPr lang="en-US" b="1" dirty="0">
                <a:solidFill>
                  <a:srgbClr val="FF0000"/>
                </a:solidFill>
              </a:rPr>
            </a:br>
            <a:r>
              <a:rPr lang="en-US" b="1" dirty="0">
                <a:solidFill>
                  <a:srgbClr val="FF0000"/>
                </a:solidFill>
              </a:rPr>
              <a:t>Sphere of Influence</a:t>
            </a:r>
          </a:p>
        </p:txBody>
      </p:sp>
      <p:sp>
        <p:nvSpPr>
          <p:cNvPr id="3" name="Arrow: Down 2">
            <a:extLst>
              <a:ext uri="{FF2B5EF4-FFF2-40B4-BE49-F238E27FC236}">
                <a16:creationId xmlns:a16="http://schemas.microsoft.com/office/drawing/2014/main" id="{AEFBB477-73F0-4607-B506-AF1924CB4E56}"/>
              </a:ext>
            </a:extLst>
          </p:cNvPr>
          <p:cNvSpPr/>
          <p:nvPr/>
        </p:nvSpPr>
        <p:spPr>
          <a:xfrm>
            <a:off x="7519917" y="3495476"/>
            <a:ext cx="659154" cy="605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4C113010-63BE-49E2-888C-72748B8B2A26}"/>
              </a:ext>
            </a:extLst>
          </p:cNvPr>
          <p:cNvSpPr/>
          <p:nvPr/>
        </p:nvSpPr>
        <p:spPr>
          <a:xfrm flipV="1">
            <a:off x="7506392" y="2227549"/>
            <a:ext cx="659154" cy="605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75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 grpId="0"/>
      <p:bldP spid="3"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deevee | Only selected creativity - Skins Sportswear: Football, Rugby,  Tennis">
            <a:extLst>
              <a:ext uri="{FF2B5EF4-FFF2-40B4-BE49-F238E27FC236}">
                <a16:creationId xmlns:a16="http://schemas.microsoft.com/office/drawing/2014/main" id="{781F5686-06CD-41D2-A85A-AF88A6C96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846" y="0"/>
            <a:ext cx="9694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1FAD15-E449-473F-9C77-06949BD8F759}"/>
              </a:ext>
            </a:extLst>
          </p:cNvPr>
          <p:cNvSpPr txBox="1"/>
          <p:nvPr/>
        </p:nvSpPr>
        <p:spPr>
          <a:xfrm>
            <a:off x="-52248" y="274320"/>
            <a:ext cx="2746136" cy="1200329"/>
          </a:xfrm>
          <a:prstGeom prst="rect">
            <a:avLst/>
          </a:prstGeom>
          <a:noFill/>
        </p:spPr>
        <p:txBody>
          <a:bodyPr wrap="none" rtlCol="0">
            <a:spAutoFit/>
          </a:bodyPr>
          <a:lstStyle/>
          <a:p>
            <a:r>
              <a:rPr lang="en-US" b="1"/>
              <a:t>Critical Race Theory</a:t>
            </a:r>
          </a:p>
          <a:p>
            <a:r>
              <a:rPr lang="en-US" b="1"/>
              <a:t>is a secular intellectual </a:t>
            </a:r>
            <a:br>
              <a:rPr lang="en-US" b="1"/>
            </a:br>
            <a:r>
              <a:rPr lang="en-US" b="1"/>
              <a:t>response to a perceived</a:t>
            </a:r>
            <a:br>
              <a:rPr lang="en-US" b="1"/>
            </a:br>
            <a:r>
              <a:rPr lang="en-US" b="1"/>
              <a:t>unequal playing field</a:t>
            </a:r>
          </a:p>
        </p:txBody>
      </p:sp>
    </p:spTree>
    <p:extLst>
      <p:ext uri="{BB962C8B-B14F-4D97-AF65-F5344CB8AC3E}">
        <p14:creationId xmlns:p14="http://schemas.microsoft.com/office/powerpoint/2010/main" val="3791097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deevee | Only selected creativity - Skins Sportswear: Football, Rugby,  Tennis">
            <a:extLst>
              <a:ext uri="{FF2B5EF4-FFF2-40B4-BE49-F238E27FC236}">
                <a16:creationId xmlns:a16="http://schemas.microsoft.com/office/drawing/2014/main" id="{781F5686-06CD-41D2-A85A-AF88A6C96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29884">
            <a:off x="2497137" y="0"/>
            <a:ext cx="9694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1FAD15-E449-473F-9C77-06949BD8F759}"/>
              </a:ext>
            </a:extLst>
          </p:cNvPr>
          <p:cNvSpPr txBox="1"/>
          <p:nvPr/>
        </p:nvSpPr>
        <p:spPr>
          <a:xfrm>
            <a:off x="-52248" y="274320"/>
            <a:ext cx="5110823" cy="923330"/>
          </a:xfrm>
          <a:prstGeom prst="rect">
            <a:avLst/>
          </a:prstGeom>
          <a:noFill/>
        </p:spPr>
        <p:txBody>
          <a:bodyPr wrap="none" rtlCol="0">
            <a:spAutoFit/>
          </a:bodyPr>
          <a:lstStyle/>
          <a:p>
            <a:r>
              <a:rPr lang="en-US" b="1"/>
              <a:t>Critical Race Theory is an attempt to create a </a:t>
            </a:r>
          </a:p>
          <a:p>
            <a:r>
              <a:rPr lang="en-US" b="1"/>
              <a:t>intellectual framework to offset the </a:t>
            </a:r>
          </a:p>
          <a:p>
            <a:r>
              <a:rPr lang="en-US" b="1"/>
              <a:t>unequal playing field</a:t>
            </a:r>
          </a:p>
        </p:txBody>
      </p:sp>
    </p:spTree>
    <p:extLst>
      <p:ext uri="{BB962C8B-B14F-4D97-AF65-F5344CB8AC3E}">
        <p14:creationId xmlns:p14="http://schemas.microsoft.com/office/powerpoint/2010/main" val="1062031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24C9-50CC-4AE2-B8C7-FCC51A8AA312}"/>
              </a:ext>
            </a:extLst>
          </p:cNvPr>
          <p:cNvSpPr>
            <a:spLocks noGrp="1"/>
          </p:cNvSpPr>
          <p:nvPr>
            <p:ph type="title"/>
          </p:nvPr>
        </p:nvSpPr>
        <p:spPr>
          <a:xfrm>
            <a:off x="380998" y="0"/>
            <a:ext cx="11319457" cy="369333"/>
          </a:xfrm>
        </p:spPr>
        <p:txBody>
          <a:bodyPr/>
          <a:lstStyle/>
          <a:p>
            <a:r>
              <a:rPr lang="en-US"/>
              <a:t>Different Christian Perspectives on Whether Institutions Create an Uneven Playing Field</a:t>
            </a:r>
          </a:p>
        </p:txBody>
      </p:sp>
      <p:pic>
        <p:nvPicPr>
          <p:cNvPr id="4" name="Picture 3">
            <a:extLst>
              <a:ext uri="{FF2B5EF4-FFF2-40B4-BE49-F238E27FC236}">
                <a16:creationId xmlns:a16="http://schemas.microsoft.com/office/drawing/2014/main" id="{93AF1488-23F5-45BA-9CA0-965EA6B621AE}"/>
              </a:ext>
            </a:extLst>
          </p:cNvPr>
          <p:cNvPicPr>
            <a:picLocks noChangeAspect="1"/>
          </p:cNvPicPr>
          <p:nvPr/>
        </p:nvPicPr>
        <p:blipFill rotWithShape="1">
          <a:blip r:embed="rId2"/>
          <a:srcRect l="1643" r="1309"/>
          <a:stretch/>
        </p:blipFill>
        <p:spPr>
          <a:xfrm>
            <a:off x="2084909" y="523875"/>
            <a:ext cx="9682888" cy="5851926"/>
          </a:xfrm>
          <a:prstGeom prst="rect">
            <a:avLst/>
          </a:prstGeom>
        </p:spPr>
      </p:pic>
      <p:sp>
        <p:nvSpPr>
          <p:cNvPr id="5" name="TextBox 4">
            <a:extLst>
              <a:ext uri="{FF2B5EF4-FFF2-40B4-BE49-F238E27FC236}">
                <a16:creationId xmlns:a16="http://schemas.microsoft.com/office/drawing/2014/main" id="{56BFFB06-E119-47DA-A2D7-2E81E7558245}"/>
              </a:ext>
            </a:extLst>
          </p:cNvPr>
          <p:cNvSpPr txBox="1"/>
          <p:nvPr/>
        </p:nvSpPr>
        <p:spPr>
          <a:xfrm>
            <a:off x="1255690" y="6600423"/>
            <a:ext cx="2183611" cy="246221"/>
          </a:xfrm>
          <a:prstGeom prst="rect">
            <a:avLst/>
          </a:prstGeom>
          <a:noFill/>
        </p:spPr>
        <p:txBody>
          <a:bodyPr wrap="none" rtlCol="0">
            <a:spAutoFit/>
          </a:bodyPr>
          <a:lstStyle/>
          <a:p>
            <a:r>
              <a:rPr lang="en-US" sz="1000" err="1">
                <a:solidFill>
                  <a:schemeClr val="bg1"/>
                </a:solidFill>
              </a:rPr>
              <a:t>Barna</a:t>
            </a:r>
            <a:r>
              <a:rPr lang="en-US" sz="1000">
                <a:solidFill>
                  <a:schemeClr val="bg1"/>
                </a:solidFill>
              </a:rPr>
              <a:t> Beyond Diversity Study, 2019</a:t>
            </a:r>
          </a:p>
        </p:txBody>
      </p:sp>
      <p:sp>
        <p:nvSpPr>
          <p:cNvPr id="6" name="TextBox 5">
            <a:extLst>
              <a:ext uri="{FF2B5EF4-FFF2-40B4-BE49-F238E27FC236}">
                <a16:creationId xmlns:a16="http://schemas.microsoft.com/office/drawing/2014/main" id="{2181A4B9-3453-41F0-A2E5-955FF4575FC4}"/>
              </a:ext>
            </a:extLst>
          </p:cNvPr>
          <p:cNvSpPr txBox="1"/>
          <p:nvPr/>
        </p:nvSpPr>
        <p:spPr>
          <a:xfrm>
            <a:off x="274320" y="1828255"/>
            <a:ext cx="1861407" cy="677108"/>
          </a:xfrm>
          <a:prstGeom prst="rect">
            <a:avLst/>
          </a:prstGeom>
          <a:noFill/>
        </p:spPr>
        <p:txBody>
          <a:bodyPr wrap="none" rtlCol="0">
            <a:spAutoFit/>
          </a:bodyPr>
          <a:lstStyle/>
          <a:p>
            <a:r>
              <a:rPr lang="en-US" sz="1400" b="1">
                <a:solidFill>
                  <a:srgbClr val="FF0000"/>
                </a:solidFill>
              </a:rPr>
              <a:t>Institutional Racism</a:t>
            </a:r>
            <a:br>
              <a:rPr lang="en-US" sz="2000" b="1">
                <a:solidFill>
                  <a:srgbClr val="FF0000"/>
                </a:solidFill>
              </a:rPr>
            </a:br>
            <a:r>
              <a:rPr lang="en-US" sz="2000" b="1">
                <a:solidFill>
                  <a:srgbClr val="FF0000"/>
                </a:solidFill>
              </a:rPr>
              <a:t> </a:t>
            </a:r>
            <a:r>
              <a:rPr lang="en-US" sz="1400" b="1">
                <a:solidFill>
                  <a:srgbClr val="FF0000"/>
                </a:solidFill>
              </a:rPr>
              <a:t>Personal Racism</a:t>
            </a:r>
          </a:p>
          <a:p>
            <a:endParaRPr lang="en-US" sz="400" b="1">
              <a:solidFill>
                <a:srgbClr val="FF0000"/>
              </a:solidFill>
            </a:endParaRPr>
          </a:p>
        </p:txBody>
      </p:sp>
      <p:sp>
        <p:nvSpPr>
          <p:cNvPr id="7" name="Right Brace 6">
            <a:extLst>
              <a:ext uri="{FF2B5EF4-FFF2-40B4-BE49-F238E27FC236}">
                <a16:creationId xmlns:a16="http://schemas.microsoft.com/office/drawing/2014/main" id="{88565BFE-7F27-49B3-B398-AF3822E64016}"/>
              </a:ext>
            </a:extLst>
          </p:cNvPr>
          <p:cNvSpPr/>
          <p:nvPr/>
        </p:nvSpPr>
        <p:spPr>
          <a:xfrm rot="16200000">
            <a:off x="7000876" y="1651315"/>
            <a:ext cx="238126" cy="3667125"/>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F20B804-DAB1-46A0-AB7F-D856DB248E7A}"/>
              </a:ext>
            </a:extLst>
          </p:cNvPr>
          <p:cNvSpPr txBox="1"/>
          <p:nvPr/>
        </p:nvSpPr>
        <p:spPr>
          <a:xfrm>
            <a:off x="5286376" y="2781039"/>
            <a:ext cx="3942682" cy="584775"/>
          </a:xfrm>
          <a:prstGeom prst="rect">
            <a:avLst/>
          </a:prstGeom>
          <a:noFill/>
        </p:spPr>
        <p:txBody>
          <a:bodyPr wrap="none" rtlCol="0">
            <a:spAutoFit/>
          </a:bodyPr>
          <a:lstStyle/>
          <a:p>
            <a:r>
              <a:rPr lang="en-US" sz="1600" b="1">
                <a:solidFill>
                  <a:srgbClr val="FF0000"/>
                </a:solidFill>
              </a:rPr>
              <a:t>Gap Between White &amp; Black Christian </a:t>
            </a:r>
          </a:p>
          <a:p>
            <a:r>
              <a:rPr lang="en-US" sz="1600" b="1">
                <a:solidFill>
                  <a:srgbClr val="FF0000"/>
                </a:solidFill>
              </a:rPr>
              <a:t>Perspectives on Institutional Racism</a:t>
            </a:r>
          </a:p>
        </p:txBody>
      </p:sp>
    </p:spTree>
    <p:extLst>
      <p:ext uri="{BB962C8B-B14F-4D97-AF65-F5344CB8AC3E}">
        <p14:creationId xmlns:p14="http://schemas.microsoft.com/office/powerpoint/2010/main" val="831438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2043-1B8E-41B8-B65B-3F0371A54BDD}"/>
              </a:ext>
            </a:extLst>
          </p:cNvPr>
          <p:cNvSpPr>
            <a:spLocks noGrp="1"/>
          </p:cNvSpPr>
          <p:nvPr>
            <p:ph type="title"/>
          </p:nvPr>
        </p:nvSpPr>
        <p:spPr/>
        <p:txBody>
          <a:bodyPr/>
          <a:lstStyle/>
          <a:p>
            <a:r>
              <a:rPr lang="en-US"/>
              <a:t>Understanding Biblical Justice (Tim Keller)</a:t>
            </a:r>
          </a:p>
        </p:txBody>
      </p:sp>
      <p:sp>
        <p:nvSpPr>
          <p:cNvPr id="3" name="Content Placeholder 2">
            <a:extLst>
              <a:ext uri="{FF2B5EF4-FFF2-40B4-BE49-F238E27FC236}">
                <a16:creationId xmlns:a16="http://schemas.microsoft.com/office/drawing/2014/main" id="{ED56C08F-C54A-4AF5-836E-8E48A326A7DB}"/>
              </a:ext>
            </a:extLst>
          </p:cNvPr>
          <p:cNvSpPr>
            <a:spLocks noGrp="1"/>
          </p:cNvSpPr>
          <p:nvPr>
            <p:ph sz="quarter" idx="10"/>
          </p:nvPr>
        </p:nvSpPr>
        <p:spPr>
          <a:xfrm>
            <a:off x="68263" y="996950"/>
            <a:ext cx="11852275" cy="5689600"/>
          </a:xfrm>
        </p:spPr>
        <p:txBody>
          <a:bodyPr/>
          <a:lstStyle/>
          <a:p>
            <a:pPr marL="514350" indent="-514350">
              <a:buFont typeface="+mj-lt"/>
              <a:buAutoNum type="arabicPeriod"/>
            </a:pPr>
            <a:r>
              <a:rPr lang="en-US" sz="2400" b="1"/>
              <a:t>Community</a:t>
            </a:r>
            <a:r>
              <a:rPr lang="en-US" sz="2400"/>
              <a:t>: Others have a claim on my wealth, so I must give voluntarily. </a:t>
            </a:r>
            <a:endParaRPr lang="en-US" sz="1800"/>
          </a:p>
          <a:p>
            <a:pPr lvl="1"/>
            <a:r>
              <a:rPr lang="en-US" sz="1600"/>
              <a:t>Deuteronomy 24:17-22</a:t>
            </a:r>
            <a:br>
              <a:rPr lang="en-US" sz="1600"/>
            </a:br>
            <a:endParaRPr lang="en-US" sz="1400"/>
          </a:p>
          <a:p>
            <a:pPr marL="514350" indent="-514350">
              <a:buFont typeface="+mj-lt"/>
              <a:buAutoNum type="arabicPeriod"/>
            </a:pPr>
            <a:r>
              <a:rPr lang="en-US" sz="2400" b="1"/>
              <a:t>Equity</a:t>
            </a:r>
            <a:r>
              <a:rPr lang="en-US" sz="2400"/>
              <a:t>: Everyone must be treated equally and with dignity. </a:t>
            </a:r>
            <a:endParaRPr lang="en-US" sz="1800"/>
          </a:p>
          <a:p>
            <a:pPr lvl="1"/>
            <a:r>
              <a:rPr lang="en-US" sz="1600"/>
              <a:t>Leviticus 19:13; 24:22, Isaiah 33:15, Deuteronomy 24:14-15, Deuteronomy 24:14-15</a:t>
            </a:r>
            <a:br>
              <a:rPr lang="en-US" sz="1600"/>
            </a:br>
            <a:endParaRPr lang="en-US" sz="1400"/>
          </a:p>
          <a:p>
            <a:pPr marL="514350" indent="-514350">
              <a:buFont typeface="+mj-lt"/>
              <a:buAutoNum type="arabicPeriod"/>
            </a:pPr>
            <a:r>
              <a:rPr lang="en-US" sz="2400" b="1"/>
              <a:t>Corporate responsibility</a:t>
            </a:r>
            <a:r>
              <a:rPr lang="en-US" sz="2400"/>
              <a:t>: I am sometimes responsible for and involved in other people’s sins. </a:t>
            </a:r>
            <a:endParaRPr lang="en-US" sz="1800"/>
          </a:p>
          <a:p>
            <a:pPr lvl="1"/>
            <a:r>
              <a:rPr lang="en-US" sz="1600"/>
              <a:t>Daniel 9, 2 Samuel 21, Joshua 7, Numbers 16, 1 Samuel 15:2, Deuteronomy 23:3-8, Exodus 20:5, Leviticus 19:15, Exodus 22:25-27; Jeremiah 22:13, James 5:4, Deuteronomy 24:14-15</a:t>
            </a:r>
            <a:br>
              <a:rPr lang="en-US" sz="1600"/>
            </a:br>
            <a:endParaRPr lang="en-US" sz="1400"/>
          </a:p>
          <a:p>
            <a:pPr marL="514350" indent="-514350">
              <a:buFont typeface="+mj-lt"/>
              <a:buAutoNum type="arabicPeriod"/>
            </a:pPr>
            <a:r>
              <a:rPr lang="en-US" sz="2400" b="1"/>
              <a:t>Individual responsibility</a:t>
            </a:r>
            <a:r>
              <a:rPr lang="en-US" sz="2400"/>
              <a:t>: I am finally responsible for all my sins, but not for all my outcomes. </a:t>
            </a:r>
            <a:endParaRPr lang="en-US" sz="1800"/>
          </a:p>
          <a:p>
            <a:pPr lvl="1"/>
            <a:r>
              <a:rPr lang="en-US" sz="1600"/>
              <a:t>Proverbs 6:6-7; 13:23; 23:21, Exodus 22:21-27, Ezekiel 18, Deuteronomy 24:16</a:t>
            </a:r>
          </a:p>
          <a:p>
            <a:pPr lvl="1"/>
            <a:endParaRPr lang="en-US" sz="1400"/>
          </a:p>
          <a:p>
            <a:pPr marL="514350" indent="-514350">
              <a:buFont typeface="+mj-lt"/>
              <a:buAutoNum type="arabicPeriod"/>
            </a:pPr>
            <a:r>
              <a:rPr lang="en-US" sz="2400" b="1"/>
              <a:t>Advocacy</a:t>
            </a:r>
            <a:r>
              <a:rPr lang="en-US" sz="2400"/>
              <a:t>: We must have special concern for the poor and the marginalized. </a:t>
            </a:r>
            <a:endParaRPr lang="en-US" sz="1800"/>
          </a:p>
          <a:p>
            <a:pPr lvl="1"/>
            <a:r>
              <a:rPr lang="en-US" sz="1600"/>
              <a:t>Leviticus 19:15, Isaiah 1:17, Psalm 41:1, Proverbs 31:8-9, Jeremiah 22:3, Zechariah 7:9-10</a:t>
            </a:r>
            <a:endParaRPr lang="en-US" sz="2000"/>
          </a:p>
        </p:txBody>
      </p:sp>
      <p:sp>
        <p:nvSpPr>
          <p:cNvPr id="4" name="TextBox 3">
            <a:extLst>
              <a:ext uri="{FF2B5EF4-FFF2-40B4-BE49-F238E27FC236}">
                <a16:creationId xmlns:a16="http://schemas.microsoft.com/office/drawing/2014/main" id="{C2B1B7D9-6B59-48FA-8813-9EEB42D7281A}"/>
              </a:ext>
            </a:extLst>
          </p:cNvPr>
          <p:cNvSpPr txBox="1"/>
          <p:nvPr/>
        </p:nvSpPr>
        <p:spPr>
          <a:xfrm>
            <a:off x="631635" y="6613981"/>
            <a:ext cx="7340789" cy="261610"/>
          </a:xfrm>
          <a:prstGeom prst="rect">
            <a:avLst/>
          </a:prstGeom>
          <a:noFill/>
        </p:spPr>
        <p:txBody>
          <a:bodyPr wrap="square">
            <a:spAutoFit/>
          </a:bodyPr>
          <a:lstStyle/>
          <a:p>
            <a:r>
              <a:rPr lang="en-US" sz="1100"/>
              <a:t>Source: Tim Keller </a:t>
            </a:r>
            <a:r>
              <a:rPr lang="en-US" sz="1100">
                <a:hlinkClick r:id="rId2">
                  <a:extLst>
                    <a:ext uri="{A12FA001-AC4F-418D-AE19-62706E023703}">
                      <ahyp:hlinkClr xmlns:ahyp="http://schemas.microsoft.com/office/drawing/2018/hyperlinkcolor" val="tx"/>
                    </a:ext>
                  </a:extLst>
                </a:hlinkClick>
              </a:rPr>
              <a:t>https://quarterly.gospelinlife.com/a-biblical-critique-of-secular-justice-and-critical-theory/</a:t>
            </a:r>
            <a:r>
              <a:rPr lang="en-US" sz="1100"/>
              <a:t> </a:t>
            </a:r>
          </a:p>
        </p:txBody>
      </p:sp>
      <p:pic>
        <p:nvPicPr>
          <p:cNvPr id="3074" name="Picture 2" descr="Generous Justice: How God&amp;#39;s Grace Makes Us Just: Keller, Timothy:  9781594486074: Amazon.com: Books">
            <a:extLst>
              <a:ext uri="{FF2B5EF4-FFF2-40B4-BE49-F238E27FC236}">
                <a16:creationId xmlns:a16="http://schemas.microsoft.com/office/drawing/2014/main" id="{130FB201-0065-4B24-819E-817B421A4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7862" y="996950"/>
            <a:ext cx="1285875" cy="184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3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9C63-591C-4309-82F4-23341ACE6B7D}"/>
              </a:ext>
            </a:extLst>
          </p:cNvPr>
          <p:cNvSpPr>
            <a:spLocks noGrp="1"/>
          </p:cNvSpPr>
          <p:nvPr>
            <p:ph type="title"/>
          </p:nvPr>
        </p:nvSpPr>
        <p:spPr/>
        <p:txBody>
          <a:bodyPr/>
          <a:lstStyle/>
          <a:p>
            <a:r>
              <a:rPr lang="en-US" dirty="0"/>
              <a:t>What Changes and Remains the Same Across Generations for Ministry?</a:t>
            </a:r>
          </a:p>
        </p:txBody>
      </p:sp>
      <p:sp>
        <p:nvSpPr>
          <p:cNvPr id="5" name="Oval 4">
            <a:extLst>
              <a:ext uri="{FF2B5EF4-FFF2-40B4-BE49-F238E27FC236}">
                <a16:creationId xmlns:a16="http://schemas.microsoft.com/office/drawing/2014/main" id="{A2320682-0BB0-4A2F-B9A8-EA7D8A97E810}"/>
              </a:ext>
            </a:extLst>
          </p:cNvPr>
          <p:cNvSpPr>
            <a:spLocks noChangeAspect="1"/>
          </p:cNvSpPr>
          <p:nvPr/>
        </p:nvSpPr>
        <p:spPr>
          <a:xfrm>
            <a:off x="888274" y="94678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Doctrinal </a:t>
            </a:r>
            <a:r>
              <a:rPr lang="en-US" sz="1700" b="1" dirty="0">
                <a:solidFill>
                  <a:schemeClr val="bg1"/>
                </a:solidFill>
              </a:rPr>
              <a:t>Foundation</a:t>
            </a:r>
          </a:p>
        </p:txBody>
      </p:sp>
      <p:sp>
        <p:nvSpPr>
          <p:cNvPr id="7" name="Oval 6">
            <a:extLst>
              <a:ext uri="{FF2B5EF4-FFF2-40B4-BE49-F238E27FC236}">
                <a16:creationId xmlns:a16="http://schemas.microsoft.com/office/drawing/2014/main" id="{C0EBFAA8-434D-4FED-B101-B11798353AF8}"/>
              </a:ext>
            </a:extLst>
          </p:cNvPr>
          <p:cNvSpPr>
            <a:spLocks noChangeAspect="1"/>
          </p:cNvSpPr>
          <p:nvPr/>
        </p:nvSpPr>
        <p:spPr>
          <a:xfrm>
            <a:off x="8895806" y="103822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Ministry Expression</a:t>
            </a:r>
          </a:p>
        </p:txBody>
      </p:sp>
      <p:sp>
        <p:nvSpPr>
          <p:cNvPr id="8" name="Oval 7">
            <a:extLst>
              <a:ext uri="{FF2B5EF4-FFF2-40B4-BE49-F238E27FC236}">
                <a16:creationId xmlns:a16="http://schemas.microsoft.com/office/drawing/2014/main" id="{8FEC69F1-4192-4039-9F86-23D9FEB70311}"/>
              </a:ext>
            </a:extLst>
          </p:cNvPr>
          <p:cNvSpPr>
            <a:spLocks noChangeAspect="1"/>
          </p:cNvSpPr>
          <p:nvPr/>
        </p:nvSpPr>
        <p:spPr>
          <a:xfrm>
            <a:off x="5169215" y="1038223"/>
            <a:ext cx="2103120" cy="2103120"/>
          </a:xfrm>
          <a:prstGeom prst="ellipse">
            <a:avLst/>
          </a:prstGeom>
          <a:solidFill>
            <a:srgbClr val="DE2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Theological Vision</a:t>
            </a:r>
          </a:p>
        </p:txBody>
      </p:sp>
      <p:sp>
        <p:nvSpPr>
          <p:cNvPr id="6" name="TextBox 5">
            <a:extLst>
              <a:ext uri="{FF2B5EF4-FFF2-40B4-BE49-F238E27FC236}">
                <a16:creationId xmlns:a16="http://schemas.microsoft.com/office/drawing/2014/main" id="{9BF68101-0919-4A48-A0D3-A5993A174FCD}"/>
              </a:ext>
            </a:extLst>
          </p:cNvPr>
          <p:cNvSpPr txBox="1"/>
          <p:nvPr/>
        </p:nvSpPr>
        <p:spPr>
          <a:xfrm>
            <a:off x="1027616" y="535580"/>
            <a:ext cx="1904752" cy="369332"/>
          </a:xfrm>
          <a:prstGeom prst="rect">
            <a:avLst/>
          </a:prstGeom>
          <a:noFill/>
        </p:spPr>
        <p:txBody>
          <a:bodyPr wrap="none" rtlCol="0">
            <a:spAutoFit/>
          </a:bodyPr>
          <a:lstStyle/>
          <a:p>
            <a:r>
              <a:rPr lang="en-US" b="1" dirty="0"/>
              <a:t>What to Believe</a:t>
            </a:r>
          </a:p>
        </p:txBody>
      </p:sp>
      <p:sp>
        <p:nvSpPr>
          <p:cNvPr id="10" name="TextBox 9">
            <a:extLst>
              <a:ext uri="{FF2B5EF4-FFF2-40B4-BE49-F238E27FC236}">
                <a16:creationId xmlns:a16="http://schemas.microsoft.com/office/drawing/2014/main" id="{317C6FFD-8316-4171-BC34-F6C975107797}"/>
              </a:ext>
            </a:extLst>
          </p:cNvPr>
          <p:cNvSpPr txBox="1"/>
          <p:nvPr/>
        </p:nvSpPr>
        <p:spPr>
          <a:xfrm>
            <a:off x="5499463" y="580909"/>
            <a:ext cx="1424493" cy="369332"/>
          </a:xfrm>
          <a:prstGeom prst="rect">
            <a:avLst/>
          </a:prstGeom>
          <a:noFill/>
        </p:spPr>
        <p:txBody>
          <a:bodyPr wrap="none" rtlCol="0">
            <a:spAutoFit/>
          </a:bodyPr>
          <a:lstStyle/>
          <a:p>
            <a:r>
              <a:rPr lang="en-US" b="1" dirty="0"/>
              <a:t>How to See</a:t>
            </a:r>
          </a:p>
        </p:txBody>
      </p:sp>
      <p:sp>
        <p:nvSpPr>
          <p:cNvPr id="11" name="TextBox 10">
            <a:extLst>
              <a:ext uri="{FF2B5EF4-FFF2-40B4-BE49-F238E27FC236}">
                <a16:creationId xmlns:a16="http://schemas.microsoft.com/office/drawing/2014/main" id="{6E75BAA6-C2B6-4057-AEE5-4B8B0B91AD1C}"/>
              </a:ext>
            </a:extLst>
          </p:cNvPr>
          <p:cNvSpPr txBox="1"/>
          <p:nvPr/>
        </p:nvSpPr>
        <p:spPr>
          <a:xfrm>
            <a:off x="9272437" y="607035"/>
            <a:ext cx="1438920" cy="369332"/>
          </a:xfrm>
          <a:prstGeom prst="rect">
            <a:avLst/>
          </a:prstGeom>
          <a:noFill/>
        </p:spPr>
        <p:txBody>
          <a:bodyPr wrap="none" rtlCol="0">
            <a:spAutoFit/>
          </a:bodyPr>
          <a:lstStyle/>
          <a:p>
            <a:r>
              <a:rPr lang="en-US" b="1" dirty="0"/>
              <a:t>What to Do</a:t>
            </a:r>
          </a:p>
        </p:txBody>
      </p:sp>
      <p:sp>
        <p:nvSpPr>
          <p:cNvPr id="9" name="TextBox 8">
            <a:extLst>
              <a:ext uri="{FF2B5EF4-FFF2-40B4-BE49-F238E27FC236}">
                <a16:creationId xmlns:a16="http://schemas.microsoft.com/office/drawing/2014/main" id="{32762CC1-AC6B-4DCD-8FD6-BD484295BFDC}"/>
              </a:ext>
            </a:extLst>
          </p:cNvPr>
          <p:cNvSpPr txBox="1"/>
          <p:nvPr/>
        </p:nvSpPr>
        <p:spPr>
          <a:xfrm>
            <a:off x="8713029" y="3167471"/>
            <a:ext cx="2696572" cy="1477328"/>
          </a:xfrm>
          <a:prstGeom prst="rect">
            <a:avLst/>
          </a:prstGeom>
          <a:noFill/>
        </p:spPr>
        <p:txBody>
          <a:bodyPr wrap="none" rtlCol="0">
            <a:spAutoFit/>
          </a:bodyPr>
          <a:lstStyle/>
          <a:p>
            <a:r>
              <a:rPr lang="en-US" sz="1400" i="1" dirty="0"/>
              <a:t>How the gospel is expressed</a:t>
            </a:r>
          </a:p>
          <a:p>
            <a:r>
              <a:rPr lang="en-US" sz="1400" i="1" dirty="0"/>
              <a:t>in a particular ministry </a:t>
            </a:r>
            <a:r>
              <a:rPr lang="en-US" sz="1400" b="1" i="1" dirty="0">
                <a:solidFill>
                  <a:srgbClr val="FF0000"/>
                </a:solidFill>
              </a:rPr>
              <a:t>in one</a:t>
            </a:r>
          </a:p>
          <a:p>
            <a:r>
              <a:rPr lang="en-US" sz="1400" b="1" i="1" dirty="0">
                <a:solidFill>
                  <a:srgbClr val="FF0000"/>
                </a:solidFill>
              </a:rPr>
              <a:t>community at a point in time</a:t>
            </a:r>
          </a:p>
          <a:p>
            <a:pPr marL="285750" indent="-285750">
              <a:buFont typeface="Arial" panose="020B0604020202020204" pitchFamily="34" charset="0"/>
              <a:buChar char="•"/>
            </a:pPr>
            <a:r>
              <a:rPr lang="en-US" sz="1600" dirty="0"/>
              <a:t>Local cultural adaptation</a:t>
            </a:r>
          </a:p>
          <a:p>
            <a:pPr marL="285750" indent="-285750">
              <a:buFont typeface="Arial" panose="020B0604020202020204" pitchFamily="34" charset="0"/>
              <a:buChar char="•"/>
            </a:pPr>
            <a:r>
              <a:rPr lang="en-US" sz="1600" dirty="0"/>
              <a:t>Programs &amp; processes</a:t>
            </a:r>
          </a:p>
          <a:p>
            <a:pPr marL="285750" indent="-285750">
              <a:buFont typeface="Arial" panose="020B0604020202020204" pitchFamily="34" charset="0"/>
              <a:buChar char="•"/>
            </a:pPr>
            <a:r>
              <a:rPr lang="en-US" sz="1600" dirty="0"/>
              <a:t>Organizational structure</a:t>
            </a:r>
          </a:p>
        </p:txBody>
      </p:sp>
      <p:sp>
        <p:nvSpPr>
          <p:cNvPr id="13" name="TextBox 12">
            <a:extLst>
              <a:ext uri="{FF2B5EF4-FFF2-40B4-BE49-F238E27FC236}">
                <a16:creationId xmlns:a16="http://schemas.microsoft.com/office/drawing/2014/main" id="{304A9BD6-533C-42CD-8D52-2032E67EEB37}"/>
              </a:ext>
            </a:extLst>
          </p:cNvPr>
          <p:cNvSpPr txBox="1"/>
          <p:nvPr/>
        </p:nvSpPr>
        <p:spPr>
          <a:xfrm>
            <a:off x="4518636" y="3167471"/>
            <a:ext cx="3982693" cy="1723549"/>
          </a:xfrm>
          <a:prstGeom prst="rect">
            <a:avLst/>
          </a:prstGeom>
          <a:noFill/>
        </p:spPr>
        <p:txBody>
          <a:bodyPr wrap="none" rtlCol="0">
            <a:spAutoFit/>
          </a:bodyPr>
          <a:lstStyle/>
          <a:p>
            <a:r>
              <a:rPr lang="en-US" sz="1400" i="1" dirty="0"/>
              <a:t>A faithful restatement of the gospel with rich</a:t>
            </a:r>
          </a:p>
          <a:p>
            <a:r>
              <a:rPr lang="en-US" sz="1400" i="1" dirty="0"/>
              <a:t>implications for life, ministry, and mission</a:t>
            </a:r>
          </a:p>
          <a:p>
            <a:r>
              <a:rPr lang="en-US" sz="1400" i="1" dirty="0"/>
              <a:t>in a </a:t>
            </a:r>
            <a:r>
              <a:rPr lang="en-US" sz="1400" b="1" i="1" dirty="0">
                <a:solidFill>
                  <a:srgbClr val="FF0000"/>
                </a:solidFill>
              </a:rPr>
              <a:t>particular culture at a moment in history</a:t>
            </a:r>
          </a:p>
          <a:p>
            <a:pPr marL="285750" indent="-285750">
              <a:buFont typeface="Arial" panose="020B0604020202020204" pitchFamily="34" charset="0"/>
              <a:buChar char="•"/>
            </a:pPr>
            <a:r>
              <a:rPr lang="en-US" sz="1600" dirty="0"/>
              <a:t>Vision and values</a:t>
            </a:r>
          </a:p>
          <a:p>
            <a:pPr marL="285750" indent="-285750">
              <a:buFont typeface="Arial" panose="020B0604020202020204" pitchFamily="34" charset="0"/>
              <a:buChar char="•"/>
            </a:pPr>
            <a:r>
              <a:rPr lang="en-US" sz="1600" dirty="0"/>
              <a:t>Ministry “DNA”</a:t>
            </a:r>
          </a:p>
          <a:p>
            <a:pPr marL="285750" indent="-285750">
              <a:buFont typeface="Arial" panose="020B0604020202020204" pitchFamily="34" charset="0"/>
              <a:buChar char="•"/>
            </a:pPr>
            <a:r>
              <a:rPr lang="en-US" sz="1600" dirty="0"/>
              <a:t>Philosophy of ministry</a:t>
            </a:r>
          </a:p>
          <a:p>
            <a:pPr marL="285750" indent="-285750">
              <a:buFont typeface="Arial" panose="020B0604020202020204" pitchFamily="34" charset="0"/>
              <a:buChar char="•"/>
            </a:pPr>
            <a:r>
              <a:rPr lang="en-US" sz="1600" b="1" dirty="0">
                <a:solidFill>
                  <a:srgbClr val="FF0000"/>
                </a:solidFill>
              </a:rPr>
              <a:t>Emphases</a:t>
            </a:r>
            <a:endParaRPr lang="en-US" b="1" dirty="0">
              <a:solidFill>
                <a:srgbClr val="FF0000"/>
              </a:solidFill>
            </a:endParaRPr>
          </a:p>
        </p:txBody>
      </p:sp>
      <p:sp>
        <p:nvSpPr>
          <p:cNvPr id="12" name="TextBox 11">
            <a:extLst>
              <a:ext uri="{FF2B5EF4-FFF2-40B4-BE49-F238E27FC236}">
                <a16:creationId xmlns:a16="http://schemas.microsoft.com/office/drawing/2014/main" id="{16F95E07-6A89-4077-BBEC-6CFEA12C44EF}"/>
              </a:ext>
            </a:extLst>
          </p:cNvPr>
          <p:cNvSpPr txBox="1"/>
          <p:nvPr/>
        </p:nvSpPr>
        <p:spPr>
          <a:xfrm>
            <a:off x="539709" y="3203083"/>
            <a:ext cx="3462615" cy="1477328"/>
          </a:xfrm>
          <a:prstGeom prst="rect">
            <a:avLst/>
          </a:prstGeom>
          <a:noFill/>
        </p:spPr>
        <p:txBody>
          <a:bodyPr wrap="none" rtlCol="0">
            <a:spAutoFit/>
          </a:bodyPr>
          <a:lstStyle/>
          <a:p>
            <a:r>
              <a:rPr lang="en-US" sz="1400" i="1" dirty="0"/>
              <a:t>Timeless truths from the Bible </a:t>
            </a:r>
          </a:p>
          <a:p>
            <a:r>
              <a:rPr lang="en-US" sz="1400" i="1" dirty="0"/>
              <a:t>about God, our relationship to Him,</a:t>
            </a:r>
          </a:p>
          <a:p>
            <a:r>
              <a:rPr lang="en-US" sz="1400" i="1" dirty="0"/>
              <a:t>and His purposes in the world</a:t>
            </a:r>
          </a:p>
          <a:p>
            <a:pPr marL="285750" indent="-285750">
              <a:buFont typeface="Arial" panose="020B0604020202020204" pitchFamily="34" charset="0"/>
              <a:buChar char="•"/>
            </a:pPr>
            <a:r>
              <a:rPr lang="en-US" sz="1600" dirty="0"/>
              <a:t>Theological tradition</a:t>
            </a:r>
          </a:p>
          <a:p>
            <a:pPr marL="285750" indent="-285750">
              <a:buFont typeface="Arial" panose="020B0604020202020204" pitchFamily="34" charset="0"/>
              <a:buChar char="•"/>
            </a:pPr>
            <a:r>
              <a:rPr lang="en-US" sz="1600" dirty="0"/>
              <a:t>Organizational statement of faith</a:t>
            </a:r>
          </a:p>
          <a:p>
            <a:pPr marL="285750" indent="-285750">
              <a:buFont typeface="Arial" panose="020B0604020202020204" pitchFamily="34" charset="0"/>
              <a:buChar char="•"/>
            </a:pPr>
            <a:r>
              <a:rPr lang="en-US" sz="1600" dirty="0"/>
              <a:t>Systematic &amp; biblical theology</a:t>
            </a:r>
            <a:endParaRPr lang="en-US" dirty="0"/>
          </a:p>
        </p:txBody>
      </p:sp>
      <p:cxnSp>
        <p:nvCxnSpPr>
          <p:cNvPr id="15" name="Straight Arrow Connector 14">
            <a:extLst>
              <a:ext uri="{FF2B5EF4-FFF2-40B4-BE49-F238E27FC236}">
                <a16:creationId xmlns:a16="http://schemas.microsoft.com/office/drawing/2014/main" id="{8C736601-F28C-483A-A6A3-5617579C70BF}"/>
              </a:ext>
            </a:extLst>
          </p:cNvPr>
          <p:cNvCxnSpPr/>
          <p:nvPr/>
        </p:nvCxnSpPr>
        <p:spPr>
          <a:xfrm>
            <a:off x="3421019"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FCA89E-507D-4A17-AFBB-626FF0FAAD5D}"/>
              </a:ext>
            </a:extLst>
          </p:cNvPr>
          <p:cNvCxnSpPr/>
          <p:nvPr/>
        </p:nvCxnSpPr>
        <p:spPr>
          <a:xfrm>
            <a:off x="7389326"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822213-A435-40F9-AAAC-493AFB041D5D}"/>
              </a:ext>
            </a:extLst>
          </p:cNvPr>
          <p:cNvSpPr txBox="1"/>
          <p:nvPr/>
        </p:nvSpPr>
        <p:spPr>
          <a:xfrm>
            <a:off x="392606" y="6589534"/>
            <a:ext cx="2598788" cy="253916"/>
          </a:xfrm>
          <a:prstGeom prst="rect">
            <a:avLst/>
          </a:prstGeom>
          <a:noFill/>
        </p:spPr>
        <p:txBody>
          <a:bodyPr wrap="none" rtlCol="0">
            <a:spAutoFit/>
          </a:bodyPr>
          <a:lstStyle/>
          <a:p>
            <a:r>
              <a:rPr lang="en-US" sz="1050" dirty="0">
                <a:solidFill>
                  <a:schemeClr val="bg1"/>
                </a:solidFill>
              </a:rPr>
              <a:t>Adapted from Tim Keller’s </a:t>
            </a:r>
            <a:r>
              <a:rPr lang="en-US" sz="1050" i="1" dirty="0">
                <a:solidFill>
                  <a:schemeClr val="bg1"/>
                </a:solidFill>
              </a:rPr>
              <a:t>Center Church</a:t>
            </a:r>
          </a:p>
        </p:txBody>
      </p:sp>
      <p:pic>
        <p:nvPicPr>
          <p:cNvPr id="5122" name="Picture 2">
            <a:extLst>
              <a:ext uri="{FF2B5EF4-FFF2-40B4-BE49-F238E27FC236}">
                <a16:creationId xmlns:a16="http://schemas.microsoft.com/office/drawing/2014/main" id="{8F063813-B241-41FF-841E-FF188D87CB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57503" y="4783541"/>
            <a:ext cx="1369287" cy="171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5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p:bldP spid="10" grpId="0"/>
      <p:bldP spid="11" grpId="0"/>
      <p:bldP spid="9" grpId="0"/>
      <p:bldP spid="13"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1. CQ Drive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17841671"/>
              </p:ext>
            </p:extLst>
          </p:nvPr>
        </p:nvGraphicFramePr>
        <p:xfrm>
          <a:off x="881027" y="446677"/>
          <a:ext cx="10185215" cy="534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DAD1778-EED7-4F62-9647-C79D358D90D3}"/>
              </a:ext>
            </a:extLst>
          </p:cNvPr>
          <p:cNvSpPr txBox="1"/>
          <p:nvPr/>
        </p:nvSpPr>
        <p:spPr>
          <a:xfrm>
            <a:off x="7452565" y="1587417"/>
            <a:ext cx="184731" cy="230832"/>
          </a:xfrm>
          <a:prstGeom prst="rect">
            <a:avLst/>
          </a:prstGeom>
          <a:noFill/>
        </p:spPr>
        <p:txBody>
          <a:bodyPr wrap="none" rtlCol="0">
            <a:spAutoFit/>
          </a:bodyPr>
          <a:lstStyle/>
          <a:p>
            <a:endParaRPr lang="en-US" sz="900" dirty="0"/>
          </a:p>
        </p:txBody>
      </p:sp>
      <p:sp>
        <p:nvSpPr>
          <p:cNvPr id="8" name="TextBox 7">
            <a:extLst>
              <a:ext uri="{FF2B5EF4-FFF2-40B4-BE49-F238E27FC236}">
                <a16:creationId xmlns:a16="http://schemas.microsoft.com/office/drawing/2014/main" id="{C5D81970-5789-4231-B6DC-EA5546324F4A}"/>
              </a:ext>
            </a:extLst>
          </p:cNvPr>
          <p:cNvSpPr txBox="1"/>
          <p:nvPr/>
        </p:nvSpPr>
        <p:spPr>
          <a:xfrm>
            <a:off x="6913406" y="737503"/>
            <a:ext cx="4860241" cy="584775"/>
          </a:xfrm>
          <a:prstGeom prst="rect">
            <a:avLst/>
          </a:prstGeom>
          <a:noFill/>
        </p:spPr>
        <p:txBody>
          <a:bodyPr wrap="none" rtlCol="0">
            <a:spAutoFit/>
          </a:bodyPr>
          <a:lstStyle/>
          <a:p>
            <a:r>
              <a:rPr lang="en-US" sz="1600" dirty="0">
                <a:highlight>
                  <a:srgbClr val="00FF00"/>
                </a:highlight>
              </a:rPr>
              <a:t>Part 1. Biblical repentance of head and heart </a:t>
            </a:r>
          </a:p>
          <a:p>
            <a:r>
              <a:rPr lang="en-US" sz="1600" dirty="0">
                <a:highlight>
                  <a:srgbClr val="00FF00"/>
                </a:highlight>
              </a:rPr>
              <a:t>prioritizing growth cross-cultural fluency &amp; diversity</a:t>
            </a:r>
          </a:p>
        </p:txBody>
      </p:sp>
      <p:pic>
        <p:nvPicPr>
          <p:cNvPr id="9" name="Picture 2" descr="Image result for affective cognitive psychomotor">
            <a:extLst>
              <a:ext uri="{FF2B5EF4-FFF2-40B4-BE49-F238E27FC236}">
                <a16:creationId xmlns:a16="http://schemas.microsoft.com/office/drawing/2014/main" id="{A33AB6EB-F9DF-4137-957C-EDC4B439A93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127" t="24011" r="39705" b="32600"/>
          <a:stretch/>
        </p:blipFill>
        <p:spPr bwMode="auto">
          <a:xfrm>
            <a:off x="7935549" y="1625132"/>
            <a:ext cx="665723" cy="5230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affective cognitive psychomotor">
            <a:extLst>
              <a:ext uri="{FF2B5EF4-FFF2-40B4-BE49-F238E27FC236}">
                <a16:creationId xmlns:a16="http://schemas.microsoft.com/office/drawing/2014/main" id="{26A1D4FE-31FF-451D-9C0F-86DD414B7B9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312" t="24011" r="66165" b="30083"/>
          <a:stretch/>
        </p:blipFill>
        <p:spPr bwMode="auto">
          <a:xfrm>
            <a:off x="8704708" y="1637161"/>
            <a:ext cx="567845" cy="5394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47194EC-9C7A-4C7F-BBF6-ABCCFF048D02}"/>
              </a:ext>
            </a:extLst>
          </p:cNvPr>
          <p:cNvSpPr txBox="1"/>
          <p:nvPr/>
        </p:nvSpPr>
        <p:spPr>
          <a:xfrm>
            <a:off x="8474619" y="1679058"/>
            <a:ext cx="330540" cy="338554"/>
          </a:xfrm>
          <a:prstGeom prst="rect">
            <a:avLst/>
          </a:prstGeom>
          <a:noFill/>
        </p:spPr>
        <p:txBody>
          <a:bodyPr wrap="none" rtlCol="0">
            <a:spAutoFit/>
          </a:bodyPr>
          <a:lstStyle/>
          <a:p>
            <a:r>
              <a:rPr lang="en-US" sz="1600" b="1" dirty="0"/>
              <a:t>+</a:t>
            </a:r>
          </a:p>
        </p:txBody>
      </p:sp>
    </p:spTree>
    <p:extLst>
      <p:ext uri="{BB962C8B-B14F-4D97-AF65-F5344CB8AC3E}">
        <p14:creationId xmlns:p14="http://schemas.microsoft.com/office/powerpoint/2010/main" val="273338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62AE0-EABC-4ADF-9FB1-AE06FE970FC4}"/>
              </a:ext>
            </a:extLst>
          </p:cNvPr>
          <p:cNvSpPr>
            <a:spLocks noGrp="1"/>
          </p:cNvSpPr>
          <p:nvPr>
            <p:ph type="title"/>
          </p:nvPr>
        </p:nvSpPr>
        <p:spPr/>
        <p:txBody>
          <a:bodyPr/>
          <a:lstStyle/>
          <a:p>
            <a:r>
              <a:rPr lang="en-US" dirty="0"/>
              <a:t>US Demographic Trends</a:t>
            </a:r>
          </a:p>
        </p:txBody>
      </p:sp>
      <p:pic>
        <p:nvPicPr>
          <p:cNvPr id="11266" name="Picture 2" descr="U.S. Census Bureau Projections Show a Slower Growing, Older, More Diverse  Nation a Half Century from Now - Population - Newsroom - U.S. Census Bureau">
            <a:extLst>
              <a:ext uri="{FF2B5EF4-FFF2-40B4-BE49-F238E27FC236}">
                <a16:creationId xmlns:a16="http://schemas.microsoft.com/office/drawing/2014/main" id="{154CB081-50C7-4179-B9C4-C22263EA1E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2853" y="378200"/>
            <a:ext cx="8173315" cy="6129986"/>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40394605-9B3D-411F-9A2B-FED0C820AF65}"/>
              </a:ext>
            </a:extLst>
          </p:cNvPr>
          <p:cNvSpPr/>
          <p:nvPr/>
        </p:nvSpPr>
        <p:spPr>
          <a:xfrm>
            <a:off x="8318089" y="1371601"/>
            <a:ext cx="634181" cy="8705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78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62AE0-EABC-4ADF-9FB1-AE06FE970FC4}"/>
              </a:ext>
            </a:extLst>
          </p:cNvPr>
          <p:cNvSpPr>
            <a:spLocks noGrp="1"/>
          </p:cNvSpPr>
          <p:nvPr>
            <p:ph type="title"/>
          </p:nvPr>
        </p:nvSpPr>
        <p:spPr/>
        <p:txBody>
          <a:bodyPr/>
          <a:lstStyle/>
          <a:p>
            <a:r>
              <a:rPr lang="en-US" dirty="0"/>
              <a:t>Demographics of Most Cities Are Decades Ahead of National Demographic Trends</a:t>
            </a:r>
          </a:p>
        </p:txBody>
      </p:sp>
      <p:pic>
        <p:nvPicPr>
          <p:cNvPr id="1026" name="Picture 2" descr="Races in Detroit, MI (2019)">
            <a:extLst>
              <a:ext uri="{FF2B5EF4-FFF2-40B4-BE49-F238E27FC236}">
                <a16:creationId xmlns:a16="http://schemas.microsoft.com/office/drawing/2014/main" id="{B855E441-483C-4ED2-8065-D3A4DE2724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999"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ces in Atlanta, GA (2019)">
            <a:extLst>
              <a:ext uri="{FF2B5EF4-FFF2-40B4-BE49-F238E27FC236}">
                <a16:creationId xmlns:a16="http://schemas.microsoft.com/office/drawing/2014/main" id="{64521ABB-692A-4B54-88BF-2B41476C9F7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06613"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ces in Miami, FL (2019)">
            <a:extLst>
              <a:ext uri="{FF2B5EF4-FFF2-40B4-BE49-F238E27FC236}">
                <a16:creationId xmlns:a16="http://schemas.microsoft.com/office/drawing/2014/main" id="{D73FFCCF-3596-4E62-9F48-004B73E9193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04405"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Left 2">
            <a:extLst>
              <a:ext uri="{FF2B5EF4-FFF2-40B4-BE49-F238E27FC236}">
                <a16:creationId xmlns:a16="http://schemas.microsoft.com/office/drawing/2014/main" id="{1FE39023-3CC0-4FBD-84C3-27B30B47F9ED}"/>
              </a:ext>
            </a:extLst>
          </p:cNvPr>
          <p:cNvSpPr/>
          <p:nvPr/>
        </p:nvSpPr>
        <p:spPr>
          <a:xfrm>
            <a:off x="3301612" y="4523139"/>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 12">
            <a:extLst>
              <a:ext uri="{FF2B5EF4-FFF2-40B4-BE49-F238E27FC236}">
                <a16:creationId xmlns:a16="http://schemas.microsoft.com/office/drawing/2014/main" id="{D7E88A84-3884-4025-93D6-40830C7BC5F2}"/>
              </a:ext>
            </a:extLst>
          </p:cNvPr>
          <p:cNvSpPr/>
          <p:nvPr/>
        </p:nvSpPr>
        <p:spPr>
          <a:xfrm>
            <a:off x="7111612" y="4516159"/>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5825ABB0-FD31-4A84-A53C-3B37DC9B5E5E}"/>
              </a:ext>
            </a:extLst>
          </p:cNvPr>
          <p:cNvSpPr/>
          <p:nvPr/>
        </p:nvSpPr>
        <p:spPr>
          <a:xfrm flipH="1">
            <a:off x="8241233" y="4809325"/>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162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FF0123-C83A-4F33-9226-46EC372F0148}"/>
              </a:ext>
            </a:extLst>
          </p:cNvPr>
          <p:cNvSpPr>
            <a:spLocks noGrp="1"/>
          </p:cNvSpPr>
          <p:nvPr>
            <p:ph type="title"/>
          </p:nvPr>
        </p:nvSpPr>
        <p:spPr/>
        <p:txBody>
          <a:bodyPr>
            <a:noAutofit/>
          </a:bodyPr>
          <a:lstStyle/>
          <a:p>
            <a:pPr>
              <a:defRPr/>
            </a:pPr>
            <a:r>
              <a:rPr lang="en-US" sz="3200" dirty="0"/>
              <a:t>Nonprofit Leadership Does Not Reflect Racial Community It Serves</a:t>
            </a:r>
          </a:p>
        </p:txBody>
      </p:sp>
      <p:graphicFrame>
        <p:nvGraphicFramePr>
          <p:cNvPr id="8" name="Chart 7">
            <a:extLst>
              <a:ext uri="{FF2B5EF4-FFF2-40B4-BE49-F238E27FC236}">
                <a16:creationId xmlns:a16="http://schemas.microsoft.com/office/drawing/2014/main" id="{5CE706A8-887C-4945-AB38-4ECA0C2E05CB}"/>
              </a:ext>
            </a:extLst>
          </p:cNvPr>
          <p:cNvGraphicFramePr/>
          <p:nvPr/>
        </p:nvGraphicFramePr>
        <p:xfrm>
          <a:off x="1132114" y="1062446"/>
          <a:ext cx="9953897" cy="5120639"/>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TextBox 8">
            <a:extLst>
              <a:ext uri="{FF2B5EF4-FFF2-40B4-BE49-F238E27FC236}">
                <a16:creationId xmlns:a16="http://schemas.microsoft.com/office/drawing/2014/main" id="{6EEA1090-FCD5-4810-B4E9-95781D704602}"/>
              </a:ext>
            </a:extLst>
          </p:cNvPr>
          <p:cNvSpPr txBox="1">
            <a:spLocks noChangeArrowheads="1"/>
          </p:cNvSpPr>
          <p:nvPr/>
        </p:nvSpPr>
        <p:spPr bwMode="auto">
          <a:xfrm>
            <a:off x="794657" y="6627812"/>
            <a:ext cx="59245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sz="900" dirty="0"/>
              <a:t>Source: </a:t>
            </a:r>
            <a:r>
              <a:rPr lang="en-US" altLang="en-US" sz="900" dirty="0">
                <a:hlinkClick r:id="rId4"/>
              </a:rPr>
              <a:t>http://www.aecf.org/upload/publicationfiles/executive_transition_survey_report2004.pdf </a:t>
            </a:r>
            <a:endParaRPr lang="en-US" altLang="en-US" sz="900" dirty="0"/>
          </a:p>
        </p:txBody>
      </p:sp>
    </p:spTree>
  </p:cSld>
  <p:clrMapOvr>
    <a:masterClrMapping/>
  </p:clrMapOvr>
</p:sld>
</file>

<file path=ppt/theme/theme1.xml><?xml version="1.0" encoding="utf-8"?>
<a:theme xmlns:a="http://schemas.openxmlformats.org/drawingml/2006/main" name="Office Theme">
  <a:themeElements>
    <a:clrScheme name="CVU Color Scheme">
      <a:dk1>
        <a:sysClr val="windowText" lastClr="000000"/>
      </a:dk1>
      <a:lt1>
        <a:sysClr val="window" lastClr="FFFFFF"/>
      </a:lt1>
      <a:dk2>
        <a:srgbClr val="242852"/>
      </a:dk2>
      <a:lt2>
        <a:srgbClr val="A5CDE7"/>
      </a:lt2>
      <a:accent1>
        <a:srgbClr val="122146"/>
      </a:accent1>
      <a:accent2>
        <a:srgbClr val="24375C"/>
      </a:accent2>
      <a:accent3>
        <a:srgbClr val="364D73"/>
      </a:accent3>
      <a:accent4>
        <a:srgbClr val="4A6589"/>
      </a:accent4>
      <a:accent5>
        <a:srgbClr val="5F7EA0"/>
      </a:accent5>
      <a:accent6>
        <a:srgbClr val="80A5C3"/>
      </a:accent6>
      <a:hlink>
        <a:srgbClr val="DF2F34"/>
      </a:hlink>
      <a:folHlink>
        <a:srgbClr val="7F7F7F"/>
      </a:folHlink>
    </a:clrScheme>
    <a:fontScheme name="Custom 70">
      <a:majorFont>
        <a:latin typeface="D-DI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19262</TotalTime>
  <Words>4157</Words>
  <Application>Microsoft Office PowerPoint</Application>
  <PresentationFormat>Widescreen</PresentationFormat>
  <Paragraphs>527</Paragraphs>
  <Slides>55</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vt:lpstr>
      <vt:lpstr>Calibri</vt:lpstr>
      <vt:lpstr>D-DIN</vt:lpstr>
      <vt:lpstr>Open Sans</vt:lpstr>
      <vt:lpstr>Segoe UI</vt:lpstr>
      <vt:lpstr>Verdana</vt:lpstr>
      <vt:lpstr>Office Theme</vt:lpstr>
      <vt:lpstr>Worksheet</vt:lpstr>
      <vt:lpstr>Developing Cultural Intelligence &amp; Diversity in your Organization</vt:lpstr>
      <vt:lpstr>Biblical Reflection on Why Diversity Efforts Fail</vt:lpstr>
      <vt:lpstr>What is Cultural Intelligence (CQ)</vt:lpstr>
      <vt:lpstr>Why Initial Diversity Efforts Often Fail</vt:lpstr>
      <vt:lpstr>Part 1. CQ Drive: Recognize the Need for Increased Diversity in Your Organization</vt:lpstr>
      <vt:lpstr>Part 1. CQ Drive</vt:lpstr>
      <vt:lpstr>US Demographic Trends</vt:lpstr>
      <vt:lpstr>Demographics of Most Cities Are Decades Ahead of National Demographic Trends</vt:lpstr>
      <vt:lpstr>Nonprofit Leadership Does Not Reflect Racial Community It Serves</vt:lpstr>
      <vt:lpstr>Percentage of Nonprofit Female CEOs</vt:lpstr>
      <vt:lpstr>Women in Leadership Evangelical Organizations vs. All Nonprofits</vt:lpstr>
      <vt:lpstr>Generational Trends on Social Issues and Diversity</vt:lpstr>
      <vt:lpstr>Case Study: InterVarsity</vt:lpstr>
      <vt:lpstr>How Significant Are External Pressures for Change? </vt:lpstr>
      <vt:lpstr>Part 2: How to Grow in CQ Knowledge</vt:lpstr>
      <vt:lpstr>Part 2. CQ Knowledge</vt:lpstr>
      <vt:lpstr>1. Develop a plan to grow your cultural intelligence individually &amp; organizationally</vt:lpstr>
      <vt:lpstr>2. Know Where You Want to Go Use Appropriate Training &amp; Leaders to Expand Cultural Intelligence</vt:lpstr>
      <vt:lpstr>Most Effective Cross-Cultural Partnerships Utilize Two Bridge Builders: CCDA</vt:lpstr>
      <vt:lpstr>Most Effective Cross-Cultural Partnerships Utilize Two Bridge Builders</vt:lpstr>
      <vt:lpstr>Most Effective Cross-Cultural Partnerships Utilize Two Bridge Builders</vt:lpstr>
      <vt:lpstr>Most Effective Cross-Cultural Partnerships Utilize Two Bridge Builders</vt:lpstr>
      <vt:lpstr>How Cross-Cultural Partnerships Fail</vt:lpstr>
      <vt:lpstr>Part 3: Six Lessons to Inform  Your CQ Strategy</vt:lpstr>
      <vt:lpstr>Part 3. CQ Strategy</vt:lpstr>
      <vt:lpstr>Most Cross-Cultural and Diversity Efforts Fail from Inability to Accurately Count the Cost</vt:lpstr>
      <vt:lpstr>Lesson 1: Understand Cultural Degrees of Separation to Assess Cultural Distance</vt:lpstr>
      <vt:lpstr>Lesson 2: Assess Your Personal Cross-Cultural Sphere of Influence</vt:lpstr>
      <vt:lpstr>Lesson 3. Assess Your Organizational Cross-Cultural Sphere of Influence </vt:lpstr>
      <vt:lpstr>Lesson 4. Your Sphere of Influence is Determined by Cross-Cultural Law of the Lid</vt:lpstr>
      <vt:lpstr>Lesson 4. How Cross-Cultural Law of the Lid Plays Out Organizationally</vt:lpstr>
      <vt:lpstr>Lesson 5. Conduct Evaluation to Get Honest Measure of Organization’s Cultural Sphere of Influence</vt:lpstr>
      <vt:lpstr>Lesson 5. Example of Measuring Cross-Cultural Effectiveness (City Vision example)</vt:lpstr>
      <vt:lpstr>Lesson 6. Develop a Leadership Pipeline Strategy to Increase Diversity</vt:lpstr>
      <vt:lpstr>PowerPoint Presentation</vt:lpstr>
      <vt:lpstr>Part 4: CQ Action &amp; Next Steps</vt:lpstr>
      <vt:lpstr>Part 4. CQ Action</vt:lpstr>
      <vt:lpstr>Change Management Process</vt:lpstr>
      <vt:lpstr>Change Management Process</vt:lpstr>
      <vt:lpstr>PowerPoint Presentation</vt:lpstr>
      <vt:lpstr>PowerPoint Presentation</vt:lpstr>
      <vt:lpstr>Not Used or Appendix</vt:lpstr>
      <vt:lpstr>Translating Social Sciences Through a Christian Worldview</vt:lpstr>
      <vt:lpstr>Dualism Heresy: Secular-Sacred Divide</vt:lpstr>
      <vt:lpstr>Christian vs. Secular Social Science Worldview</vt:lpstr>
      <vt:lpstr>Individual Development, Community Development &amp; Reform</vt:lpstr>
      <vt:lpstr>Assess Organizational Demographics with a Diversity Data Form</vt:lpstr>
      <vt:lpstr>Lesson 1. Benchmarking Success Rates across Demographics to Industry</vt:lpstr>
      <vt:lpstr>PowerPoint Presentation</vt:lpstr>
      <vt:lpstr>Lesson 5. Understand Types of Injustice</vt:lpstr>
      <vt:lpstr>PowerPoint Presentation</vt:lpstr>
      <vt:lpstr>PowerPoint Presentation</vt:lpstr>
      <vt:lpstr>Different Christian Perspectives on Whether Institutions Create an Uneven Playing Field</vt:lpstr>
      <vt:lpstr>Understanding Biblical Justice (Tim Keller)</vt:lpstr>
      <vt:lpstr>What Changes and Remains the Same Across Generations for 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Shared Drive</dc:creator>
  <cp:lastModifiedBy>Shared Drive</cp:lastModifiedBy>
  <cp:revision>2</cp:revision>
  <dcterms:created xsi:type="dcterms:W3CDTF">2019-11-12T17:12:39Z</dcterms:created>
  <dcterms:modified xsi:type="dcterms:W3CDTF">2022-04-20T21:08:50Z</dcterms:modified>
</cp:coreProperties>
</file>